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268" r:id="rId3"/>
    <p:sldId id="269" r:id="rId4"/>
    <p:sldId id="274" r:id="rId5"/>
    <p:sldId id="280" r:id="rId6"/>
    <p:sldId id="279" r:id="rId7"/>
    <p:sldId id="303" r:id="rId8"/>
    <p:sldId id="304" r:id="rId9"/>
    <p:sldId id="290" r:id="rId10"/>
    <p:sldId id="281" r:id="rId11"/>
    <p:sldId id="282" r:id="rId12"/>
    <p:sldId id="283" r:id="rId13"/>
    <p:sldId id="292" r:id="rId14"/>
    <p:sldId id="293" r:id="rId15"/>
    <p:sldId id="291" r:id="rId16"/>
    <p:sldId id="271" r:id="rId17"/>
    <p:sldId id="285" r:id="rId18"/>
    <p:sldId id="302" r:id="rId19"/>
    <p:sldId id="300" r:id="rId20"/>
    <p:sldId id="309" r:id="rId21"/>
    <p:sldId id="310" r:id="rId22"/>
    <p:sldId id="306" r:id="rId23"/>
    <p:sldId id="307" r:id="rId24"/>
    <p:sldId id="308" r:id="rId25"/>
    <p:sldId id="273" r:id="rId26"/>
    <p:sldId id="294" r:id="rId27"/>
    <p:sldId id="299" r:id="rId28"/>
    <p:sldId id="298" r:id="rId29"/>
    <p:sldId id="301" r:id="rId30"/>
    <p:sldId id="305" r:id="rId31"/>
    <p:sldId id="295" r:id="rId32"/>
    <p:sldId id="296" r:id="rId33"/>
    <p:sldId id="31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34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pos="7242" userDrawn="1">
          <p15:clr>
            <a:srgbClr val="F26B43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康 智通" initials="康" lastIdx="2" clrIdx="0">
    <p:extLst>
      <p:ext uri="{19B8F6BF-5375-455C-9EA6-DF929625EA0E}">
        <p15:presenceInfo xmlns:p15="http://schemas.microsoft.com/office/powerpoint/2012/main" userId="0171122b50c3fa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523"/>
    <a:srgbClr val="F5E4A2"/>
    <a:srgbClr val="FBFBFB"/>
    <a:srgbClr val="FFFFFF"/>
    <a:srgbClr val="FEFEFF"/>
    <a:srgbClr val="E6E6E6"/>
    <a:srgbClr val="FFB900"/>
    <a:srgbClr val="FDA256"/>
    <a:srgbClr val="F9D7A1"/>
    <a:srgbClr val="115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F346D-10E5-4EE0-BC04-87C2F195333A}" v="3004" dt="2022-01-27T06:22:44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7" autoAdjust="0"/>
    <p:restoredTop sz="94993" autoAdjust="0"/>
  </p:normalViewPr>
  <p:slideViewPr>
    <p:cSldViewPr snapToGrid="0">
      <p:cViewPr>
        <p:scale>
          <a:sx n="50" d="100"/>
          <a:sy n="50" d="100"/>
        </p:scale>
        <p:origin x="557" y="653"/>
      </p:cViewPr>
      <p:guideLst>
        <p:guide orient="horz" pos="346"/>
        <p:guide orient="horz" pos="3974"/>
        <p:guide pos="438"/>
        <p:guide orient="horz" pos="799"/>
        <p:guide pos="7242"/>
      </p:guideLst>
    </p:cSldViewPr>
  </p:slideViewPr>
  <p:outlineViewPr>
    <p:cViewPr>
      <p:scale>
        <a:sx n="33" d="100"/>
        <a:sy n="33" d="100"/>
      </p:scale>
      <p:origin x="0" y="-700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26CF346D-10E5-4EE0-BC04-87C2F195333A}"/>
    <pc:docChg chg="undo custSel addSld delSld modSld delSection modSection">
      <pc:chgData name="Xin Zhang (FA Talent)" userId="474f572f-8271-4f60-858e-cee871e0aec6" providerId="ADAL" clId="{26CF346D-10E5-4EE0-BC04-87C2F195333A}" dt="2022-01-27T06:24:20.957" v="8109" actId="121"/>
      <pc:docMkLst>
        <pc:docMk/>
      </pc:docMkLst>
      <pc:sldChg chg="addSp delSp modSp mod">
        <pc:chgData name="Xin Zhang (FA Talent)" userId="474f572f-8271-4f60-858e-cee871e0aec6" providerId="ADAL" clId="{26CF346D-10E5-4EE0-BC04-87C2F195333A}" dt="2022-01-27T06:18:47.727" v="238" actId="947"/>
        <pc:sldMkLst>
          <pc:docMk/>
          <pc:sldMk cId="168176869" sldId="262"/>
        </pc:sldMkLst>
        <pc:spChg chg="mod">
          <ac:chgData name="Xin Zhang (FA Talent)" userId="474f572f-8271-4f60-858e-cee871e0aec6" providerId="ADAL" clId="{26CF346D-10E5-4EE0-BC04-87C2F195333A}" dt="2022-01-27T06:18:47.669" v="208" actId="947"/>
          <ac:spMkLst>
            <pc:docMk/>
            <pc:sldMk cId="168176869" sldId="262"/>
            <ac:spMk id="2" creationId="{13664B9D-9E1E-4AC9-B3C2-0BBEB9A49BF6}"/>
          </ac:spMkLst>
        </pc:spChg>
        <pc:spChg chg="mod">
          <ac:chgData name="Xin Zhang (FA Talent)" userId="474f572f-8271-4f60-858e-cee871e0aec6" providerId="ADAL" clId="{26CF346D-10E5-4EE0-BC04-87C2F195333A}" dt="2022-01-27T06:18:47.048" v="66" actId="947"/>
          <ac:spMkLst>
            <pc:docMk/>
            <pc:sldMk cId="168176869" sldId="262"/>
            <ac:spMk id="3" creationId="{8E963E9A-AEAC-4E5D-903C-899C20B7C98D}"/>
          </ac:spMkLst>
        </pc:spChg>
        <pc:spChg chg="mod">
          <ac:chgData name="Xin Zhang (FA Talent)" userId="474f572f-8271-4f60-858e-cee871e0aec6" providerId="ADAL" clId="{26CF346D-10E5-4EE0-BC04-87C2F195333A}" dt="2022-01-27T06:18:47.650" v="194" actId="947"/>
          <ac:spMkLst>
            <pc:docMk/>
            <pc:sldMk cId="168176869" sldId="262"/>
            <ac:spMk id="4" creationId="{CA1E8FE4-2207-4748-9DEF-54295DB4CE9A}"/>
          </ac:spMkLst>
        </pc:spChg>
        <pc:spChg chg="mod">
          <ac:chgData name="Xin Zhang (FA Talent)" userId="474f572f-8271-4f60-858e-cee871e0aec6" providerId="ADAL" clId="{26CF346D-10E5-4EE0-BC04-87C2F195333A}" dt="2022-01-27T06:18:47.635" v="186" actId="947"/>
          <ac:spMkLst>
            <pc:docMk/>
            <pc:sldMk cId="168176869" sldId="262"/>
            <ac:spMk id="6" creationId="{7FF770FE-01ED-4EAF-93FB-DA50B13CF184}"/>
          </ac:spMkLst>
        </pc:spChg>
        <pc:spChg chg="mod">
          <ac:chgData name="Xin Zhang (FA Talent)" userId="474f572f-8271-4f60-858e-cee871e0aec6" providerId="ADAL" clId="{26CF346D-10E5-4EE0-BC04-87C2F195333A}" dt="2022-01-27T06:18:47.675" v="212" actId="947"/>
          <ac:spMkLst>
            <pc:docMk/>
            <pc:sldMk cId="168176869" sldId="262"/>
            <ac:spMk id="7" creationId="{E68F8DFE-2B64-4032-9653-2881E4D0BBE6}"/>
          </ac:spMkLst>
        </pc:spChg>
        <pc:spChg chg="mod">
          <ac:chgData name="Xin Zhang (FA Talent)" userId="474f572f-8271-4f60-858e-cee871e0aec6" providerId="ADAL" clId="{26CF346D-10E5-4EE0-BC04-87C2F195333A}" dt="2022-01-27T06:18:47.678" v="214" actId="947"/>
          <ac:spMkLst>
            <pc:docMk/>
            <pc:sldMk cId="168176869" sldId="262"/>
            <ac:spMk id="8" creationId="{BECF2380-40C3-4DA0-84DD-51F36E2F4619}"/>
          </ac:spMkLst>
        </pc:spChg>
        <pc:spChg chg="del">
          <ac:chgData name="Xin Zhang (FA Talent)" userId="474f572f-8271-4f60-858e-cee871e0aec6" providerId="ADAL" clId="{26CF346D-10E5-4EE0-BC04-87C2F195333A}" dt="2022-01-27T06:17:58.831" v="15" actId="478"/>
          <ac:spMkLst>
            <pc:docMk/>
            <pc:sldMk cId="168176869" sldId="262"/>
            <ac:spMk id="9" creationId="{53183D92-105A-405B-B827-4235517166FC}"/>
          </ac:spMkLst>
        </pc:spChg>
        <pc:spChg chg="mod">
          <ac:chgData name="Xin Zhang (FA Talent)" userId="474f572f-8271-4f60-858e-cee871e0aec6" providerId="ADAL" clId="{26CF346D-10E5-4EE0-BC04-87C2F195333A}" dt="2022-01-27T06:18:47.076" v="90" actId="947"/>
          <ac:spMkLst>
            <pc:docMk/>
            <pc:sldMk cId="168176869" sldId="262"/>
            <ac:spMk id="12" creationId="{7DBC1426-9BA2-4577-9EB8-E26CF10EB2F7}"/>
          </ac:spMkLst>
        </pc:spChg>
        <pc:spChg chg="mod">
          <ac:chgData name="Xin Zhang (FA Talent)" userId="474f572f-8271-4f60-858e-cee871e0aec6" providerId="ADAL" clId="{26CF346D-10E5-4EE0-BC04-87C2F195333A}" dt="2022-01-27T06:18:47.711" v="234" actId="947"/>
          <ac:spMkLst>
            <pc:docMk/>
            <pc:sldMk cId="168176869" sldId="262"/>
            <ac:spMk id="20" creationId="{299B4CCE-707D-4592-BC98-1639E122A76F}"/>
          </ac:spMkLst>
        </pc:spChg>
        <pc:spChg chg="mod">
          <ac:chgData name="Xin Zhang (FA Talent)" userId="474f572f-8271-4f60-858e-cee871e0aec6" providerId="ADAL" clId="{26CF346D-10E5-4EE0-BC04-87C2F195333A}" dt="2022-01-27T06:18:47.696" v="230" actId="947"/>
          <ac:spMkLst>
            <pc:docMk/>
            <pc:sldMk cId="168176869" sldId="262"/>
            <ac:spMk id="133" creationId="{AC56B745-F1E1-4BFC-A2BC-79CE82F1D942}"/>
          </ac:spMkLst>
        </pc:spChg>
        <pc:spChg chg="mod">
          <ac:chgData name="Xin Zhang (FA Talent)" userId="474f572f-8271-4f60-858e-cee871e0aec6" providerId="ADAL" clId="{26CF346D-10E5-4EE0-BC04-87C2F195333A}" dt="2022-01-27T06:18:47.727" v="238" actId="947"/>
          <ac:spMkLst>
            <pc:docMk/>
            <pc:sldMk cId="168176869" sldId="262"/>
            <ac:spMk id="146" creationId="{1BF07E5F-3881-4169-B175-D6D8B092B633}"/>
          </ac:spMkLst>
        </pc:spChg>
        <pc:spChg chg="mod">
          <ac:chgData name="Xin Zhang (FA Talent)" userId="474f572f-8271-4f60-858e-cee871e0aec6" providerId="ADAL" clId="{26CF346D-10E5-4EE0-BC04-87C2F195333A}" dt="2022-01-27T06:18:47.695" v="229" actId="947"/>
          <ac:spMkLst>
            <pc:docMk/>
            <pc:sldMk cId="168176869" sldId="262"/>
            <ac:spMk id="150" creationId="{6AC88D0E-9501-4C24-98D9-639E31539971}"/>
          </ac:spMkLst>
        </pc:spChg>
        <pc:spChg chg="mod">
          <ac:chgData name="Xin Zhang (FA Talent)" userId="474f572f-8271-4f60-858e-cee871e0aec6" providerId="ADAL" clId="{26CF346D-10E5-4EE0-BC04-87C2F195333A}" dt="2022-01-27T06:18:46.938" v="30" actId="947"/>
          <ac:spMkLst>
            <pc:docMk/>
            <pc:sldMk cId="168176869" sldId="262"/>
            <ac:spMk id="1237" creationId="{F82B885D-5D38-47D6-9FDA-767C06000060}"/>
          </ac:spMkLst>
        </pc:spChg>
        <pc:spChg chg="mod">
          <ac:chgData name="Xin Zhang (FA Talent)" userId="474f572f-8271-4f60-858e-cee871e0aec6" providerId="ADAL" clId="{26CF346D-10E5-4EE0-BC04-87C2F195333A}" dt="2022-01-27T06:18:47.673" v="211" actId="947"/>
          <ac:spMkLst>
            <pc:docMk/>
            <pc:sldMk cId="168176869" sldId="262"/>
            <ac:spMk id="1246" creationId="{1FD1BC20-DF96-468E-94DB-31B3C4F5CF92}"/>
          </ac:spMkLst>
        </pc:spChg>
        <pc:spChg chg="mod">
          <ac:chgData name="Xin Zhang (FA Talent)" userId="474f572f-8271-4f60-858e-cee871e0aec6" providerId="ADAL" clId="{26CF346D-10E5-4EE0-BC04-87C2F195333A}" dt="2022-01-27T06:18:47.640" v="189" actId="947"/>
          <ac:spMkLst>
            <pc:docMk/>
            <pc:sldMk cId="168176869" sldId="262"/>
            <ac:spMk id="1264" creationId="{35A17538-74B0-4B42-9F9E-989A9B17E3C7}"/>
          </ac:spMkLst>
        </pc:spChg>
        <pc:spChg chg="mod">
          <ac:chgData name="Xin Zhang (FA Talent)" userId="474f572f-8271-4f60-858e-cee871e0aec6" providerId="ADAL" clId="{26CF346D-10E5-4EE0-BC04-87C2F195333A}" dt="2022-01-27T06:18:47.582" v="156" actId="947"/>
          <ac:spMkLst>
            <pc:docMk/>
            <pc:sldMk cId="168176869" sldId="262"/>
            <ac:spMk id="1276" creationId="{E83B59ED-5268-46ED-A35D-1E2A280891F2}"/>
          </ac:spMkLst>
        </pc:spChg>
        <pc:spChg chg="del">
          <ac:chgData name="Xin Zhang (FA Talent)" userId="474f572f-8271-4f60-858e-cee871e0aec6" providerId="ADAL" clId="{26CF346D-10E5-4EE0-BC04-87C2F195333A}" dt="2022-01-27T06:17:58.831" v="15" actId="478"/>
          <ac:spMkLst>
            <pc:docMk/>
            <pc:sldMk cId="168176869" sldId="262"/>
            <ac:spMk id="1293" creationId="{B38D75DD-2924-4B59-912F-4C06F54135AD}"/>
          </ac:spMkLst>
        </pc:spChg>
        <pc:spChg chg="del">
          <ac:chgData name="Xin Zhang (FA Talent)" userId="474f572f-8271-4f60-858e-cee871e0aec6" providerId="ADAL" clId="{26CF346D-10E5-4EE0-BC04-87C2F195333A}" dt="2022-01-27T06:17:58.831" v="15" actId="478"/>
          <ac:spMkLst>
            <pc:docMk/>
            <pc:sldMk cId="168176869" sldId="262"/>
            <ac:spMk id="1294" creationId="{AA9FD501-E6EE-43DF-8B27-5111E25F8522}"/>
          </ac:spMkLst>
        </pc:spChg>
        <pc:spChg chg="del">
          <ac:chgData name="Xin Zhang (FA Talent)" userId="474f572f-8271-4f60-858e-cee871e0aec6" providerId="ADAL" clId="{26CF346D-10E5-4EE0-BC04-87C2F195333A}" dt="2022-01-27T06:17:58.831" v="15" actId="478"/>
          <ac:spMkLst>
            <pc:docMk/>
            <pc:sldMk cId="168176869" sldId="262"/>
            <ac:spMk id="1295" creationId="{1240BD4E-3A84-410F-A660-37CE7934171A}"/>
          </ac:spMkLst>
        </pc:spChg>
        <pc:spChg chg="del">
          <ac:chgData name="Xin Zhang (FA Talent)" userId="474f572f-8271-4f60-858e-cee871e0aec6" providerId="ADAL" clId="{26CF346D-10E5-4EE0-BC04-87C2F195333A}" dt="2022-01-27T06:17:58.831" v="15" actId="478"/>
          <ac:spMkLst>
            <pc:docMk/>
            <pc:sldMk cId="168176869" sldId="262"/>
            <ac:spMk id="1296" creationId="{3F141E0E-8858-47A1-A342-17D517318668}"/>
          </ac:spMkLst>
        </pc:spChg>
        <pc:spChg chg="mod">
          <ac:chgData name="Xin Zhang (FA Talent)" userId="474f572f-8271-4f60-858e-cee871e0aec6" providerId="ADAL" clId="{26CF346D-10E5-4EE0-BC04-87C2F195333A}" dt="2022-01-27T06:18:47.080" v="94" actId="947"/>
          <ac:spMkLst>
            <pc:docMk/>
            <pc:sldMk cId="168176869" sldId="262"/>
            <ac:spMk id="1306" creationId="{B73A3858-91FB-49DD-8049-D6C90DE6757C}"/>
          </ac:spMkLst>
        </pc:spChg>
        <pc:spChg chg="mod">
          <ac:chgData name="Xin Zhang (FA Talent)" userId="474f572f-8271-4f60-858e-cee871e0aec6" providerId="ADAL" clId="{26CF346D-10E5-4EE0-BC04-87C2F195333A}" dt="2022-01-27T06:18:47.084" v="98" actId="947"/>
          <ac:spMkLst>
            <pc:docMk/>
            <pc:sldMk cId="168176869" sldId="262"/>
            <ac:spMk id="1307" creationId="{F365CA7A-E041-4F98-9C64-776AA11BE4A0}"/>
          </ac:spMkLst>
        </pc:spChg>
        <pc:spChg chg="mod">
          <ac:chgData name="Xin Zhang (FA Talent)" userId="474f572f-8271-4f60-858e-cee871e0aec6" providerId="ADAL" clId="{26CF346D-10E5-4EE0-BC04-87C2F195333A}" dt="2022-01-27T06:18:47.643" v="190" actId="947"/>
          <ac:spMkLst>
            <pc:docMk/>
            <pc:sldMk cId="168176869" sldId="262"/>
            <ac:spMk id="1317" creationId="{38315392-F16F-4A2E-B93C-EA5BA8ED36CC}"/>
          </ac:spMkLst>
        </pc:spChg>
        <pc:spChg chg="mod">
          <ac:chgData name="Xin Zhang (FA Talent)" userId="474f572f-8271-4f60-858e-cee871e0aec6" providerId="ADAL" clId="{26CF346D-10E5-4EE0-BC04-87C2F195333A}" dt="2022-01-27T06:18:47.687" v="223" actId="947"/>
          <ac:spMkLst>
            <pc:docMk/>
            <pc:sldMk cId="168176869" sldId="262"/>
            <ac:spMk id="1318" creationId="{61A2B138-EE98-44DF-9C27-FF984E592C40}"/>
          </ac:spMkLst>
        </pc:spChg>
        <pc:spChg chg="mod">
          <ac:chgData name="Xin Zhang (FA Talent)" userId="474f572f-8271-4f60-858e-cee871e0aec6" providerId="ADAL" clId="{26CF346D-10E5-4EE0-BC04-87C2F195333A}" dt="2022-01-27T06:18:47.679" v="215" actId="947"/>
          <ac:spMkLst>
            <pc:docMk/>
            <pc:sldMk cId="168176869" sldId="262"/>
            <ac:spMk id="1319" creationId="{E2C96285-2975-4813-BB08-5AD7ECD5AB77}"/>
          </ac:spMkLst>
        </pc:spChg>
        <pc:spChg chg="mod">
          <ac:chgData name="Xin Zhang (FA Talent)" userId="474f572f-8271-4f60-858e-cee871e0aec6" providerId="ADAL" clId="{26CF346D-10E5-4EE0-BC04-87C2F195333A}" dt="2022-01-27T06:18:46.942" v="34" actId="947"/>
          <ac:spMkLst>
            <pc:docMk/>
            <pc:sldMk cId="168176869" sldId="262"/>
            <ac:spMk id="1320" creationId="{6874FE48-9E65-4A3E-9A54-105C351354BF}"/>
          </ac:spMkLst>
        </pc:spChg>
        <pc:spChg chg="mod">
          <ac:chgData name="Xin Zhang (FA Talent)" userId="474f572f-8271-4f60-858e-cee871e0aec6" providerId="ADAL" clId="{26CF346D-10E5-4EE0-BC04-87C2F195333A}" dt="2022-01-27T06:18:47.656" v="199" actId="947"/>
          <ac:spMkLst>
            <pc:docMk/>
            <pc:sldMk cId="168176869" sldId="262"/>
            <ac:spMk id="1321" creationId="{902D8953-34E4-4F29-9316-A9D0090FF868}"/>
          </ac:spMkLst>
        </pc:spChg>
        <pc:spChg chg="mod">
          <ac:chgData name="Xin Zhang (FA Talent)" userId="474f572f-8271-4f60-858e-cee871e0aec6" providerId="ADAL" clId="{26CF346D-10E5-4EE0-BC04-87C2F195333A}" dt="2022-01-27T06:18:47.683" v="218" actId="947"/>
          <ac:spMkLst>
            <pc:docMk/>
            <pc:sldMk cId="168176869" sldId="262"/>
            <ac:spMk id="1322" creationId="{2775E0DF-2EE9-47B3-B136-FBF7452ED6CC}"/>
          </ac:spMkLst>
        </pc:spChg>
        <pc:spChg chg="mod">
          <ac:chgData name="Xin Zhang (FA Talent)" userId="474f572f-8271-4f60-858e-cee871e0aec6" providerId="ADAL" clId="{26CF346D-10E5-4EE0-BC04-87C2F195333A}" dt="2022-01-27T06:18:47.671" v="209" actId="947"/>
          <ac:spMkLst>
            <pc:docMk/>
            <pc:sldMk cId="168176869" sldId="262"/>
            <ac:spMk id="1323" creationId="{2802E878-57B3-41F3-8289-81A2CFEF3A43}"/>
          </ac:spMkLst>
        </pc:spChg>
        <pc:spChg chg="mod">
          <ac:chgData name="Xin Zhang (FA Talent)" userId="474f572f-8271-4f60-858e-cee871e0aec6" providerId="ADAL" clId="{26CF346D-10E5-4EE0-BC04-87C2F195333A}" dt="2022-01-27T06:18:46.946" v="38" actId="947"/>
          <ac:spMkLst>
            <pc:docMk/>
            <pc:sldMk cId="168176869" sldId="262"/>
            <ac:spMk id="1324" creationId="{D8B3DF9E-C32E-4680-82DE-EC307D295C53}"/>
          </ac:spMkLst>
        </pc:spChg>
        <pc:spChg chg="mod">
          <ac:chgData name="Xin Zhang (FA Talent)" userId="474f572f-8271-4f60-858e-cee871e0aec6" providerId="ADAL" clId="{26CF346D-10E5-4EE0-BC04-87C2F195333A}" dt="2022-01-27T06:18:47.677" v="213" actId="947"/>
          <ac:spMkLst>
            <pc:docMk/>
            <pc:sldMk cId="168176869" sldId="262"/>
            <ac:spMk id="1325" creationId="{BA191110-F632-416B-981E-AB6AA74B9ACA}"/>
          </ac:spMkLst>
        </pc:spChg>
        <pc:spChg chg="mod">
          <ac:chgData name="Xin Zhang (FA Talent)" userId="474f572f-8271-4f60-858e-cee871e0aec6" providerId="ADAL" clId="{26CF346D-10E5-4EE0-BC04-87C2F195333A}" dt="2022-01-27T06:18:47.659" v="202" actId="947"/>
          <ac:spMkLst>
            <pc:docMk/>
            <pc:sldMk cId="168176869" sldId="262"/>
            <ac:spMk id="1326" creationId="{935495FF-3DBA-465A-B8AB-6C1DEBEDFEA4}"/>
          </ac:spMkLst>
        </pc:spChg>
        <pc:spChg chg="mod">
          <ac:chgData name="Xin Zhang (FA Talent)" userId="474f572f-8271-4f60-858e-cee871e0aec6" providerId="ADAL" clId="{26CF346D-10E5-4EE0-BC04-87C2F195333A}" dt="2022-01-27T06:18:47.632" v="184" actId="947"/>
          <ac:spMkLst>
            <pc:docMk/>
            <pc:sldMk cId="168176869" sldId="262"/>
            <ac:spMk id="1327" creationId="{2C5D2D0E-2A7B-43D0-BB5B-2A06E508FCC5}"/>
          </ac:spMkLst>
        </pc:spChg>
        <pc:spChg chg="mod">
          <ac:chgData name="Xin Zhang (FA Talent)" userId="474f572f-8271-4f60-858e-cee871e0aec6" providerId="ADAL" clId="{26CF346D-10E5-4EE0-BC04-87C2F195333A}" dt="2022-01-27T06:18:46.951" v="42" actId="947"/>
          <ac:spMkLst>
            <pc:docMk/>
            <pc:sldMk cId="168176869" sldId="262"/>
            <ac:spMk id="1328" creationId="{7696C2F9-EBBA-467E-AF02-0E83D512D1E7}"/>
          </ac:spMkLst>
        </pc:spChg>
        <pc:spChg chg="mod">
          <ac:chgData name="Xin Zhang (FA Talent)" userId="474f572f-8271-4f60-858e-cee871e0aec6" providerId="ADAL" clId="{26CF346D-10E5-4EE0-BC04-87C2F195333A}" dt="2022-01-27T06:18:47.665" v="205" actId="947"/>
          <ac:spMkLst>
            <pc:docMk/>
            <pc:sldMk cId="168176869" sldId="262"/>
            <ac:spMk id="1329" creationId="{1E9B4A33-445B-4477-A9FE-8896497D48DD}"/>
          </ac:spMkLst>
        </pc:spChg>
        <pc:spChg chg="mod">
          <ac:chgData name="Xin Zhang (FA Talent)" userId="474f572f-8271-4f60-858e-cee871e0aec6" providerId="ADAL" clId="{26CF346D-10E5-4EE0-BC04-87C2F195333A}" dt="2022-01-27T06:18:47.672" v="210" actId="947"/>
          <ac:spMkLst>
            <pc:docMk/>
            <pc:sldMk cId="168176869" sldId="262"/>
            <ac:spMk id="1330" creationId="{922A9E77-3A6C-4F64-9537-83205BE658F3}"/>
          </ac:spMkLst>
        </pc:spChg>
        <pc:spChg chg="mod">
          <ac:chgData name="Xin Zhang (FA Talent)" userId="474f572f-8271-4f60-858e-cee871e0aec6" providerId="ADAL" clId="{26CF346D-10E5-4EE0-BC04-87C2F195333A}" dt="2022-01-27T06:18:47.658" v="201" actId="947"/>
          <ac:spMkLst>
            <pc:docMk/>
            <pc:sldMk cId="168176869" sldId="262"/>
            <ac:spMk id="1331" creationId="{6172F6A5-B4EB-467A-B1AF-773FD482C669}"/>
          </ac:spMkLst>
        </pc:spChg>
        <pc:spChg chg="mod">
          <ac:chgData name="Xin Zhang (FA Talent)" userId="474f572f-8271-4f60-858e-cee871e0aec6" providerId="ADAL" clId="{26CF346D-10E5-4EE0-BC04-87C2F195333A}" dt="2022-01-27T06:18:46.955" v="46" actId="947"/>
          <ac:spMkLst>
            <pc:docMk/>
            <pc:sldMk cId="168176869" sldId="262"/>
            <ac:spMk id="1332" creationId="{ED81D04D-C094-4487-A47E-92531F304006}"/>
          </ac:spMkLst>
        </pc:spChg>
        <pc:spChg chg="mod">
          <ac:chgData name="Xin Zhang (FA Talent)" userId="474f572f-8271-4f60-858e-cee871e0aec6" providerId="ADAL" clId="{26CF346D-10E5-4EE0-BC04-87C2F195333A}" dt="2022-01-27T06:18:47.684" v="220" actId="947"/>
          <ac:spMkLst>
            <pc:docMk/>
            <pc:sldMk cId="168176869" sldId="262"/>
            <ac:spMk id="1333" creationId="{743246BD-64AB-4DF0-BE9C-B8C27410B244}"/>
          </ac:spMkLst>
        </pc:spChg>
        <pc:spChg chg="mod">
          <ac:chgData name="Xin Zhang (FA Talent)" userId="474f572f-8271-4f60-858e-cee871e0aec6" providerId="ADAL" clId="{26CF346D-10E5-4EE0-BC04-87C2F195333A}" dt="2022-01-27T06:18:47.683" v="219" actId="947"/>
          <ac:spMkLst>
            <pc:docMk/>
            <pc:sldMk cId="168176869" sldId="262"/>
            <ac:spMk id="1334" creationId="{3F71EDBD-FCE8-4F18-9564-B6AD6740A14B}"/>
          </ac:spMkLst>
        </pc:spChg>
        <pc:spChg chg="mod">
          <ac:chgData name="Xin Zhang (FA Talent)" userId="474f572f-8271-4f60-858e-cee871e0aec6" providerId="ADAL" clId="{26CF346D-10E5-4EE0-BC04-87C2F195333A}" dt="2022-01-27T06:18:47.657" v="200" actId="947"/>
          <ac:spMkLst>
            <pc:docMk/>
            <pc:sldMk cId="168176869" sldId="262"/>
            <ac:spMk id="1335" creationId="{49723E40-342F-4787-857A-35C4E1C0621A}"/>
          </ac:spMkLst>
        </pc:spChg>
        <pc:spChg chg="mod">
          <ac:chgData name="Xin Zhang (FA Talent)" userId="474f572f-8271-4f60-858e-cee871e0aec6" providerId="ADAL" clId="{26CF346D-10E5-4EE0-BC04-87C2F195333A}" dt="2022-01-27T06:18:46.960" v="50" actId="947"/>
          <ac:spMkLst>
            <pc:docMk/>
            <pc:sldMk cId="168176869" sldId="262"/>
            <ac:spMk id="1336" creationId="{81D2A968-0AB3-4002-96C9-338B8DCA625B}"/>
          </ac:spMkLst>
        </pc:spChg>
        <pc:spChg chg="mod">
          <ac:chgData name="Xin Zhang (FA Talent)" userId="474f572f-8271-4f60-858e-cee871e0aec6" providerId="ADAL" clId="{26CF346D-10E5-4EE0-BC04-87C2F195333A}" dt="2022-01-27T06:18:47.668" v="207" actId="947"/>
          <ac:spMkLst>
            <pc:docMk/>
            <pc:sldMk cId="168176869" sldId="262"/>
            <ac:spMk id="1337" creationId="{56902E55-D40B-460A-878E-5CBCD2409E84}"/>
          </ac:spMkLst>
        </pc:spChg>
        <pc:spChg chg="mod">
          <ac:chgData name="Xin Zhang (FA Talent)" userId="474f572f-8271-4f60-858e-cee871e0aec6" providerId="ADAL" clId="{26CF346D-10E5-4EE0-BC04-87C2F195333A}" dt="2022-01-27T06:18:47.664" v="204" actId="947"/>
          <ac:spMkLst>
            <pc:docMk/>
            <pc:sldMk cId="168176869" sldId="262"/>
            <ac:spMk id="1338" creationId="{ED5B6811-67CD-4A7B-98A0-71D82D37E218}"/>
          </ac:spMkLst>
        </pc:spChg>
        <pc:spChg chg="mod">
          <ac:chgData name="Xin Zhang (FA Talent)" userId="474f572f-8271-4f60-858e-cee871e0aec6" providerId="ADAL" clId="{26CF346D-10E5-4EE0-BC04-87C2F195333A}" dt="2022-01-27T06:18:46.980" v="54" actId="947"/>
          <ac:spMkLst>
            <pc:docMk/>
            <pc:sldMk cId="168176869" sldId="262"/>
            <ac:spMk id="1339" creationId="{8D02FE2D-1A66-48AC-9D2C-3E5C1F24BA74}"/>
          </ac:spMkLst>
        </pc:spChg>
        <pc:spChg chg="mod">
          <ac:chgData name="Xin Zhang (FA Talent)" userId="474f572f-8271-4f60-858e-cee871e0aec6" providerId="ADAL" clId="{26CF346D-10E5-4EE0-BC04-87C2F195333A}" dt="2022-01-27T06:18:46.985" v="58" actId="947"/>
          <ac:spMkLst>
            <pc:docMk/>
            <pc:sldMk cId="168176869" sldId="262"/>
            <ac:spMk id="1340" creationId="{538DBA68-0791-4B22-8751-A0677045766C}"/>
          </ac:spMkLst>
        </pc:spChg>
        <pc:spChg chg="mod">
          <ac:chgData name="Xin Zhang (FA Talent)" userId="474f572f-8271-4f60-858e-cee871e0aec6" providerId="ADAL" clId="{26CF346D-10E5-4EE0-BC04-87C2F195333A}" dt="2022-01-27T06:18:47.682" v="217" actId="947"/>
          <ac:spMkLst>
            <pc:docMk/>
            <pc:sldMk cId="168176869" sldId="262"/>
            <ac:spMk id="1341" creationId="{7EE5F6F2-128E-44C0-A057-24F1C46CA5C4}"/>
          </ac:spMkLst>
        </pc:spChg>
        <pc:spChg chg="mod">
          <ac:chgData name="Xin Zhang (FA Talent)" userId="474f572f-8271-4f60-858e-cee871e0aec6" providerId="ADAL" clId="{26CF346D-10E5-4EE0-BC04-87C2F195333A}" dt="2022-01-27T06:18:47.685" v="221" actId="947"/>
          <ac:spMkLst>
            <pc:docMk/>
            <pc:sldMk cId="168176869" sldId="262"/>
            <ac:spMk id="1342" creationId="{8A810231-87A2-46A7-A912-14C5AE668F9D}"/>
          </ac:spMkLst>
        </pc:spChg>
        <pc:spChg chg="mod">
          <ac:chgData name="Xin Zhang (FA Talent)" userId="474f572f-8271-4f60-858e-cee871e0aec6" providerId="ADAL" clId="{26CF346D-10E5-4EE0-BC04-87C2F195333A}" dt="2022-01-27T06:18:47.015" v="62" actId="947"/>
          <ac:spMkLst>
            <pc:docMk/>
            <pc:sldMk cId="168176869" sldId="262"/>
            <ac:spMk id="1343" creationId="{50ADD54E-D61B-4DBC-873E-90CBEB4C10CD}"/>
          </ac:spMkLst>
        </pc:spChg>
        <pc:spChg chg="mod">
          <ac:chgData name="Xin Zhang (FA Talent)" userId="474f572f-8271-4f60-858e-cee871e0aec6" providerId="ADAL" clId="{26CF346D-10E5-4EE0-BC04-87C2F195333A}" dt="2022-01-27T06:18:47.052" v="70" actId="947"/>
          <ac:spMkLst>
            <pc:docMk/>
            <pc:sldMk cId="168176869" sldId="262"/>
            <ac:spMk id="1344" creationId="{1E59A2A4-634D-4C78-BA09-E22DB5023DFE}"/>
          </ac:spMkLst>
        </pc:spChg>
        <pc:spChg chg="mod">
          <ac:chgData name="Xin Zhang (FA Talent)" userId="474f572f-8271-4f60-858e-cee871e0aec6" providerId="ADAL" clId="{26CF346D-10E5-4EE0-BC04-87C2F195333A}" dt="2022-01-27T06:18:47.057" v="74" actId="947"/>
          <ac:spMkLst>
            <pc:docMk/>
            <pc:sldMk cId="168176869" sldId="262"/>
            <ac:spMk id="1345" creationId="{6BD4F262-0FD6-4918-BBBD-EF209809B4AD}"/>
          </ac:spMkLst>
        </pc:spChg>
        <pc:spChg chg="mod">
          <ac:chgData name="Xin Zhang (FA Talent)" userId="474f572f-8271-4f60-858e-cee871e0aec6" providerId="ADAL" clId="{26CF346D-10E5-4EE0-BC04-87C2F195333A}" dt="2022-01-27T06:18:47.666" v="206" actId="947"/>
          <ac:spMkLst>
            <pc:docMk/>
            <pc:sldMk cId="168176869" sldId="262"/>
            <ac:spMk id="1346" creationId="{58E5B5C5-B861-4065-9674-C4F0DAE03686}"/>
          </ac:spMkLst>
        </pc:spChg>
        <pc:spChg chg="mod">
          <ac:chgData name="Xin Zhang (FA Talent)" userId="474f572f-8271-4f60-858e-cee871e0aec6" providerId="ADAL" clId="{26CF346D-10E5-4EE0-BC04-87C2F195333A}" dt="2022-01-27T06:18:47.655" v="198" actId="947"/>
          <ac:spMkLst>
            <pc:docMk/>
            <pc:sldMk cId="168176869" sldId="262"/>
            <ac:spMk id="1347" creationId="{1841888F-07E4-4ED1-8A57-3E30C93ECE39}"/>
          </ac:spMkLst>
        </pc:spChg>
        <pc:spChg chg="mod">
          <ac:chgData name="Xin Zhang (FA Talent)" userId="474f572f-8271-4f60-858e-cee871e0aec6" providerId="ADAL" clId="{26CF346D-10E5-4EE0-BC04-87C2F195333A}" dt="2022-01-27T06:18:47.061" v="78" actId="947"/>
          <ac:spMkLst>
            <pc:docMk/>
            <pc:sldMk cId="168176869" sldId="262"/>
            <ac:spMk id="1348" creationId="{616331BB-F291-48A4-BD3B-EF9DF65C94F5}"/>
          </ac:spMkLst>
        </pc:spChg>
        <pc:spChg chg="mod">
          <ac:chgData name="Xin Zhang (FA Talent)" userId="474f572f-8271-4f60-858e-cee871e0aec6" providerId="ADAL" clId="{26CF346D-10E5-4EE0-BC04-87C2F195333A}" dt="2022-01-27T06:18:47.066" v="82" actId="947"/>
          <ac:spMkLst>
            <pc:docMk/>
            <pc:sldMk cId="168176869" sldId="262"/>
            <ac:spMk id="1349" creationId="{315FAFF3-0960-46D0-90CD-B6D42AE21A5B}"/>
          </ac:spMkLst>
        </pc:spChg>
        <pc:spChg chg="mod">
          <ac:chgData name="Xin Zhang (FA Talent)" userId="474f572f-8271-4f60-858e-cee871e0aec6" providerId="ADAL" clId="{26CF346D-10E5-4EE0-BC04-87C2F195333A}" dt="2022-01-27T06:18:47.681" v="216" actId="947"/>
          <ac:spMkLst>
            <pc:docMk/>
            <pc:sldMk cId="168176869" sldId="262"/>
            <ac:spMk id="1350" creationId="{A0F7041E-CEC0-4DDB-9C9C-2B931E9B00C0}"/>
          </ac:spMkLst>
        </pc:spChg>
        <pc:spChg chg="mod">
          <ac:chgData name="Xin Zhang (FA Talent)" userId="474f572f-8271-4f60-858e-cee871e0aec6" providerId="ADAL" clId="{26CF346D-10E5-4EE0-BC04-87C2F195333A}" dt="2022-01-27T06:18:47.625" v="179" actId="947"/>
          <ac:spMkLst>
            <pc:docMk/>
            <pc:sldMk cId="168176869" sldId="262"/>
            <ac:spMk id="1351" creationId="{540AF4A8-A78E-426A-ACD0-DCE4B739AB6B}"/>
          </ac:spMkLst>
        </pc:spChg>
        <pc:spChg chg="mod">
          <ac:chgData name="Xin Zhang (FA Talent)" userId="474f572f-8271-4f60-858e-cee871e0aec6" providerId="ADAL" clId="{26CF346D-10E5-4EE0-BC04-87C2F195333A}" dt="2022-01-27T06:18:47.070" v="86" actId="947"/>
          <ac:spMkLst>
            <pc:docMk/>
            <pc:sldMk cId="168176869" sldId="262"/>
            <ac:spMk id="1352" creationId="{3E0751D2-2EAF-4138-9252-776B97EF6D46}"/>
          </ac:spMkLst>
        </pc:spChg>
        <pc:spChg chg="mod">
          <ac:chgData name="Xin Zhang (FA Talent)" userId="474f572f-8271-4f60-858e-cee871e0aec6" providerId="ADAL" clId="{26CF346D-10E5-4EE0-BC04-87C2F195333A}" dt="2022-01-27T06:18:46.866" v="26" actId="947"/>
          <ac:spMkLst>
            <pc:docMk/>
            <pc:sldMk cId="168176869" sldId="262"/>
            <ac:spMk id="1356" creationId="{1155B757-D4F0-4CBE-ACEA-ACA96B4F058F}"/>
          </ac:spMkLst>
        </pc:spChg>
        <pc:picChg chg="del">
          <ac:chgData name="Xin Zhang (FA Talent)" userId="474f572f-8271-4f60-858e-cee871e0aec6" providerId="ADAL" clId="{26CF346D-10E5-4EE0-BC04-87C2F195333A}" dt="2022-01-27T06:17:51.881" v="12" actId="478"/>
          <ac:picMkLst>
            <pc:docMk/>
            <pc:sldMk cId="168176869" sldId="262"/>
            <ac:picMk id="13" creationId="{C8B86365-593A-41E2-A06B-E45D67238729}"/>
          </ac:picMkLst>
        </pc:picChg>
        <pc:picChg chg="add mod">
          <ac:chgData name="Xin Zhang (FA Talent)" userId="474f572f-8271-4f60-858e-cee871e0aec6" providerId="ADAL" clId="{26CF346D-10E5-4EE0-BC04-87C2F195333A}" dt="2022-01-27T06:18:23.890" v="21"/>
          <ac:picMkLst>
            <pc:docMk/>
            <pc:sldMk cId="168176869" sldId="262"/>
            <ac:picMk id="75" creationId="{B4F5C144-2056-4AF5-9EAE-C4A4F2505EDD}"/>
          </ac:picMkLst>
        </pc:picChg>
        <pc:cxnChg chg="del">
          <ac:chgData name="Xin Zhang (FA Talent)" userId="474f572f-8271-4f60-858e-cee871e0aec6" providerId="ADAL" clId="{26CF346D-10E5-4EE0-BC04-87C2F195333A}" dt="2022-01-27T06:17:58.831" v="15" actId="478"/>
          <ac:cxnSpMkLst>
            <pc:docMk/>
            <pc:sldMk cId="168176869" sldId="262"/>
            <ac:cxnSpMk id="15" creationId="{CD9EC58B-F1C3-446B-BDAF-98C7FCEF5CC0}"/>
          </ac:cxnSpMkLst>
        </pc:cxnChg>
        <pc:cxnChg chg="del">
          <ac:chgData name="Xin Zhang (FA Talent)" userId="474f572f-8271-4f60-858e-cee871e0aec6" providerId="ADAL" clId="{26CF346D-10E5-4EE0-BC04-87C2F195333A}" dt="2022-01-27T06:17:58.831" v="15" actId="478"/>
          <ac:cxnSpMkLst>
            <pc:docMk/>
            <pc:sldMk cId="168176869" sldId="262"/>
            <ac:cxnSpMk id="1301" creationId="{0AA5A74B-2148-40E6-B49E-6DC7A3FC0E66}"/>
          </ac:cxnSpMkLst>
        </pc:cxnChg>
        <pc:cxnChg chg="del">
          <ac:chgData name="Xin Zhang (FA Talent)" userId="474f572f-8271-4f60-858e-cee871e0aec6" providerId="ADAL" clId="{26CF346D-10E5-4EE0-BC04-87C2F195333A}" dt="2022-01-27T06:17:58.831" v="15" actId="478"/>
          <ac:cxnSpMkLst>
            <pc:docMk/>
            <pc:sldMk cId="168176869" sldId="262"/>
            <ac:cxnSpMk id="1302" creationId="{8A403137-18A7-4456-BC09-E03DE19DBE88}"/>
          </ac:cxnSpMkLst>
        </pc:cxnChg>
        <pc:cxnChg chg="del">
          <ac:chgData name="Xin Zhang (FA Talent)" userId="474f572f-8271-4f60-858e-cee871e0aec6" providerId="ADAL" clId="{26CF346D-10E5-4EE0-BC04-87C2F195333A}" dt="2022-01-27T06:17:58.831" v="15" actId="478"/>
          <ac:cxnSpMkLst>
            <pc:docMk/>
            <pc:sldMk cId="168176869" sldId="262"/>
            <ac:cxnSpMk id="1303" creationId="{F0B81C16-024E-4F30-BF67-72A774A1DEC0}"/>
          </ac:cxnSpMkLst>
        </pc:cxnChg>
      </pc:sldChg>
      <pc:sldChg chg="delSp modSp mod">
        <pc:chgData name="Xin Zhang (FA Talent)" userId="474f572f-8271-4f60-858e-cee871e0aec6" providerId="ADAL" clId="{26CF346D-10E5-4EE0-BC04-87C2F195333A}" dt="2022-01-27T06:18:47.914" v="302" actId="947"/>
        <pc:sldMkLst>
          <pc:docMk/>
          <pc:sldMk cId="3961753087" sldId="268"/>
        </pc:sldMkLst>
        <pc:spChg chg="mod">
          <ac:chgData name="Xin Zhang (FA Talent)" userId="474f572f-8271-4f60-858e-cee871e0aec6" providerId="ADAL" clId="{26CF346D-10E5-4EE0-BC04-87C2F195333A}" dt="2022-01-27T06:18:47.735" v="242" actId="947"/>
          <ac:spMkLst>
            <pc:docMk/>
            <pc:sldMk cId="3961753087" sldId="268"/>
            <ac:spMk id="10" creationId="{9040DA44-02C7-4208-ABF4-20329AFC858B}"/>
          </ac:spMkLst>
        </pc:spChg>
        <pc:spChg chg="mod">
          <ac:chgData name="Xin Zhang (FA Talent)" userId="474f572f-8271-4f60-858e-cee871e0aec6" providerId="ADAL" clId="{26CF346D-10E5-4EE0-BC04-87C2F195333A}" dt="2022-01-27T06:18:47.740" v="246" actId="947"/>
          <ac:spMkLst>
            <pc:docMk/>
            <pc:sldMk cId="3961753087" sldId="268"/>
            <ac:spMk id="11" creationId="{9AEFB7DA-AD13-461A-B9A3-046417E65B93}"/>
          </ac:spMkLst>
        </pc:spChg>
        <pc:spChg chg="mod">
          <ac:chgData name="Xin Zhang (FA Talent)" userId="474f572f-8271-4f60-858e-cee871e0aec6" providerId="ADAL" clId="{26CF346D-10E5-4EE0-BC04-87C2F195333A}" dt="2022-01-27T06:18:47.886" v="284" actId="947"/>
          <ac:spMkLst>
            <pc:docMk/>
            <pc:sldMk cId="3961753087" sldId="268"/>
            <ac:spMk id="22" creationId="{03978568-150C-4F8D-A915-01E33C115310}"/>
          </ac:spMkLst>
        </pc:spChg>
        <pc:spChg chg="mod">
          <ac:chgData name="Xin Zhang (FA Talent)" userId="474f572f-8271-4f60-858e-cee871e0aec6" providerId="ADAL" clId="{26CF346D-10E5-4EE0-BC04-87C2F195333A}" dt="2022-01-27T06:18:47.849" v="266" actId="947"/>
          <ac:spMkLst>
            <pc:docMk/>
            <pc:sldMk cId="3961753087" sldId="268"/>
            <ac:spMk id="23" creationId="{19C3A0B0-AE88-40CC-8655-9D9CB6F1B31B}"/>
          </ac:spMkLst>
        </pc:spChg>
        <pc:spChg chg="mod">
          <ac:chgData name="Xin Zhang (FA Talent)" userId="474f572f-8271-4f60-858e-cee871e0aec6" providerId="ADAL" clId="{26CF346D-10E5-4EE0-BC04-87C2F195333A}" dt="2022-01-27T06:18:47.907" v="296" actId="947"/>
          <ac:spMkLst>
            <pc:docMk/>
            <pc:sldMk cId="3961753087" sldId="268"/>
            <ac:spMk id="24" creationId="{1F386634-E0E8-47AB-B3E3-523C4F97073B}"/>
          </ac:spMkLst>
        </pc:spChg>
        <pc:spChg chg="mod">
          <ac:chgData name="Xin Zhang (FA Talent)" userId="474f572f-8271-4f60-858e-cee871e0aec6" providerId="ADAL" clId="{26CF346D-10E5-4EE0-BC04-87C2F195333A}" dt="2022-01-27T06:18:47.882" v="283" actId="947"/>
          <ac:spMkLst>
            <pc:docMk/>
            <pc:sldMk cId="3961753087" sldId="268"/>
            <ac:spMk id="25" creationId="{9EBA5A3B-F04E-4AE9-9DE2-528A2A82D807}"/>
          </ac:spMkLst>
        </pc:spChg>
        <pc:spChg chg="mod">
          <ac:chgData name="Xin Zhang (FA Talent)" userId="474f572f-8271-4f60-858e-cee871e0aec6" providerId="ADAL" clId="{26CF346D-10E5-4EE0-BC04-87C2F195333A}" dt="2022-01-27T06:18:47.853" v="267" actId="947"/>
          <ac:spMkLst>
            <pc:docMk/>
            <pc:sldMk cId="3961753087" sldId="268"/>
            <ac:spMk id="31" creationId="{AAE2DD8A-E590-4AD4-9CCC-28FF67BB4778}"/>
          </ac:spMkLst>
        </pc:spChg>
        <pc:spChg chg="mod">
          <ac:chgData name="Xin Zhang (FA Talent)" userId="474f572f-8271-4f60-858e-cee871e0aec6" providerId="ADAL" clId="{26CF346D-10E5-4EE0-BC04-87C2F195333A}" dt="2022-01-27T06:18:47.907" v="297" actId="947"/>
          <ac:spMkLst>
            <pc:docMk/>
            <pc:sldMk cId="3961753087" sldId="268"/>
            <ac:spMk id="32" creationId="{2BD8CB0C-E5B8-451E-985B-A7FFD54BBA57}"/>
          </ac:spMkLst>
        </pc:spChg>
        <pc:spChg chg="mod">
          <ac:chgData name="Xin Zhang (FA Talent)" userId="474f572f-8271-4f60-858e-cee871e0aec6" providerId="ADAL" clId="{26CF346D-10E5-4EE0-BC04-87C2F195333A}" dt="2022-01-27T06:18:47.887" v="285" actId="947"/>
          <ac:spMkLst>
            <pc:docMk/>
            <pc:sldMk cId="3961753087" sldId="268"/>
            <ac:spMk id="34" creationId="{7C3EB061-3F33-4D1B-9C1D-E2FEF368FE3F}"/>
          </ac:spMkLst>
        </pc:spChg>
        <pc:spChg chg="mod">
          <ac:chgData name="Xin Zhang (FA Talent)" userId="474f572f-8271-4f60-858e-cee871e0aec6" providerId="ADAL" clId="{26CF346D-10E5-4EE0-BC04-87C2F195333A}" dt="2022-01-27T06:18:47.866" v="275" actId="947"/>
          <ac:spMkLst>
            <pc:docMk/>
            <pc:sldMk cId="3961753087" sldId="268"/>
            <ac:spMk id="37" creationId="{3FCB2935-6325-4314-B054-927F68C961BA}"/>
          </ac:spMkLst>
        </pc:spChg>
        <pc:spChg chg="mod">
          <ac:chgData name="Xin Zhang (FA Talent)" userId="474f572f-8271-4f60-858e-cee871e0aec6" providerId="ADAL" clId="{26CF346D-10E5-4EE0-BC04-87C2F195333A}" dt="2022-01-27T06:18:47.912" v="301" actId="947"/>
          <ac:spMkLst>
            <pc:docMk/>
            <pc:sldMk cId="3961753087" sldId="268"/>
            <ac:spMk id="38" creationId="{D81AED4F-6BBB-4F5B-8DB7-C8D9E5E9B87A}"/>
          </ac:spMkLst>
        </pc:spChg>
        <pc:spChg chg="mod">
          <ac:chgData name="Xin Zhang (FA Talent)" userId="474f572f-8271-4f60-858e-cee871e0aec6" providerId="ADAL" clId="{26CF346D-10E5-4EE0-BC04-87C2F195333A}" dt="2022-01-27T06:18:47.870" v="277" actId="947"/>
          <ac:spMkLst>
            <pc:docMk/>
            <pc:sldMk cId="3961753087" sldId="268"/>
            <ac:spMk id="40" creationId="{584EAD18-C0CD-4A54-8353-28AF5177FB7C}"/>
          </ac:spMkLst>
        </pc:spChg>
        <pc:spChg chg="mod">
          <ac:chgData name="Xin Zhang (FA Talent)" userId="474f572f-8271-4f60-858e-cee871e0aec6" providerId="ADAL" clId="{26CF346D-10E5-4EE0-BC04-87C2F195333A}" dt="2022-01-27T06:18:47.871" v="278" actId="947"/>
          <ac:spMkLst>
            <pc:docMk/>
            <pc:sldMk cId="3961753087" sldId="268"/>
            <ac:spMk id="43" creationId="{37B758CB-1EC6-4F19-A171-095ACB34037B}"/>
          </ac:spMkLst>
        </pc:spChg>
        <pc:spChg chg="mod">
          <ac:chgData name="Xin Zhang (FA Talent)" userId="474f572f-8271-4f60-858e-cee871e0aec6" providerId="ADAL" clId="{26CF346D-10E5-4EE0-BC04-87C2F195333A}" dt="2022-01-27T06:18:47.914" v="302" actId="947"/>
          <ac:spMkLst>
            <pc:docMk/>
            <pc:sldMk cId="3961753087" sldId="268"/>
            <ac:spMk id="44" creationId="{8AAC8051-74FE-4327-A637-1570A4540845}"/>
          </ac:spMkLst>
        </pc:spChg>
        <pc:spChg chg="mod">
          <ac:chgData name="Xin Zhang (FA Talent)" userId="474f572f-8271-4f60-858e-cee871e0aec6" providerId="ADAL" clId="{26CF346D-10E5-4EE0-BC04-87C2F195333A}" dt="2022-01-27T06:18:47.888" v="286" actId="947"/>
          <ac:spMkLst>
            <pc:docMk/>
            <pc:sldMk cId="3961753087" sldId="268"/>
            <ac:spMk id="46" creationId="{026D6165-F4F9-4482-8F4D-92F17403628F}"/>
          </ac:spMkLst>
        </pc:spChg>
        <pc:spChg chg="mod">
          <ac:chgData name="Xin Zhang (FA Talent)" userId="474f572f-8271-4f60-858e-cee871e0aec6" providerId="ADAL" clId="{26CF346D-10E5-4EE0-BC04-87C2F195333A}" dt="2022-01-27T06:18:47.876" v="281" actId="947"/>
          <ac:spMkLst>
            <pc:docMk/>
            <pc:sldMk cId="3961753087" sldId="268"/>
            <ac:spMk id="49" creationId="{072CBED7-6988-464C-AC66-BCE610F874F5}"/>
          </ac:spMkLst>
        </pc:spChg>
        <pc:picChg chg="del">
          <ac:chgData name="Xin Zhang (FA Talent)" userId="474f572f-8271-4f60-858e-cee871e0aec6" providerId="ADAL" clId="{26CF346D-10E5-4EE0-BC04-87C2F195333A}" dt="2022-01-27T06:18:30.747" v="22" actId="478"/>
          <ac:picMkLst>
            <pc:docMk/>
            <pc:sldMk cId="3961753087" sldId="268"/>
            <ac:picMk id="9" creationId="{44E09F30-F4F1-4127-A439-03627173C6AD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19:31.003" v="8023" actId="478"/>
        <pc:sldMkLst>
          <pc:docMk/>
          <pc:sldMk cId="503913180" sldId="269"/>
        </pc:sldMkLst>
        <pc:spChg chg="mod">
          <ac:chgData name="Xin Zhang (FA Talent)" userId="474f572f-8271-4f60-858e-cee871e0aec6" providerId="ADAL" clId="{26CF346D-10E5-4EE0-BC04-87C2F195333A}" dt="2022-01-27T06:18:47.920" v="306" actId="947"/>
          <ac:spMkLst>
            <pc:docMk/>
            <pc:sldMk cId="503913180" sldId="269"/>
            <ac:spMk id="5" creationId="{18EC7C49-4BC7-44AE-8D74-B648E08E9ECC}"/>
          </ac:spMkLst>
        </pc:spChg>
        <pc:spChg chg="mod">
          <ac:chgData name="Xin Zhang (FA Talent)" userId="474f572f-8271-4f60-858e-cee871e0aec6" providerId="ADAL" clId="{26CF346D-10E5-4EE0-BC04-87C2F195333A}" dt="2022-01-27T06:18:47.957" v="314" actId="947"/>
          <ac:spMkLst>
            <pc:docMk/>
            <pc:sldMk cId="503913180" sldId="269"/>
            <ac:spMk id="6" creationId="{7D4D9217-8FE2-44E8-8096-5FD43A9A2E54}"/>
          </ac:spMkLst>
        </pc:spChg>
        <pc:spChg chg="mod">
          <ac:chgData name="Xin Zhang (FA Talent)" userId="474f572f-8271-4f60-858e-cee871e0aec6" providerId="ADAL" clId="{26CF346D-10E5-4EE0-BC04-87C2F195333A}" dt="2022-01-27T06:18:47.956" v="313" actId="947"/>
          <ac:spMkLst>
            <pc:docMk/>
            <pc:sldMk cId="503913180" sldId="269"/>
            <ac:spMk id="8" creationId="{8BF77517-2E2B-4021-8145-2045837193DD}"/>
          </ac:spMkLst>
        </pc:spChg>
        <pc:picChg chg="del">
          <ac:chgData name="Xin Zhang (FA Talent)" userId="474f572f-8271-4f60-858e-cee871e0aec6" providerId="ADAL" clId="{26CF346D-10E5-4EE0-BC04-87C2F195333A}" dt="2022-01-27T06:19:31.003" v="8023" actId="478"/>
          <ac:picMkLst>
            <pc:docMk/>
            <pc:sldMk cId="503913180" sldId="269"/>
            <ac:picMk id="10" creationId="{24B6B56C-E2AA-4181-9C3F-7E0C959B66B2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29.099" v="8036" actId="478"/>
        <pc:sldMkLst>
          <pc:docMk/>
          <pc:sldMk cId="3021177763" sldId="271"/>
        </pc:sldMkLst>
        <pc:spChg chg="mod">
          <ac:chgData name="Xin Zhang (FA Talent)" userId="474f572f-8271-4f60-858e-cee871e0aec6" providerId="ADAL" clId="{26CF346D-10E5-4EE0-BC04-87C2F195333A}" dt="2022-01-27T06:18:53.411" v="1705" actId="947"/>
          <ac:spMkLst>
            <pc:docMk/>
            <pc:sldMk cId="3021177763" sldId="271"/>
            <ac:spMk id="23" creationId="{F097EA2A-27EA-463D-B1AC-5C276FE44F3A}"/>
          </ac:spMkLst>
        </pc:spChg>
        <pc:spChg chg="mod">
          <ac:chgData name="Xin Zhang (FA Talent)" userId="474f572f-8271-4f60-858e-cee871e0aec6" providerId="ADAL" clId="{26CF346D-10E5-4EE0-BC04-87C2F195333A}" dt="2022-01-27T06:18:53.367" v="1694" actId="947"/>
          <ac:spMkLst>
            <pc:docMk/>
            <pc:sldMk cId="3021177763" sldId="271"/>
            <ac:spMk id="24" creationId="{93C71D46-3685-4FB7-B36F-2AC7A735156E}"/>
          </ac:spMkLst>
        </pc:spChg>
        <pc:spChg chg="mod">
          <ac:chgData name="Xin Zhang (FA Talent)" userId="474f572f-8271-4f60-858e-cee871e0aec6" providerId="ADAL" clId="{26CF346D-10E5-4EE0-BC04-87C2F195333A}" dt="2022-01-27T06:18:53.413" v="1706" actId="947"/>
          <ac:spMkLst>
            <pc:docMk/>
            <pc:sldMk cId="3021177763" sldId="271"/>
            <ac:spMk id="25" creationId="{859A020B-0310-4A86-B069-3AC79D08EEC4}"/>
          </ac:spMkLst>
        </pc:spChg>
        <pc:spChg chg="mod">
          <ac:chgData name="Xin Zhang (FA Talent)" userId="474f572f-8271-4f60-858e-cee871e0aec6" providerId="ADAL" clId="{26CF346D-10E5-4EE0-BC04-87C2F195333A}" dt="2022-01-27T06:18:57.178" v="2494" actId="947"/>
          <ac:spMkLst>
            <pc:docMk/>
            <pc:sldMk cId="3021177763" sldId="271"/>
            <ac:spMk id="221" creationId="{0B9CEB02-DC6A-445D-B07F-7177A5D57ADD}"/>
          </ac:spMkLst>
        </pc:spChg>
        <pc:spChg chg="mod">
          <ac:chgData name="Xin Zhang (FA Talent)" userId="474f572f-8271-4f60-858e-cee871e0aec6" providerId="ADAL" clId="{26CF346D-10E5-4EE0-BC04-87C2F195333A}" dt="2022-01-27T06:18:53.410" v="1704" actId="947"/>
          <ac:spMkLst>
            <pc:docMk/>
            <pc:sldMk cId="3021177763" sldId="271"/>
            <ac:spMk id="223" creationId="{C5B38AF3-D9CD-4493-842E-FAB3F8F86782}"/>
          </ac:spMkLst>
        </pc:spChg>
        <pc:spChg chg="mod">
          <ac:chgData name="Xin Zhang (FA Talent)" userId="474f572f-8271-4f60-858e-cee871e0aec6" providerId="ADAL" clId="{26CF346D-10E5-4EE0-BC04-87C2F195333A}" dt="2022-01-27T06:18:53.428" v="1710" actId="947"/>
          <ac:spMkLst>
            <pc:docMk/>
            <pc:sldMk cId="3021177763" sldId="271"/>
            <ac:spMk id="224" creationId="{E7EB3D93-99D2-45C1-AD16-383B1C911BBE}"/>
          </ac:spMkLst>
        </pc:spChg>
        <pc:spChg chg="mod">
          <ac:chgData name="Xin Zhang (FA Talent)" userId="474f572f-8271-4f60-858e-cee871e0aec6" providerId="ADAL" clId="{26CF346D-10E5-4EE0-BC04-87C2F195333A}" dt="2022-01-27T06:18:53.442" v="1714" actId="947"/>
          <ac:spMkLst>
            <pc:docMk/>
            <pc:sldMk cId="3021177763" sldId="271"/>
            <ac:spMk id="225" creationId="{1806F47B-F654-4778-847F-7D87AFBC4F9E}"/>
          </ac:spMkLst>
        </pc:spChg>
        <pc:spChg chg="mod">
          <ac:chgData name="Xin Zhang (FA Talent)" userId="474f572f-8271-4f60-858e-cee871e0aec6" providerId="ADAL" clId="{26CF346D-10E5-4EE0-BC04-87C2F195333A}" dt="2022-01-27T06:18:53.461" v="1718" actId="947"/>
          <ac:spMkLst>
            <pc:docMk/>
            <pc:sldMk cId="3021177763" sldId="271"/>
            <ac:spMk id="226" creationId="{48E62F46-AB6F-49FA-98F8-CA077294833A}"/>
          </ac:spMkLst>
        </pc:spChg>
        <pc:spChg chg="mod">
          <ac:chgData name="Xin Zhang (FA Talent)" userId="474f572f-8271-4f60-858e-cee871e0aec6" providerId="ADAL" clId="{26CF346D-10E5-4EE0-BC04-87C2F195333A}" dt="2022-01-27T06:18:53.478" v="1722" actId="947"/>
          <ac:spMkLst>
            <pc:docMk/>
            <pc:sldMk cId="3021177763" sldId="271"/>
            <ac:spMk id="228" creationId="{C4C1A336-C506-4C4C-BC43-2791E7ADE4AB}"/>
          </ac:spMkLst>
        </pc:spChg>
        <pc:spChg chg="mod">
          <ac:chgData name="Xin Zhang (FA Talent)" userId="474f572f-8271-4f60-858e-cee871e0aec6" providerId="ADAL" clId="{26CF346D-10E5-4EE0-BC04-87C2F195333A}" dt="2022-01-27T06:18:53.493" v="1726" actId="947"/>
          <ac:spMkLst>
            <pc:docMk/>
            <pc:sldMk cId="3021177763" sldId="271"/>
            <ac:spMk id="229" creationId="{48B630F4-1F44-4100-A222-5AC54CA3C3A2}"/>
          </ac:spMkLst>
        </pc:spChg>
        <pc:spChg chg="mod">
          <ac:chgData name="Xin Zhang (FA Talent)" userId="474f572f-8271-4f60-858e-cee871e0aec6" providerId="ADAL" clId="{26CF346D-10E5-4EE0-BC04-87C2F195333A}" dt="2022-01-27T06:18:53.508" v="1730" actId="947"/>
          <ac:spMkLst>
            <pc:docMk/>
            <pc:sldMk cId="3021177763" sldId="271"/>
            <ac:spMk id="230" creationId="{B0365FCC-CA7D-41BF-991D-81051D2CFDD7}"/>
          </ac:spMkLst>
        </pc:spChg>
        <pc:spChg chg="mod">
          <ac:chgData name="Xin Zhang (FA Talent)" userId="474f572f-8271-4f60-858e-cee871e0aec6" providerId="ADAL" clId="{26CF346D-10E5-4EE0-BC04-87C2F195333A}" dt="2022-01-27T06:18:53.524" v="1734" actId="947"/>
          <ac:spMkLst>
            <pc:docMk/>
            <pc:sldMk cId="3021177763" sldId="271"/>
            <ac:spMk id="231" creationId="{41619704-99A7-4F26-986C-D21D3BE45722}"/>
          </ac:spMkLst>
        </pc:spChg>
        <pc:spChg chg="mod">
          <ac:chgData name="Xin Zhang (FA Talent)" userId="474f572f-8271-4f60-858e-cee871e0aec6" providerId="ADAL" clId="{26CF346D-10E5-4EE0-BC04-87C2F195333A}" dt="2022-01-27T06:18:53.538" v="1738" actId="947"/>
          <ac:spMkLst>
            <pc:docMk/>
            <pc:sldMk cId="3021177763" sldId="271"/>
            <ac:spMk id="232" creationId="{A52C1806-BB19-42D0-A45E-7C66E9ECE171}"/>
          </ac:spMkLst>
        </pc:spChg>
        <pc:spChg chg="mod">
          <ac:chgData name="Xin Zhang (FA Talent)" userId="474f572f-8271-4f60-858e-cee871e0aec6" providerId="ADAL" clId="{26CF346D-10E5-4EE0-BC04-87C2F195333A}" dt="2022-01-27T06:18:53.553" v="1742" actId="947"/>
          <ac:spMkLst>
            <pc:docMk/>
            <pc:sldMk cId="3021177763" sldId="271"/>
            <ac:spMk id="233" creationId="{9C3425AD-1BD4-48D9-A860-08E73B201C81}"/>
          </ac:spMkLst>
        </pc:spChg>
        <pc:spChg chg="mod">
          <ac:chgData name="Xin Zhang (FA Talent)" userId="474f572f-8271-4f60-858e-cee871e0aec6" providerId="ADAL" clId="{26CF346D-10E5-4EE0-BC04-87C2F195333A}" dt="2022-01-27T06:18:53.569" v="1746" actId="947"/>
          <ac:spMkLst>
            <pc:docMk/>
            <pc:sldMk cId="3021177763" sldId="271"/>
            <ac:spMk id="234" creationId="{04B9877F-420E-41BA-B412-7301891C962D}"/>
          </ac:spMkLst>
        </pc:spChg>
        <pc:spChg chg="mod">
          <ac:chgData name="Xin Zhang (FA Talent)" userId="474f572f-8271-4f60-858e-cee871e0aec6" providerId="ADAL" clId="{26CF346D-10E5-4EE0-BC04-87C2F195333A}" dt="2022-01-27T06:18:53.585" v="1750" actId="947"/>
          <ac:spMkLst>
            <pc:docMk/>
            <pc:sldMk cId="3021177763" sldId="271"/>
            <ac:spMk id="236" creationId="{4BC4BB5E-E5E9-47AE-BED4-9006E9313D4D}"/>
          </ac:spMkLst>
        </pc:spChg>
        <pc:spChg chg="mod">
          <ac:chgData name="Xin Zhang (FA Talent)" userId="474f572f-8271-4f60-858e-cee871e0aec6" providerId="ADAL" clId="{26CF346D-10E5-4EE0-BC04-87C2F195333A}" dt="2022-01-27T06:18:53.600" v="1754" actId="947"/>
          <ac:spMkLst>
            <pc:docMk/>
            <pc:sldMk cId="3021177763" sldId="271"/>
            <ac:spMk id="237" creationId="{23F8C1D5-A053-4B79-9BB0-7AD0D808CFAC}"/>
          </ac:spMkLst>
        </pc:spChg>
        <pc:spChg chg="mod">
          <ac:chgData name="Xin Zhang (FA Talent)" userId="474f572f-8271-4f60-858e-cee871e0aec6" providerId="ADAL" clId="{26CF346D-10E5-4EE0-BC04-87C2F195333A}" dt="2022-01-27T06:18:53.648" v="1758" actId="947"/>
          <ac:spMkLst>
            <pc:docMk/>
            <pc:sldMk cId="3021177763" sldId="271"/>
            <ac:spMk id="238" creationId="{2088F71E-6B3A-4C2A-A9DB-D62275FB5FD2}"/>
          </ac:spMkLst>
        </pc:spChg>
        <pc:spChg chg="mod">
          <ac:chgData name="Xin Zhang (FA Talent)" userId="474f572f-8271-4f60-858e-cee871e0aec6" providerId="ADAL" clId="{26CF346D-10E5-4EE0-BC04-87C2F195333A}" dt="2022-01-27T06:18:53.665" v="1762" actId="947"/>
          <ac:spMkLst>
            <pc:docMk/>
            <pc:sldMk cId="3021177763" sldId="271"/>
            <ac:spMk id="239" creationId="{75C4ECDF-AC80-4BD8-858E-3E8428434808}"/>
          </ac:spMkLst>
        </pc:spChg>
        <pc:spChg chg="mod">
          <ac:chgData name="Xin Zhang (FA Talent)" userId="474f572f-8271-4f60-858e-cee871e0aec6" providerId="ADAL" clId="{26CF346D-10E5-4EE0-BC04-87C2F195333A}" dt="2022-01-27T06:18:53.682" v="1766" actId="947"/>
          <ac:spMkLst>
            <pc:docMk/>
            <pc:sldMk cId="3021177763" sldId="271"/>
            <ac:spMk id="240" creationId="{C6CA8038-9283-48C4-B9A3-2564A309487E}"/>
          </ac:spMkLst>
        </pc:spChg>
        <pc:spChg chg="mod">
          <ac:chgData name="Xin Zhang (FA Talent)" userId="474f572f-8271-4f60-858e-cee871e0aec6" providerId="ADAL" clId="{26CF346D-10E5-4EE0-BC04-87C2F195333A}" dt="2022-01-27T06:18:53.697" v="1770" actId="947"/>
          <ac:spMkLst>
            <pc:docMk/>
            <pc:sldMk cId="3021177763" sldId="271"/>
            <ac:spMk id="241" creationId="{9D6BE030-3BAD-4BE8-B46D-BCA15B3ECBCC}"/>
          </ac:spMkLst>
        </pc:spChg>
        <pc:spChg chg="mod">
          <ac:chgData name="Xin Zhang (FA Talent)" userId="474f572f-8271-4f60-858e-cee871e0aec6" providerId="ADAL" clId="{26CF346D-10E5-4EE0-BC04-87C2F195333A}" dt="2022-01-27T06:18:53.711" v="1774" actId="947"/>
          <ac:spMkLst>
            <pc:docMk/>
            <pc:sldMk cId="3021177763" sldId="271"/>
            <ac:spMk id="242" creationId="{F90892F4-9D28-468A-8DEA-84A15F73A30F}"/>
          </ac:spMkLst>
        </pc:spChg>
        <pc:spChg chg="mod">
          <ac:chgData name="Xin Zhang (FA Talent)" userId="474f572f-8271-4f60-858e-cee871e0aec6" providerId="ADAL" clId="{26CF346D-10E5-4EE0-BC04-87C2F195333A}" dt="2022-01-27T06:18:53.727" v="1778" actId="947"/>
          <ac:spMkLst>
            <pc:docMk/>
            <pc:sldMk cId="3021177763" sldId="271"/>
            <ac:spMk id="243" creationId="{6BB38CD3-2EC0-4D9E-B527-62F4184BF704}"/>
          </ac:spMkLst>
        </pc:spChg>
        <pc:spChg chg="mod">
          <ac:chgData name="Xin Zhang (FA Talent)" userId="474f572f-8271-4f60-858e-cee871e0aec6" providerId="ADAL" clId="{26CF346D-10E5-4EE0-BC04-87C2F195333A}" dt="2022-01-27T06:18:53.743" v="1782" actId="947"/>
          <ac:spMkLst>
            <pc:docMk/>
            <pc:sldMk cId="3021177763" sldId="271"/>
            <ac:spMk id="244" creationId="{CA6DFD95-1C8A-403F-9B22-59770FF39712}"/>
          </ac:spMkLst>
        </pc:spChg>
        <pc:spChg chg="mod">
          <ac:chgData name="Xin Zhang (FA Talent)" userId="474f572f-8271-4f60-858e-cee871e0aec6" providerId="ADAL" clId="{26CF346D-10E5-4EE0-BC04-87C2F195333A}" dt="2022-01-27T06:18:53.759" v="1786" actId="947"/>
          <ac:spMkLst>
            <pc:docMk/>
            <pc:sldMk cId="3021177763" sldId="271"/>
            <ac:spMk id="245" creationId="{87EBE2B9-2642-4261-97C3-E5E6D59E366A}"/>
          </ac:spMkLst>
        </pc:spChg>
        <pc:spChg chg="mod">
          <ac:chgData name="Xin Zhang (FA Talent)" userId="474f572f-8271-4f60-858e-cee871e0aec6" providerId="ADAL" clId="{26CF346D-10E5-4EE0-BC04-87C2F195333A}" dt="2022-01-27T06:18:53.774" v="1790" actId="947"/>
          <ac:spMkLst>
            <pc:docMk/>
            <pc:sldMk cId="3021177763" sldId="271"/>
            <ac:spMk id="246" creationId="{5B2D5D7B-B046-4CF4-ADBC-F75069BE93F4}"/>
          </ac:spMkLst>
        </pc:spChg>
        <pc:spChg chg="mod">
          <ac:chgData name="Xin Zhang (FA Talent)" userId="474f572f-8271-4f60-858e-cee871e0aec6" providerId="ADAL" clId="{26CF346D-10E5-4EE0-BC04-87C2F195333A}" dt="2022-01-27T06:18:53.808" v="1794" actId="947"/>
          <ac:spMkLst>
            <pc:docMk/>
            <pc:sldMk cId="3021177763" sldId="271"/>
            <ac:spMk id="247" creationId="{0BB2650C-0E0F-43AA-8CBC-0F853394395A}"/>
          </ac:spMkLst>
        </pc:spChg>
        <pc:spChg chg="mod">
          <ac:chgData name="Xin Zhang (FA Talent)" userId="474f572f-8271-4f60-858e-cee871e0aec6" providerId="ADAL" clId="{26CF346D-10E5-4EE0-BC04-87C2F195333A}" dt="2022-01-27T06:18:53.822" v="1798" actId="947"/>
          <ac:spMkLst>
            <pc:docMk/>
            <pc:sldMk cId="3021177763" sldId="271"/>
            <ac:spMk id="248" creationId="{ECD4A4A2-E15B-46B0-B709-465D296D12E4}"/>
          </ac:spMkLst>
        </pc:spChg>
        <pc:spChg chg="mod">
          <ac:chgData name="Xin Zhang (FA Talent)" userId="474f572f-8271-4f60-858e-cee871e0aec6" providerId="ADAL" clId="{26CF346D-10E5-4EE0-BC04-87C2F195333A}" dt="2022-01-27T06:18:53.838" v="1802" actId="947"/>
          <ac:spMkLst>
            <pc:docMk/>
            <pc:sldMk cId="3021177763" sldId="271"/>
            <ac:spMk id="249" creationId="{DF737548-66BA-471D-8734-F80BEA859700}"/>
          </ac:spMkLst>
        </pc:spChg>
        <pc:spChg chg="mod">
          <ac:chgData name="Xin Zhang (FA Talent)" userId="474f572f-8271-4f60-858e-cee871e0aec6" providerId="ADAL" clId="{26CF346D-10E5-4EE0-BC04-87C2F195333A}" dt="2022-01-27T06:18:53.852" v="1806" actId="947"/>
          <ac:spMkLst>
            <pc:docMk/>
            <pc:sldMk cId="3021177763" sldId="271"/>
            <ac:spMk id="250" creationId="{A4B366B7-1E75-4093-BD58-2AA1FA755209}"/>
          </ac:spMkLst>
        </pc:spChg>
        <pc:spChg chg="mod">
          <ac:chgData name="Xin Zhang (FA Talent)" userId="474f572f-8271-4f60-858e-cee871e0aec6" providerId="ADAL" clId="{26CF346D-10E5-4EE0-BC04-87C2F195333A}" dt="2022-01-27T06:18:53.868" v="1810" actId="947"/>
          <ac:spMkLst>
            <pc:docMk/>
            <pc:sldMk cId="3021177763" sldId="271"/>
            <ac:spMk id="251" creationId="{987E74CD-D366-4532-A921-491340A9B343}"/>
          </ac:spMkLst>
        </pc:spChg>
        <pc:spChg chg="mod">
          <ac:chgData name="Xin Zhang (FA Talent)" userId="474f572f-8271-4f60-858e-cee871e0aec6" providerId="ADAL" clId="{26CF346D-10E5-4EE0-BC04-87C2F195333A}" dt="2022-01-27T06:18:53.926" v="1814" actId="947"/>
          <ac:spMkLst>
            <pc:docMk/>
            <pc:sldMk cId="3021177763" sldId="271"/>
            <ac:spMk id="252" creationId="{215682A4-AE49-430A-BEF4-32FC75034F5F}"/>
          </ac:spMkLst>
        </pc:spChg>
        <pc:spChg chg="mod">
          <ac:chgData name="Xin Zhang (FA Talent)" userId="474f572f-8271-4f60-858e-cee871e0aec6" providerId="ADAL" clId="{26CF346D-10E5-4EE0-BC04-87C2F195333A}" dt="2022-01-27T06:18:53.942" v="1818" actId="947"/>
          <ac:spMkLst>
            <pc:docMk/>
            <pc:sldMk cId="3021177763" sldId="271"/>
            <ac:spMk id="253" creationId="{550FC83F-A876-4B2B-9ADC-64120F0DED89}"/>
          </ac:spMkLst>
        </pc:spChg>
        <pc:spChg chg="mod">
          <ac:chgData name="Xin Zhang (FA Talent)" userId="474f572f-8271-4f60-858e-cee871e0aec6" providerId="ADAL" clId="{26CF346D-10E5-4EE0-BC04-87C2F195333A}" dt="2022-01-27T06:18:53.958" v="1822" actId="947"/>
          <ac:spMkLst>
            <pc:docMk/>
            <pc:sldMk cId="3021177763" sldId="271"/>
            <ac:spMk id="259" creationId="{A01AE3C2-2E36-41D0-92D7-AEAE739F2CCA}"/>
          </ac:spMkLst>
        </pc:spChg>
        <pc:spChg chg="mod">
          <ac:chgData name="Xin Zhang (FA Talent)" userId="474f572f-8271-4f60-858e-cee871e0aec6" providerId="ADAL" clId="{26CF346D-10E5-4EE0-BC04-87C2F195333A}" dt="2022-01-27T06:18:53.975" v="1826" actId="947"/>
          <ac:spMkLst>
            <pc:docMk/>
            <pc:sldMk cId="3021177763" sldId="271"/>
            <ac:spMk id="260" creationId="{66A9F969-3D74-4E1A-87ED-3924078C96ED}"/>
          </ac:spMkLst>
        </pc:spChg>
        <pc:spChg chg="mod">
          <ac:chgData name="Xin Zhang (FA Talent)" userId="474f572f-8271-4f60-858e-cee871e0aec6" providerId="ADAL" clId="{26CF346D-10E5-4EE0-BC04-87C2F195333A}" dt="2022-01-27T06:18:54.008" v="1830" actId="947"/>
          <ac:spMkLst>
            <pc:docMk/>
            <pc:sldMk cId="3021177763" sldId="271"/>
            <ac:spMk id="261" creationId="{6621B417-FD99-42D8-930D-7B452F9EE665}"/>
          </ac:spMkLst>
        </pc:spChg>
        <pc:spChg chg="mod">
          <ac:chgData name="Xin Zhang (FA Talent)" userId="474f572f-8271-4f60-858e-cee871e0aec6" providerId="ADAL" clId="{26CF346D-10E5-4EE0-BC04-87C2F195333A}" dt="2022-01-27T06:18:54.024" v="1834" actId="947"/>
          <ac:spMkLst>
            <pc:docMk/>
            <pc:sldMk cId="3021177763" sldId="271"/>
            <ac:spMk id="262" creationId="{E017074D-AED3-4E44-BCE5-0EC6EF43407C}"/>
          </ac:spMkLst>
        </pc:spChg>
        <pc:spChg chg="mod">
          <ac:chgData name="Xin Zhang (FA Talent)" userId="474f572f-8271-4f60-858e-cee871e0aec6" providerId="ADAL" clId="{26CF346D-10E5-4EE0-BC04-87C2F195333A}" dt="2022-01-27T06:18:54.041" v="1838" actId="947"/>
          <ac:spMkLst>
            <pc:docMk/>
            <pc:sldMk cId="3021177763" sldId="271"/>
            <ac:spMk id="263" creationId="{01BD0FBC-9C6C-4F70-A09F-A52A42A8A15E}"/>
          </ac:spMkLst>
        </pc:spChg>
        <pc:spChg chg="mod">
          <ac:chgData name="Xin Zhang (FA Talent)" userId="474f572f-8271-4f60-858e-cee871e0aec6" providerId="ADAL" clId="{26CF346D-10E5-4EE0-BC04-87C2F195333A}" dt="2022-01-27T06:18:54.055" v="1842" actId="947"/>
          <ac:spMkLst>
            <pc:docMk/>
            <pc:sldMk cId="3021177763" sldId="271"/>
            <ac:spMk id="268" creationId="{49F24660-36EC-4D2B-9D04-9AC4BC88F98B}"/>
          </ac:spMkLst>
        </pc:spChg>
        <pc:spChg chg="mod">
          <ac:chgData name="Xin Zhang (FA Talent)" userId="474f572f-8271-4f60-858e-cee871e0aec6" providerId="ADAL" clId="{26CF346D-10E5-4EE0-BC04-87C2F195333A}" dt="2022-01-27T06:18:54.122" v="1846" actId="947"/>
          <ac:spMkLst>
            <pc:docMk/>
            <pc:sldMk cId="3021177763" sldId="271"/>
            <ac:spMk id="269" creationId="{CAAD5405-FEBB-47B9-8B4F-DD2162C68FC3}"/>
          </ac:spMkLst>
        </pc:spChg>
        <pc:spChg chg="mod">
          <ac:chgData name="Xin Zhang (FA Talent)" userId="474f572f-8271-4f60-858e-cee871e0aec6" providerId="ADAL" clId="{26CF346D-10E5-4EE0-BC04-87C2F195333A}" dt="2022-01-27T06:18:54.139" v="1850" actId="947"/>
          <ac:spMkLst>
            <pc:docMk/>
            <pc:sldMk cId="3021177763" sldId="271"/>
            <ac:spMk id="270" creationId="{FE94E744-A732-42BE-A9C2-7E6B0EEA3FAA}"/>
          </ac:spMkLst>
        </pc:spChg>
        <pc:spChg chg="mod">
          <ac:chgData name="Xin Zhang (FA Talent)" userId="474f572f-8271-4f60-858e-cee871e0aec6" providerId="ADAL" clId="{26CF346D-10E5-4EE0-BC04-87C2F195333A}" dt="2022-01-27T06:18:54.154" v="1854" actId="947"/>
          <ac:spMkLst>
            <pc:docMk/>
            <pc:sldMk cId="3021177763" sldId="271"/>
            <ac:spMk id="271" creationId="{B480DCAE-F5E8-4BE3-9529-7BE1EF614A18}"/>
          </ac:spMkLst>
        </pc:spChg>
        <pc:spChg chg="mod">
          <ac:chgData name="Xin Zhang (FA Talent)" userId="474f572f-8271-4f60-858e-cee871e0aec6" providerId="ADAL" clId="{26CF346D-10E5-4EE0-BC04-87C2F195333A}" dt="2022-01-27T06:18:54.174" v="1858" actId="947"/>
          <ac:spMkLst>
            <pc:docMk/>
            <pc:sldMk cId="3021177763" sldId="271"/>
            <ac:spMk id="272" creationId="{845F0FF1-37C4-4713-97FF-6AE4DE161757}"/>
          </ac:spMkLst>
        </pc:spChg>
        <pc:spChg chg="mod">
          <ac:chgData name="Xin Zhang (FA Talent)" userId="474f572f-8271-4f60-858e-cee871e0aec6" providerId="ADAL" clId="{26CF346D-10E5-4EE0-BC04-87C2F195333A}" dt="2022-01-27T06:18:54.214" v="1862" actId="947"/>
          <ac:spMkLst>
            <pc:docMk/>
            <pc:sldMk cId="3021177763" sldId="271"/>
            <ac:spMk id="273" creationId="{5DF3C710-681F-4F0D-9126-49C4A54B6ACB}"/>
          </ac:spMkLst>
        </pc:spChg>
        <pc:spChg chg="mod">
          <ac:chgData name="Xin Zhang (FA Talent)" userId="474f572f-8271-4f60-858e-cee871e0aec6" providerId="ADAL" clId="{26CF346D-10E5-4EE0-BC04-87C2F195333A}" dt="2022-01-27T06:18:54.229" v="1866" actId="947"/>
          <ac:spMkLst>
            <pc:docMk/>
            <pc:sldMk cId="3021177763" sldId="271"/>
            <ac:spMk id="274" creationId="{8FD01ECF-21EA-45D5-BB66-520C0BE05903}"/>
          </ac:spMkLst>
        </pc:spChg>
        <pc:spChg chg="mod">
          <ac:chgData name="Xin Zhang (FA Talent)" userId="474f572f-8271-4f60-858e-cee871e0aec6" providerId="ADAL" clId="{26CF346D-10E5-4EE0-BC04-87C2F195333A}" dt="2022-01-27T06:18:54.245" v="1870" actId="947"/>
          <ac:spMkLst>
            <pc:docMk/>
            <pc:sldMk cId="3021177763" sldId="271"/>
            <ac:spMk id="275" creationId="{03001524-B1B2-4833-82CB-736B2151B5D9}"/>
          </ac:spMkLst>
        </pc:spChg>
        <pc:spChg chg="mod">
          <ac:chgData name="Xin Zhang (FA Talent)" userId="474f572f-8271-4f60-858e-cee871e0aec6" providerId="ADAL" clId="{26CF346D-10E5-4EE0-BC04-87C2F195333A}" dt="2022-01-27T06:18:54.293" v="1874" actId="947"/>
          <ac:spMkLst>
            <pc:docMk/>
            <pc:sldMk cId="3021177763" sldId="271"/>
            <ac:spMk id="276" creationId="{B375AADB-1DFF-485A-8BF1-9AA18B07E42B}"/>
          </ac:spMkLst>
        </pc:spChg>
        <pc:spChg chg="mod">
          <ac:chgData name="Xin Zhang (FA Talent)" userId="474f572f-8271-4f60-858e-cee871e0aec6" providerId="ADAL" clId="{26CF346D-10E5-4EE0-BC04-87C2F195333A}" dt="2022-01-27T06:18:54.395" v="1878" actId="947"/>
          <ac:spMkLst>
            <pc:docMk/>
            <pc:sldMk cId="3021177763" sldId="271"/>
            <ac:spMk id="277" creationId="{55CDC03B-3AE5-4BC1-8501-E964C2B8A4BE}"/>
          </ac:spMkLst>
        </pc:spChg>
        <pc:spChg chg="mod">
          <ac:chgData name="Xin Zhang (FA Talent)" userId="474f572f-8271-4f60-858e-cee871e0aec6" providerId="ADAL" clId="{26CF346D-10E5-4EE0-BC04-87C2F195333A}" dt="2022-01-27T06:18:54.442" v="1882" actId="947"/>
          <ac:spMkLst>
            <pc:docMk/>
            <pc:sldMk cId="3021177763" sldId="271"/>
            <ac:spMk id="278" creationId="{A73AA92E-A029-4400-8C17-EA2692C36653}"/>
          </ac:spMkLst>
        </pc:spChg>
        <pc:spChg chg="mod">
          <ac:chgData name="Xin Zhang (FA Talent)" userId="474f572f-8271-4f60-858e-cee871e0aec6" providerId="ADAL" clId="{26CF346D-10E5-4EE0-BC04-87C2F195333A}" dt="2022-01-27T06:18:54.458" v="1886" actId="947"/>
          <ac:spMkLst>
            <pc:docMk/>
            <pc:sldMk cId="3021177763" sldId="271"/>
            <ac:spMk id="279" creationId="{1F4489BC-BF61-493A-9C98-39350513C813}"/>
          </ac:spMkLst>
        </pc:spChg>
        <pc:spChg chg="mod">
          <ac:chgData name="Xin Zhang (FA Talent)" userId="474f572f-8271-4f60-858e-cee871e0aec6" providerId="ADAL" clId="{26CF346D-10E5-4EE0-BC04-87C2F195333A}" dt="2022-01-27T06:18:54.473" v="1890" actId="947"/>
          <ac:spMkLst>
            <pc:docMk/>
            <pc:sldMk cId="3021177763" sldId="271"/>
            <ac:spMk id="280" creationId="{AAC255E9-F70A-467E-AB69-0A1C279724CB}"/>
          </ac:spMkLst>
        </pc:spChg>
        <pc:spChg chg="mod">
          <ac:chgData name="Xin Zhang (FA Talent)" userId="474f572f-8271-4f60-858e-cee871e0aec6" providerId="ADAL" clId="{26CF346D-10E5-4EE0-BC04-87C2F195333A}" dt="2022-01-27T06:18:54.490" v="1894" actId="947"/>
          <ac:spMkLst>
            <pc:docMk/>
            <pc:sldMk cId="3021177763" sldId="271"/>
            <ac:spMk id="281" creationId="{DE858747-6974-420A-9A7B-49102231F758}"/>
          </ac:spMkLst>
        </pc:spChg>
        <pc:spChg chg="mod">
          <ac:chgData name="Xin Zhang (FA Talent)" userId="474f572f-8271-4f60-858e-cee871e0aec6" providerId="ADAL" clId="{26CF346D-10E5-4EE0-BC04-87C2F195333A}" dt="2022-01-27T06:18:54.504" v="1898" actId="947"/>
          <ac:spMkLst>
            <pc:docMk/>
            <pc:sldMk cId="3021177763" sldId="271"/>
            <ac:spMk id="282" creationId="{12F22966-8F21-44B6-96D4-28BA5B2DDFD6}"/>
          </ac:spMkLst>
        </pc:spChg>
        <pc:spChg chg="mod">
          <ac:chgData name="Xin Zhang (FA Talent)" userId="474f572f-8271-4f60-858e-cee871e0aec6" providerId="ADAL" clId="{26CF346D-10E5-4EE0-BC04-87C2F195333A}" dt="2022-01-27T06:18:54.520" v="1902" actId="947"/>
          <ac:spMkLst>
            <pc:docMk/>
            <pc:sldMk cId="3021177763" sldId="271"/>
            <ac:spMk id="283" creationId="{C795005A-6A90-4471-B6D8-FF38C9424A09}"/>
          </ac:spMkLst>
        </pc:spChg>
        <pc:spChg chg="mod">
          <ac:chgData name="Xin Zhang (FA Talent)" userId="474f572f-8271-4f60-858e-cee871e0aec6" providerId="ADAL" clId="{26CF346D-10E5-4EE0-BC04-87C2F195333A}" dt="2022-01-27T06:18:54.535" v="1906" actId="947"/>
          <ac:spMkLst>
            <pc:docMk/>
            <pc:sldMk cId="3021177763" sldId="271"/>
            <ac:spMk id="284" creationId="{125AF7DB-34EF-4CA0-89CD-FFE71ACB3D0E}"/>
          </ac:spMkLst>
        </pc:spChg>
        <pc:spChg chg="mod">
          <ac:chgData name="Xin Zhang (FA Talent)" userId="474f572f-8271-4f60-858e-cee871e0aec6" providerId="ADAL" clId="{26CF346D-10E5-4EE0-BC04-87C2F195333A}" dt="2022-01-27T06:18:54.551" v="1910" actId="947"/>
          <ac:spMkLst>
            <pc:docMk/>
            <pc:sldMk cId="3021177763" sldId="271"/>
            <ac:spMk id="285" creationId="{F158D8A1-0DBE-4B0C-A196-31BE2240C45D}"/>
          </ac:spMkLst>
        </pc:spChg>
        <pc:spChg chg="mod">
          <ac:chgData name="Xin Zhang (FA Talent)" userId="474f572f-8271-4f60-858e-cee871e0aec6" providerId="ADAL" clId="{26CF346D-10E5-4EE0-BC04-87C2F195333A}" dt="2022-01-27T06:18:54.567" v="1914" actId="947"/>
          <ac:spMkLst>
            <pc:docMk/>
            <pc:sldMk cId="3021177763" sldId="271"/>
            <ac:spMk id="286" creationId="{229D82A5-5689-47C0-87C2-C970AE67AE0F}"/>
          </ac:spMkLst>
        </pc:spChg>
        <pc:spChg chg="mod">
          <ac:chgData name="Xin Zhang (FA Talent)" userId="474f572f-8271-4f60-858e-cee871e0aec6" providerId="ADAL" clId="{26CF346D-10E5-4EE0-BC04-87C2F195333A}" dt="2022-01-27T06:18:54.604" v="1918" actId="947"/>
          <ac:spMkLst>
            <pc:docMk/>
            <pc:sldMk cId="3021177763" sldId="271"/>
            <ac:spMk id="287" creationId="{BBFE39EA-6D4E-4FE5-ADF5-0A75304D3DCD}"/>
          </ac:spMkLst>
        </pc:spChg>
        <pc:spChg chg="mod">
          <ac:chgData name="Xin Zhang (FA Talent)" userId="474f572f-8271-4f60-858e-cee871e0aec6" providerId="ADAL" clId="{26CF346D-10E5-4EE0-BC04-87C2F195333A}" dt="2022-01-27T06:18:54.627" v="1922" actId="947"/>
          <ac:spMkLst>
            <pc:docMk/>
            <pc:sldMk cId="3021177763" sldId="271"/>
            <ac:spMk id="288" creationId="{10298787-177C-4F33-8764-E192830CA98F}"/>
          </ac:spMkLst>
        </pc:spChg>
        <pc:spChg chg="mod">
          <ac:chgData name="Xin Zhang (FA Talent)" userId="474f572f-8271-4f60-858e-cee871e0aec6" providerId="ADAL" clId="{26CF346D-10E5-4EE0-BC04-87C2F195333A}" dt="2022-01-27T06:18:54.665" v="1926" actId="947"/>
          <ac:spMkLst>
            <pc:docMk/>
            <pc:sldMk cId="3021177763" sldId="271"/>
            <ac:spMk id="289" creationId="{A1D7B7B6-408C-499F-8C0B-96F782875597}"/>
          </ac:spMkLst>
        </pc:spChg>
        <pc:spChg chg="mod">
          <ac:chgData name="Xin Zhang (FA Talent)" userId="474f572f-8271-4f60-858e-cee871e0aec6" providerId="ADAL" clId="{26CF346D-10E5-4EE0-BC04-87C2F195333A}" dt="2022-01-27T06:18:54.689" v="1930" actId="947"/>
          <ac:spMkLst>
            <pc:docMk/>
            <pc:sldMk cId="3021177763" sldId="271"/>
            <ac:spMk id="290" creationId="{FBE42FFF-B9B3-41B9-A9E1-922EE252C761}"/>
          </ac:spMkLst>
        </pc:spChg>
        <pc:spChg chg="mod">
          <ac:chgData name="Xin Zhang (FA Talent)" userId="474f572f-8271-4f60-858e-cee871e0aec6" providerId="ADAL" clId="{26CF346D-10E5-4EE0-BC04-87C2F195333A}" dt="2022-01-27T06:18:54.704" v="1934" actId="947"/>
          <ac:spMkLst>
            <pc:docMk/>
            <pc:sldMk cId="3021177763" sldId="271"/>
            <ac:spMk id="291" creationId="{3875639B-9725-42A2-AD70-DE38CCE56BEE}"/>
          </ac:spMkLst>
        </pc:spChg>
        <pc:spChg chg="mod">
          <ac:chgData name="Xin Zhang (FA Talent)" userId="474f572f-8271-4f60-858e-cee871e0aec6" providerId="ADAL" clId="{26CF346D-10E5-4EE0-BC04-87C2F195333A}" dt="2022-01-27T06:18:54.719" v="1938" actId="947"/>
          <ac:spMkLst>
            <pc:docMk/>
            <pc:sldMk cId="3021177763" sldId="271"/>
            <ac:spMk id="292" creationId="{25CF5B3B-59AD-4BC5-9020-C226E942BA53}"/>
          </ac:spMkLst>
        </pc:spChg>
        <pc:spChg chg="mod">
          <ac:chgData name="Xin Zhang (FA Talent)" userId="474f572f-8271-4f60-858e-cee871e0aec6" providerId="ADAL" clId="{26CF346D-10E5-4EE0-BC04-87C2F195333A}" dt="2022-01-27T06:18:54.733" v="1942" actId="947"/>
          <ac:spMkLst>
            <pc:docMk/>
            <pc:sldMk cId="3021177763" sldId="271"/>
            <ac:spMk id="293" creationId="{36B34B65-872B-4F50-9E2A-BD366973DF48}"/>
          </ac:spMkLst>
        </pc:spChg>
        <pc:spChg chg="mod">
          <ac:chgData name="Xin Zhang (FA Talent)" userId="474f572f-8271-4f60-858e-cee871e0aec6" providerId="ADAL" clId="{26CF346D-10E5-4EE0-BC04-87C2F195333A}" dt="2022-01-27T06:18:54.747" v="1946" actId="947"/>
          <ac:spMkLst>
            <pc:docMk/>
            <pc:sldMk cId="3021177763" sldId="271"/>
            <ac:spMk id="294" creationId="{9501786A-C87F-49A5-AEDF-3850ABE60B55}"/>
          </ac:spMkLst>
        </pc:spChg>
        <pc:spChg chg="mod">
          <ac:chgData name="Xin Zhang (FA Talent)" userId="474f572f-8271-4f60-858e-cee871e0aec6" providerId="ADAL" clId="{26CF346D-10E5-4EE0-BC04-87C2F195333A}" dt="2022-01-27T06:18:54.763" v="1950" actId="947"/>
          <ac:spMkLst>
            <pc:docMk/>
            <pc:sldMk cId="3021177763" sldId="271"/>
            <ac:spMk id="295" creationId="{D5C24096-2EA6-4DAB-A382-2F4B6E413601}"/>
          </ac:spMkLst>
        </pc:spChg>
        <pc:spChg chg="mod">
          <ac:chgData name="Xin Zhang (FA Talent)" userId="474f572f-8271-4f60-858e-cee871e0aec6" providerId="ADAL" clId="{26CF346D-10E5-4EE0-BC04-87C2F195333A}" dt="2022-01-27T06:18:54.779" v="1954" actId="947"/>
          <ac:spMkLst>
            <pc:docMk/>
            <pc:sldMk cId="3021177763" sldId="271"/>
            <ac:spMk id="296" creationId="{E6C1BFF6-1430-4139-B0BB-B7CA49008401}"/>
          </ac:spMkLst>
        </pc:spChg>
        <pc:spChg chg="mod">
          <ac:chgData name="Xin Zhang (FA Talent)" userId="474f572f-8271-4f60-858e-cee871e0aec6" providerId="ADAL" clId="{26CF346D-10E5-4EE0-BC04-87C2F195333A}" dt="2022-01-27T06:18:54.801" v="1958" actId="947"/>
          <ac:spMkLst>
            <pc:docMk/>
            <pc:sldMk cId="3021177763" sldId="271"/>
            <ac:spMk id="297" creationId="{EFBE93E5-6793-4393-9CAF-B69198F96D65}"/>
          </ac:spMkLst>
        </pc:spChg>
        <pc:spChg chg="mod">
          <ac:chgData name="Xin Zhang (FA Talent)" userId="474f572f-8271-4f60-858e-cee871e0aec6" providerId="ADAL" clId="{26CF346D-10E5-4EE0-BC04-87C2F195333A}" dt="2022-01-27T06:18:54.818" v="1962" actId="947"/>
          <ac:spMkLst>
            <pc:docMk/>
            <pc:sldMk cId="3021177763" sldId="271"/>
            <ac:spMk id="298" creationId="{969747A9-AEF2-46FE-B13B-BF01DA0CA36A}"/>
          </ac:spMkLst>
        </pc:spChg>
        <pc:spChg chg="mod">
          <ac:chgData name="Xin Zhang (FA Talent)" userId="474f572f-8271-4f60-858e-cee871e0aec6" providerId="ADAL" clId="{26CF346D-10E5-4EE0-BC04-87C2F195333A}" dt="2022-01-27T06:18:54.834" v="1966" actId="947"/>
          <ac:spMkLst>
            <pc:docMk/>
            <pc:sldMk cId="3021177763" sldId="271"/>
            <ac:spMk id="299" creationId="{BAD51E92-050C-4D1D-96C2-4D926550CD6C}"/>
          </ac:spMkLst>
        </pc:spChg>
        <pc:spChg chg="mod">
          <ac:chgData name="Xin Zhang (FA Talent)" userId="474f572f-8271-4f60-858e-cee871e0aec6" providerId="ADAL" clId="{26CF346D-10E5-4EE0-BC04-87C2F195333A}" dt="2022-01-27T06:18:54.849" v="1970" actId="947"/>
          <ac:spMkLst>
            <pc:docMk/>
            <pc:sldMk cId="3021177763" sldId="271"/>
            <ac:spMk id="300" creationId="{26A50854-4F76-4E4B-868E-831F82385C1C}"/>
          </ac:spMkLst>
        </pc:spChg>
        <pc:spChg chg="mod">
          <ac:chgData name="Xin Zhang (FA Talent)" userId="474f572f-8271-4f60-858e-cee871e0aec6" providerId="ADAL" clId="{26CF346D-10E5-4EE0-BC04-87C2F195333A}" dt="2022-01-27T06:18:54.864" v="1974" actId="947"/>
          <ac:spMkLst>
            <pc:docMk/>
            <pc:sldMk cId="3021177763" sldId="271"/>
            <ac:spMk id="301" creationId="{98FA71D3-0008-4D1E-A59D-D25463F8DA40}"/>
          </ac:spMkLst>
        </pc:spChg>
        <pc:spChg chg="mod">
          <ac:chgData name="Xin Zhang (FA Talent)" userId="474f572f-8271-4f60-858e-cee871e0aec6" providerId="ADAL" clId="{26CF346D-10E5-4EE0-BC04-87C2F195333A}" dt="2022-01-27T06:18:54.883" v="1978" actId="947"/>
          <ac:spMkLst>
            <pc:docMk/>
            <pc:sldMk cId="3021177763" sldId="271"/>
            <ac:spMk id="302" creationId="{3CD2E52D-27D8-4D55-A0A4-F169AA902804}"/>
          </ac:spMkLst>
        </pc:spChg>
        <pc:spChg chg="mod">
          <ac:chgData name="Xin Zhang (FA Talent)" userId="474f572f-8271-4f60-858e-cee871e0aec6" providerId="ADAL" clId="{26CF346D-10E5-4EE0-BC04-87C2F195333A}" dt="2022-01-27T06:18:54.906" v="1982" actId="947"/>
          <ac:spMkLst>
            <pc:docMk/>
            <pc:sldMk cId="3021177763" sldId="271"/>
            <ac:spMk id="303" creationId="{6BBD0CBD-19B8-4D7D-8BD8-9BEDAA800439}"/>
          </ac:spMkLst>
        </pc:spChg>
        <pc:spChg chg="mod">
          <ac:chgData name="Xin Zhang (FA Talent)" userId="474f572f-8271-4f60-858e-cee871e0aec6" providerId="ADAL" clId="{26CF346D-10E5-4EE0-BC04-87C2F195333A}" dt="2022-01-27T06:18:54.925" v="1986" actId="947"/>
          <ac:spMkLst>
            <pc:docMk/>
            <pc:sldMk cId="3021177763" sldId="271"/>
            <ac:spMk id="304" creationId="{26160E9C-4A07-4B26-8862-11F4565BA465}"/>
          </ac:spMkLst>
        </pc:spChg>
        <pc:spChg chg="mod">
          <ac:chgData name="Xin Zhang (FA Talent)" userId="474f572f-8271-4f60-858e-cee871e0aec6" providerId="ADAL" clId="{26CF346D-10E5-4EE0-BC04-87C2F195333A}" dt="2022-01-27T06:18:54.941" v="1990" actId="947"/>
          <ac:spMkLst>
            <pc:docMk/>
            <pc:sldMk cId="3021177763" sldId="271"/>
            <ac:spMk id="305" creationId="{E950778E-0098-4B5E-94FD-5FEFAAC58835}"/>
          </ac:spMkLst>
        </pc:spChg>
        <pc:spChg chg="mod">
          <ac:chgData name="Xin Zhang (FA Talent)" userId="474f572f-8271-4f60-858e-cee871e0aec6" providerId="ADAL" clId="{26CF346D-10E5-4EE0-BC04-87C2F195333A}" dt="2022-01-27T06:18:54.958" v="1994" actId="947"/>
          <ac:spMkLst>
            <pc:docMk/>
            <pc:sldMk cId="3021177763" sldId="271"/>
            <ac:spMk id="306" creationId="{32154B1D-0169-4CA1-AED8-446AADE3041A}"/>
          </ac:spMkLst>
        </pc:spChg>
        <pc:spChg chg="mod">
          <ac:chgData name="Xin Zhang (FA Talent)" userId="474f572f-8271-4f60-858e-cee871e0aec6" providerId="ADAL" clId="{26CF346D-10E5-4EE0-BC04-87C2F195333A}" dt="2022-01-27T06:18:54.975" v="1998" actId="947"/>
          <ac:spMkLst>
            <pc:docMk/>
            <pc:sldMk cId="3021177763" sldId="271"/>
            <ac:spMk id="307" creationId="{7B4CE66C-A7BA-45A4-814E-EB1415B250F4}"/>
          </ac:spMkLst>
        </pc:spChg>
        <pc:spChg chg="mod">
          <ac:chgData name="Xin Zhang (FA Talent)" userId="474f572f-8271-4f60-858e-cee871e0aec6" providerId="ADAL" clId="{26CF346D-10E5-4EE0-BC04-87C2F195333A}" dt="2022-01-27T06:18:54.991" v="2002" actId="947"/>
          <ac:spMkLst>
            <pc:docMk/>
            <pc:sldMk cId="3021177763" sldId="271"/>
            <ac:spMk id="308" creationId="{CFAAEFDF-761C-4379-AD1A-6D882AA1972D}"/>
          </ac:spMkLst>
        </pc:spChg>
        <pc:spChg chg="mod">
          <ac:chgData name="Xin Zhang (FA Talent)" userId="474f572f-8271-4f60-858e-cee871e0aec6" providerId="ADAL" clId="{26CF346D-10E5-4EE0-BC04-87C2F195333A}" dt="2022-01-27T06:18:55.006" v="2006" actId="947"/>
          <ac:spMkLst>
            <pc:docMk/>
            <pc:sldMk cId="3021177763" sldId="271"/>
            <ac:spMk id="309" creationId="{E597B4AC-BC6B-42A0-99B2-73D3034D4AAC}"/>
          </ac:spMkLst>
        </pc:spChg>
        <pc:spChg chg="mod">
          <ac:chgData name="Xin Zhang (FA Talent)" userId="474f572f-8271-4f60-858e-cee871e0aec6" providerId="ADAL" clId="{26CF346D-10E5-4EE0-BC04-87C2F195333A}" dt="2022-01-27T06:18:55.024" v="2010" actId="947"/>
          <ac:spMkLst>
            <pc:docMk/>
            <pc:sldMk cId="3021177763" sldId="271"/>
            <ac:spMk id="310" creationId="{AD44BAEA-A556-46D6-BB8C-C640EEF17A0B}"/>
          </ac:spMkLst>
        </pc:spChg>
        <pc:spChg chg="mod">
          <ac:chgData name="Xin Zhang (FA Talent)" userId="474f572f-8271-4f60-858e-cee871e0aec6" providerId="ADAL" clId="{26CF346D-10E5-4EE0-BC04-87C2F195333A}" dt="2022-01-27T06:18:55.040" v="2014" actId="947"/>
          <ac:spMkLst>
            <pc:docMk/>
            <pc:sldMk cId="3021177763" sldId="271"/>
            <ac:spMk id="311" creationId="{323362FF-B0A9-405A-9ACB-268E21551C76}"/>
          </ac:spMkLst>
        </pc:spChg>
        <pc:spChg chg="mod">
          <ac:chgData name="Xin Zhang (FA Talent)" userId="474f572f-8271-4f60-858e-cee871e0aec6" providerId="ADAL" clId="{26CF346D-10E5-4EE0-BC04-87C2F195333A}" dt="2022-01-27T06:18:55.054" v="2018" actId="947"/>
          <ac:spMkLst>
            <pc:docMk/>
            <pc:sldMk cId="3021177763" sldId="271"/>
            <ac:spMk id="312" creationId="{D1CC2AFE-F404-43DB-821B-0737CACAFC44}"/>
          </ac:spMkLst>
        </pc:spChg>
        <pc:spChg chg="mod">
          <ac:chgData name="Xin Zhang (FA Talent)" userId="474f572f-8271-4f60-858e-cee871e0aec6" providerId="ADAL" clId="{26CF346D-10E5-4EE0-BC04-87C2F195333A}" dt="2022-01-27T06:18:55.070" v="2022" actId="947"/>
          <ac:spMkLst>
            <pc:docMk/>
            <pc:sldMk cId="3021177763" sldId="271"/>
            <ac:spMk id="313" creationId="{D754DDC9-9672-4B6E-A20F-9F5129315417}"/>
          </ac:spMkLst>
        </pc:spChg>
        <pc:spChg chg="mod">
          <ac:chgData name="Xin Zhang (FA Talent)" userId="474f572f-8271-4f60-858e-cee871e0aec6" providerId="ADAL" clId="{26CF346D-10E5-4EE0-BC04-87C2F195333A}" dt="2022-01-27T06:18:55.086" v="2026" actId="947"/>
          <ac:spMkLst>
            <pc:docMk/>
            <pc:sldMk cId="3021177763" sldId="271"/>
            <ac:spMk id="314" creationId="{DBD1D6B3-6752-4EF0-BBEC-1FB6CFA2A7A6}"/>
          </ac:spMkLst>
        </pc:spChg>
        <pc:spChg chg="mod">
          <ac:chgData name="Xin Zhang (FA Talent)" userId="474f572f-8271-4f60-858e-cee871e0aec6" providerId="ADAL" clId="{26CF346D-10E5-4EE0-BC04-87C2F195333A}" dt="2022-01-27T06:18:55.101" v="2030" actId="947"/>
          <ac:spMkLst>
            <pc:docMk/>
            <pc:sldMk cId="3021177763" sldId="271"/>
            <ac:spMk id="315" creationId="{0A741CEA-9378-4508-9549-661A16A8DB9D}"/>
          </ac:spMkLst>
        </pc:spChg>
        <pc:spChg chg="mod">
          <ac:chgData name="Xin Zhang (FA Talent)" userId="474f572f-8271-4f60-858e-cee871e0aec6" providerId="ADAL" clId="{26CF346D-10E5-4EE0-BC04-87C2F195333A}" dt="2022-01-27T06:18:55.117" v="2034" actId="947"/>
          <ac:spMkLst>
            <pc:docMk/>
            <pc:sldMk cId="3021177763" sldId="271"/>
            <ac:spMk id="316" creationId="{CF78354C-7588-4019-AD0F-81A2001CE8E9}"/>
          </ac:spMkLst>
        </pc:spChg>
        <pc:spChg chg="mod">
          <ac:chgData name="Xin Zhang (FA Talent)" userId="474f572f-8271-4f60-858e-cee871e0aec6" providerId="ADAL" clId="{26CF346D-10E5-4EE0-BC04-87C2F195333A}" dt="2022-01-27T06:18:55.132" v="2038" actId="947"/>
          <ac:spMkLst>
            <pc:docMk/>
            <pc:sldMk cId="3021177763" sldId="271"/>
            <ac:spMk id="317" creationId="{7EAAE5A2-C602-4EC3-A315-F2E9EC6208B2}"/>
          </ac:spMkLst>
        </pc:spChg>
        <pc:spChg chg="mod">
          <ac:chgData name="Xin Zhang (FA Talent)" userId="474f572f-8271-4f60-858e-cee871e0aec6" providerId="ADAL" clId="{26CF346D-10E5-4EE0-BC04-87C2F195333A}" dt="2022-01-27T06:18:55.148" v="2042" actId="947"/>
          <ac:spMkLst>
            <pc:docMk/>
            <pc:sldMk cId="3021177763" sldId="271"/>
            <ac:spMk id="318" creationId="{F4CF2C61-E18D-4469-9C0D-A6B8AF17A92F}"/>
          </ac:spMkLst>
        </pc:spChg>
        <pc:spChg chg="mod">
          <ac:chgData name="Xin Zhang (FA Talent)" userId="474f572f-8271-4f60-858e-cee871e0aec6" providerId="ADAL" clId="{26CF346D-10E5-4EE0-BC04-87C2F195333A}" dt="2022-01-27T06:18:55.163" v="2046" actId="947"/>
          <ac:spMkLst>
            <pc:docMk/>
            <pc:sldMk cId="3021177763" sldId="271"/>
            <ac:spMk id="319" creationId="{BF4923F0-E6A8-4B43-A8EB-7BC990D2CE34}"/>
          </ac:spMkLst>
        </pc:spChg>
        <pc:spChg chg="mod">
          <ac:chgData name="Xin Zhang (FA Talent)" userId="474f572f-8271-4f60-858e-cee871e0aec6" providerId="ADAL" clId="{26CF346D-10E5-4EE0-BC04-87C2F195333A}" dt="2022-01-27T06:18:55.180" v="2050" actId="947"/>
          <ac:spMkLst>
            <pc:docMk/>
            <pc:sldMk cId="3021177763" sldId="271"/>
            <ac:spMk id="320" creationId="{314D388B-D9CE-4AC7-98A3-F190878BD2EA}"/>
          </ac:spMkLst>
        </pc:spChg>
        <pc:spChg chg="mod">
          <ac:chgData name="Xin Zhang (FA Talent)" userId="474f572f-8271-4f60-858e-cee871e0aec6" providerId="ADAL" clId="{26CF346D-10E5-4EE0-BC04-87C2F195333A}" dt="2022-01-27T06:18:55.195" v="2054" actId="947"/>
          <ac:spMkLst>
            <pc:docMk/>
            <pc:sldMk cId="3021177763" sldId="271"/>
            <ac:spMk id="321" creationId="{ECA35DB8-3F28-4061-AC6D-2CDE3FAAE241}"/>
          </ac:spMkLst>
        </pc:spChg>
        <pc:spChg chg="mod">
          <ac:chgData name="Xin Zhang (FA Talent)" userId="474f572f-8271-4f60-858e-cee871e0aec6" providerId="ADAL" clId="{26CF346D-10E5-4EE0-BC04-87C2F195333A}" dt="2022-01-27T06:18:55.212" v="2058" actId="947"/>
          <ac:spMkLst>
            <pc:docMk/>
            <pc:sldMk cId="3021177763" sldId="271"/>
            <ac:spMk id="322" creationId="{E9CB954D-283F-40E0-A1E7-3BDE1B981481}"/>
          </ac:spMkLst>
        </pc:spChg>
        <pc:spChg chg="mod">
          <ac:chgData name="Xin Zhang (FA Talent)" userId="474f572f-8271-4f60-858e-cee871e0aec6" providerId="ADAL" clId="{26CF346D-10E5-4EE0-BC04-87C2F195333A}" dt="2022-01-27T06:18:55.230" v="2062" actId="947"/>
          <ac:spMkLst>
            <pc:docMk/>
            <pc:sldMk cId="3021177763" sldId="271"/>
            <ac:spMk id="323" creationId="{6C3FFBB7-FD9B-4E57-9201-8687062B5E0F}"/>
          </ac:spMkLst>
        </pc:spChg>
        <pc:spChg chg="mod">
          <ac:chgData name="Xin Zhang (FA Talent)" userId="474f572f-8271-4f60-858e-cee871e0aec6" providerId="ADAL" clId="{26CF346D-10E5-4EE0-BC04-87C2F195333A}" dt="2022-01-27T06:18:55.245" v="2066" actId="947"/>
          <ac:spMkLst>
            <pc:docMk/>
            <pc:sldMk cId="3021177763" sldId="271"/>
            <ac:spMk id="324" creationId="{51B77C26-71EC-4AFB-B2F0-3535746A1283}"/>
          </ac:spMkLst>
        </pc:spChg>
        <pc:spChg chg="mod">
          <ac:chgData name="Xin Zhang (FA Talent)" userId="474f572f-8271-4f60-858e-cee871e0aec6" providerId="ADAL" clId="{26CF346D-10E5-4EE0-BC04-87C2F195333A}" dt="2022-01-27T06:18:55.260" v="2070" actId="947"/>
          <ac:spMkLst>
            <pc:docMk/>
            <pc:sldMk cId="3021177763" sldId="271"/>
            <ac:spMk id="325" creationId="{7E964B88-1DA2-4BEF-B75A-BD731A809025}"/>
          </ac:spMkLst>
        </pc:spChg>
        <pc:spChg chg="mod">
          <ac:chgData name="Xin Zhang (FA Talent)" userId="474f572f-8271-4f60-858e-cee871e0aec6" providerId="ADAL" clId="{26CF346D-10E5-4EE0-BC04-87C2F195333A}" dt="2022-01-27T06:18:55.309" v="2074" actId="947"/>
          <ac:spMkLst>
            <pc:docMk/>
            <pc:sldMk cId="3021177763" sldId="271"/>
            <ac:spMk id="326" creationId="{C5ADD805-C1C4-435E-BE06-4CB18118632B}"/>
          </ac:spMkLst>
        </pc:spChg>
        <pc:spChg chg="mod">
          <ac:chgData name="Xin Zhang (FA Talent)" userId="474f572f-8271-4f60-858e-cee871e0aec6" providerId="ADAL" clId="{26CF346D-10E5-4EE0-BC04-87C2F195333A}" dt="2022-01-27T06:18:55.325" v="2078" actId="947"/>
          <ac:spMkLst>
            <pc:docMk/>
            <pc:sldMk cId="3021177763" sldId="271"/>
            <ac:spMk id="327" creationId="{026D6A78-94EE-4913-9BE8-416E7EFC7EE8}"/>
          </ac:spMkLst>
        </pc:spChg>
        <pc:spChg chg="mod">
          <ac:chgData name="Xin Zhang (FA Talent)" userId="474f572f-8271-4f60-858e-cee871e0aec6" providerId="ADAL" clId="{26CF346D-10E5-4EE0-BC04-87C2F195333A}" dt="2022-01-27T06:18:55.340" v="2082" actId="947"/>
          <ac:spMkLst>
            <pc:docMk/>
            <pc:sldMk cId="3021177763" sldId="271"/>
            <ac:spMk id="328" creationId="{1D35573A-2373-4FFF-9D9E-117105B4D394}"/>
          </ac:spMkLst>
        </pc:spChg>
        <pc:spChg chg="mod">
          <ac:chgData name="Xin Zhang (FA Talent)" userId="474f572f-8271-4f60-858e-cee871e0aec6" providerId="ADAL" clId="{26CF346D-10E5-4EE0-BC04-87C2F195333A}" dt="2022-01-27T06:18:55.354" v="2086" actId="947"/>
          <ac:spMkLst>
            <pc:docMk/>
            <pc:sldMk cId="3021177763" sldId="271"/>
            <ac:spMk id="329" creationId="{BA780B2D-6A57-4F29-A4DF-92A9407EDBA3}"/>
          </ac:spMkLst>
        </pc:spChg>
        <pc:spChg chg="mod">
          <ac:chgData name="Xin Zhang (FA Talent)" userId="474f572f-8271-4f60-858e-cee871e0aec6" providerId="ADAL" clId="{26CF346D-10E5-4EE0-BC04-87C2F195333A}" dt="2022-01-27T06:18:55.369" v="2090" actId="947"/>
          <ac:spMkLst>
            <pc:docMk/>
            <pc:sldMk cId="3021177763" sldId="271"/>
            <ac:spMk id="330" creationId="{7AE93CCF-3E91-4ED0-8779-38303EEEBFA6}"/>
          </ac:spMkLst>
        </pc:spChg>
        <pc:spChg chg="mod">
          <ac:chgData name="Xin Zhang (FA Talent)" userId="474f572f-8271-4f60-858e-cee871e0aec6" providerId="ADAL" clId="{26CF346D-10E5-4EE0-BC04-87C2F195333A}" dt="2022-01-27T06:18:55.383" v="2094" actId="947"/>
          <ac:spMkLst>
            <pc:docMk/>
            <pc:sldMk cId="3021177763" sldId="271"/>
            <ac:spMk id="331" creationId="{71328E21-943C-479F-B07F-D7010E3467AC}"/>
          </ac:spMkLst>
        </pc:spChg>
        <pc:spChg chg="mod">
          <ac:chgData name="Xin Zhang (FA Talent)" userId="474f572f-8271-4f60-858e-cee871e0aec6" providerId="ADAL" clId="{26CF346D-10E5-4EE0-BC04-87C2F195333A}" dt="2022-01-27T06:18:55.400" v="2098" actId="947"/>
          <ac:spMkLst>
            <pc:docMk/>
            <pc:sldMk cId="3021177763" sldId="271"/>
            <ac:spMk id="332" creationId="{4DEC1E4E-CAC8-43F2-BA52-23AE1176B6BD}"/>
          </ac:spMkLst>
        </pc:spChg>
        <pc:spChg chg="mod">
          <ac:chgData name="Xin Zhang (FA Talent)" userId="474f572f-8271-4f60-858e-cee871e0aec6" providerId="ADAL" clId="{26CF346D-10E5-4EE0-BC04-87C2F195333A}" dt="2022-01-27T06:18:55.414" v="2102" actId="947"/>
          <ac:spMkLst>
            <pc:docMk/>
            <pc:sldMk cId="3021177763" sldId="271"/>
            <ac:spMk id="333" creationId="{00CD257E-1AFB-4C0D-ABD4-C139A302849E}"/>
          </ac:spMkLst>
        </pc:spChg>
        <pc:spChg chg="mod">
          <ac:chgData name="Xin Zhang (FA Talent)" userId="474f572f-8271-4f60-858e-cee871e0aec6" providerId="ADAL" clId="{26CF346D-10E5-4EE0-BC04-87C2F195333A}" dt="2022-01-27T06:18:55.429" v="2106" actId="947"/>
          <ac:spMkLst>
            <pc:docMk/>
            <pc:sldMk cId="3021177763" sldId="271"/>
            <ac:spMk id="334" creationId="{CB70AC9B-9109-499B-8B76-B34DAA10BF1E}"/>
          </ac:spMkLst>
        </pc:spChg>
        <pc:spChg chg="mod">
          <ac:chgData name="Xin Zhang (FA Talent)" userId="474f572f-8271-4f60-858e-cee871e0aec6" providerId="ADAL" clId="{26CF346D-10E5-4EE0-BC04-87C2F195333A}" dt="2022-01-27T06:18:55.445" v="2110" actId="947"/>
          <ac:spMkLst>
            <pc:docMk/>
            <pc:sldMk cId="3021177763" sldId="271"/>
            <ac:spMk id="335" creationId="{D4788922-24E3-4B2E-A717-249C3BBA1862}"/>
          </ac:spMkLst>
        </pc:spChg>
        <pc:spChg chg="mod">
          <ac:chgData name="Xin Zhang (FA Talent)" userId="474f572f-8271-4f60-858e-cee871e0aec6" providerId="ADAL" clId="{26CF346D-10E5-4EE0-BC04-87C2F195333A}" dt="2022-01-27T06:18:55.461" v="2114" actId="947"/>
          <ac:spMkLst>
            <pc:docMk/>
            <pc:sldMk cId="3021177763" sldId="271"/>
            <ac:spMk id="336" creationId="{25BB53E5-90E3-498F-A700-FC6FE2EE21A0}"/>
          </ac:spMkLst>
        </pc:spChg>
        <pc:spChg chg="mod">
          <ac:chgData name="Xin Zhang (FA Talent)" userId="474f572f-8271-4f60-858e-cee871e0aec6" providerId="ADAL" clId="{26CF346D-10E5-4EE0-BC04-87C2F195333A}" dt="2022-01-27T06:18:55.476" v="2118" actId="947"/>
          <ac:spMkLst>
            <pc:docMk/>
            <pc:sldMk cId="3021177763" sldId="271"/>
            <ac:spMk id="337" creationId="{8F91C024-277F-46A8-AF2B-E610420FB778}"/>
          </ac:spMkLst>
        </pc:spChg>
        <pc:spChg chg="mod">
          <ac:chgData name="Xin Zhang (FA Talent)" userId="474f572f-8271-4f60-858e-cee871e0aec6" providerId="ADAL" clId="{26CF346D-10E5-4EE0-BC04-87C2F195333A}" dt="2022-01-27T06:18:55.500" v="2122" actId="947"/>
          <ac:spMkLst>
            <pc:docMk/>
            <pc:sldMk cId="3021177763" sldId="271"/>
            <ac:spMk id="338" creationId="{7F0D2911-3982-49A1-92FD-61223410E72E}"/>
          </ac:spMkLst>
        </pc:spChg>
        <pc:spChg chg="mod">
          <ac:chgData name="Xin Zhang (FA Talent)" userId="474f572f-8271-4f60-858e-cee871e0aec6" providerId="ADAL" clId="{26CF346D-10E5-4EE0-BC04-87C2F195333A}" dt="2022-01-27T06:18:55.515" v="2126" actId="947"/>
          <ac:spMkLst>
            <pc:docMk/>
            <pc:sldMk cId="3021177763" sldId="271"/>
            <ac:spMk id="339" creationId="{40DEB2EB-FED1-4AE7-A188-C32A10336AB9}"/>
          </ac:spMkLst>
        </pc:spChg>
        <pc:spChg chg="mod">
          <ac:chgData name="Xin Zhang (FA Talent)" userId="474f572f-8271-4f60-858e-cee871e0aec6" providerId="ADAL" clId="{26CF346D-10E5-4EE0-BC04-87C2F195333A}" dt="2022-01-27T06:18:55.559" v="2130" actId="947"/>
          <ac:spMkLst>
            <pc:docMk/>
            <pc:sldMk cId="3021177763" sldId="271"/>
            <ac:spMk id="340" creationId="{DE5E4B9F-28B9-4466-ACDC-4570AA99AFE4}"/>
          </ac:spMkLst>
        </pc:spChg>
        <pc:spChg chg="mod">
          <ac:chgData name="Xin Zhang (FA Talent)" userId="474f572f-8271-4f60-858e-cee871e0aec6" providerId="ADAL" clId="{26CF346D-10E5-4EE0-BC04-87C2F195333A}" dt="2022-01-27T06:18:55.573" v="2134" actId="947"/>
          <ac:spMkLst>
            <pc:docMk/>
            <pc:sldMk cId="3021177763" sldId="271"/>
            <ac:spMk id="341" creationId="{D1CE70F7-963C-45BB-B1C4-7DE9FC69ECCF}"/>
          </ac:spMkLst>
        </pc:spChg>
        <pc:spChg chg="mod">
          <ac:chgData name="Xin Zhang (FA Talent)" userId="474f572f-8271-4f60-858e-cee871e0aec6" providerId="ADAL" clId="{26CF346D-10E5-4EE0-BC04-87C2F195333A}" dt="2022-01-27T06:18:55.588" v="2138" actId="947"/>
          <ac:spMkLst>
            <pc:docMk/>
            <pc:sldMk cId="3021177763" sldId="271"/>
            <ac:spMk id="342" creationId="{A6093BEB-330A-490A-9B48-0DC3AE95A187}"/>
          </ac:spMkLst>
        </pc:spChg>
        <pc:spChg chg="mod">
          <ac:chgData name="Xin Zhang (FA Talent)" userId="474f572f-8271-4f60-858e-cee871e0aec6" providerId="ADAL" clId="{26CF346D-10E5-4EE0-BC04-87C2F195333A}" dt="2022-01-27T06:18:55.603" v="2142" actId="947"/>
          <ac:spMkLst>
            <pc:docMk/>
            <pc:sldMk cId="3021177763" sldId="271"/>
            <ac:spMk id="343" creationId="{290A4803-4863-44DC-9E8E-82FB5403B00D}"/>
          </ac:spMkLst>
        </pc:spChg>
        <pc:spChg chg="mod">
          <ac:chgData name="Xin Zhang (FA Talent)" userId="474f572f-8271-4f60-858e-cee871e0aec6" providerId="ADAL" clId="{26CF346D-10E5-4EE0-BC04-87C2F195333A}" dt="2022-01-27T06:18:55.618" v="2146" actId="947"/>
          <ac:spMkLst>
            <pc:docMk/>
            <pc:sldMk cId="3021177763" sldId="271"/>
            <ac:spMk id="344" creationId="{B78799E6-A39D-4C3F-A594-53A08CB15D06}"/>
          </ac:spMkLst>
        </pc:spChg>
        <pc:spChg chg="mod">
          <ac:chgData name="Xin Zhang (FA Talent)" userId="474f572f-8271-4f60-858e-cee871e0aec6" providerId="ADAL" clId="{26CF346D-10E5-4EE0-BC04-87C2F195333A}" dt="2022-01-27T06:18:55.633" v="2150" actId="947"/>
          <ac:spMkLst>
            <pc:docMk/>
            <pc:sldMk cId="3021177763" sldId="271"/>
            <ac:spMk id="345" creationId="{9056B6DE-828C-4725-A260-E65C3D615A32}"/>
          </ac:spMkLst>
        </pc:spChg>
        <pc:spChg chg="mod">
          <ac:chgData name="Xin Zhang (FA Talent)" userId="474f572f-8271-4f60-858e-cee871e0aec6" providerId="ADAL" clId="{26CF346D-10E5-4EE0-BC04-87C2F195333A}" dt="2022-01-27T06:18:55.649" v="2154" actId="947"/>
          <ac:spMkLst>
            <pc:docMk/>
            <pc:sldMk cId="3021177763" sldId="271"/>
            <ac:spMk id="346" creationId="{DFEA90FB-E7BA-4AA3-BAFD-93B17C5CED36}"/>
          </ac:spMkLst>
        </pc:spChg>
        <pc:spChg chg="mod">
          <ac:chgData name="Xin Zhang (FA Talent)" userId="474f572f-8271-4f60-858e-cee871e0aec6" providerId="ADAL" clId="{26CF346D-10E5-4EE0-BC04-87C2F195333A}" dt="2022-01-27T06:18:55.664" v="2158" actId="947"/>
          <ac:spMkLst>
            <pc:docMk/>
            <pc:sldMk cId="3021177763" sldId="271"/>
            <ac:spMk id="347" creationId="{20BF73A6-2465-46E1-B79B-8519A52BD6E2}"/>
          </ac:spMkLst>
        </pc:spChg>
        <pc:spChg chg="mod">
          <ac:chgData name="Xin Zhang (FA Talent)" userId="474f572f-8271-4f60-858e-cee871e0aec6" providerId="ADAL" clId="{26CF346D-10E5-4EE0-BC04-87C2F195333A}" dt="2022-01-27T06:18:55.679" v="2162" actId="947"/>
          <ac:spMkLst>
            <pc:docMk/>
            <pc:sldMk cId="3021177763" sldId="271"/>
            <ac:spMk id="348" creationId="{12B3106D-6021-41DE-91AD-D3EB57722703}"/>
          </ac:spMkLst>
        </pc:spChg>
        <pc:spChg chg="mod">
          <ac:chgData name="Xin Zhang (FA Talent)" userId="474f572f-8271-4f60-858e-cee871e0aec6" providerId="ADAL" clId="{26CF346D-10E5-4EE0-BC04-87C2F195333A}" dt="2022-01-27T06:18:55.695" v="2166" actId="947"/>
          <ac:spMkLst>
            <pc:docMk/>
            <pc:sldMk cId="3021177763" sldId="271"/>
            <ac:spMk id="349" creationId="{4214AEBB-9F03-4F43-B54B-9D423646F809}"/>
          </ac:spMkLst>
        </pc:spChg>
        <pc:spChg chg="mod">
          <ac:chgData name="Xin Zhang (FA Talent)" userId="474f572f-8271-4f60-858e-cee871e0aec6" providerId="ADAL" clId="{26CF346D-10E5-4EE0-BC04-87C2F195333A}" dt="2022-01-27T06:18:55.711" v="2170" actId="947"/>
          <ac:spMkLst>
            <pc:docMk/>
            <pc:sldMk cId="3021177763" sldId="271"/>
            <ac:spMk id="350" creationId="{DAE2E662-56D9-4823-A100-AAF38AE7CDF7}"/>
          </ac:spMkLst>
        </pc:spChg>
        <pc:spChg chg="mod">
          <ac:chgData name="Xin Zhang (FA Talent)" userId="474f572f-8271-4f60-858e-cee871e0aec6" providerId="ADAL" clId="{26CF346D-10E5-4EE0-BC04-87C2F195333A}" dt="2022-01-27T06:18:55.726" v="2174" actId="947"/>
          <ac:spMkLst>
            <pc:docMk/>
            <pc:sldMk cId="3021177763" sldId="271"/>
            <ac:spMk id="352" creationId="{3F5EF5D4-A3AA-439C-BF8C-A9DFC376000E}"/>
          </ac:spMkLst>
        </pc:spChg>
        <pc:spChg chg="mod">
          <ac:chgData name="Xin Zhang (FA Talent)" userId="474f572f-8271-4f60-858e-cee871e0aec6" providerId="ADAL" clId="{26CF346D-10E5-4EE0-BC04-87C2F195333A}" dt="2022-01-27T06:18:55.741" v="2178" actId="947"/>
          <ac:spMkLst>
            <pc:docMk/>
            <pc:sldMk cId="3021177763" sldId="271"/>
            <ac:spMk id="353" creationId="{D0D3B824-EA44-46F1-8BEE-3F7EC1308E70}"/>
          </ac:spMkLst>
        </pc:spChg>
        <pc:spChg chg="mod">
          <ac:chgData name="Xin Zhang (FA Talent)" userId="474f572f-8271-4f60-858e-cee871e0aec6" providerId="ADAL" clId="{26CF346D-10E5-4EE0-BC04-87C2F195333A}" dt="2022-01-27T06:18:55.757" v="2182" actId="947"/>
          <ac:spMkLst>
            <pc:docMk/>
            <pc:sldMk cId="3021177763" sldId="271"/>
            <ac:spMk id="354" creationId="{062F87D5-9CF7-448C-913F-964E511E7EB8}"/>
          </ac:spMkLst>
        </pc:spChg>
        <pc:spChg chg="mod">
          <ac:chgData name="Xin Zhang (FA Talent)" userId="474f572f-8271-4f60-858e-cee871e0aec6" providerId="ADAL" clId="{26CF346D-10E5-4EE0-BC04-87C2F195333A}" dt="2022-01-27T06:18:55.771" v="2186" actId="947"/>
          <ac:spMkLst>
            <pc:docMk/>
            <pc:sldMk cId="3021177763" sldId="271"/>
            <ac:spMk id="355" creationId="{0D761E86-409E-47D2-A4AC-8CB022F1D6A7}"/>
          </ac:spMkLst>
        </pc:spChg>
        <pc:spChg chg="mod">
          <ac:chgData name="Xin Zhang (FA Talent)" userId="474f572f-8271-4f60-858e-cee871e0aec6" providerId="ADAL" clId="{26CF346D-10E5-4EE0-BC04-87C2F195333A}" dt="2022-01-27T06:18:55.786" v="2190" actId="947"/>
          <ac:spMkLst>
            <pc:docMk/>
            <pc:sldMk cId="3021177763" sldId="271"/>
            <ac:spMk id="356" creationId="{2716D045-493A-45CB-A8E7-E5B2E5532336}"/>
          </ac:spMkLst>
        </pc:spChg>
        <pc:spChg chg="mod">
          <ac:chgData name="Xin Zhang (FA Talent)" userId="474f572f-8271-4f60-858e-cee871e0aec6" providerId="ADAL" clId="{26CF346D-10E5-4EE0-BC04-87C2F195333A}" dt="2022-01-27T06:18:55.800" v="2194" actId="947"/>
          <ac:spMkLst>
            <pc:docMk/>
            <pc:sldMk cId="3021177763" sldId="271"/>
            <ac:spMk id="357" creationId="{DD167591-5F7C-42FB-9720-520614597E3F}"/>
          </ac:spMkLst>
        </pc:spChg>
        <pc:spChg chg="mod">
          <ac:chgData name="Xin Zhang (FA Talent)" userId="474f572f-8271-4f60-858e-cee871e0aec6" providerId="ADAL" clId="{26CF346D-10E5-4EE0-BC04-87C2F195333A}" dt="2022-01-27T06:18:55.815" v="2198" actId="947"/>
          <ac:spMkLst>
            <pc:docMk/>
            <pc:sldMk cId="3021177763" sldId="271"/>
            <ac:spMk id="358" creationId="{AA636EB9-019B-46DF-A6B4-9039C4A9D1AB}"/>
          </ac:spMkLst>
        </pc:spChg>
        <pc:spChg chg="mod">
          <ac:chgData name="Xin Zhang (FA Talent)" userId="474f572f-8271-4f60-858e-cee871e0aec6" providerId="ADAL" clId="{26CF346D-10E5-4EE0-BC04-87C2F195333A}" dt="2022-01-27T06:18:55.828" v="2202" actId="947"/>
          <ac:spMkLst>
            <pc:docMk/>
            <pc:sldMk cId="3021177763" sldId="271"/>
            <ac:spMk id="359" creationId="{7CE1EE5F-483D-4E4C-8CD8-575C8DAA9137}"/>
          </ac:spMkLst>
        </pc:spChg>
        <pc:spChg chg="mod">
          <ac:chgData name="Xin Zhang (FA Talent)" userId="474f572f-8271-4f60-858e-cee871e0aec6" providerId="ADAL" clId="{26CF346D-10E5-4EE0-BC04-87C2F195333A}" dt="2022-01-27T06:18:55.844" v="2206" actId="947"/>
          <ac:spMkLst>
            <pc:docMk/>
            <pc:sldMk cId="3021177763" sldId="271"/>
            <ac:spMk id="360" creationId="{C16ACBB5-87AF-4FD8-9169-2ABCA63E4C9A}"/>
          </ac:spMkLst>
        </pc:spChg>
        <pc:spChg chg="mod">
          <ac:chgData name="Xin Zhang (FA Talent)" userId="474f572f-8271-4f60-858e-cee871e0aec6" providerId="ADAL" clId="{26CF346D-10E5-4EE0-BC04-87C2F195333A}" dt="2022-01-27T06:18:55.863" v="2210" actId="947"/>
          <ac:spMkLst>
            <pc:docMk/>
            <pc:sldMk cId="3021177763" sldId="271"/>
            <ac:spMk id="361" creationId="{B0C0C7E2-C306-4301-8C6E-1961F5963DE9}"/>
          </ac:spMkLst>
        </pc:spChg>
        <pc:spChg chg="mod">
          <ac:chgData name="Xin Zhang (FA Talent)" userId="474f572f-8271-4f60-858e-cee871e0aec6" providerId="ADAL" clId="{26CF346D-10E5-4EE0-BC04-87C2F195333A}" dt="2022-01-27T06:18:55.878" v="2214" actId="947"/>
          <ac:spMkLst>
            <pc:docMk/>
            <pc:sldMk cId="3021177763" sldId="271"/>
            <ac:spMk id="362" creationId="{369417F9-D862-4D2A-A7BD-AE70E3528195}"/>
          </ac:spMkLst>
        </pc:spChg>
        <pc:spChg chg="mod">
          <ac:chgData name="Xin Zhang (FA Talent)" userId="474f572f-8271-4f60-858e-cee871e0aec6" providerId="ADAL" clId="{26CF346D-10E5-4EE0-BC04-87C2F195333A}" dt="2022-01-27T06:18:55.893" v="2218" actId="947"/>
          <ac:spMkLst>
            <pc:docMk/>
            <pc:sldMk cId="3021177763" sldId="271"/>
            <ac:spMk id="363" creationId="{1A49D627-B820-41BD-8B37-4E698290765E}"/>
          </ac:spMkLst>
        </pc:spChg>
        <pc:spChg chg="mod">
          <ac:chgData name="Xin Zhang (FA Talent)" userId="474f572f-8271-4f60-858e-cee871e0aec6" providerId="ADAL" clId="{26CF346D-10E5-4EE0-BC04-87C2F195333A}" dt="2022-01-27T06:18:55.942" v="2222" actId="947"/>
          <ac:spMkLst>
            <pc:docMk/>
            <pc:sldMk cId="3021177763" sldId="271"/>
            <ac:spMk id="364" creationId="{D7E3509C-CA56-4643-9D78-80B31C6C3416}"/>
          </ac:spMkLst>
        </pc:spChg>
        <pc:spChg chg="mod">
          <ac:chgData name="Xin Zhang (FA Talent)" userId="474f572f-8271-4f60-858e-cee871e0aec6" providerId="ADAL" clId="{26CF346D-10E5-4EE0-BC04-87C2F195333A}" dt="2022-01-27T06:18:56.030" v="2226" actId="947"/>
          <ac:spMkLst>
            <pc:docMk/>
            <pc:sldMk cId="3021177763" sldId="271"/>
            <ac:spMk id="365" creationId="{2874BC43-66FE-4C15-A735-8630528B8D57}"/>
          </ac:spMkLst>
        </pc:spChg>
        <pc:spChg chg="mod">
          <ac:chgData name="Xin Zhang (FA Talent)" userId="474f572f-8271-4f60-858e-cee871e0aec6" providerId="ADAL" clId="{26CF346D-10E5-4EE0-BC04-87C2F195333A}" dt="2022-01-27T06:18:56.050" v="2230" actId="947"/>
          <ac:spMkLst>
            <pc:docMk/>
            <pc:sldMk cId="3021177763" sldId="271"/>
            <ac:spMk id="366" creationId="{1795101F-50D6-4143-BCCE-265C7F648A4A}"/>
          </ac:spMkLst>
        </pc:spChg>
        <pc:spChg chg="mod">
          <ac:chgData name="Xin Zhang (FA Talent)" userId="474f572f-8271-4f60-858e-cee871e0aec6" providerId="ADAL" clId="{26CF346D-10E5-4EE0-BC04-87C2F195333A}" dt="2022-01-27T06:18:56.067" v="2234" actId="947"/>
          <ac:spMkLst>
            <pc:docMk/>
            <pc:sldMk cId="3021177763" sldId="271"/>
            <ac:spMk id="367" creationId="{667D95D6-0AF0-45E4-9548-E720E92FF053}"/>
          </ac:spMkLst>
        </pc:spChg>
        <pc:spChg chg="mod">
          <ac:chgData name="Xin Zhang (FA Talent)" userId="474f572f-8271-4f60-858e-cee871e0aec6" providerId="ADAL" clId="{26CF346D-10E5-4EE0-BC04-87C2F195333A}" dt="2022-01-27T06:18:56.085" v="2238" actId="947"/>
          <ac:spMkLst>
            <pc:docMk/>
            <pc:sldMk cId="3021177763" sldId="271"/>
            <ac:spMk id="368" creationId="{BEC7D6BF-538A-4400-82DC-4BCDB7E445E8}"/>
          </ac:spMkLst>
        </pc:spChg>
        <pc:spChg chg="mod">
          <ac:chgData name="Xin Zhang (FA Talent)" userId="474f572f-8271-4f60-858e-cee871e0aec6" providerId="ADAL" clId="{26CF346D-10E5-4EE0-BC04-87C2F195333A}" dt="2022-01-27T06:18:56.101" v="2242" actId="947"/>
          <ac:spMkLst>
            <pc:docMk/>
            <pc:sldMk cId="3021177763" sldId="271"/>
            <ac:spMk id="369" creationId="{79DF0CA3-091C-48C3-870C-FD3C87BD8992}"/>
          </ac:spMkLst>
        </pc:spChg>
        <pc:spChg chg="mod">
          <ac:chgData name="Xin Zhang (FA Talent)" userId="474f572f-8271-4f60-858e-cee871e0aec6" providerId="ADAL" clId="{26CF346D-10E5-4EE0-BC04-87C2F195333A}" dt="2022-01-27T06:18:56.116" v="2246" actId="947"/>
          <ac:spMkLst>
            <pc:docMk/>
            <pc:sldMk cId="3021177763" sldId="271"/>
            <ac:spMk id="370" creationId="{5C9AF655-9C97-4EF4-B161-4EB3420BE34D}"/>
          </ac:spMkLst>
        </pc:spChg>
        <pc:spChg chg="mod">
          <ac:chgData name="Xin Zhang (FA Talent)" userId="474f572f-8271-4f60-858e-cee871e0aec6" providerId="ADAL" clId="{26CF346D-10E5-4EE0-BC04-87C2F195333A}" dt="2022-01-27T06:18:56.131" v="2250" actId="947"/>
          <ac:spMkLst>
            <pc:docMk/>
            <pc:sldMk cId="3021177763" sldId="271"/>
            <ac:spMk id="371" creationId="{0959C57E-8852-4856-A10C-39DB29FD4CE0}"/>
          </ac:spMkLst>
        </pc:spChg>
        <pc:spChg chg="mod">
          <ac:chgData name="Xin Zhang (FA Talent)" userId="474f572f-8271-4f60-858e-cee871e0aec6" providerId="ADAL" clId="{26CF346D-10E5-4EE0-BC04-87C2F195333A}" dt="2022-01-27T06:18:56.147" v="2254" actId="947"/>
          <ac:spMkLst>
            <pc:docMk/>
            <pc:sldMk cId="3021177763" sldId="271"/>
            <ac:spMk id="372" creationId="{4E29A542-F2DE-42E8-A125-6EDAB4BD966E}"/>
          </ac:spMkLst>
        </pc:spChg>
        <pc:spChg chg="mod">
          <ac:chgData name="Xin Zhang (FA Talent)" userId="474f572f-8271-4f60-858e-cee871e0aec6" providerId="ADAL" clId="{26CF346D-10E5-4EE0-BC04-87C2F195333A}" dt="2022-01-27T06:18:56.163" v="2258" actId="947"/>
          <ac:spMkLst>
            <pc:docMk/>
            <pc:sldMk cId="3021177763" sldId="271"/>
            <ac:spMk id="373" creationId="{11B0EE7A-A40A-4A6A-8AC1-C9CA8A72AD3B}"/>
          </ac:spMkLst>
        </pc:spChg>
        <pc:spChg chg="mod">
          <ac:chgData name="Xin Zhang (FA Talent)" userId="474f572f-8271-4f60-858e-cee871e0aec6" providerId="ADAL" clId="{26CF346D-10E5-4EE0-BC04-87C2F195333A}" dt="2022-01-27T06:18:56.178" v="2262" actId="947"/>
          <ac:spMkLst>
            <pc:docMk/>
            <pc:sldMk cId="3021177763" sldId="271"/>
            <ac:spMk id="374" creationId="{3F58BAF7-24E8-4BE4-AC1A-68C76A7773C7}"/>
          </ac:spMkLst>
        </pc:spChg>
        <pc:spChg chg="mod">
          <ac:chgData name="Xin Zhang (FA Talent)" userId="474f572f-8271-4f60-858e-cee871e0aec6" providerId="ADAL" clId="{26CF346D-10E5-4EE0-BC04-87C2F195333A}" dt="2022-01-27T06:18:56.194" v="2266" actId="947"/>
          <ac:spMkLst>
            <pc:docMk/>
            <pc:sldMk cId="3021177763" sldId="271"/>
            <ac:spMk id="375" creationId="{8053EE1E-E260-47D7-B719-7E57D100E22A}"/>
          </ac:spMkLst>
        </pc:spChg>
        <pc:spChg chg="mod">
          <ac:chgData name="Xin Zhang (FA Talent)" userId="474f572f-8271-4f60-858e-cee871e0aec6" providerId="ADAL" clId="{26CF346D-10E5-4EE0-BC04-87C2F195333A}" dt="2022-01-27T06:18:56.209" v="2270" actId="947"/>
          <ac:spMkLst>
            <pc:docMk/>
            <pc:sldMk cId="3021177763" sldId="271"/>
            <ac:spMk id="376" creationId="{17D50ECE-7E98-4788-8B9C-22B2A31787B5}"/>
          </ac:spMkLst>
        </pc:spChg>
        <pc:spChg chg="mod">
          <ac:chgData name="Xin Zhang (FA Talent)" userId="474f572f-8271-4f60-858e-cee871e0aec6" providerId="ADAL" clId="{26CF346D-10E5-4EE0-BC04-87C2F195333A}" dt="2022-01-27T06:18:56.224" v="2274" actId="947"/>
          <ac:spMkLst>
            <pc:docMk/>
            <pc:sldMk cId="3021177763" sldId="271"/>
            <ac:spMk id="377" creationId="{B6525DBF-961E-47EC-A63B-A5CA8B474B19}"/>
          </ac:spMkLst>
        </pc:spChg>
        <pc:spChg chg="mod">
          <ac:chgData name="Xin Zhang (FA Talent)" userId="474f572f-8271-4f60-858e-cee871e0aec6" providerId="ADAL" clId="{26CF346D-10E5-4EE0-BC04-87C2F195333A}" dt="2022-01-27T06:18:56.239" v="2278" actId="947"/>
          <ac:spMkLst>
            <pc:docMk/>
            <pc:sldMk cId="3021177763" sldId="271"/>
            <ac:spMk id="378" creationId="{EA1363D0-3615-4132-B599-93A63A195B7E}"/>
          </ac:spMkLst>
        </pc:spChg>
        <pc:spChg chg="mod">
          <ac:chgData name="Xin Zhang (FA Talent)" userId="474f572f-8271-4f60-858e-cee871e0aec6" providerId="ADAL" clId="{26CF346D-10E5-4EE0-BC04-87C2F195333A}" dt="2022-01-27T06:18:56.256" v="2282" actId="947"/>
          <ac:spMkLst>
            <pc:docMk/>
            <pc:sldMk cId="3021177763" sldId="271"/>
            <ac:spMk id="379" creationId="{413C2717-671D-4FF5-A6AB-88063A3C2B11}"/>
          </ac:spMkLst>
        </pc:spChg>
        <pc:spChg chg="mod">
          <ac:chgData name="Xin Zhang (FA Talent)" userId="474f572f-8271-4f60-858e-cee871e0aec6" providerId="ADAL" clId="{26CF346D-10E5-4EE0-BC04-87C2F195333A}" dt="2022-01-27T06:18:56.271" v="2286" actId="947"/>
          <ac:spMkLst>
            <pc:docMk/>
            <pc:sldMk cId="3021177763" sldId="271"/>
            <ac:spMk id="380" creationId="{37E68FDF-4D7B-4074-AB47-411459B77C7D}"/>
          </ac:spMkLst>
        </pc:spChg>
        <pc:spChg chg="mod">
          <ac:chgData name="Xin Zhang (FA Talent)" userId="474f572f-8271-4f60-858e-cee871e0aec6" providerId="ADAL" clId="{26CF346D-10E5-4EE0-BC04-87C2F195333A}" dt="2022-01-27T06:18:56.286" v="2290" actId="947"/>
          <ac:spMkLst>
            <pc:docMk/>
            <pc:sldMk cId="3021177763" sldId="271"/>
            <ac:spMk id="381" creationId="{97600A34-1C71-419E-BF10-D1053911BCDC}"/>
          </ac:spMkLst>
        </pc:spChg>
        <pc:spChg chg="mod">
          <ac:chgData name="Xin Zhang (FA Talent)" userId="474f572f-8271-4f60-858e-cee871e0aec6" providerId="ADAL" clId="{26CF346D-10E5-4EE0-BC04-87C2F195333A}" dt="2022-01-27T06:18:56.301" v="2294" actId="947"/>
          <ac:spMkLst>
            <pc:docMk/>
            <pc:sldMk cId="3021177763" sldId="271"/>
            <ac:spMk id="382" creationId="{30F49E49-603D-41DE-99B3-A7F2ABA142DF}"/>
          </ac:spMkLst>
        </pc:spChg>
        <pc:spChg chg="mod">
          <ac:chgData name="Xin Zhang (FA Talent)" userId="474f572f-8271-4f60-858e-cee871e0aec6" providerId="ADAL" clId="{26CF346D-10E5-4EE0-BC04-87C2F195333A}" dt="2022-01-27T06:18:56.317" v="2298" actId="947"/>
          <ac:spMkLst>
            <pc:docMk/>
            <pc:sldMk cId="3021177763" sldId="271"/>
            <ac:spMk id="383" creationId="{79FE7577-A4F5-4B2A-B4BA-470B917FFDC4}"/>
          </ac:spMkLst>
        </pc:spChg>
        <pc:spChg chg="mod">
          <ac:chgData name="Xin Zhang (FA Talent)" userId="474f572f-8271-4f60-858e-cee871e0aec6" providerId="ADAL" clId="{26CF346D-10E5-4EE0-BC04-87C2F195333A}" dt="2022-01-27T06:18:56.330" v="2302" actId="947"/>
          <ac:spMkLst>
            <pc:docMk/>
            <pc:sldMk cId="3021177763" sldId="271"/>
            <ac:spMk id="384" creationId="{EAD5E9B6-968E-4F23-8939-510B0D57D52F}"/>
          </ac:spMkLst>
        </pc:spChg>
        <pc:spChg chg="mod">
          <ac:chgData name="Xin Zhang (FA Talent)" userId="474f572f-8271-4f60-858e-cee871e0aec6" providerId="ADAL" clId="{26CF346D-10E5-4EE0-BC04-87C2F195333A}" dt="2022-01-27T06:18:56.347" v="2306" actId="947"/>
          <ac:spMkLst>
            <pc:docMk/>
            <pc:sldMk cId="3021177763" sldId="271"/>
            <ac:spMk id="385" creationId="{C8D7199B-B512-4DAC-83D2-A4374E7B7871}"/>
          </ac:spMkLst>
        </pc:spChg>
        <pc:spChg chg="mod">
          <ac:chgData name="Xin Zhang (FA Talent)" userId="474f572f-8271-4f60-858e-cee871e0aec6" providerId="ADAL" clId="{26CF346D-10E5-4EE0-BC04-87C2F195333A}" dt="2022-01-27T06:18:56.360" v="2310" actId="947"/>
          <ac:spMkLst>
            <pc:docMk/>
            <pc:sldMk cId="3021177763" sldId="271"/>
            <ac:spMk id="386" creationId="{90BD2349-31F6-447F-A307-3FB3203CDB3B}"/>
          </ac:spMkLst>
        </pc:spChg>
        <pc:spChg chg="mod">
          <ac:chgData name="Xin Zhang (FA Talent)" userId="474f572f-8271-4f60-858e-cee871e0aec6" providerId="ADAL" clId="{26CF346D-10E5-4EE0-BC04-87C2F195333A}" dt="2022-01-27T06:18:56.376" v="2314" actId="947"/>
          <ac:spMkLst>
            <pc:docMk/>
            <pc:sldMk cId="3021177763" sldId="271"/>
            <ac:spMk id="387" creationId="{6027CE62-B444-4537-833B-301D28AE66BB}"/>
          </ac:spMkLst>
        </pc:spChg>
        <pc:spChg chg="mod">
          <ac:chgData name="Xin Zhang (FA Talent)" userId="474f572f-8271-4f60-858e-cee871e0aec6" providerId="ADAL" clId="{26CF346D-10E5-4EE0-BC04-87C2F195333A}" dt="2022-01-27T06:18:56.390" v="2318" actId="947"/>
          <ac:spMkLst>
            <pc:docMk/>
            <pc:sldMk cId="3021177763" sldId="271"/>
            <ac:spMk id="388" creationId="{AE5BEB90-CFBF-4F25-B7AF-D45EFEB9BAB6}"/>
          </ac:spMkLst>
        </pc:spChg>
        <pc:spChg chg="mod">
          <ac:chgData name="Xin Zhang (FA Talent)" userId="474f572f-8271-4f60-858e-cee871e0aec6" providerId="ADAL" clId="{26CF346D-10E5-4EE0-BC04-87C2F195333A}" dt="2022-01-27T06:18:56.405" v="2322" actId="947"/>
          <ac:spMkLst>
            <pc:docMk/>
            <pc:sldMk cId="3021177763" sldId="271"/>
            <ac:spMk id="389" creationId="{0D10F023-E10F-4AB7-8056-DB0BF6415831}"/>
          </ac:spMkLst>
        </pc:spChg>
        <pc:spChg chg="mod">
          <ac:chgData name="Xin Zhang (FA Talent)" userId="474f572f-8271-4f60-858e-cee871e0aec6" providerId="ADAL" clId="{26CF346D-10E5-4EE0-BC04-87C2F195333A}" dt="2022-01-27T06:18:56.421" v="2326" actId="947"/>
          <ac:spMkLst>
            <pc:docMk/>
            <pc:sldMk cId="3021177763" sldId="271"/>
            <ac:spMk id="390" creationId="{EBEBCB89-24CE-4E41-AB92-8659891DB255}"/>
          </ac:spMkLst>
        </pc:spChg>
        <pc:spChg chg="mod">
          <ac:chgData name="Xin Zhang (FA Talent)" userId="474f572f-8271-4f60-858e-cee871e0aec6" providerId="ADAL" clId="{26CF346D-10E5-4EE0-BC04-87C2F195333A}" dt="2022-01-27T06:18:56.468" v="2330" actId="947"/>
          <ac:spMkLst>
            <pc:docMk/>
            <pc:sldMk cId="3021177763" sldId="271"/>
            <ac:spMk id="391" creationId="{A3B3E442-A369-4677-9CE7-0FAA9FD8031D}"/>
          </ac:spMkLst>
        </pc:spChg>
        <pc:spChg chg="mod">
          <ac:chgData name="Xin Zhang (FA Talent)" userId="474f572f-8271-4f60-858e-cee871e0aec6" providerId="ADAL" clId="{26CF346D-10E5-4EE0-BC04-87C2F195333A}" dt="2022-01-27T06:18:56.484" v="2334" actId="947"/>
          <ac:spMkLst>
            <pc:docMk/>
            <pc:sldMk cId="3021177763" sldId="271"/>
            <ac:spMk id="392" creationId="{F7B56BCA-E418-4887-8B3C-AC6EEAAD4DA4}"/>
          </ac:spMkLst>
        </pc:spChg>
        <pc:spChg chg="mod">
          <ac:chgData name="Xin Zhang (FA Talent)" userId="474f572f-8271-4f60-858e-cee871e0aec6" providerId="ADAL" clId="{26CF346D-10E5-4EE0-BC04-87C2F195333A}" dt="2022-01-27T06:18:56.498" v="2338" actId="947"/>
          <ac:spMkLst>
            <pc:docMk/>
            <pc:sldMk cId="3021177763" sldId="271"/>
            <ac:spMk id="393" creationId="{2C67D781-D1DB-4424-85D8-3CA8378DEE68}"/>
          </ac:spMkLst>
        </pc:spChg>
        <pc:spChg chg="mod">
          <ac:chgData name="Xin Zhang (FA Talent)" userId="474f572f-8271-4f60-858e-cee871e0aec6" providerId="ADAL" clId="{26CF346D-10E5-4EE0-BC04-87C2F195333A}" dt="2022-01-27T06:18:56.513" v="2342" actId="947"/>
          <ac:spMkLst>
            <pc:docMk/>
            <pc:sldMk cId="3021177763" sldId="271"/>
            <ac:spMk id="394" creationId="{87004517-9963-46CD-918E-68BA380469EB}"/>
          </ac:spMkLst>
        </pc:spChg>
        <pc:spChg chg="mod">
          <ac:chgData name="Xin Zhang (FA Talent)" userId="474f572f-8271-4f60-858e-cee871e0aec6" providerId="ADAL" clId="{26CF346D-10E5-4EE0-BC04-87C2F195333A}" dt="2022-01-27T06:18:56.530" v="2346" actId="947"/>
          <ac:spMkLst>
            <pc:docMk/>
            <pc:sldMk cId="3021177763" sldId="271"/>
            <ac:spMk id="395" creationId="{3615178D-2F56-4F2D-8A0A-8B6F0D3346B9}"/>
          </ac:spMkLst>
        </pc:spChg>
        <pc:spChg chg="mod">
          <ac:chgData name="Xin Zhang (FA Talent)" userId="474f572f-8271-4f60-858e-cee871e0aec6" providerId="ADAL" clId="{26CF346D-10E5-4EE0-BC04-87C2F195333A}" dt="2022-01-27T06:18:56.543" v="2350" actId="947"/>
          <ac:spMkLst>
            <pc:docMk/>
            <pc:sldMk cId="3021177763" sldId="271"/>
            <ac:spMk id="396" creationId="{265CBA97-7724-4E80-87BA-6F157C63083D}"/>
          </ac:spMkLst>
        </pc:spChg>
        <pc:spChg chg="mod">
          <ac:chgData name="Xin Zhang (FA Talent)" userId="474f572f-8271-4f60-858e-cee871e0aec6" providerId="ADAL" clId="{26CF346D-10E5-4EE0-BC04-87C2F195333A}" dt="2022-01-27T06:18:56.559" v="2354" actId="947"/>
          <ac:spMkLst>
            <pc:docMk/>
            <pc:sldMk cId="3021177763" sldId="271"/>
            <ac:spMk id="397" creationId="{65BB1A5D-EB90-4A56-AB50-FFE576D74D8C}"/>
          </ac:spMkLst>
        </pc:spChg>
        <pc:spChg chg="mod">
          <ac:chgData name="Xin Zhang (FA Talent)" userId="474f572f-8271-4f60-858e-cee871e0aec6" providerId="ADAL" clId="{26CF346D-10E5-4EE0-BC04-87C2F195333A}" dt="2022-01-27T06:18:56.574" v="2358" actId="947"/>
          <ac:spMkLst>
            <pc:docMk/>
            <pc:sldMk cId="3021177763" sldId="271"/>
            <ac:spMk id="398" creationId="{61565F2B-2ACB-46CD-B9F0-0363943BB9BE}"/>
          </ac:spMkLst>
        </pc:spChg>
        <pc:spChg chg="mod">
          <ac:chgData name="Xin Zhang (FA Talent)" userId="474f572f-8271-4f60-858e-cee871e0aec6" providerId="ADAL" clId="{26CF346D-10E5-4EE0-BC04-87C2F195333A}" dt="2022-01-27T06:18:56.589" v="2362" actId="947"/>
          <ac:spMkLst>
            <pc:docMk/>
            <pc:sldMk cId="3021177763" sldId="271"/>
            <ac:spMk id="399" creationId="{1E024F00-2869-4884-A28D-047D484B3E09}"/>
          </ac:spMkLst>
        </pc:spChg>
        <pc:spChg chg="mod">
          <ac:chgData name="Xin Zhang (FA Talent)" userId="474f572f-8271-4f60-858e-cee871e0aec6" providerId="ADAL" clId="{26CF346D-10E5-4EE0-BC04-87C2F195333A}" dt="2022-01-27T06:18:56.604" v="2366" actId="947"/>
          <ac:spMkLst>
            <pc:docMk/>
            <pc:sldMk cId="3021177763" sldId="271"/>
            <ac:spMk id="400" creationId="{7B0078B1-855F-43C5-A8C2-7C84BCEC329D}"/>
          </ac:spMkLst>
        </pc:spChg>
        <pc:spChg chg="mod">
          <ac:chgData name="Xin Zhang (FA Talent)" userId="474f572f-8271-4f60-858e-cee871e0aec6" providerId="ADAL" clId="{26CF346D-10E5-4EE0-BC04-87C2F195333A}" dt="2022-01-27T06:18:56.620" v="2370" actId="947"/>
          <ac:spMkLst>
            <pc:docMk/>
            <pc:sldMk cId="3021177763" sldId="271"/>
            <ac:spMk id="401" creationId="{3E9067B0-434D-48BF-9892-959E3BDAF55B}"/>
          </ac:spMkLst>
        </pc:spChg>
        <pc:spChg chg="mod">
          <ac:chgData name="Xin Zhang (FA Talent)" userId="474f572f-8271-4f60-858e-cee871e0aec6" providerId="ADAL" clId="{26CF346D-10E5-4EE0-BC04-87C2F195333A}" dt="2022-01-27T06:18:56.636" v="2374" actId="947"/>
          <ac:spMkLst>
            <pc:docMk/>
            <pc:sldMk cId="3021177763" sldId="271"/>
            <ac:spMk id="402" creationId="{1BE6EB9B-F771-418B-89C1-7E467C9B5964}"/>
          </ac:spMkLst>
        </pc:spChg>
        <pc:spChg chg="mod">
          <ac:chgData name="Xin Zhang (FA Talent)" userId="474f572f-8271-4f60-858e-cee871e0aec6" providerId="ADAL" clId="{26CF346D-10E5-4EE0-BC04-87C2F195333A}" dt="2022-01-27T06:18:56.651" v="2378" actId="947"/>
          <ac:spMkLst>
            <pc:docMk/>
            <pc:sldMk cId="3021177763" sldId="271"/>
            <ac:spMk id="403" creationId="{815C1519-A88D-4D5F-B8E4-F37A1520DC3C}"/>
          </ac:spMkLst>
        </pc:spChg>
        <pc:spChg chg="mod">
          <ac:chgData name="Xin Zhang (FA Talent)" userId="474f572f-8271-4f60-858e-cee871e0aec6" providerId="ADAL" clId="{26CF346D-10E5-4EE0-BC04-87C2F195333A}" dt="2022-01-27T06:18:56.666" v="2382" actId="947"/>
          <ac:spMkLst>
            <pc:docMk/>
            <pc:sldMk cId="3021177763" sldId="271"/>
            <ac:spMk id="404" creationId="{A22AD77C-D8AD-486C-8560-6E37418EF10E}"/>
          </ac:spMkLst>
        </pc:spChg>
        <pc:spChg chg="mod">
          <ac:chgData name="Xin Zhang (FA Talent)" userId="474f572f-8271-4f60-858e-cee871e0aec6" providerId="ADAL" clId="{26CF346D-10E5-4EE0-BC04-87C2F195333A}" dt="2022-01-27T06:18:56.681" v="2386" actId="947"/>
          <ac:spMkLst>
            <pc:docMk/>
            <pc:sldMk cId="3021177763" sldId="271"/>
            <ac:spMk id="405" creationId="{BC2C8D19-FFE5-43FD-9688-EE54DB97DC6A}"/>
          </ac:spMkLst>
        </pc:spChg>
        <pc:spChg chg="mod">
          <ac:chgData name="Xin Zhang (FA Talent)" userId="474f572f-8271-4f60-858e-cee871e0aec6" providerId="ADAL" clId="{26CF346D-10E5-4EE0-BC04-87C2F195333A}" dt="2022-01-27T06:18:56.696" v="2390" actId="947"/>
          <ac:spMkLst>
            <pc:docMk/>
            <pc:sldMk cId="3021177763" sldId="271"/>
            <ac:spMk id="406" creationId="{E60FF56C-8E9D-4DCA-A441-E68EC8B0694D}"/>
          </ac:spMkLst>
        </pc:spChg>
        <pc:spChg chg="mod">
          <ac:chgData name="Xin Zhang (FA Talent)" userId="474f572f-8271-4f60-858e-cee871e0aec6" providerId="ADAL" clId="{26CF346D-10E5-4EE0-BC04-87C2F195333A}" dt="2022-01-27T06:18:56.711" v="2394" actId="947"/>
          <ac:spMkLst>
            <pc:docMk/>
            <pc:sldMk cId="3021177763" sldId="271"/>
            <ac:spMk id="407" creationId="{A1FA00A3-D441-4281-828E-B1EE11B9FCF0}"/>
          </ac:spMkLst>
        </pc:spChg>
        <pc:spChg chg="mod">
          <ac:chgData name="Xin Zhang (FA Talent)" userId="474f572f-8271-4f60-858e-cee871e0aec6" providerId="ADAL" clId="{26CF346D-10E5-4EE0-BC04-87C2F195333A}" dt="2022-01-27T06:18:56.727" v="2398" actId="947"/>
          <ac:spMkLst>
            <pc:docMk/>
            <pc:sldMk cId="3021177763" sldId="271"/>
            <ac:spMk id="408" creationId="{B24ECA60-302D-43AD-AFE7-A78234540A61}"/>
          </ac:spMkLst>
        </pc:spChg>
        <pc:spChg chg="mod">
          <ac:chgData name="Xin Zhang (FA Talent)" userId="474f572f-8271-4f60-858e-cee871e0aec6" providerId="ADAL" clId="{26CF346D-10E5-4EE0-BC04-87C2F195333A}" dt="2022-01-27T06:18:56.742" v="2402" actId="947"/>
          <ac:spMkLst>
            <pc:docMk/>
            <pc:sldMk cId="3021177763" sldId="271"/>
            <ac:spMk id="409" creationId="{D05EFBAB-178B-4AC8-9D5A-380F9A3AD1B2}"/>
          </ac:spMkLst>
        </pc:spChg>
        <pc:spChg chg="mod">
          <ac:chgData name="Xin Zhang (FA Talent)" userId="474f572f-8271-4f60-858e-cee871e0aec6" providerId="ADAL" clId="{26CF346D-10E5-4EE0-BC04-87C2F195333A}" dt="2022-01-27T06:18:56.757" v="2406" actId="947"/>
          <ac:spMkLst>
            <pc:docMk/>
            <pc:sldMk cId="3021177763" sldId="271"/>
            <ac:spMk id="410" creationId="{C9EAA864-9FDE-4703-A38F-9E538187B0FE}"/>
          </ac:spMkLst>
        </pc:spChg>
        <pc:spChg chg="mod">
          <ac:chgData name="Xin Zhang (FA Talent)" userId="474f572f-8271-4f60-858e-cee871e0aec6" providerId="ADAL" clId="{26CF346D-10E5-4EE0-BC04-87C2F195333A}" dt="2022-01-27T06:18:56.773" v="2410" actId="947"/>
          <ac:spMkLst>
            <pc:docMk/>
            <pc:sldMk cId="3021177763" sldId="271"/>
            <ac:spMk id="411" creationId="{CA7512ED-051E-470C-8213-9B042B6BA542}"/>
          </ac:spMkLst>
        </pc:spChg>
        <pc:spChg chg="mod">
          <ac:chgData name="Xin Zhang (FA Talent)" userId="474f572f-8271-4f60-858e-cee871e0aec6" providerId="ADAL" clId="{26CF346D-10E5-4EE0-BC04-87C2F195333A}" dt="2022-01-27T06:18:56.789" v="2414" actId="947"/>
          <ac:spMkLst>
            <pc:docMk/>
            <pc:sldMk cId="3021177763" sldId="271"/>
            <ac:spMk id="412" creationId="{228BFE4F-1EBF-48E8-948C-66527EA97165}"/>
          </ac:spMkLst>
        </pc:spChg>
        <pc:spChg chg="mod">
          <ac:chgData name="Xin Zhang (FA Talent)" userId="474f572f-8271-4f60-858e-cee871e0aec6" providerId="ADAL" clId="{26CF346D-10E5-4EE0-BC04-87C2F195333A}" dt="2022-01-27T06:18:56.806" v="2418" actId="947"/>
          <ac:spMkLst>
            <pc:docMk/>
            <pc:sldMk cId="3021177763" sldId="271"/>
            <ac:spMk id="413" creationId="{1FF85C2F-F493-48B5-AEC0-2349F4166A7B}"/>
          </ac:spMkLst>
        </pc:spChg>
        <pc:spChg chg="mod">
          <ac:chgData name="Xin Zhang (FA Talent)" userId="474f572f-8271-4f60-858e-cee871e0aec6" providerId="ADAL" clId="{26CF346D-10E5-4EE0-BC04-87C2F195333A}" dt="2022-01-27T06:18:56.821" v="2422" actId="947"/>
          <ac:spMkLst>
            <pc:docMk/>
            <pc:sldMk cId="3021177763" sldId="271"/>
            <ac:spMk id="414" creationId="{FCACD6A0-0E0A-4518-970F-6F20DE0888D9}"/>
          </ac:spMkLst>
        </pc:spChg>
        <pc:spChg chg="mod">
          <ac:chgData name="Xin Zhang (FA Talent)" userId="474f572f-8271-4f60-858e-cee871e0aec6" providerId="ADAL" clId="{26CF346D-10E5-4EE0-BC04-87C2F195333A}" dt="2022-01-27T06:18:56.837" v="2426" actId="947"/>
          <ac:spMkLst>
            <pc:docMk/>
            <pc:sldMk cId="3021177763" sldId="271"/>
            <ac:spMk id="415" creationId="{3D55130F-FE30-4290-A919-7E40AEAA794D}"/>
          </ac:spMkLst>
        </pc:spChg>
        <pc:spChg chg="mod">
          <ac:chgData name="Xin Zhang (FA Talent)" userId="474f572f-8271-4f60-858e-cee871e0aec6" providerId="ADAL" clId="{26CF346D-10E5-4EE0-BC04-87C2F195333A}" dt="2022-01-27T06:18:56.852" v="2430" actId="947"/>
          <ac:spMkLst>
            <pc:docMk/>
            <pc:sldMk cId="3021177763" sldId="271"/>
            <ac:spMk id="416" creationId="{E73290AE-1D20-451A-BA6B-A6A1E5AB8387}"/>
          </ac:spMkLst>
        </pc:spChg>
        <pc:spChg chg="mod">
          <ac:chgData name="Xin Zhang (FA Talent)" userId="474f572f-8271-4f60-858e-cee871e0aec6" providerId="ADAL" clId="{26CF346D-10E5-4EE0-BC04-87C2F195333A}" dt="2022-01-27T06:18:56.867" v="2434" actId="947"/>
          <ac:spMkLst>
            <pc:docMk/>
            <pc:sldMk cId="3021177763" sldId="271"/>
            <ac:spMk id="417" creationId="{B9BA5F86-1F20-4DCD-994D-E1FCC6C110D1}"/>
          </ac:spMkLst>
        </pc:spChg>
        <pc:spChg chg="mod">
          <ac:chgData name="Xin Zhang (FA Talent)" userId="474f572f-8271-4f60-858e-cee871e0aec6" providerId="ADAL" clId="{26CF346D-10E5-4EE0-BC04-87C2F195333A}" dt="2022-01-27T06:18:56.881" v="2438" actId="947"/>
          <ac:spMkLst>
            <pc:docMk/>
            <pc:sldMk cId="3021177763" sldId="271"/>
            <ac:spMk id="418" creationId="{F87F3CC4-B46B-4A75-85FE-4D7E033F33BC}"/>
          </ac:spMkLst>
        </pc:spChg>
        <pc:spChg chg="mod">
          <ac:chgData name="Xin Zhang (FA Talent)" userId="474f572f-8271-4f60-858e-cee871e0aec6" providerId="ADAL" clId="{26CF346D-10E5-4EE0-BC04-87C2F195333A}" dt="2022-01-27T06:18:56.895" v="2442" actId="947"/>
          <ac:spMkLst>
            <pc:docMk/>
            <pc:sldMk cId="3021177763" sldId="271"/>
            <ac:spMk id="419" creationId="{4AED8525-A04F-4924-BB00-1F4F1A69094A}"/>
          </ac:spMkLst>
        </pc:spChg>
        <pc:spChg chg="mod">
          <ac:chgData name="Xin Zhang (FA Talent)" userId="474f572f-8271-4f60-858e-cee871e0aec6" providerId="ADAL" clId="{26CF346D-10E5-4EE0-BC04-87C2F195333A}" dt="2022-01-27T06:18:56.910" v="2446" actId="947"/>
          <ac:spMkLst>
            <pc:docMk/>
            <pc:sldMk cId="3021177763" sldId="271"/>
            <ac:spMk id="420" creationId="{AD0FC2BD-B385-498B-892F-79D4FEF6DC4A}"/>
          </ac:spMkLst>
        </pc:spChg>
        <pc:spChg chg="mod">
          <ac:chgData name="Xin Zhang (FA Talent)" userId="474f572f-8271-4f60-858e-cee871e0aec6" providerId="ADAL" clId="{26CF346D-10E5-4EE0-BC04-87C2F195333A}" dt="2022-01-27T06:18:56.924" v="2450" actId="947"/>
          <ac:spMkLst>
            <pc:docMk/>
            <pc:sldMk cId="3021177763" sldId="271"/>
            <ac:spMk id="421" creationId="{B5200BBF-42C1-4AEC-88CF-787181C3C1AA}"/>
          </ac:spMkLst>
        </pc:spChg>
        <pc:spChg chg="mod">
          <ac:chgData name="Xin Zhang (FA Talent)" userId="474f572f-8271-4f60-858e-cee871e0aec6" providerId="ADAL" clId="{26CF346D-10E5-4EE0-BC04-87C2F195333A}" dt="2022-01-27T06:18:56.940" v="2454" actId="947"/>
          <ac:spMkLst>
            <pc:docMk/>
            <pc:sldMk cId="3021177763" sldId="271"/>
            <ac:spMk id="422" creationId="{5CC8B419-8D34-4C4C-95C2-FFD35F6EB17A}"/>
          </ac:spMkLst>
        </pc:spChg>
        <pc:spChg chg="mod">
          <ac:chgData name="Xin Zhang (FA Talent)" userId="474f572f-8271-4f60-858e-cee871e0aec6" providerId="ADAL" clId="{26CF346D-10E5-4EE0-BC04-87C2F195333A}" dt="2022-01-27T06:18:56.954" v="2458" actId="947"/>
          <ac:spMkLst>
            <pc:docMk/>
            <pc:sldMk cId="3021177763" sldId="271"/>
            <ac:spMk id="423" creationId="{679F8F8E-ECAC-4D0C-9EED-7355E3EF3B6B}"/>
          </ac:spMkLst>
        </pc:spChg>
        <pc:spChg chg="mod">
          <ac:chgData name="Xin Zhang (FA Talent)" userId="474f572f-8271-4f60-858e-cee871e0aec6" providerId="ADAL" clId="{26CF346D-10E5-4EE0-BC04-87C2F195333A}" dt="2022-01-27T06:18:56.997" v="2462" actId="947"/>
          <ac:spMkLst>
            <pc:docMk/>
            <pc:sldMk cId="3021177763" sldId="271"/>
            <ac:spMk id="424" creationId="{613B6592-8CD7-4333-91C3-985728F0E00B}"/>
          </ac:spMkLst>
        </pc:spChg>
        <pc:spChg chg="mod">
          <ac:chgData name="Xin Zhang (FA Talent)" userId="474f572f-8271-4f60-858e-cee871e0aec6" providerId="ADAL" clId="{26CF346D-10E5-4EE0-BC04-87C2F195333A}" dt="2022-01-27T06:18:57.013" v="2466" actId="947"/>
          <ac:spMkLst>
            <pc:docMk/>
            <pc:sldMk cId="3021177763" sldId="271"/>
            <ac:spMk id="425" creationId="{4547B4D7-ECDB-4F50-B3B8-8EB47803CAF6}"/>
          </ac:spMkLst>
        </pc:spChg>
        <pc:spChg chg="mod">
          <ac:chgData name="Xin Zhang (FA Talent)" userId="474f572f-8271-4f60-858e-cee871e0aec6" providerId="ADAL" clId="{26CF346D-10E5-4EE0-BC04-87C2F195333A}" dt="2022-01-27T06:18:57.031" v="2470" actId="947"/>
          <ac:spMkLst>
            <pc:docMk/>
            <pc:sldMk cId="3021177763" sldId="271"/>
            <ac:spMk id="426" creationId="{F8BA070A-8543-4498-B928-4DEFB5E93B67}"/>
          </ac:spMkLst>
        </pc:spChg>
        <pc:spChg chg="mod">
          <ac:chgData name="Xin Zhang (FA Talent)" userId="474f572f-8271-4f60-858e-cee871e0aec6" providerId="ADAL" clId="{26CF346D-10E5-4EE0-BC04-87C2F195333A}" dt="2022-01-27T06:18:57.046" v="2474" actId="947"/>
          <ac:spMkLst>
            <pc:docMk/>
            <pc:sldMk cId="3021177763" sldId="271"/>
            <ac:spMk id="427" creationId="{7298F18D-A886-4779-A787-BFC776282BD9}"/>
          </ac:spMkLst>
        </pc:spChg>
        <pc:spChg chg="mod">
          <ac:chgData name="Xin Zhang (FA Talent)" userId="474f572f-8271-4f60-858e-cee871e0aec6" providerId="ADAL" clId="{26CF346D-10E5-4EE0-BC04-87C2F195333A}" dt="2022-01-27T06:18:57.062" v="2478" actId="947"/>
          <ac:spMkLst>
            <pc:docMk/>
            <pc:sldMk cId="3021177763" sldId="271"/>
            <ac:spMk id="428" creationId="{BCFFBEE9-5CD8-4706-838B-F8CD41C5E358}"/>
          </ac:spMkLst>
        </pc:spChg>
        <pc:spChg chg="mod">
          <ac:chgData name="Xin Zhang (FA Talent)" userId="474f572f-8271-4f60-858e-cee871e0aec6" providerId="ADAL" clId="{26CF346D-10E5-4EE0-BC04-87C2F195333A}" dt="2022-01-27T06:18:57.127" v="2482" actId="947"/>
          <ac:spMkLst>
            <pc:docMk/>
            <pc:sldMk cId="3021177763" sldId="271"/>
            <ac:spMk id="429" creationId="{3BE12D83-9657-436B-ACFF-44AC902F3C46}"/>
          </ac:spMkLst>
        </pc:spChg>
        <pc:spChg chg="mod">
          <ac:chgData name="Xin Zhang (FA Talent)" userId="474f572f-8271-4f60-858e-cee871e0aec6" providerId="ADAL" clId="{26CF346D-10E5-4EE0-BC04-87C2F195333A}" dt="2022-01-27T06:18:57.141" v="2486" actId="947"/>
          <ac:spMkLst>
            <pc:docMk/>
            <pc:sldMk cId="3021177763" sldId="271"/>
            <ac:spMk id="430" creationId="{F639E913-6291-48A3-8BA8-009343465BEE}"/>
          </ac:spMkLst>
        </pc:spChg>
        <pc:spChg chg="mod">
          <ac:chgData name="Xin Zhang (FA Talent)" userId="474f572f-8271-4f60-858e-cee871e0aec6" providerId="ADAL" clId="{26CF346D-10E5-4EE0-BC04-87C2F195333A}" dt="2022-01-27T06:18:57.157" v="2490" actId="947"/>
          <ac:spMkLst>
            <pc:docMk/>
            <pc:sldMk cId="3021177763" sldId="271"/>
            <ac:spMk id="431" creationId="{091DA340-447C-41E2-AFC1-25CC0C32DAD1}"/>
          </ac:spMkLst>
        </pc:spChg>
        <pc:spChg chg="mod">
          <ac:chgData name="Xin Zhang (FA Talent)" userId="474f572f-8271-4f60-858e-cee871e0aec6" providerId="ADAL" clId="{26CF346D-10E5-4EE0-BC04-87C2F195333A}" dt="2022-01-27T06:18:57.225" v="2498" actId="947"/>
          <ac:spMkLst>
            <pc:docMk/>
            <pc:sldMk cId="3021177763" sldId="271"/>
            <ac:spMk id="434" creationId="{8D3416BB-19CB-4520-B8AD-3CA0FE38EB66}"/>
          </ac:spMkLst>
        </pc:spChg>
        <pc:spChg chg="mod">
          <ac:chgData name="Xin Zhang (FA Talent)" userId="474f572f-8271-4f60-858e-cee871e0aec6" providerId="ADAL" clId="{26CF346D-10E5-4EE0-BC04-87C2F195333A}" dt="2022-01-27T06:18:57.245" v="2502" actId="947"/>
          <ac:spMkLst>
            <pc:docMk/>
            <pc:sldMk cId="3021177763" sldId="271"/>
            <ac:spMk id="435" creationId="{C65BFE01-5574-4E3A-BEAB-23DD85E7A0DF}"/>
          </ac:spMkLst>
        </pc:spChg>
        <pc:spChg chg="mod">
          <ac:chgData name="Xin Zhang (FA Talent)" userId="474f572f-8271-4f60-858e-cee871e0aec6" providerId="ADAL" clId="{26CF346D-10E5-4EE0-BC04-87C2F195333A}" dt="2022-01-27T06:18:57.261" v="2506" actId="947"/>
          <ac:spMkLst>
            <pc:docMk/>
            <pc:sldMk cId="3021177763" sldId="271"/>
            <ac:spMk id="436" creationId="{5BF2BF09-9779-4EE5-93DA-0AF33BE93FB0}"/>
          </ac:spMkLst>
        </pc:spChg>
        <pc:spChg chg="mod">
          <ac:chgData name="Xin Zhang (FA Talent)" userId="474f572f-8271-4f60-858e-cee871e0aec6" providerId="ADAL" clId="{26CF346D-10E5-4EE0-BC04-87C2F195333A}" dt="2022-01-27T06:18:57.277" v="2510" actId="947"/>
          <ac:spMkLst>
            <pc:docMk/>
            <pc:sldMk cId="3021177763" sldId="271"/>
            <ac:spMk id="437" creationId="{38958C0F-8BCF-4C4F-8968-D0BE118BDD09}"/>
          </ac:spMkLst>
        </pc:spChg>
        <pc:spChg chg="mod">
          <ac:chgData name="Xin Zhang (FA Talent)" userId="474f572f-8271-4f60-858e-cee871e0aec6" providerId="ADAL" clId="{26CF346D-10E5-4EE0-BC04-87C2F195333A}" dt="2022-01-27T06:18:57.293" v="2514" actId="947"/>
          <ac:spMkLst>
            <pc:docMk/>
            <pc:sldMk cId="3021177763" sldId="271"/>
            <ac:spMk id="438" creationId="{05CAE3EE-54B6-4CC7-8AFA-47E4624CC830}"/>
          </ac:spMkLst>
        </pc:spChg>
        <pc:spChg chg="mod">
          <ac:chgData name="Xin Zhang (FA Talent)" userId="474f572f-8271-4f60-858e-cee871e0aec6" providerId="ADAL" clId="{26CF346D-10E5-4EE0-BC04-87C2F195333A}" dt="2022-01-27T06:18:57.308" v="2518" actId="947"/>
          <ac:spMkLst>
            <pc:docMk/>
            <pc:sldMk cId="3021177763" sldId="271"/>
            <ac:spMk id="439" creationId="{132A884B-0C61-4850-86FD-7CA73D4BCCBD}"/>
          </ac:spMkLst>
        </pc:spChg>
        <pc:picChg chg="del">
          <ac:chgData name="Xin Zhang (FA Talent)" userId="474f572f-8271-4f60-858e-cee871e0aec6" providerId="ADAL" clId="{26CF346D-10E5-4EE0-BC04-87C2F195333A}" dt="2022-01-27T06:20:29.099" v="8036" actId="478"/>
          <ac:picMkLst>
            <pc:docMk/>
            <pc:sldMk cId="3021177763" sldId="271"/>
            <ac:picMk id="36" creationId="{4A083BA3-0225-4739-B91D-62729D411730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4:20.957" v="8109" actId="121"/>
        <pc:sldMkLst>
          <pc:docMk/>
          <pc:sldMk cId="185353179" sldId="273"/>
        </pc:sldMkLst>
        <pc:spChg chg="mod">
          <ac:chgData name="Xin Zhang (FA Talent)" userId="474f572f-8271-4f60-858e-cee871e0aec6" providerId="ADAL" clId="{26CF346D-10E5-4EE0-BC04-87C2F195333A}" dt="2022-01-27T06:24:20.957" v="8109" actId="121"/>
          <ac:spMkLst>
            <pc:docMk/>
            <pc:sldMk cId="185353179" sldId="273"/>
            <ac:spMk id="10" creationId="{E2377714-1E41-458F-A42E-1CE6CE9F5658}"/>
          </ac:spMkLst>
        </pc:spChg>
        <pc:spChg chg="mod">
          <ac:chgData name="Xin Zhang (FA Talent)" userId="474f572f-8271-4f60-858e-cee871e0aec6" providerId="ADAL" clId="{26CF346D-10E5-4EE0-BC04-87C2F195333A}" dt="2022-01-27T06:24:16.974" v="8108" actId="20577"/>
          <ac:spMkLst>
            <pc:docMk/>
            <pc:sldMk cId="185353179" sldId="273"/>
            <ac:spMk id="11" creationId="{40EA0DFD-D89D-4661-AA56-412BCF2B3447}"/>
          </ac:spMkLst>
        </pc:spChg>
        <pc:spChg chg="mod">
          <ac:chgData name="Xin Zhang (FA Talent)" userId="474f572f-8271-4f60-858e-cee871e0aec6" providerId="ADAL" clId="{26CF346D-10E5-4EE0-BC04-87C2F195333A}" dt="2022-01-27T06:19:15.163" v="6689" actId="947"/>
          <ac:spMkLst>
            <pc:docMk/>
            <pc:sldMk cId="185353179" sldId="273"/>
            <ac:spMk id="13" creationId="{C7E8ED1C-BA59-423E-97AF-6FFB3955261E}"/>
          </ac:spMkLst>
        </pc:spChg>
        <pc:picChg chg="del">
          <ac:chgData name="Xin Zhang (FA Talent)" userId="474f572f-8271-4f60-858e-cee871e0aec6" providerId="ADAL" clId="{26CF346D-10E5-4EE0-BC04-87C2F195333A}" dt="2022-01-27T06:20:56.711" v="8045" actId="478"/>
          <ac:picMkLst>
            <pc:docMk/>
            <pc:sldMk cId="185353179" sldId="273"/>
            <ac:picMk id="9" creationId="{E0CBA6AE-B9EC-41A4-9E47-54691DBA82D7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19:51.609" v="8024" actId="478"/>
        <pc:sldMkLst>
          <pc:docMk/>
          <pc:sldMk cId="2068018105" sldId="274"/>
        </pc:sldMkLst>
        <pc:spChg chg="mod">
          <ac:chgData name="Xin Zhang (FA Talent)" userId="474f572f-8271-4f60-858e-cee871e0aec6" providerId="ADAL" clId="{26CF346D-10E5-4EE0-BC04-87C2F195333A}" dt="2022-01-27T06:18:48.068" v="347" actId="947"/>
          <ac:spMkLst>
            <pc:docMk/>
            <pc:sldMk cId="2068018105" sldId="274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48.067" v="346" actId="947"/>
          <ac:spMkLst>
            <pc:docMk/>
            <pc:sldMk cId="2068018105" sldId="274"/>
            <ac:spMk id="4" creationId="{1EE191A5-2DB5-4D53-834A-DF8F79F91C12}"/>
          </ac:spMkLst>
        </pc:spChg>
        <pc:spChg chg="mod">
          <ac:chgData name="Xin Zhang (FA Talent)" userId="474f572f-8271-4f60-858e-cee871e0aec6" providerId="ADAL" clId="{26CF346D-10E5-4EE0-BC04-87C2F195333A}" dt="2022-01-27T06:18:48.074" v="349" actId="947"/>
          <ac:spMkLst>
            <pc:docMk/>
            <pc:sldMk cId="2068018105" sldId="274"/>
            <ac:spMk id="7" creationId="{9CD60A8F-39DB-43FC-AC49-600CF05E7DEE}"/>
          </ac:spMkLst>
        </pc:spChg>
        <pc:spChg chg="mod">
          <ac:chgData name="Xin Zhang (FA Talent)" userId="474f572f-8271-4f60-858e-cee871e0aec6" providerId="ADAL" clId="{26CF346D-10E5-4EE0-BC04-87C2F195333A}" dt="2022-01-27T06:18:48.047" v="337" actId="947"/>
          <ac:spMkLst>
            <pc:docMk/>
            <pc:sldMk cId="2068018105" sldId="274"/>
            <ac:spMk id="9" creationId="{4CED0CE0-8E49-4392-8857-9846919848D1}"/>
          </ac:spMkLst>
        </pc:spChg>
        <pc:spChg chg="mod">
          <ac:chgData name="Xin Zhang (FA Talent)" userId="474f572f-8271-4f60-858e-cee871e0aec6" providerId="ADAL" clId="{26CF346D-10E5-4EE0-BC04-87C2F195333A}" dt="2022-01-27T06:18:48.095" v="362" actId="947"/>
          <ac:spMkLst>
            <pc:docMk/>
            <pc:sldMk cId="2068018105" sldId="274"/>
            <ac:spMk id="10" creationId="{7ABBC365-6FEE-47E1-A811-DED8FD85F2D3}"/>
          </ac:spMkLst>
        </pc:spChg>
        <pc:spChg chg="mod">
          <ac:chgData name="Xin Zhang (FA Talent)" userId="474f572f-8271-4f60-858e-cee871e0aec6" providerId="ADAL" clId="{26CF346D-10E5-4EE0-BC04-87C2F195333A}" dt="2022-01-27T06:18:48.075" v="350" actId="947"/>
          <ac:spMkLst>
            <pc:docMk/>
            <pc:sldMk cId="2068018105" sldId="274"/>
            <ac:spMk id="13" creationId="{5F06BB73-568B-407D-A41B-42C153FF588C}"/>
          </ac:spMkLst>
        </pc:spChg>
        <pc:spChg chg="mod">
          <ac:chgData name="Xin Zhang (FA Talent)" userId="474f572f-8271-4f60-858e-cee871e0aec6" providerId="ADAL" clId="{26CF346D-10E5-4EE0-BC04-87C2F195333A}" dt="2022-01-27T06:18:48.103" v="366" actId="947"/>
          <ac:spMkLst>
            <pc:docMk/>
            <pc:sldMk cId="2068018105" sldId="274"/>
            <ac:spMk id="42" creationId="{8CB55E09-98E0-42AE-8245-A643A3A820F9}"/>
          </ac:spMkLst>
        </pc:spChg>
        <pc:spChg chg="mod">
          <ac:chgData name="Xin Zhang (FA Talent)" userId="474f572f-8271-4f60-858e-cee871e0aec6" providerId="ADAL" clId="{26CF346D-10E5-4EE0-BC04-87C2F195333A}" dt="2022-01-27T06:18:48.056" v="341" actId="947"/>
          <ac:spMkLst>
            <pc:docMk/>
            <pc:sldMk cId="2068018105" sldId="274"/>
            <ac:spMk id="48" creationId="{FD80DE13-5D7F-4662-982D-C54E77102DEF}"/>
          </ac:spMkLst>
        </pc:spChg>
        <pc:spChg chg="mod">
          <ac:chgData name="Xin Zhang (FA Talent)" userId="474f572f-8271-4f60-858e-cee871e0aec6" providerId="ADAL" clId="{26CF346D-10E5-4EE0-BC04-87C2F195333A}" dt="2022-01-27T06:18:48.096" v="363" actId="947"/>
          <ac:spMkLst>
            <pc:docMk/>
            <pc:sldMk cId="2068018105" sldId="274"/>
            <ac:spMk id="49" creationId="{01C69EE9-EF26-42B0-AEAD-11AF4948D243}"/>
          </ac:spMkLst>
        </pc:spChg>
        <pc:spChg chg="mod">
          <ac:chgData name="Xin Zhang (FA Talent)" userId="474f572f-8271-4f60-858e-cee871e0aec6" providerId="ADAL" clId="{26CF346D-10E5-4EE0-BC04-87C2F195333A}" dt="2022-01-27T06:18:48.039" v="331" actId="947"/>
          <ac:spMkLst>
            <pc:docMk/>
            <pc:sldMk cId="2068018105" sldId="274"/>
            <ac:spMk id="51" creationId="{24E2ABAF-46D1-4287-8C29-68A75FFCE481}"/>
          </ac:spMkLst>
        </pc:spChg>
        <pc:spChg chg="mod">
          <ac:chgData name="Xin Zhang (FA Talent)" userId="474f572f-8271-4f60-858e-cee871e0aec6" providerId="ADAL" clId="{26CF346D-10E5-4EE0-BC04-87C2F195333A}" dt="2022-01-27T06:18:48.091" v="358" actId="947"/>
          <ac:spMkLst>
            <pc:docMk/>
            <pc:sldMk cId="2068018105" sldId="274"/>
            <ac:spMk id="52" creationId="{65E6CEC9-7798-4668-B47A-65DFB0BA4400}"/>
          </ac:spMkLst>
        </pc:spChg>
        <pc:spChg chg="mod">
          <ac:chgData name="Xin Zhang (FA Talent)" userId="474f572f-8271-4f60-858e-cee871e0aec6" providerId="ADAL" clId="{26CF346D-10E5-4EE0-BC04-87C2F195333A}" dt="2022-01-27T06:18:48.071" v="348" actId="947"/>
          <ac:spMkLst>
            <pc:docMk/>
            <pc:sldMk cId="2068018105" sldId="274"/>
            <ac:spMk id="54" creationId="{23661036-7DDB-4C21-B8D6-1C1FD9BEADED}"/>
          </ac:spMkLst>
        </pc:spChg>
        <pc:spChg chg="mod">
          <ac:chgData name="Xin Zhang (FA Talent)" userId="474f572f-8271-4f60-858e-cee871e0aec6" providerId="ADAL" clId="{26CF346D-10E5-4EE0-BC04-87C2F195333A}" dt="2022-01-27T06:18:47.968" v="318" actId="947"/>
          <ac:spMkLst>
            <pc:docMk/>
            <pc:sldMk cId="2068018105" sldId="274"/>
            <ac:spMk id="56" creationId="{8FA2BB3A-D613-4D03-A674-0316D400AA9F}"/>
          </ac:spMkLst>
        </pc:spChg>
        <pc:picChg chg="del">
          <ac:chgData name="Xin Zhang (FA Talent)" userId="474f572f-8271-4f60-858e-cee871e0aec6" providerId="ADAL" clId="{26CF346D-10E5-4EE0-BC04-87C2F195333A}" dt="2022-01-27T06:19:51.609" v="8024" actId="478"/>
          <ac:picMkLst>
            <pc:docMk/>
            <pc:sldMk cId="2068018105" sldId="274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19:56.562" v="8026" actId="478"/>
        <pc:sldMkLst>
          <pc:docMk/>
          <pc:sldMk cId="3337130490" sldId="279"/>
        </pc:sldMkLst>
        <pc:spChg chg="mod">
          <ac:chgData name="Xin Zhang (FA Talent)" userId="474f572f-8271-4f60-858e-cee871e0aec6" providerId="ADAL" clId="{26CF346D-10E5-4EE0-BC04-87C2F195333A}" dt="2022-01-27T06:18:48.580" v="490" actId="947"/>
          <ac:spMkLst>
            <pc:docMk/>
            <pc:sldMk cId="3337130490" sldId="279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48.792" v="559" actId="947"/>
          <ac:spMkLst>
            <pc:docMk/>
            <pc:sldMk cId="3337130490" sldId="279"/>
            <ac:spMk id="4" creationId="{1EE191A5-2DB5-4D53-834A-DF8F79F91C12}"/>
          </ac:spMkLst>
        </pc:spChg>
        <pc:spChg chg="mod">
          <ac:chgData name="Xin Zhang (FA Talent)" userId="474f572f-8271-4f60-858e-cee871e0aec6" providerId="ADAL" clId="{26CF346D-10E5-4EE0-BC04-87C2F195333A}" dt="2022-01-27T06:18:48.702" v="508" actId="947"/>
          <ac:spMkLst>
            <pc:docMk/>
            <pc:sldMk cId="3337130490" sldId="279"/>
            <ac:spMk id="10" creationId="{CD71402B-09CF-41CC-977A-DB984422BE77}"/>
          </ac:spMkLst>
        </pc:spChg>
        <pc:spChg chg="mod">
          <ac:chgData name="Xin Zhang (FA Talent)" userId="474f572f-8271-4f60-858e-cee871e0aec6" providerId="ADAL" clId="{26CF346D-10E5-4EE0-BC04-87C2F195333A}" dt="2022-01-27T06:18:48.735" v="524" actId="947"/>
          <ac:spMkLst>
            <pc:docMk/>
            <pc:sldMk cId="3337130490" sldId="279"/>
            <ac:spMk id="32" creationId="{749CC36D-9575-4AF6-9C95-93A334B3F235}"/>
          </ac:spMkLst>
        </pc:spChg>
        <pc:spChg chg="mod">
          <ac:chgData name="Xin Zhang (FA Talent)" userId="474f572f-8271-4f60-858e-cee871e0aec6" providerId="ADAL" clId="{26CF346D-10E5-4EE0-BC04-87C2F195333A}" dt="2022-01-27T06:18:48.802" v="566" actId="947"/>
          <ac:spMkLst>
            <pc:docMk/>
            <pc:sldMk cId="3337130490" sldId="279"/>
            <ac:spMk id="33" creationId="{EF987F18-1BEF-41C4-A50D-80C15142CDF2}"/>
          </ac:spMkLst>
        </pc:spChg>
        <pc:spChg chg="mod">
          <ac:chgData name="Xin Zhang (FA Talent)" userId="474f572f-8271-4f60-858e-cee871e0aec6" providerId="ADAL" clId="{26CF346D-10E5-4EE0-BC04-87C2F195333A}" dt="2022-01-27T06:18:48.776" v="546" actId="947"/>
          <ac:spMkLst>
            <pc:docMk/>
            <pc:sldMk cId="3337130490" sldId="279"/>
            <ac:spMk id="325" creationId="{6EEE6402-0A1A-499A-B164-B2A72C82CA06}"/>
          </ac:spMkLst>
        </pc:spChg>
        <pc:spChg chg="mod">
          <ac:chgData name="Xin Zhang (FA Talent)" userId="474f572f-8271-4f60-858e-cee871e0aec6" providerId="ADAL" clId="{26CF346D-10E5-4EE0-BC04-87C2F195333A}" dt="2022-01-27T06:18:48.793" v="560" actId="947"/>
          <ac:spMkLst>
            <pc:docMk/>
            <pc:sldMk cId="3337130490" sldId="279"/>
            <ac:spMk id="326" creationId="{803D08C0-4215-4193-982E-3EB6587597A4}"/>
          </ac:spMkLst>
        </pc:spChg>
        <pc:spChg chg="mod">
          <ac:chgData name="Xin Zhang (FA Talent)" userId="474f572f-8271-4f60-858e-cee871e0aec6" providerId="ADAL" clId="{26CF346D-10E5-4EE0-BC04-87C2F195333A}" dt="2022-01-27T06:18:48.801" v="565" actId="947"/>
          <ac:spMkLst>
            <pc:docMk/>
            <pc:sldMk cId="3337130490" sldId="279"/>
            <ac:spMk id="327" creationId="{4E300182-8704-41AA-B8A3-9F3AFBD315D8}"/>
          </ac:spMkLst>
        </pc:spChg>
        <pc:spChg chg="mod">
          <ac:chgData name="Xin Zhang (FA Talent)" userId="474f572f-8271-4f60-858e-cee871e0aec6" providerId="ADAL" clId="{26CF346D-10E5-4EE0-BC04-87C2F195333A}" dt="2022-01-27T06:18:48.782" v="550" actId="947"/>
          <ac:spMkLst>
            <pc:docMk/>
            <pc:sldMk cId="3337130490" sldId="279"/>
            <ac:spMk id="329" creationId="{739D7D5A-A0EB-4475-B277-29DE2FB9270B}"/>
          </ac:spMkLst>
        </pc:spChg>
        <pc:spChg chg="mod">
          <ac:chgData name="Xin Zhang (FA Talent)" userId="474f572f-8271-4f60-858e-cee871e0aec6" providerId="ADAL" clId="{26CF346D-10E5-4EE0-BC04-87C2F195333A}" dt="2022-01-27T06:18:48.781" v="549" actId="947"/>
          <ac:spMkLst>
            <pc:docMk/>
            <pc:sldMk cId="3337130490" sldId="279"/>
            <ac:spMk id="330" creationId="{B4A23D94-88B5-45F4-95D9-735648A2A152}"/>
          </ac:spMkLst>
        </pc:spChg>
        <pc:spChg chg="mod">
          <ac:chgData name="Xin Zhang (FA Talent)" userId="474f572f-8271-4f60-858e-cee871e0aec6" providerId="ADAL" clId="{26CF346D-10E5-4EE0-BC04-87C2F195333A}" dt="2022-01-27T06:18:48.788" v="555" actId="947"/>
          <ac:spMkLst>
            <pc:docMk/>
            <pc:sldMk cId="3337130490" sldId="279"/>
            <ac:spMk id="357" creationId="{4970DFFD-A816-4220-80EB-3E08443D3E0D}"/>
          </ac:spMkLst>
        </pc:spChg>
        <pc:spChg chg="mod">
          <ac:chgData name="Xin Zhang (FA Talent)" userId="474f572f-8271-4f60-858e-cee871e0aec6" providerId="ADAL" clId="{26CF346D-10E5-4EE0-BC04-87C2F195333A}" dt="2022-01-27T06:18:48.763" v="538" actId="947"/>
          <ac:spMkLst>
            <pc:docMk/>
            <pc:sldMk cId="3337130490" sldId="279"/>
            <ac:spMk id="358" creationId="{560FA286-E57C-4408-889E-5BCBD0F1B3A9}"/>
          </ac:spMkLst>
        </pc:spChg>
        <pc:spChg chg="mod">
          <ac:chgData name="Xin Zhang (FA Talent)" userId="474f572f-8271-4f60-858e-cee871e0aec6" providerId="ADAL" clId="{26CF346D-10E5-4EE0-BC04-87C2F195333A}" dt="2022-01-27T06:18:48.789" v="556" actId="947"/>
          <ac:spMkLst>
            <pc:docMk/>
            <pc:sldMk cId="3337130490" sldId="279"/>
            <ac:spMk id="359" creationId="{EDC377C1-6544-47FF-9504-B78C96A1F712}"/>
          </ac:spMkLst>
        </pc:spChg>
        <pc:spChg chg="mod">
          <ac:chgData name="Xin Zhang (FA Talent)" userId="474f572f-8271-4f60-858e-cee871e0aec6" providerId="ADAL" clId="{26CF346D-10E5-4EE0-BC04-87C2F195333A}" dt="2022-01-27T06:18:48.771" v="542" actId="947"/>
          <ac:spMkLst>
            <pc:docMk/>
            <pc:sldMk cId="3337130490" sldId="279"/>
            <ac:spMk id="360" creationId="{5C39B9C4-77DD-48D7-9056-C96DEEDA2B9B}"/>
          </ac:spMkLst>
        </pc:spChg>
        <pc:spChg chg="mod">
          <ac:chgData name="Xin Zhang (FA Talent)" userId="474f572f-8271-4f60-858e-cee871e0aec6" providerId="ADAL" clId="{26CF346D-10E5-4EE0-BC04-87C2F195333A}" dt="2022-01-27T06:18:48.785" v="552" actId="947"/>
          <ac:spMkLst>
            <pc:docMk/>
            <pc:sldMk cId="3337130490" sldId="279"/>
            <ac:spMk id="361" creationId="{8CD31894-816D-44E4-ADD8-E1000ED30FB8}"/>
          </ac:spMkLst>
        </pc:spChg>
        <pc:spChg chg="mod">
          <ac:chgData name="Xin Zhang (FA Talent)" userId="474f572f-8271-4f60-858e-cee871e0aec6" providerId="ADAL" clId="{26CF346D-10E5-4EE0-BC04-87C2F195333A}" dt="2022-01-27T06:18:48.766" v="540" actId="947"/>
          <ac:spMkLst>
            <pc:docMk/>
            <pc:sldMk cId="3337130490" sldId="279"/>
            <ac:spMk id="365" creationId="{A5ACD4F3-001C-4089-951E-3A357DB5F6CA}"/>
          </ac:spMkLst>
        </pc:spChg>
        <pc:spChg chg="mod">
          <ac:chgData name="Xin Zhang (FA Talent)" userId="474f572f-8271-4f60-858e-cee871e0aec6" providerId="ADAL" clId="{26CF346D-10E5-4EE0-BC04-87C2F195333A}" dt="2022-01-27T06:18:48.779" v="547" actId="947"/>
          <ac:spMkLst>
            <pc:docMk/>
            <pc:sldMk cId="3337130490" sldId="279"/>
            <ac:spMk id="369" creationId="{928C2EEC-8CE2-424F-A803-46D8E4D80632}"/>
          </ac:spMkLst>
        </pc:spChg>
        <pc:spChg chg="mod">
          <ac:chgData name="Xin Zhang (FA Talent)" userId="474f572f-8271-4f60-858e-cee871e0aec6" providerId="ADAL" clId="{26CF346D-10E5-4EE0-BC04-87C2F195333A}" dt="2022-01-27T06:18:48.790" v="557" actId="947"/>
          <ac:spMkLst>
            <pc:docMk/>
            <pc:sldMk cId="3337130490" sldId="279"/>
            <ac:spMk id="373" creationId="{C2967BDE-2A5E-4640-B943-6222EAE8AD99}"/>
          </ac:spMkLst>
        </pc:spChg>
        <pc:spChg chg="mod">
          <ac:chgData name="Xin Zhang (FA Talent)" userId="474f572f-8271-4f60-858e-cee871e0aec6" providerId="ADAL" clId="{26CF346D-10E5-4EE0-BC04-87C2F195333A}" dt="2022-01-27T06:18:48.780" v="548" actId="947"/>
          <ac:spMkLst>
            <pc:docMk/>
            <pc:sldMk cId="3337130490" sldId="279"/>
            <ac:spMk id="377" creationId="{7B424EEF-C037-42EC-B1CF-A884D8F9852F}"/>
          </ac:spMkLst>
        </pc:spChg>
        <pc:spChg chg="mod">
          <ac:chgData name="Xin Zhang (FA Talent)" userId="474f572f-8271-4f60-858e-cee871e0aec6" providerId="ADAL" clId="{26CF346D-10E5-4EE0-BC04-87C2F195333A}" dt="2022-01-27T06:18:48.773" v="543" actId="947"/>
          <ac:spMkLst>
            <pc:docMk/>
            <pc:sldMk cId="3337130490" sldId="279"/>
            <ac:spMk id="378" creationId="{072E2B69-AB4D-42FE-AF2F-25ED3AF31ACD}"/>
          </ac:spMkLst>
        </pc:spChg>
        <pc:picChg chg="del">
          <ac:chgData name="Xin Zhang (FA Talent)" userId="474f572f-8271-4f60-858e-cee871e0aec6" providerId="ADAL" clId="{26CF346D-10E5-4EE0-BC04-87C2F195333A}" dt="2022-01-27T06:19:56.562" v="8026" actId="478"/>
          <ac:picMkLst>
            <pc:docMk/>
            <pc:sldMk cId="3337130490" sldId="279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19:53.997" v="8025" actId="478"/>
        <pc:sldMkLst>
          <pc:docMk/>
          <pc:sldMk cId="2414501127" sldId="280"/>
        </pc:sldMkLst>
        <pc:spChg chg="mod">
          <ac:chgData name="Xin Zhang (FA Talent)" userId="474f572f-8271-4f60-858e-cee871e0aec6" providerId="ADAL" clId="{26CF346D-10E5-4EE0-BC04-87C2F195333A}" dt="2022-01-27T06:18:48.545" v="473" actId="947"/>
          <ac:spMkLst>
            <pc:docMk/>
            <pc:sldMk cId="2414501127" sldId="280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48.544" v="472" actId="947"/>
          <ac:spMkLst>
            <pc:docMk/>
            <pc:sldMk cId="2414501127" sldId="280"/>
            <ac:spMk id="4" creationId="{1EE191A5-2DB5-4D53-834A-DF8F79F91C12}"/>
          </ac:spMkLst>
        </pc:spChg>
        <pc:spChg chg="mod">
          <ac:chgData name="Xin Zhang (FA Talent)" userId="474f572f-8271-4f60-858e-cee871e0aec6" providerId="ADAL" clId="{26CF346D-10E5-4EE0-BC04-87C2F195333A}" dt="2022-01-27T06:18:48.248" v="378" actId="947"/>
          <ac:spMkLst>
            <pc:docMk/>
            <pc:sldMk cId="2414501127" sldId="280"/>
            <ac:spMk id="29" creationId="{EF28660F-0793-4F69-AB1E-1CAACE7C44A3}"/>
          </ac:spMkLst>
        </pc:spChg>
        <pc:spChg chg="mod">
          <ac:chgData name="Xin Zhang (FA Talent)" userId="474f572f-8271-4f60-858e-cee871e0aec6" providerId="ADAL" clId="{26CF346D-10E5-4EE0-BC04-87C2F195333A}" dt="2022-01-27T06:18:48.523" v="461" actId="947"/>
          <ac:spMkLst>
            <pc:docMk/>
            <pc:sldMk cId="2414501127" sldId="280"/>
            <ac:spMk id="30" creationId="{97714853-97B1-498A-AC00-4395D8B7B84B}"/>
          </ac:spMkLst>
        </pc:spChg>
        <pc:spChg chg="mod">
          <ac:chgData name="Xin Zhang (FA Talent)" userId="474f572f-8271-4f60-858e-cee871e0aec6" providerId="ADAL" clId="{26CF346D-10E5-4EE0-BC04-87C2F195333A}" dt="2022-01-27T06:18:48.562" v="481" actId="947"/>
          <ac:spMkLst>
            <pc:docMk/>
            <pc:sldMk cId="2414501127" sldId="280"/>
            <ac:spMk id="40" creationId="{C5244C63-93EB-45DD-A5AD-6E9865CBF856}"/>
          </ac:spMkLst>
        </pc:spChg>
        <pc:spChg chg="mod">
          <ac:chgData name="Xin Zhang (FA Talent)" userId="474f572f-8271-4f60-858e-cee871e0aec6" providerId="ADAL" clId="{26CF346D-10E5-4EE0-BC04-87C2F195333A}" dt="2022-01-27T06:18:48.560" v="479" actId="947"/>
          <ac:spMkLst>
            <pc:docMk/>
            <pc:sldMk cId="2414501127" sldId="280"/>
            <ac:spMk id="41" creationId="{AB92D21B-ED00-4A90-ACA2-C329719F3692}"/>
          </ac:spMkLst>
        </pc:spChg>
        <pc:spChg chg="mod">
          <ac:chgData name="Xin Zhang (FA Talent)" userId="474f572f-8271-4f60-858e-cee871e0aec6" providerId="ADAL" clId="{26CF346D-10E5-4EE0-BC04-87C2F195333A}" dt="2022-01-27T06:18:48.570" v="486" actId="947"/>
          <ac:spMkLst>
            <pc:docMk/>
            <pc:sldMk cId="2414501127" sldId="280"/>
            <ac:spMk id="44" creationId="{6FC9E87A-74AA-40AE-855D-45B1973875FC}"/>
          </ac:spMkLst>
        </pc:spChg>
        <pc:spChg chg="mod">
          <ac:chgData name="Xin Zhang (FA Talent)" userId="474f572f-8271-4f60-858e-cee871e0aec6" providerId="ADAL" clId="{26CF346D-10E5-4EE0-BC04-87C2F195333A}" dt="2022-01-27T06:18:48.521" v="459" actId="947"/>
          <ac:spMkLst>
            <pc:docMk/>
            <pc:sldMk cId="2414501127" sldId="280"/>
            <ac:spMk id="45" creationId="{B48B0198-8FBB-4807-9272-D6D3FCB194CF}"/>
          </ac:spMkLst>
        </pc:spChg>
        <pc:spChg chg="mod">
          <ac:chgData name="Xin Zhang (FA Talent)" userId="474f572f-8271-4f60-858e-cee871e0aec6" providerId="ADAL" clId="{26CF346D-10E5-4EE0-BC04-87C2F195333A}" dt="2022-01-27T06:18:48.543" v="471" actId="947"/>
          <ac:spMkLst>
            <pc:docMk/>
            <pc:sldMk cId="2414501127" sldId="280"/>
            <ac:spMk id="48" creationId="{C68AFE16-2750-439E-89F9-23F9C4E61337}"/>
          </ac:spMkLst>
        </pc:spChg>
        <pc:spChg chg="mod">
          <ac:chgData name="Xin Zhang (FA Talent)" userId="474f572f-8271-4f60-858e-cee871e0aec6" providerId="ADAL" clId="{26CF346D-10E5-4EE0-BC04-87C2F195333A}" dt="2022-01-27T06:18:48.550" v="477" actId="947"/>
          <ac:spMkLst>
            <pc:docMk/>
            <pc:sldMk cId="2414501127" sldId="280"/>
            <ac:spMk id="49" creationId="{049355B4-8BD6-4215-8E6C-7DCD9DD48E75}"/>
          </ac:spMkLst>
        </pc:spChg>
        <pc:spChg chg="mod">
          <ac:chgData name="Xin Zhang (FA Talent)" userId="474f572f-8271-4f60-858e-cee871e0aec6" providerId="ADAL" clId="{26CF346D-10E5-4EE0-BC04-87C2F195333A}" dt="2022-01-27T06:18:48.537" v="466" actId="947"/>
          <ac:spMkLst>
            <pc:docMk/>
            <pc:sldMk cId="2414501127" sldId="280"/>
            <ac:spMk id="52" creationId="{F2098AE8-15F5-4ADB-8F88-363E73764341}"/>
          </ac:spMkLst>
        </pc:spChg>
        <pc:spChg chg="mod">
          <ac:chgData name="Xin Zhang (FA Talent)" userId="474f572f-8271-4f60-858e-cee871e0aec6" providerId="ADAL" clId="{26CF346D-10E5-4EE0-BC04-87C2F195333A}" dt="2022-01-27T06:18:48.548" v="476" actId="947"/>
          <ac:spMkLst>
            <pc:docMk/>
            <pc:sldMk cId="2414501127" sldId="280"/>
            <ac:spMk id="102" creationId="{4EAA7731-571F-49E5-969E-3410D4AA695A}"/>
          </ac:spMkLst>
        </pc:spChg>
        <pc:spChg chg="mod">
          <ac:chgData name="Xin Zhang (FA Talent)" userId="474f572f-8271-4f60-858e-cee871e0aec6" providerId="ADAL" clId="{26CF346D-10E5-4EE0-BC04-87C2F195333A}" dt="2022-01-27T06:18:48.540" v="469" actId="947"/>
          <ac:spMkLst>
            <pc:docMk/>
            <pc:sldMk cId="2414501127" sldId="280"/>
            <ac:spMk id="106" creationId="{CC4D494C-00C3-40AF-8EE8-3AA84672BE46}"/>
          </ac:spMkLst>
        </pc:spChg>
        <pc:spChg chg="mod">
          <ac:chgData name="Xin Zhang (FA Talent)" userId="474f572f-8271-4f60-858e-cee871e0aec6" providerId="ADAL" clId="{26CF346D-10E5-4EE0-BC04-87C2F195333A}" dt="2022-01-27T06:18:48.547" v="475" actId="947"/>
          <ac:spMkLst>
            <pc:docMk/>
            <pc:sldMk cId="2414501127" sldId="280"/>
            <ac:spMk id="107" creationId="{79301766-0CEC-4970-A6DC-B5C58AF4CE11}"/>
          </ac:spMkLst>
        </pc:spChg>
        <pc:spChg chg="mod">
          <ac:chgData name="Xin Zhang (FA Talent)" userId="474f572f-8271-4f60-858e-cee871e0aec6" providerId="ADAL" clId="{26CF346D-10E5-4EE0-BC04-87C2F195333A}" dt="2022-01-27T06:18:48.487" v="438" actId="947"/>
          <ac:spMkLst>
            <pc:docMk/>
            <pc:sldMk cId="2414501127" sldId="280"/>
            <ac:spMk id="116" creationId="{E7E0BFA7-3F71-428A-805B-AA3B74283006}"/>
          </ac:spMkLst>
        </pc:spChg>
        <pc:spChg chg="mod">
          <ac:chgData name="Xin Zhang (FA Talent)" userId="474f572f-8271-4f60-858e-cee871e0aec6" providerId="ADAL" clId="{26CF346D-10E5-4EE0-BC04-87C2F195333A}" dt="2022-01-27T06:18:48.541" v="470" actId="947"/>
          <ac:spMkLst>
            <pc:docMk/>
            <pc:sldMk cId="2414501127" sldId="280"/>
            <ac:spMk id="117" creationId="{2C5B83F5-9166-4094-A994-2E0188C24C02}"/>
          </ac:spMkLst>
        </pc:spChg>
        <pc:spChg chg="mod">
          <ac:chgData name="Xin Zhang (FA Talent)" userId="474f572f-8271-4f60-858e-cee871e0aec6" providerId="ADAL" clId="{26CF346D-10E5-4EE0-BC04-87C2F195333A}" dt="2022-01-27T06:18:48.538" v="467" actId="947"/>
          <ac:spMkLst>
            <pc:docMk/>
            <pc:sldMk cId="2414501127" sldId="280"/>
            <ac:spMk id="119" creationId="{4099175E-E1C6-496F-8A94-9909208A3AE6}"/>
          </ac:spMkLst>
        </pc:spChg>
        <pc:spChg chg="mod">
          <ac:chgData name="Xin Zhang (FA Talent)" userId="474f572f-8271-4f60-858e-cee871e0aec6" providerId="ADAL" clId="{26CF346D-10E5-4EE0-BC04-87C2F195333A}" dt="2022-01-27T06:18:48.561" v="480" actId="947"/>
          <ac:spMkLst>
            <pc:docMk/>
            <pc:sldMk cId="2414501127" sldId="280"/>
            <ac:spMk id="120" creationId="{D27DA1FD-499B-4FB3-A004-2FDE255FA366}"/>
          </ac:spMkLst>
        </pc:spChg>
        <pc:spChg chg="mod">
          <ac:chgData name="Xin Zhang (FA Talent)" userId="474f572f-8271-4f60-858e-cee871e0aec6" providerId="ADAL" clId="{26CF346D-10E5-4EE0-BC04-87C2F195333A}" dt="2022-01-27T06:18:48.526" v="462" actId="947"/>
          <ac:spMkLst>
            <pc:docMk/>
            <pc:sldMk cId="2414501127" sldId="280"/>
            <ac:spMk id="122" creationId="{6C330C80-7AE6-4858-A8BA-0DD85B30996A}"/>
          </ac:spMkLst>
        </pc:spChg>
        <pc:spChg chg="mod">
          <ac:chgData name="Xin Zhang (FA Talent)" userId="474f572f-8271-4f60-858e-cee871e0aec6" providerId="ADAL" clId="{26CF346D-10E5-4EE0-BC04-87C2F195333A}" dt="2022-01-27T06:18:48.520" v="458" actId="947"/>
          <ac:spMkLst>
            <pc:docMk/>
            <pc:sldMk cId="2414501127" sldId="280"/>
            <ac:spMk id="125" creationId="{2A96ADD7-16E1-424D-9E15-1C9D2C093052}"/>
          </ac:spMkLst>
        </pc:spChg>
        <pc:spChg chg="mod">
          <ac:chgData name="Xin Zhang (FA Talent)" userId="474f572f-8271-4f60-858e-cee871e0aec6" providerId="ADAL" clId="{26CF346D-10E5-4EE0-BC04-87C2F195333A}" dt="2022-01-27T06:18:48.538" v="468" actId="947"/>
          <ac:spMkLst>
            <pc:docMk/>
            <pc:sldMk cId="2414501127" sldId="280"/>
            <ac:spMk id="126" creationId="{8A08CF8A-7E55-485B-98CF-9DFB0F7E2D36}"/>
          </ac:spMkLst>
        </pc:spChg>
        <pc:spChg chg="mod">
          <ac:chgData name="Xin Zhang (FA Talent)" userId="474f572f-8271-4f60-858e-cee871e0aec6" providerId="ADAL" clId="{26CF346D-10E5-4EE0-BC04-87C2F195333A}" dt="2022-01-27T06:18:48.551" v="478" actId="947"/>
          <ac:spMkLst>
            <pc:docMk/>
            <pc:sldMk cId="2414501127" sldId="280"/>
            <ac:spMk id="127" creationId="{EAE87A30-C185-453C-AF58-C1E9F7F891D1}"/>
          </ac:spMkLst>
        </pc:spChg>
        <pc:spChg chg="mod">
          <ac:chgData name="Xin Zhang (FA Talent)" userId="474f572f-8271-4f60-858e-cee871e0aec6" providerId="ADAL" clId="{26CF346D-10E5-4EE0-BC04-87C2F195333A}" dt="2022-01-27T06:18:48.509" v="451" actId="947"/>
          <ac:spMkLst>
            <pc:docMk/>
            <pc:sldMk cId="2414501127" sldId="280"/>
            <ac:spMk id="128" creationId="{22B7C00A-A5B5-453F-9823-BD958ACBE48B}"/>
          </ac:spMkLst>
        </pc:spChg>
        <pc:spChg chg="mod">
          <ac:chgData name="Xin Zhang (FA Talent)" userId="474f572f-8271-4f60-858e-cee871e0aec6" providerId="ADAL" clId="{26CF346D-10E5-4EE0-BC04-87C2F195333A}" dt="2022-01-27T06:18:48.510" v="452" actId="947"/>
          <ac:spMkLst>
            <pc:docMk/>
            <pc:sldMk cId="2414501127" sldId="280"/>
            <ac:spMk id="130" creationId="{AAA5984F-5C2E-43DB-964B-BDF2DFFA5589}"/>
          </ac:spMkLst>
        </pc:spChg>
        <pc:spChg chg="mod">
          <ac:chgData name="Xin Zhang (FA Talent)" userId="474f572f-8271-4f60-858e-cee871e0aec6" providerId="ADAL" clId="{26CF346D-10E5-4EE0-BC04-87C2F195333A}" dt="2022-01-27T06:18:48.546" v="474" actId="947"/>
          <ac:spMkLst>
            <pc:docMk/>
            <pc:sldMk cId="2414501127" sldId="280"/>
            <ac:spMk id="131" creationId="{3F478358-D813-4F66-B970-D5B22D6BB492}"/>
          </ac:spMkLst>
        </pc:spChg>
        <pc:spChg chg="mod">
          <ac:chgData name="Xin Zhang (FA Talent)" userId="474f572f-8271-4f60-858e-cee871e0aec6" providerId="ADAL" clId="{26CF346D-10E5-4EE0-BC04-87C2F195333A}" dt="2022-01-27T06:18:48.532" v="464" actId="947"/>
          <ac:spMkLst>
            <pc:docMk/>
            <pc:sldMk cId="2414501127" sldId="280"/>
            <ac:spMk id="218" creationId="{4CF4011B-8B2F-42AE-A1FD-2486B64B7B09}"/>
          </ac:spMkLst>
        </pc:spChg>
        <pc:spChg chg="mod">
          <ac:chgData name="Xin Zhang (FA Talent)" userId="474f572f-8271-4f60-858e-cee871e0aec6" providerId="ADAL" clId="{26CF346D-10E5-4EE0-BC04-87C2F195333A}" dt="2022-01-27T06:18:48.562" v="482" actId="947"/>
          <ac:spMkLst>
            <pc:docMk/>
            <pc:sldMk cId="2414501127" sldId="280"/>
            <ac:spMk id="316" creationId="{53FA57BF-77B1-4516-A22E-037C95C3C2FA}"/>
          </ac:spMkLst>
        </pc:spChg>
        <pc:spChg chg="mod">
          <ac:chgData name="Xin Zhang (FA Talent)" userId="474f572f-8271-4f60-858e-cee871e0aec6" providerId="ADAL" clId="{26CF346D-10E5-4EE0-BC04-87C2F195333A}" dt="2022-01-27T06:18:48.129" v="370" actId="947"/>
          <ac:spMkLst>
            <pc:docMk/>
            <pc:sldMk cId="2414501127" sldId="280"/>
            <ac:spMk id="318" creationId="{7240309B-487A-4698-9178-A67471F70BB8}"/>
          </ac:spMkLst>
        </pc:spChg>
        <pc:spChg chg="mod">
          <ac:chgData name="Xin Zhang (FA Talent)" userId="474f572f-8271-4f60-858e-cee871e0aec6" providerId="ADAL" clId="{26CF346D-10E5-4EE0-BC04-87C2F195333A}" dt="2022-01-27T06:18:48.209" v="376" actId="947"/>
          <ac:spMkLst>
            <pc:docMk/>
            <pc:sldMk cId="2414501127" sldId="280"/>
            <ac:spMk id="320" creationId="{5EAD2521-0C97-4981-B901-903CBA033D24}"/>
          </ac:spMkLst>
        </pc:spChg>
        <pc:spChg chg="mod">
          <ac:chgData name="Xin Zhang (FA Talent)" userId="474f572f-8271-4f60-858e-cee871e0aec6" providerId="ADAL" clId="{26CF346D-10E5-4EE0-BC04-87C2F195333A}" dt="2022-01-27T06:18:48.484" v="436" actId="947"/>
          <ac:spMkLst>
            <pc:docMk/>
            <pc:sldMk cId="2414501127" sldId="280"/>
            <ac:spMk id="321" creationId="{49F49051-4360-4CE9-8948-58DBD733C551}"/>
          </ac:spMkLst>
        </pc:spChg>
        <pc:picChg chg="del">
          <ac:chgData name="Xin Zhang (FA Talent)" userId="474f572f-8271-4f60-858e-cee871e0aec6" providerId="ADAL" clId="{26CF346D-10E5-4EE0-BC04-87C2F195333A}" dt="2022-01-27T06:19:53.997" v="8025" actId="478"/>
          <ac:picMkLst>
            <pc:docMk/>
            <pc:sldMk cId="2414501127" sldId="280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09.861" v="8030" actId="478"/>
        <pc:sldMkLst>
          <pc:docMk/>
          <pc:sldMk cId="2029320159" sldId="281"/>
        </pc:sldMkLst>
        <pc:spChg chg="mod">
          <ac:chgData name="Xin Zhang (FA Talent)" userId="474f572f-8271-4f60-858e-cee871e0aec6" providerId="ADAL" clId="{26CF346D-10E5-4EE0-BC04-87C2F195333A}" dt="2022-01-27T06:18:51.551" v="1238" actId="947"/>
          <ac:spMkLst>
            <pc:docMk/>
            <pc:sldMk cId="2029320159" sldId="281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1.726" v="1263" actId="947"/>
          <ac:spMkLst>
            <pc:docMk/>
            <pc:sldMk cId="2029320159" sldId="281"/>
            <ac:spMk id="4" creationId="{1EE191A5-2DB5-4D53-834A-DF8F79F91C12}"/>
          </ac:spMkLst>
        </pc:spChg>
        <pc:spChg chg="mod">
          <ac:chgData name="Xin Zhang (FA Talent)" userId="474f572f-8271-4f60-858e-cee871e0aec6" providerId="ADAL" clId="{26CF346D-10E5-4EE0-BC04-87C2F195333A}" dt="2022-01-27T06:18:51.756" v="1270" actId="947"/>
          <ac:spMkLst>
            <pc:docMk/>
            <pc:sldMk cId="2029320159" sldId="281"/>
            <ac:spMk id="15" creationId="{BA834226-507B-46D9-B2CA-1607F75B013A}"/>
          </ac:spMkLst>
        </pc:spChg>
        <pc:spChg chg="mod">
          <ac:chgData name="Xin Zhang (FA Talent)" userId="474f572f-8271-4f60-858e-cee871e0aec6" providerId="ADAL" clId="{26CF346D-10E5-4EE0-BC04-87C2F195333A}" dt="2022-01-27T06:18:51.839" v="1278" actId="947"/>
          <ac:spMkLst>
            <pc:docMk/>
            <pc:sldMk cId="2029320159" sldId="281"/>
            <ac:spMk id="16" creationId="{A79C1494-8C86-4075-964F-A1226F36B5DE}"/>
          </ac:spMkLst>
        </pc:spChg>
        <pc:spChg chg="mod">
          <ac:chgData name="Xin Zhang (FA Talent)" userId="474f572f-8271-4f60-858e-cee871e0aec6" providerId="ADAL" clId="{26CF346D-10E5-4EE0-BC04-87C2F195333A}" dt="2022-01-27T06:18:51.751" v="1268" actId="947"/>
          <ac:spMkLst>
            <pc:docMk/>
            <pc:sldMk cId="2029320159" sldId="281"/>
            <ac:spMk id="19" creationId="{17AC260F-CF07-462A-A565-FC619980E230}"/>
          </ac:spMkLst>
        </pc:spChg>
        <pc:spChg chg="mod">
          <ac:chgData name="Xin Zhang (FA Talent)" userId="474f572f-8271-4f60-858e-cee871e0aec6" providerId="ADAL" clId="{26CF346D-10E5-4EE0-BC04-87C2F195333A}" dt="2022-01-27T06:18:51.747" v="1266" actId="947"/>
          <ac:spMkLst>
            <pc:docMk/>
            <pc:sldMk cId="2029320159" sldId="281"/>
            <ac:spMk id="20" creationId="{31006FA8-C715-41A0-A3B4-CEC65C972BB9}"/>
          </ac:spMkLst>
        </pc:spChg>
        <pc:spChg chg="mod">
          <ac:chgData name="Xin Zhang (FA Talent)" userId="474f572f-8271-4f60-858e-cee871e0aec6" providerId="ADAL" clId="{26CF346D-10E5-4EE0-BC04-87C2F195333A}" dt="2022-01-27T06:18:51.711" v="1256" actId="947"/>
          <ac:spMkLst>
            <pc:docMk/>
            <pc:sldMk cId="2029320159" sldId="281"/>
            <ac:spMk id="316" creationId="{F0C41457-592A-4A2D-AA2E-EF3EEC06F23C}"/>
          </ac:spMkLst>
        </pc:spChg>
        <pc:spChg chg="mod">
          <ac:chgData name="Xin Zhang (FA Talent)" userId="474f572f-8271-4f60-858e-cee871e0aec6" providerId="ADAL" clId="{26CF346D-10E5-4EE0-BC04-87C2F195333A}" dt="2022-01-27T06:18:51.827" v="1275" actId="947"/>
          <ac:spMkLst>
            <pc:docMk/>
            <pc:sldMk cId="2029320159" sldId="281"/>
            <ac:spMk id="317" creationId="{E7CEC0BA-8881-4940-8DC1-09D325A441C2}"/>
          </ac:spMkLst>
        </pc:spChg>
        <pc:spChg chg="mod">
          <ac:chgData name="Xin Zhang (FA Talent)" userId="474f572f-8271-4f60-858e-cee871e0aec6" providerId="ADAL" clId="{26CF346D-10E5-4EE0-BC04-87C2F195333A}" dt="2022-01-27T06:18:51.721" v="1262" actId="947"/>
          <ac:spMkLst>
            <pc:docMk/>
            <pc:sldMk cId="2029320159" sldId="281"/>
            <ac:spMk id="318" creationId="{986300D1-D5C7-47A1-8C1C-A26B9E5B3F17}"/>
          </ac:spMkLst>
        </pc:spChg>
        <pc:spChg chg="mod">
          <ac:chgData name="Xin Zhang (FA Talent)" userId="474f572f-8271-4f60-858e-cee871e0aec6" providerId="ADAL" clId="{26CF346D-10E5-4EE0-BC04-87C2F195333A}" dt="2022-01-27T06:18:51.754" v="1269" actId="947"/>
          <ac:spMkLst>
            <pc:docMk/>
            <pc:sldMk cId="2029320159" sldId="281"/>
            <ac:spMk id="322" creationId="{6F897C7C-EB35-43C6-B138-037D8F7498B9}"/>
          </ac:spMkLst>
        </pc:spChg>
        <pc:spChg chg="mod">
          <ac:chgData name="Xin Zhang (FA Talent)" userId="474f572f-8271-4f60-858e-cee871e0aec6" providerId="ADAL" clId="{26CF346D-10E5-4EE0-BC04-87C2F195333A}" dt="2022-01-27T06:18:51.748" v="1267" actId="947"/>
          <ac:spMkLst>
            <pc:docMk/>
            <pc:sldMk cId="2029320159" sldId="281"/>
            <ac:spMk id="323" creationId="{02CF326E-FAD6-42C1-96BF-0B33EBD103A3}"/>
          </ac:spMkLst>
        </pc:spChg>
        <pc:picChg chg="del">
          <ac:chgData name="Xin Zhang (FA Talent)" userId="474f572f-8271-4f60-858e-cee871e0aec6" providerId="ADAL" clId="{26CF346D-10E5-4EE0-BC04-87C2F195333A}" dt="2022-01-27T06:20:09.861" v="8030" actId="478"/>
          <ac:picMkLst>
            <pc:docMk/>
            <pc:sldMk cId="2029320159" sldId="281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12.866" v="8031" actId="478"/>
        <pc:sldMkLst>
          <pc:docMk/>
          <pc:sldMk cId="120055925" sldId="282"/>
        </pc:sldMkLst>
        <pc:spChg chg="mod">
          <ac:chgData name="Xin Zhang (FA Talent)" userId="474f572f-8271-4f60-858e-cee871e0aec6" providerId="ADAL" clId="{26CF346D-10E5-4EE0-BC04-87C2F195333A}" dt="2022-01-27T06:18:51.985" v="1306" actId="947"/>
          <ac:spMkLst>
            <pc:docMk/>
            <pc:sldMk cId="120055925" sldId="282"/>
            <ac:spMk id="2" creationId="{1E056436-B4D6-4CD7-9ABE-1A8B3E1EA24F}"/>
          </ac:spMkLst>
        </pc:spChg>
        <pc:spChg chg="mod">
          <ac:chgData name="Xin Zhang (FA Talent)" userId="474f572f-8271-4f60-858e-cee871e0aec6" providerId="ADAL" clId="{26CF346D-10E5-4EE0-BC04-87C2F195333A}" dt="2022-01-27T06:18:51.971" v="1299" actId="947"/>
          <ac:spMkLst>
            <pc:docMk/>
            <pc:sldMk cId="120055925" sldId="282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1.986" v="1307" actId="947"/>
          <ac:spMkLst>
            <pc:docMk/>
            <pc:sldMk cId="120055925" sldId="282"/>
            <ac:spMk id="25" creationId="{86065A5A-11CC-4E06-977E-34E960D2BBD1}"/>
          </ac:spMkLst>
        </pc:spChg>
        <pc:spChg chg="mod">
          <ac:chgData name="Xin Zhang (FA Talent)" userId="474f572f-8271-4f60-858e-cee871e0aec6" providerId="ADAL" clId="{26CF346D-10E5-4EE0-BC04-87C2F195333A}" dt="2022-01-27T06:18:51.970" v="1298" actId="947"/>
          <ac:spMkLst>
            <pc:docMk/>
            <pc:sldMk cId="120055925" sldId="282"/>
            <ac:spMk id="26" creationId="{E62D14E4-54EC-477C-9D95-13FD7BC61227}"/>
          </ac:spMkLst>
        </pc:spChg>
        <pc:spChg chg="mod">
          <ac:chgData name="Xin Zhang (FA Talent)" userId="474f572f-8271-4f60-858e-cee871e0aec6" providerId="ADAL" clId="{26CF346D-10E5-4EE0-BC04-87C2F195333A}" dt="2022-01-27T06:18:52.027" v="1318" actId="947"/>
          <ac:spMkLst>
            <pc:docMk/>
            <pc:sldMk cId="120055925" sldId="282"/>
            <ac:spMk id="29" creationId="{7D8671B6-BA2C-410B-9F3E-01106908B25A}"/>
          </ac:spMkLst>
        </pc:spChg>
        <pc:spChg chg="mod">
          <ac:chgData name="Xin Zhang (FA Talent)" userId="474f572f-8271-4f60-858e-cee871e0aec6" providerId="ADAL" clId="{26CF346D-10E5-4EE0-BC04-87C2F195333A}" dt="2022-01-27T06:18:52.231" v="1370" actId="947"/>
          <ac:spMkLst>
            <pc:docMk/>
            <pc:sldMk cId="120055925" sldId="282"/>
            <ac:spMk id="31" creationId="{A3F323F7-44F5-4DC2-99D6-B0074E18EBCE}"/>
          </ac:spMkLst>
        </pc:spChg>
        <pc:spChg chg="mod">
          <ac:chgData name="Xin Zhang (FA Talent)" userId="474f572f-8271-4f60-858e-cee871e0aec6" providerId="ADAL" clId="{26CF346D-10E5-4EE0-BC04-87C2F195333A}" dt="2022-01-27T06:18:52.308" v="1390" actId="947"/>
          <ac:spMkLst>
            <pc:docMk/>
            <pc:sldMk cId="120055925" sldId="282"/>
            <ac:spMk id="34" creationId="{D37BF099-167B-456A-8A1B-B8659E634CD7}"/>
          </ac:spMkLst>
        </pc:spChg>
        <pc:spChg chg="mod">
          <ac:chgData name="Xin Zhang (FA Talent)" userId="474f572f-8271-4f60-858e-cee871e0aec6" providerId="ADAL" clId="{26CF346D-10E5-4EE0-BC04-87C2F195333A}" dt="2022-01-27T06:18:52.324" v="1394" actId="947"/>
          <ac:spMkLst>
            <pc:docMk/>
            <pc:sldMk cId="120055925" sldId="282"/>
            <ac:spMk id="35" creationId="{C8AD8E4B-E72C-4356-854D-ED32170CFA3E}"/>
          </ac:spMkLst>
        </pc:spChg>
        <pc:spChg chg="mod">
          <ac:chgData name="Xin Zhang (FA Talent)" userId="474f572f-8271-4f60-858e-cee871e0aec6" providerId="ADAL" clId="{26CF346D-10E5-4EE0-BC04-87C2F195333A}" dt="2022-01-27T06:18:52.278" v="1382" actId="947"/>
          <ac:spMkLst>
            <pc:docMk/>
            <pc:sldMk cId="120055925" sldId="282"/>
            <ac:spMk id="36" creationId="{1CA7862B-7AD4-4462-AEDA-B81F71962154}"/>
          </ac:spMkLst>
        </pc:spChg>
        <pc:spChg chg="mod">
          <ac:chgData name="Xin Zhang (FA Talent)" userId="474f572f-8271-4f60-858e-cee871e0aec6" providerId="ADAL" clId="{26CF346D-10E5-4EE0-BC04-87C2F195333A}" dt="2022-01-27T06:18:52.293" v="1386" actId="947"/>
          <ac:spMkLst>
            <pc:docMk/>
            <pc:sldMk cId="120055925" sldId="282"/>
            <ac:spMk id="37" creationId="{21C72122-22DD-4AFB-B3F4-B98F0F2AD93A}"/>
          </ac:spMkLst>
        </pc:spChg>
        <pc:spChg chg="mod">
          <ac:chgData name="Xin Zhang (FA Talent)" userId="474f572f-8271-4f60-858e-cee871e0aec6" providerId="ADAL" clId="{26CF346D-10E5-4EE0-BC04-87C2F195333A}" dt="2022-01-27T06:18:52.247" v="1374" actId="947"/>
          <ac:spMkLst>
            <pc:docMk/>
            <pc:sldMk cId="120055925" sldId="282"/>
            <ac:spMk id="38" creationId="{076D8AD0-2167-4206-B24A-3DB0567199EB}"/>
          </ac:spMkLst>
        </pc:spChg>
        <pc:spChg chg="mod">
          <ac:chgData name="Xin Zhang (FA Talent)" userId="474f572f-8271-4f60-858e-cee871e0aec6" providerId="ADAL" clId="{26CF346D-10E5-4EE0-BC04-87C2F195333A}" dt="2022-01-27T06:18:52.263" v="1378" actId="947"/>
          <ac:spMkLst>
            <pc:docMk/>
            <pc:sldMk cId="120055925" sldId="282"/>
            <ac:spMk id="39" creationId="{9D032BB8-72AB-41C3-BAE7-02E9E7512331}"/>
          </ac:spMkLst>
        </pc:spChg>
        <pc:spChg chg="mod">
          <ac:chgData name="Xin Zhang (FA Talent)" userId="474f572f-8271-4f60-858e-cee871e0aec6" providerId="ADAL" clId="{26CF346D-10E5-4EE0-BC04-87C2F195333A}" dt="2022-01-27T06:18:52.045" v="1322" actId="947"/>
          <ac:spMkLst>
            <pc:docMk/>
            <pc:sldMk cId="120055925" sldId="282"/>
            <ac:spMk id="40" creationId="{C3F3F650-523A-428C-BACC-FC0B58C0A114}"/>
          </ac:spMkLst>
        </pc:spChg>
        <pc:spChg chg="mod">
          <ac:chgData name="Xin Zhang (FA Talent)" userId="474f572f-8271-4f60-858e-cee871e0aec6" providerId="ADAL" clId="{26CF346D-10E5-4EE0-BC04-87C2F195333A}" dt="2022-01-27T06:18:52.059" v="1326" actId="947"/>
          <ac:spMkLst>
            <pc:docMk/>
            <pc:sldMk cId="120055925" sldId="282"/>
            <ac:spMk id="41" creationId="{0B323A97-4DAC-4D33-8DB8-7275D0A05D7C}"/>
          </ac:spMkLst>
        </pc:spChg>
        <pc:spChg chg="mod">
          <ac:chgData name="Xin Zhang (FA Talent)" userId="474f572f-8271-4f60-858e-cee871e0aec6" providerId="ADAL" clId="{26CF346D-10E5-4EE0-BC04-87C2F195333A}" dt="2022-01-27T06:18:52.074" v="1330" actId="947"/>
          <ac:spMkLst>
            <pc:docMk/>
            <pc:sldMk cId="120055925" sldId="282"/>
            <ac:spMk id="42" creationId="{68300D6F-A7F7-4BE1-9536-EE305FC5119C}"/>
          </ac:spMkLst>
        </pc:spChg>
        <pc:spChg chg="mod">
          <ac:chgData name="Xin Zhang (FA Talent)" userId="474f572f-8271-4f60-858e-cee871e0aec6" providerId="ADAL" clId="{26CF346D-10E5-4EE0-BC04-87C2F195333A}" dt="2022-01-27T06:18:52.138" v="1346" actId="947"/>
          <ac:spMkLst>
            <pc:docMk/>
            <pc:sldMk cId="120055925" sldId="282"/>
            <ac:spMk id="44" creationId="{E26224A0-94A4-4847-A01D-0EC2A050EBE4}"/>
          </ac:spMkLst>
        </pc:spChg>
        <pc:spChg chg="mod">
          <ac:chgData name="Xin Zhang (FA Talent)" userId="474f572f-8271-4f60-858e-cee871e0aec6" providerId="ADAL" clId="{26CF346D-10E5-4EE0-BC04-87C2F195333A}" dt="2022-01-27T06:18:52.154" v="1350" actId="947"/>
          <ac:spMkLst>
            <pc:docMk/>
            <pc:sldMk cId="120055925" sldId="282"/>
            <ac:spMk id="45" creationId="{17F2F3DC-E0E8-4EB1-A65C-CB06B1BB89BB}"/>
          </ac:spMkLst>
        </pc:spChg>
        <pc:spChg chg="mod">
          <ac:chgData name="Xin Zhang (FA Talent)" userId="474f572f-8271-4f60-858e-cee871e0aec6" providerId="ADAL" clId="{26CF346D-10E5-4EE0-BC04-87C2F195333A}" dt="2022-01-27T06:18:52.169" v="1354" actId="947"/>
          <ac:spMkLst>
            <pc:docMk/>
            <pc:sldMk cId="120055925" sldId="282"/>
            <ac:spMk id="46" creationId="{8B6A7D29-EDA5-404B-84B6-51F398DFD07C}"/>
          </ac:spMkLst>
        </pc:spChg>
        <pc:spChg chg="mod">
          <ac:chgData name="Xin Zhang (FA Talent)" userId="474f572f-8271-4f60-858e-cee871e0aec6" providerId="ADAL" clId="{26CF346D-10E5-4EE0-BC04-87C2F195333A}" dt="2022-01-27T06:18:52.184" v="1358" actId="947"/>
          <ac:spMkLst>
            <pc:docMk/>
            <pc:sldMk cId="120055925" sldId="282"/>
            <ac:spMk id="47" creationId="{4A8C62FB-6A89-4628-84D4-AE712B950626}"/>
          </ac:spMkLst>
        </pc:spChg>
        <pc:spChg chg="mod">
          <ac:chgData name="Xin Zhang (FA Talent)" userId="474f572f-8271-4f60-858e-cee871e0aec6" providerId="ADAL" clId="{26CF346D-10E5-4EE0-BC04-87C2F195333A}" dt="2022-01-27T06:18:52.200" v="1362" actId="947"/>
          <ac:spMkLst>
            <pc:docMk/>
            <pc:sldMk cId="120055925" sldId="282"/>
            <ac:spMk id="48" creationId="{B3A1EF05-FE24-4EB3-BADD-004F55EDD605}"/>
          </ac:spMkLst>
        </pc:spChg>
        <pc:spChg chg="mod">
          <ac:chgData name="Xin Zhang (FA Talent)" userId="474f572f-8271-4f60-858e-cee871e0aec6" providerId="ADAL" clId="{26CF346D-10E5-4EE0-BC04-87C2F195333A}" dt="2022-01-27T06:18:52.216" v="1366" actId="947"/>
          <ac:spMkLst>
            <pc:docMk/>
            <pc:sldMk cId="120055925" sldId="282"/>
            <ac:spMk id="49" creationId="{F0AF7C9B-249E-4009-B54B-DF8C00C02320}"/>
          </ac:spMkLst>
        </pc:spChg>
        <pc:spChg chg="mod">
          <ac:chgData name="Xin Zhang (FA Talent)" userId="474f572f-8271-4f60-858e-cee871e0aec6" providerId="ADAL" clId="{26CF346D-10E5-4EE0-BC04-87C2F195333A}" dt="2022-01-27T06:18:52.090" v="1334" actId="947"/>
          <ac:spMkLst>
            <pc:docMk/>
            <pc:sldMk cId="120055925" sldId="282"/>
            <ac:spMk id="50" creationId="{4E9ECE37-783D-4DB9-B5CF-D40B3372434A}"/>
          </ac:spMkLst>
        </pc:spChg>
        <pc:spChg chg="mod">
          <ac:chgData name="Xin Zhang (FA Talent)" userId="474f572f-8271-4f60-858e-cee871e0aec6" providerId="ADAL" clId="{26CF346D-10E5-4EE0-BC04-87C2F195333A}" dt="2022-01-27T06:18:52.108" v="1338" actId="947"/>
          <ac:spMkLst>
            <pc:docMk/>
            <pc:sldMk cId="120055925" sldId="282"/>
            <ac:spMk id="51" creationId="{CA52294C-2F3A-446D-96D0-9D7EBE79127C}"/>
          </ac:spMkLst>
        </pc:spChg>
        <pc:spChg chg="mod">
          <ac:chgData name="Xin Zhang (FA Talent)" userId="474f572f-8271-4f60-858e-cee871e0aec6" providerId="ADAL" clId="{26CF346D-10E5-4EE0-BC04-87C2F195333A}" dt="2022-01-27T06:18:52.123" v="1342" actId="947"/>
          <ac:spMkLst>
            <pc:docMk/>
            <pc:sldMk cId="120055925" sldId="282"/>
            <ac:spMk id="52" creationId="{C21F5A8B-8FF0-4B4F-A459-9DAAEC689E37}"/>
          </ac:spMkLst>
        </pc:spChg>
        <pc:spChg chg="mod">
          <ac:chgData name="Xin Zhang (FA Talent)" userId="474f572f-8271-4f60-858e-cee871e0aec6" providerId="ADAL" clId="{26CF346D-10E5-4EE0-BC04-87C2F195333A}" dt="2022-01-27T06:18:51.954" v="1292" actId="947"/>
          <ac:spMkLst>
            <pc:docMk/>
            <pc:sldMk cId="120055925" sldId="282"/>
            <ac:spMk id="53" creationId="{5920231F-6B04-4278-BD94-E4AFE4BD3BCC}"/>
          </ac:spMkLst>
        </pc:spChg>
        <pc:spChg chg="mod">
          <ac:chgData name="Xin Zhang (FA Talent)" userId="474f572f-8271-4f60-858e-cee871e0aec6" providerId="ADAL" clId="{26CF346D-10E5-4EE0-BC04-87C2F195333A}" dt="2022-01-27T06:18:51.994" v="1310" actId="947"/>
          <ac:spMkLst>
            <pc:docMk/>
            <pc:sldMk cId="120055925" sldId="282"/>
            <ac:spMk id="55" creationId="{E01B2566-ABF0-4D7E-BA75-07DDA45B7CC7}"/>
          </ac:spMkLst>
        </pc:spChg>
        <pc:spChg chg="mod">
          <ac:chgData name="Xin Zhang (FA Talent)" userId="474f572f-8271-4f60-858e-cee871e0aec6" providerId="ADAL" clId="{26CF346D-10E5-4EE0-BC04-87C2F195333A}" dt="2022-01-27T06:18:52.010" v="1314" actId="947"/>
          <ac:spMkLst>
            <pc:docMk/>
            <pc:sldMk cId="120055925" sldId="282"/>
            <ac:spMk id="56" creationId="{75435AB6-82C2-4ED7-BE74-00C149EA55DE}"/>
          </ac:spMkLst>
        </pc:spChg>
        <pc:spChg chg="mod">
          <ac:chgData name="Xin Zhang (FA Talent)" userId="474f572f-8271-4f60-858e-cee871e0aec6" providerId="ADAL" clId="{26CF346D-10E5-4EE0-BC04-87C2F195333A}" dt="2022-01-27T06:18:51.972" v="1300" actId="947"/>
          <ac:spMkLst>
            <pc:docMk/>
            <pc:sldMk cId="120055925" sldId="282"/>
            <ac:spMk id="57" creationId="{C4EE457A-7D3D-4685-B0FA-B9812B2EBCE0}"/>
          </ac:spMkLst>
        </pc:spChg>
        <pc:spChg chg="mod">
          <ac:chgData name="Xin Zhang (FA Talent)" userId="474f572f-8271-4f60-858e-cee871e0aec6" providerId="ADAL" clId="{26CF346D-10E5-4EE0-BC04-87C2F195333A}" dt="2022-01-27T06:18:51.901" v="1282" actId="947"/>
          <ac:spMkLst>
            <pc:docMk/>
            <pc:sldMk cId="120055925" sldId="282"/>
            <ac:spMk id="58" creationId="{30EAADC4-4009-4FB5-BB6C-15527C0FE286}"/>
          </ac:spMkLst>
        </pc:spChg>
        <pc:picChg chg="del">
          <ac:chgData name="Xin Zhang (FA Talent)" userId="474f572f-8271-4f60-858e-cee871e0aec6" providerId="ADAL" clId="{26CF346D-10E5-4EE0-BC04-87C2F195333A}" dt="2022-01-27T06:20:12.866" v="8031" actId="478"/>
          <ac:picMkLst>
            <pc:docMk/>
            <pc:sldMk cId="120055925" sldId="282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16.619" v="8032" actId="478"/>
        <pc:sldMkLst>
          <pc:docMk/>
          <pc:sldMk cId="3827649850" sldId="283"/>
        </pc:sldMkLst>
        <pc:spChg chg="mod">
          <ac:chgData name="Xin Zhang (FA Talent)" userId="474f572f-8271-4f60-858e-cee871e0aec6" providerId="ADAL" clId="{26CF346D-10E5-4EE0-BC04-87C2F195333A}" dt="2022-01-27T06:18:52.349" v="1398" actId="947"/>
          <ac:spMkLst>
            <pc:docMk/>
            <pc:sldMk cId="3827649850" sldId="283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2.559" v="1452" actId="947"/>
          <ac:spMkLst>
            <pc:docMk/>
            <pc:sldMk cId="3827649850" sldId="283"/>
            <ac:spMk id="7" creationId="{EC52FB54-E0F2-4616-A7BF-103BD5DA10AD}"/>
          </ac:spMkLst>
        </pc:spChg>
        <pc:spChg chg="mod">
          <ac:chgData name="Xin Zhang (FA Talent)" userId="474f572f-8271-4f60-858e-cee871e0aec6" providerId="ADAL" clId="{26CF346D-10E5-4EE0-BC04-87C2F195333A}" dt="2022-01-27T06:18:52.486" v="1420" actId="947"/>
          <ac:spMkLst>
            <pc:docMk/>
            <pc:sldMk cId="3827649850" sldId="283"/>
            <ac:spMk id="8" creationId="{3930AC75-166C-4A01-9CEB-4FE01FC3B397}"/>
          </ac:spMkLst>
        </pc:spChg>
        <pc:spChg chg="mod">
          <ac:chgData name="Xin Zhang (FA Talent)" userId="474f572f-8271-4f60-858e-cee871e0aec6" providerId="ADAL" clId="{26CF346D-10E5-4EE0-BC04-87C2F195333A}" dt="2022-01-27T06:18:52.573" v="1462" actId="947"/>
          <ac:spMkLst>
            <pc:docMk/>
            <pc:sldMk cId="3827649850" sldId="283"/>
            <ac:spMk id="9" creationId="{82434ACB-223B-4D08-8B79-1B7A2C404BF7}"/>
          </ac:spMkLst>
        </pc:spChg>
        <pc:spChg chg="mod">
          <ac:chgData name="Xin Zhang (FA Talent)" userId="474f572f-8271-4f60-858e-cee871e0aec6" providerId="ADAL" clId="{26CF346D-10E5-4EE0-BC04-87C2F195333A}" dt="2022-01-27T06:18:52.560" v="1453" actId="947"/>
          <ac:spMkLst>
            <pc:docMk/>
            <pc:sldMk cId="3827649850" sldId="283"/>
            <ac:spMk id="10" creationId="{03A999EB-E653-4036-B505-8F2890A33388}"/>
          </ac:spMkLst>
        </pc:spChg>
        <pc:spChg chg="mod">
          <ac:chgData name="Xin Zhang (FA Talent)" userId="474f572f-8271-4f60-858e-cee871e0aec6" providerId="ADAL" clId="{26CF346D-10E5-4EE0-BC04-87C2F195333A}" dt="2022-01-27T06:18:52.520" v="1438" actId="947"/>
          <ac:spMkLst>
            <pc:docMk/>
            <pc:sldMk cId="3827649850" sldId="283"/>
            <ac:spMk id="11" creationId="{EF3737AA-C269-4DCA-AEFC-9BABBEDFB224}"/>
          </ac:spMkLst>
        </pc:spChg>
        <pc:spChg chg="mod">
          <ac:chgData name="Xin Zhang (FA Talent)" userId="474f572f-8271-4f60-858e-cee871e0aec6" providerId="ADAL" clId="{26CF346D-10E5-4EE0-BC04-87C2F195333A}" dt="2022-01-27T06:18:52.556" v="1450" actId="947"/>
          <ac:spMkLst>
            <pc:docMk/>
            <pc:sldMk cId="3827649850" sldId="283"/>
            <ac:spMk id="14" creationId="{29F08ACE-C253-4697-A649-E152F31F8803}"/>
          </ac:spMkLst>
        </pc:spChg>
        <pc:spChg chg="mod">
          <ac:chgData name="Xin Zhang (FA Talent)" userId="474f572f-8271-4f60-858e-cee871e0aec6" providerId="ADAL" clId="{26CF346D-10E5-4EE0-BC04-87C2F195333A}" dt="2022-01-27T06:18:52.514" v="1435" actId="947"/>
          <ac:spMkLst>
            <pc:docMk/>
            <pc:sldMk cId="3827649850" sldId="283"/>
            <ac:spMk id="21" creationId="{018313B9-A13A-4DF2-9C34-3018B8E7A51F}"/>
          </ac:spMkLst>
        </pc:spChg>
        <pc:spChg chg="mod">
          <ac:chgData name="Xin Zhang (FA Talent)" userId="474f572f-8271-4f60-858e-cee871e0aec6" providerId="ADAL" clId="{26CF346D-10E5-4EE0-BC04-87C2F195333A}" dt="2022-01-27T06:18:52.567" v="1459" actId="947"/>
          <ac:spMkLst>
            <pc:docMk/>
            <pc:sldMk cId="3827649850" sldId="283"/>
            <ac:spMk id="22" creationId="{EFAADBA3-849D-490E-8771-18168D547342}"/>
          </ac:spMkLst>
        </pc:spChg>
        <pc:spChg chg="mod">
          <ac:chgData name="Xin Zhang (FA Talent)" userId="474f572f-8271-4f60-858e-cee871e0aec6" providerId="ADAL" clId="{26CF346D-10E5-4EE0-BC04-87C2F195333A}" dt="2022-01-27T06:18:52.484" v="1419" actId="947"/>
          <ac:spMkLst>
            <pc:docMk/>
            <pc:sldMk cId="3827649850" sldId="283"/>
            <ac:spMk id="24" creationId="{B0753B23-30E3-4B43-9153-5D4A677AEB2B}"/>
          </ac:spMkLst>
        </pc:spChg>
        <pc:spChg chg="mod">
          <ac:chgData name="Xin Zhang (FA Talent)" userId="474f572f-8271-4f60-858e-cee871e0aec6" providerId="ADAL" clId="{26CF346D-10E5-4EE0-BC04-87C2F195333A}" dt="2022-01-27T06:18:52.562" v="1454" actId="947"/>
          <ac:spMkLst>
            <pc:docMk/>
            <pc:sldMk cId="3827649850" sldId="283"/>
            <ac:spMk id="27" creationId="{ABC7316C-998A-4A76-A250-CE87A590E123}"/>
          </ac:spMkLst>
        </pc:spChg>
        <pc:spChg chg="mod">
          <ac:chgData name="Xin Zhang (FA Talent)" userId="474f572f-8271-4f60-858e-cee871e0aec6" providerId="ADAL" clId="{26CF346D-10E5-4EE0-BC04-87C2F195333A}" dt="2022-01-27T06:18:52.575" v="1465" actId="947"/>
          <ac:spMkLst>
            <pc:docMk/>
            <pc:sldMk cId="3827649850" sldId="283"/>
            <ac:spMk id="29" creationId="{84092DC3-1E62-45FF-A357-83C85ECF9338}"/>
          </ac:spMkLst>
        </pc:spChg>
        <pc:spChg chg="mod">
          <ac:chgData name="Xin Zhang (FA Talent)" userId="474f572f-8271-4f60-858e-cee871e0aec6" providerId="ADAL" clId="{26CF346D-10E5-4EE0-BC04-87C2F195333A}" dt="2022-01-27T06:18:52.576" v="1466" actId="947"/>
          <ac:spMkLst>
            <pc:docMk/>
            <pc:sldMk cId="3827649850" sldId="283"/>
            <ac:spMk id="30" creationId="{FA87AA07-30DA-48ED-9203-393C32D61281}"/>
          </ac:spMkLst>
        </pc:spChg>
        <pc:spChg chg="mod">
          <ac:chgData name="Xin Zhang (FA Talent)" userId="474f572f-8271-4f60-858e-cee871e0aec6" providerId="ADAL" clId="{26CF346D-10E5-4EE0-BC04-87C2F195333A}" dt="2022-01-27T06:18:52.574" v="1463" actId="947"/>
          <ac:spMkLst>
            <pc:docMk/>
            <pc:sldMk cId="3827649850" sldId="283"/>
            <ac:spMk id="31" creationId="{7D062614-FF15-466C-A4A4-262104DE2AF2}"/>
          </ac:spMkLst>
        </pc:spChg>
        <pc:spChg chg="mod">
          <ac:chgData name="Xin Zhang (FA Talent)" userId="474f572f-8271-4f60-858e-cee871e0aec6" providerId="ADAL" clId="{26CF346D-10E5-4EE0-BC04-87C2F195333A}" dt="2022-01-27T06:18:52.524" v="1441" actId="947"/>
          <ac:spMkLst>
            <pc:docMk/>
            <pc:sldMk cId="3827649850" sldId="283"/>
            <ac:spMk id="32" creationId="{05C542D9-4B4B-4B9A-8CC0-F35874AABEA7}"/>
          </ac:spMkLst>
        </pc:spChg>
        <pc:spChg chg="mod">
          <ac:chgData name="Xin Zhang (FA Talent)" userId="474f572f-8271-4f60-858e-cee871e0aec6" providerId="ADAL" clId="{26CF346D-10E5-4EE0-BC04-87C2F195333A}" dt="2022-01-27T06:18:52.574" v="1464" actId="947"/>
          <ac:spMkLst>
            <pc:docMk/>
            <pc:sldMk cId="3827649850" sldId="283"/>
            <ac:spMk id="33" creationId="{E4DD47B5-3A15-4CBF-B369-F27C506939F5}"/>
          </ac:spMkLst>
        </pc:spChg>
        <pc:spChg chg="mod">
          <ac:chgData name="Xin Zhang (FA Talent)" userId="474f572f-8271-4f60-858e-cee871e0aec6" providerId="ADAL" clId="{26CF346D-10E5-4EE0-BC04-87C2F195333A}" dt="2022-01-27T06:18:52.571" v="1461" actId="947"/>
          <ac:spMkLst>
            <pc:docMk/>
            <pc:sldMk cId="3827649850" sldId="283"/>
            <ac:spMk id="34" creationId="{5F6139BC-42AC-4B41-9A56-A8D8FAA55D11}"/>
          </ac:spMkLst>
        </pc:spChg>
        <pc:spChg chg="mod">
          <ac:chgData name="Xin Zhang (FA Talent)" userId="474f572f-8271-4f60-858e-cee871e0aec6" providerId="ADAL" clId="{26CF346D-10E5-4EE0-BC04-87C2F195333A}" dt="2022-01-27T06:18:52.531" v="1446" actId="947"/>
          <ac:spMkLst>
            <pc:docMk/>
            <pc:sldMk cId="3827649850" sldId="283"/>
            <ac:spMk id="35" creationId="{C2821A79-D604-4E79-8DAB-DE363EA1A03C}"/>
          </ac:spMkLst>
        </pc:spChg>
        <pc:picChg chg="del">
          <ac:chgData name="Xin Zhang (FA Talent)" userId="474f572f-8271-4f60-858e-cee871e0aec6" providerId="ADAL" clId="{26CF346D-10E5-4EE0-BC04-87C2F195333A}" dt="2022-01-27T06:20:16.619" v="8032" actId="478"/>
          <ac:picMkLst>
            <pc:docMk/>
            <pc:sldMk cId="3827649850" sldId="283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33.922" v="8037" actId="478"/>
        <pc:sldMkLst>
          <pc:docMk/>
          <pc:sldMk cId="2945011611" sldId="285"/>
        </pc:sldMkLst>
        <pc:spChg chg="mod">
          <ac:chgData name="Xin Zhang (FA Talent)" userId="474f572f-8271-4f60-858e-cee871e0aec6" providerId="ADAL" clId="{26CF346D-10E5-4EE0-BC04-87C2F195333A}" dt="2022-01-27T06:18:57.380" v="2522" actId="947"/>
          <ac:spMkLst>
            <pc:docMk/>
            <pc:sldMk cId="2945011611" sldId="285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7.537" v="2575" actId="947"/>
          <ac:spMkLst>
            <pc:docMk/>
            <pc:sldMk cId="2945011611" sldId="285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8:57.535" v="2574" actId="947"/>
          <ac:spMkLst>
            <pc:docMk/>
            <pc:sldMk cId="2945011611" sldId="285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8:57.533" v="2572" actId="947"/>
          <ac:spMkLst>
            <pc:docMk/>
            <pc:sldMk cId="2945011611" sldId="285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8:57.538" v="2576" actId="947"/>
          <ac:spMkLst>
            <pc:docMk/>
            <pc:sldMk cId="2945011611" sldId="285"/>
            <ac:spMk id="10" creationId="{B8DA175B-8E9F-4F86-B099-B7233080762C}"/>
          </ac:spMkLst>
        </pc:spChg>
        <pc:spChg chg="mod">
          <ac:chgData name="Xin Zhang (FA Talent)" userId="474f572f-8271-4f60-858e-cee871e0aec6" providerId="ADAL" clId="{26CF346D-10E5-4EE0-BC04-87C2F195333A}" dt="2022-01-27T06:18:57.543" v="2581" actId="947"/>
          <ac:spMkLst>
            <pc:docMk/>
            <pc:sldMk cId="2945011611" sldId="285"/>
            <ac:spMk id="12" creationId="{877F9B2C-8E4E-43CA-B6E5-6068DBF1E1EB}"/>
          </ac:spMkLst>
        </pc:spChg>
        <pc:spChg chg="mod">
          <ac:chgData name="Xin Zhang (FA Talent)" userId="474f572f-8271-4f60-858e-cee871e0aec6" providerId="ADAL" clId="{26CF346D-10E5-4EE0-BC04-87C2F195333A}" dt="2022-01-27T06:18:57.523" v="2565" actId="947"/>
          <ac:spMkLst>
            <pc:docMk/>
            <pc:sldMk cId="2945011611" sldId="285"/>
            <ac:spMk id="1512" creationId="{2B9D779D-4D53-4BF2-88F5-D27202D00F7A}"/>
          </ac:spMkLst>
        </pc:spChg>
        <pc:spChg chg="mod">
          <ac:chgData name="Xin Zhang (FA Talent)" userId="474f572f-8271-4f60-858e-cee871e0aec6" providerId="ADAL" clId="{26CF346D-10E5-4EE0-BC04-87C2F195333A}" dt="2022-01-27T06:18:57.540" v="2578" actId="947"/>
          <ac:spMkLst>
            <pc:docMk/>
            <pc:sldMk cId="2945011611" sldId="285"/>
            <ac:spMk id="1513" creationId="{270E10B1-6C24-4D33-9A18-D524608A1290}"/>
          </ac:spMkLst>
        </pc:spChg>
        <pc:spChg chg="mod">
          <ac:chgData name="Xin Zhang (FA Talent)" userId="474f572f-8271-4f60-858e-cee871e0aec6" providerId="ADAL" clId="{26CF346D-10E5-4EE0-BC04-87C2F195333A}" dt="2022-01-27T06:18:57.544" v="2582" actId="947"/>
          <ac:spMkLst>
            <pc:docMk/>
            <pc:sldMk cId="2945011611" sldId="285"/>
            <ac:spMk id="1514" creationId="{CB2994E7-CB1D-4C53-8209-12BDBDC875EA}"/>
          </ac:spMkLst>
        </pc:spChg>
        <pc:spChg chg="mod">
          <ac:chgData name="Xin Zhang (FA Talent)" userId="474f572f-8271-4f60-858e-cee871e0aec6" providerId="ADAL" clId="{26CF346D-10E5-4EE0-BC04-87C2F195333A}" dt="2022-01-27T06:18:57.524" v="2566" actId="947"/>
          <ac:spMkLst>
            <pc:docMk/>
            <pc:sldMk cId="2945011611" sldId="285"/>
            <ac:spMk id="1515" creationId="{D2CF5879-9205-4D48-8AA9-6AD6DA34E800}"/>
          </ac:spMkLst>
        </pc:spChg>
        <pc:spChg chg="mod">
          <ac:chgData name="Xin Zhang (FA Talent)" userId="474f572f-8271-4f60-858e-cee871e0aec6" providerId="ADAL" clId="{26CF346D-10E5-4EE0-BC04-87C2F195333A}" dt="2022-01-27T06:18:57.538" v="2577" actId="947"/>
          <ac:spMkLst>
            <pc:docMk/>
            <pc:sldMk cId="2945011611" sldId="285"/>
            <ac:spMk id="1516" creationId="{C7A19B25-8897-4BF6-8703-B6947066497F}"/>
          </ac:spMkLst>
        </pc:spChg>
        <pc:spChg chg="mod">
          <ac:chgData name="Xin Zhang (FA Talent)" userId="474f572f-8271-4f60-858e-cee871e0aec6" providerId="ADAL" clId="{26CF346D-10E5-4EE0-BC04-87C2F195333A}" dt="2022-01-27T06:18:57.531" v="2571" actId="947"/>
          <ac:spMkLst>
            <pc:docMk/>
            <pc:sldMk cId="2945011611" sldId="285"/>
            <ac:spMk id="1517" creationId="{7D9B941A-9CF6-43FE-8D53-214561595F1A}"/>
          </ac:spMkLst>
        </pc:spChg>
        <pc:spChg chg="mod">
          <ac:chgData name="Xin Zhang (FA Talent)" userId="474f572f-8271-4f60-858e-cee871e0aec6" providerId="ADAL" clId="{26CF346D-10E5-4EE0-BC04-87C2F195333A}" dt="2022-01-27T06:18:57.542" v="2580" actId="947"/>
          <ac:spMkLst>
            <pc:docMk/>
            <pc:sldMk cId="2945011611" sldId="285"/>
            <ac:spMk id="1518" creationId="{C071B2B1-3196-497C-AFCE-52F8135C72DA}"/>
          </ac:spMkLst>
        </pc:spChg>
        <pc:spChg chg="mod">
          <ac:chgData name="Xin Zhang (FA Talent)" userId="474f572f-8271-4f60-858e-cee871e0aec6" providerId="ADAL" clId="{26CF346D-10E5-4EE0-BC04-87C2F195333A}" dt="2022-01-27T06:18:57.541" v="2579" actId="947"/>
          <ac:spMkLst>
            <pc:docMk/>
            <pc:sldMk cId="2945011611" sldId="285"/>
            <ac:spMk id="1519" creationId="{F3195527-7281-42F9-A8CD-A4BCEA56E264}"/>
          </ac:spMkLst>
        </pc:spChg>
        <pc:spChg chg="mod">
          <ac:chgData name="Xin Zhang (FA Talent)" userId="474f572f-8271-4f60-858e-cee871e0aec6" providerId="ADAL" clId="{26CF346D-10E5-4EE0-BC04-87C2F195333A}" dt="2022-01-27T06:18:57.517" v="2561" actId="947"/>
          <ac:spMkLst>
            <pc:docMk/>
            <pc:sldMk cId="2945011611" sldId="285"/>
            <ac:spMk id="1520" creationId="{8BFE3AEC-FC05-40D3-AC15-2607720853A3}"/>
          </ac:spMkLst>
        </pc:spChg>
        <pc:spChg chg="mod">
          <ac:chgData name="Xin Zhang (FA Talent)" userId="474f572f-8271-4f60-858e-cee871e0aec6" providerId="ADAL" clId="{26CF346D-10E5-4EE0-BC04-87C2F195333A}" dt="2022-01-27T06:19:09.400" v="4978" actId="947"/>
          <ac:spMkLst>
            <pc:docMk/>
            <pc:sldMk cId="2945011611" sldId="285"/>
            <ac:spMk id="1531" creationId="{F0F2BC0D-C8B0-4239-962C-C65255CDA645}"/>
          </ac:spMkLst>
        </pc:spChg>
        <pc:spChg chg="mod">
          <ac:chgData name="Xin Zhang (FA Talent)" userId="474f572f-8271-4f60-858e-cee871e0aec6" providerId="ADAL" clId="{26CF346D-10E5-4EE0-BC04-87C2F195333A}" dt="2022-01-27T06:19:07.987" v="4682"/>
          <ac:spMkLst>
            <pc:docMk/>
            <pc:sldMk cId="2945011611" sldId="285"/>
            <ac:spMk id="1532" creationId="{4B47E4B1-F4B7-4853-B330-BA74AE227B0C}"/>
          </ac:spMkLst>
        </pc:spChg>
        <pc:spChg chg="mod">
          <ac:chgData name="Xin Zhang (FA Talent)" userId="474f572f-8271-4f60-858e-cee871e0aec6" providerId="ADAL" clId="{26CF346D-10E5-4EE0-BC04-87C2F195333A}" dt="2022-01-27T06:19:08.007" v="4686"/>
          <ac:spMkLst>
            <pc:docMk/>
            <pc:sldMk cId="2945011611" sldId="285"/>
            <ac:spMk id="1533" creationId="{BE9E0B6F-8B0E-4175-9DE6-406425C3FB6C}"/>
          </ac:spMkLst>
        </pc:spChg>
        <pc:spChg chg="mod">
          <ac:chgData name="Xin Zhang (FA Talent)" userId="474f572f-8271-4f60-858e-cee871e0aec6" providerId="ADAL" clId="{26CF346D-10E5-4EE0-BC04-87C2F195333A}" dt="2022-01-27T06:19:08.025" v="4690"/>
          <ac:spMkLst>
            <pc:docMk/>
            <pc:sldMk cId="2945011611" sldId="285"/>
            <ac:spMk id="1534" creationId="{D9B7333F-3632-4E7E-858D-519C73BE37F1}"/>
          </ac:spMkLst>
        </pc:spChg>
        <pc:spChg chg="mod">
          <ac:chgData name="Xin Zhang (FA Talent)" userId="474f572f-8271-4f60-858e-cee871e0aec6" providerId="ADAL" clId="{26CF346D-10E5-4EE0-BC04-87C2F195333A}" dt="2022-01-27T06:19:08.044" v="4694"/>
          <ac:spMkLst>
            <pc:docMk/>
            <pc:sldMk cId="2945011611" sldId="285"/>
            <ac:spMk id="1535" creationId="{52130F68-DB17-4A35-8422-5886CF8CB2E4}"/>
          </ac:spMkLst>
        </pc:spChg>
        <pc:spChg chg="mod">
          <ac:chgData name="Xin Zhang (FA Talent)" userId="474f572f-8271-4f60-858e-cee871e0aec6" providerId="ADAL" clId="{26CF346D-10E5-4EE0-BC04-87C2F195333A}" dt="2022-01-27T06:19:08.063" v="4698"/>
          <ac:spMkLst>
            <pc:docMk/>
            <pc:sldMk cId="2945011611" sldId="285"/>
            <ac:spMk id="1536" creationId="{41C346AD-683F-4811-A8EC-1E1D6E559957}"/>
          </ac:spMkLst>
        </pc:spChg>
        <pc:spChg chg="mod">
          <ac:chgData name="Xin Zhang (FA Talent)" userId="474f572f-8271-4f60-858e-cee871e0aec6" providerId="ADAL" clId="{26CF346D-10E5-4EE0-BC04-87C2F195333A}" dt="2022-01-27T06:19:08.081" v="4702"/>
          <ac:spMkLst>
            <pc:docMk/>
            <pc:sldMk cId="2945011611" sldId="285"/>
            <ac:spMk id="1537" creationId="{E4FD6422-58B2-43D4-8A66-F2B51DCD0404}"/>
          </ac:spMkLst>
        </pc:spChg>
        <pc:spChg chg="mod">
          <ac:chgData name="Xin Zhang (FA Talent)" userId="474f572f-8271-4f60-858e-cee871e0aec6" providerId="ADAL" clId="{26CF346D-10E5-4EE0-BC04-87C2F195333A}" dt="2022-01-27T06:19:08.102" v="4706"/>
          <ac:spMkLst>
            <pc:docMk/>
            <pc:sldMk cId="2945011611" sldId="285"/>
            <ac:spMk id="1538" creationId="{DF5C5598-098B-473C-BE0E-51855BAF7AF9}"/>
          </ac:spMkLst>
        </pc:spChg>
        <pc:spChg chg="mod">
          <ac:chgData name="Xin Zhang (FA Talent)" userId="474f572f-8271-4f60-858e-cee871e0aec6" providerId="ADAL" clId="{26CF346D-10E5-4EE0-BC04-87C2F195333A}" dt="2022-01-27T06:19:08.121" v="4710"/>
          <ac:spMkLst>
            <pc:docMk/>
            <pc:sldMk cId="2945011611" sldId="285"/>
            <ac:spMk id="1539" creationId="{C26760B3-B090-41F2-B347-DE95AB204344}"/>
          </ac:spMkLst>
        </pc:spChg>
        <pc:spChg chg="mod">
          <ac:chgData name="Xin Zhang (FA Talent)" userId="474f572f-8271-4f60-858e-cee871e0aec6" providerId="ADAL" clId="{26CF346D-10E5-4EE0-BC04-87C2F195333A}" dt="2022-01-27T06:19:08.139" v="4714"/>
          <ac:spMkLst>
            <pc:docMk/>
            <pc:sldMk cId="2945011611" sldId="285"/>
            <ac:spMk id="1540" creationId="{19757DBC-6520-428D-95F3-10B3FFBF8409}"/>
          </ac:spMkLst>
        </pc:spChg>
        <pc:spChg chg="mod">
          <ac:chgData name="Xin Zhang (FA Talent)" userId="474f572f-8271-4f60-858e-cee871e0aec6" providerId="ADAL" clId="{26CF346D-10E5-4EE0-BC04-87C2F195333A}" dt="2022-01-27T06:19:08.158" v="4718"/>
          <ac:spMkLst>
            <pc:docMk/>
            <pc:sldMk cId="2945011611" sldId="285"/>
            <ac:spMk id="1541" creationId="{6A759082-2EA1-465B-A5EF-34069809671E}"/>
          </ac:spMkLst>
        </pc:spChg>
        <pc:spChg chg="mod">
          <ac:chgData name="Xin Zhang (FA Talent)" userId="474f572f-8271-4f60-858e-cee871e0aec6" providerId="ADAL" clId="{26CF346D-10E5-4EE0-BC04-87C2F195333A}" dt="2022-01-27T06:19:08.175" v="4722"/>
          <ac:spMkLst>
            <pc:docMk/>
            <pc:sldMk cId="2945011611" sldId="285"/>
            <ac:spMk id="1542" creationId="{F160681C-EB36-4566-88BB-D7AF00C96C4E}"/>
          </ac:spMkLst>
        </pc:spChg>
        <pc:spChg chg="mod">
          <ac:chgData name="Xin Zhang (FA Talent)" userId="474f572f-8271-4f60-858e-cee871e0aec6" providerId="ADAL" clId="{26CF346D-10E5-4EE0-BC04-87C2F195333A}" dt="2022-01-27T06:19:08.193" v="4726"/>
          <ac:spMkLst>
            <pc:docMk/>
            <pc:sldMk cId="2945011611" sldId="285"/>
            <ac:spMk id="1543" creationId="{802FF5DA-1648-40A9-A417-9BB7BDA969C2}"/>
          </ac:spMkLst>
        </pc:spChg>
        <pc:spChg chg="mod">
          <ac:chgData name="Xin Zhang (FA Talent)" userId="474f572f-8271-4f60-858e-cee871e0aec6" providerId="ADAL" clId="{26CF346D-10E5-4EE0-BC04-87C2F195333A}" dt="2022-01-27T06:19:08.213" v="4730"/>
          <ac:spMkLst>
            <pc:docMk/>
            <pc:sldMk cId="2945011611" sldId="285"/>
            <ac:spMk id="1544" creationId="{0B058162-3DC3-4AF2-AF9A-DA8411DED426}"/>
          </ac:spMkLst>
        </pc:spChg>
        <pc:spChg chg="mod">
          <ac:chgData name="Xin Zhang (FA Talent)" userId="474f572f-8271-4f60-858e-cee871e0aec6" providerId="ADAL" clId="{26CF346D-10E5-4EE0-BC04-87C2F195333A}" dt="2022-01-27T06:19:08.233" v="4734"/>
          <ac:spMkLst>
            <pc:docMk/>
            <pc:sldMk cId="2945011611" sldId="285"/>
            <ac:spMk id="1545" creationId="{A52D27E5-E36A-4489-B6E8-8F8A58271019}"/>
          </ac:spMkLst>
        </pc:spChg>
        <pc:spChg chg="mod">
          <ac:chgData name="Xin Zhang (FA Talent)" userId="474f572f-8271-4f60-858e-cee871e0aec6" providerId="ADAL" clId="{26CF346D-10E5-4EE0-BC04-87C2F195333A}" dt="2022-01-27T06:19:08.251" v="4738"/>
          <ac:spMkLst>
            <pc:docMk/>
            <pc:sldMk cId="2945011611" sldId="285"/>
            <ac:spMk id="1546" creationId="{DCA4DC63-A615-4556-8907-AF80387AD736}"/>
          </ac:spMkLst>
        </pc:spChg>
        <pc:spChg chg="mod">
          <ac:chgData name="Xin Zhang (FA Talent)" userId="474f572f-8271-4f60-858e-cee871e0aec6" providerId="ADAL" clId="{26CF346D-10E5-4EE0-BC04-87C2F195333A}" dt="2022-01-27T06:19:08.269" v="4742"/>
          <ac:spMkLst>
            <pc:docMk/>
            <pc:sldMk cId="2945011611" sldId="285"/>
            <ac:spMk id="1547" creationId="{81991DCC-2BC1-4B74-A995-94271FF1B825}"/>
          </ac:spMkLst>
        </pc:spChg>
        <pc:spChg chg="mod">
          <ac:chgData name="Xin Zhang (FA Talent)" userId="474f572f-8271-4f60-858e-cee871e0aec6" providerId="ADAL" clId="{26CF346D-10E5-4EE0-BC04-87C2F195333A}" dt="2022-01-27T06:19:08.286" v="4746"/>
          <ac:spMkLst>
            <pc:docMk/>
            <pc:sldMk cId="2945011611" sldId="285"/>
            <ac:spMk id="1548" creationId="{CC523AFC-46BC-4657-8351-BF3A4BB4D603}"/>
          </ac:spMkLst>
        </pc:spChg>
        <pc:spChg chg="mod">
          <ac:chgData name="Xin Zhang (FA Talent)" userId="474f572f-8271-4f60-858e-cee871e0aec6" providerId="ADAL" clId="{26CF346D-10E5-4EE0-BC04-87C2F195333A}" dt="2022-01-27T06:19:08.303" v="4750"/>
          <ac:spMkLst>
            <pc:docMk/>
            <pc:sldMk cId="2945011611" sldId="285"/>
            <ac:spMk id="1549" creationId="{0A4632B1-468F-486B-8F31-A168CA1BA98F}"/>
          </ac:spMkLst>
        </pc:spChg>
        <pc:spChg chg="mod">
          <ac:chgData name="Xin Zhang (FA Talent)" userId="474f572f-8271-4f60-858e-cee871e0aec6" providerId="ADAL" clId="{26CF346D-10E5-4EE0-BC04-87C2F195333A}" dt="2022-01-27T06:19:08.323" v="4754"/>
          <ac:spMkLst>
            <pc:docMk/>
            <pc:sldMk cId="2945011611" sldId="285"/>
            <ac:spMk id="1550" creationId="{739490A3-6455-43BB-956B-4ADEBBF73FBD}"/>
          </ac:spMkLst>
        </pc:spChg>
        <pc:spChg chg="mod">
          <ac:chgData name="Xin Zhang (FA Talent)" userId="474f572f-8271-4f60-858e-cee871e0aec6" providerId="ADAL" clId="{26CF346D-10E5-4EE0-BC04-87C2F195333A}" dt="2022-01-27T06:19:08.343" v="4758"/>
          <ac:spMkLst>
            <pc:docMk/>
            <pc:sldMk cId="2945011611" sldId="285"/>
            <ac:spMk id="1551" creationId="{B12F4335-5157-4341-AEBF-2D588B90F8E7}"/>
          </ac:spMkLst>
        </pc:spChg>
        <pc:spChg chg="mod">
          <ac:chgData name="Xin Zhang (FA Talent)" userId="474f572f-8271-4f60-858e-cee871e0aec6" providerId="ADAL" clId="{26CF346D-10E5-4EE0-BC04-87C2F195333A}" dt="2022-01-27T06:19:08.360" v="4762"/>
          <ac:spMkLst>
            <pc:docMk/>
            <pc:sldMk cId="2945011611" sldId="285"/>
            <ac:spMk id="1552" creationId="{6FA14F8C-0352-4413-BDE9-AD405D3A6E89}"/>
          </ac:spMkLst>
        </pc:spChg>
        <pc:spChg chg="mod">
          <ac:chgData name="Xin Zhang (FA Talent)" userId="474f572f-8271-4f60-858e-cee871e0aec6" providerId="ADAL" clId="{26CF346D-10E5-4EE0-BC04-87C2F195333A}" dt="2022-01-27T06:19:08.381" v="4766"/>
          <ac:spMkLst>
            <pc:docMk/>
            <pc:sldMk cId="2945011611" sldId="285"/>
            <ac:spMk id="1553" creationId="{05D98CDD-55E9-42B4-A245-D10E84708029}"/>
          </ac:spMkLst>
        </pc:spChg>
        <pc:spChg chg="mod">
          <ac:chgData name="Xin Zhang (FA Talent)" userId="474f572f-8271-4f60-858e-cee871e0aec6" providerId="ADAL" clId="{26CF346D-10E5-4EE0-BC04-87C2F195333A}" dt="2022-01-27T06:19:08.403" v="4770"/>
          <ac:spMkLst>
            <pc:docMk/>
            <pc:sldMk cId="2945011611" sldId="285"/>
            <ac:spMk id="1554" creationId="{B455BDAB-B96E-4830-9385-06CE43C8B35C}"/>
          </ac:spMkLst>
        </pc:spChg>
        <pc:spChg chg="mod">
          <ac:chgData name="Xin Zhang (FA Talent)" userId="474f572f-8271-4f60-858e-cee871e0aec6" providerId="ADAL" clId="{26CF346D-10E5-4EE0-BC04-87C2F195333A}" dt="2022-01-27T06:19:08.423" v="4774"/>
          <ac:spMkLst>
            <pc:docMk/>
            <pc:sldMk cId="2945011611" sldId="285"/>
            <ac:spMk id="1555" creationId="{A971AEB0-5069-4DE5-83A8-29B3A58C196A}"/>
          </ac:spMkLst>
        </pc:spChg>
        <pc:spChg chg="mod">
          <ac:chgData name="Xin Zhang (FA Talent)" userId="474f572f-8271-4f60-858e-cee871e0aec6" providerId="ADAL" clId="{26CF346D-10E5-4EE0-BC04-87C2F195333A}" dt="2022-01-27T06:19:08.442" v="4778"/>
          <ac:spMkLst>
            <pc:docMk/>
            <pc:sldMk cId="2945011611" sldId="285"/>
            <ac:spMk id="1556" creationId="{8331F06A-A71D-4032-86F7-C75605649195}"/>
          </ac:spMkLst>
        </pc:spChg>
        <pc:spChg chg="mod">
          <ac:chgData name="Xin Zhang (FA Talent)" userId="474f572f-8271-4f60-858e-cee871e0aec6" providerId="ADAL" clId="{26CF346D-10E5-4EE0-BC04-87C2F195333A}" dt="2022-01-27T06:19:08.461" v="4782"/>
          <ac:spMkLst>
            <pc:docMk/>
            <pc:sldMk cId="2945011611" sldId="285"/>
            <ac:spMk id="1557" creationId="{193079EE-5BD5-4D3F-B422-51FB3CAA7B7D}"/>
          </ac:spMkLst>
        </pc:spChg>
        <pc:spChg chg="mod">
          <ac:chgData name="Xin Zhang (FA Talent)" userId="474f572f-8271-4f60-858e-cee871e0aec6" providerId="ADAL" clId="{26CF346D-10E5-4EE0-BC04-87C2F195333A}" dt="2022-01-27T06:19:08.479" v="4786"/>
          <ac:spMkLst>
            <pc:docMk/>
            <pc:sldMk cId="2945011611" sldId="285"/>
            <ac:spMk id="1558" creationId="{EFC3AB5E-208B-420A-9CE5-6108EA6507EC}"/>
          </ac:spMkLst>
        </pc:spChg>
        <pc:spChg chg="mod">
          <ac:chgData name="Xin Zhang (FA Talent)" userId="474f572f-8271-4f60-858e-cee871e0aec6" providerId="ADAL" clId="{26CF346D-10E5-4EE0-BC04-87C2F195333A}" dt="2022-01-27T06:19:08.499" v="4790"/>
          <ac:spMkLst>
            <pc:docMk/>
            <pc:sldMk cId="2945011611" sldId="285"/>
            <ac:spMk id="1559" creationId="{CD37D6FC-2AC6-45A0-B2CD-0B07F17E9F99}"/>
          </ac:spMkLst>
        </pc:spChg>
        <pc:spChg chg="mod">
          <ac:chgData name="Xin Zhang (FA Talent)" userId="474f572f-8271-4f60-858e-cee871e0aec6" providerId="ADAL" clId="{26CF346D-10E5-4EE0-BC04-87C2F195333A}" dt="2022-01-27T06:19:08.517" v="4794"/>
          <ac:spMkLst>
            <pc:docMk/>
            <pc:sldMk cId="2945011611" sldId="285"/>
            <ac:spMk id="1560" creationId="{94E68E9A-000B-4726-A116-BA0084DD6C85}"/>
          </ac:spMkLst>
        </pc:spChg>
        <pc:spChg chg="mod">
          <ac:chgData name="Xin Zhang (FA Talent)" userId="474f572f-8271-4f60-858e-cee871e0aec6" providerId="ADAL" clId="{26CF346D-10E5-4EE0-BC04-87C2F195333A}" dt="2022-01-27T06:19:08.537" v="4798"/>
          <ac:spMkLst>
            <pc:docMk/>
            <pc:sldMk cId="2945011611" sldId="285"/>
            <ac:spMk id="1561" creationId="{401F0426-5454-44CD-9DD6-2A1FD500DD56}"/>
          </ac:spMkLst>
        </pc:spChg>
        <pc:spChg chg="mod">
          <ac:chgData name="Xin Zhang (FA Talent)" userId="474f572f-8271-4f60-858e-cee871e0aec6" providerId="ADAL" clId="{26CF346D-10E5-4EE0-BC04-87C2F195333A}" dt="2022-01-27T06:19:08.556" v="4802"/>
          <ac:spMkLst>
            <pc:docMk/>
            <pc:sldMk cId="2945011611" sldId="285"/>
            <ac:spMk id="1562" creationId="{F5CDD812-1CA7-48CF-882F-601FB62E0C71}"/>
          </ac:spMkLst>
        </pc:spChg>
        <pc:spChg chg="mod">
          <ac:chgData name="Xin Zhang (FA Talent)" userId="474f572f-8271-4f60-858e-cee871e0aec6" providerId="ADAL" clId="{26CF346D-10E5-4EE0-BC04-87C2F195333A}" dt="2022-01-27T06:19:08.576" v="4806"/>
          <ac:spMkLst>
            <pc:docMk/>
            <pc:sldMk cId="2945011611" sldId="285"/>
            <ac:spMk id="1563" creationId="{0E514E1B-8F6E-47A5-88A9-D2EEFAAEF210}"/>
          </ac:spMkLst>
        </pc:spChg>
        <pc:spChg chg="mod">
          <ac:chgData name="Xin Zhang (FA Talent)" userId="474f572f-8271-4f60-858e-cee871e0aec6" providerId="ADAL" clId="{26CF346D-10E5-4EE0-BC04-87C2F195333A}" dt="2022-01-27T06:19:08.595" v="4810"/>
          <ac:spMkLst>
            <pc:docMk/>
            <pc:sldMk cId="2945011611" sldId="285"/>
            <ac:spMk id="1564" creationId="{7DB65D2D-C316-4E70-82D1-6CCB28C17773}"/>
          </ac:spMkLst>
        </pc:spChg>
        <pc:spChg chg="mod">
          <ac:chgData name="Xin Zhang (FA Talent)" userId="474f572f-8271-4f60-858e-cee871e0aec6" providerId="ADAL" clId="{26CF346D-10E5-4EE0-BC04-87C2F195333A}" dt="2022-01-27T06:19:08.613" v="4814"/>
          <ac:spMkLst>
            <pc:docMk/>
            <pc:sldMk cId="2945011611" sldId="285"/>
            <ac:spMk id="1565" creationId="{EAC118BD-E30C-4D42-AFA3-739725A5E799}"/>
          </ac:spMkLst>
        </pc:spChg>
        <pc:spChg chg="mod">
          <ac:chgData name="Xin Zhang (FA Talent)" userId="474f572f-8271-4f60-858e-cee871e0aec6" providerId="ADAL" clId="{26CF346D-10E5-4EE0-BC04-87C2F195333A}" dt="2022-01-27T06:19:08.631" v="4818"/>
          <ac:spMkLst>
            <pc:docMk/>
            <pc:sldMk cId="2945011611" sldId="285"/>
            <ac:spMk id="1566" creationId="{2FE2EEB7-99D4-4FE4-9DE5-22B05D51CD5F}"/>
          </ac:spMkLst>
        </pc:spChg>
        <pc:spChg chg="mod">
          <ac:chgData name="Xin Zhang (FA Talent)" userId="474f572f-8271-4f60-858e-cee871e0aec6" providerId="ADAL" clId="{26CF346D-10E5-4EE0-BC04-87C2F195333A}" dt="2022-01-27T06:19:08.649" v="4822"/>
          <ac:spMkLst>
            <pc:docMk/>
            <pc:sldMk cId="2945011611" sldId="285"/>
            <ac:spMk id="1567" creationId="{58955714-D215-47AE-B648-3399AACA21B2}"/>
          </ac:spMkLst>
        </pc:spChg>
        <pc:spChg chg="mod">
          <ac:chgData name="Xin Zhang (FA Talent)" userId="474f572f-8271-4f60-858e-cee871e0aec6" providerId="ADAL" clId="{26CF346D-10E5-4EE0-BC04-87C2F195333A}" dt="2022-01-27T06:19:08.669" v="4826"/>
          <ac:spMkLst>
            <pc:docMk/>
            <pc:sldMk cId="2945011611" sldId="285"/>
            <ac:spMk id="1568" creationId="{9985B803-DB17-4B52-99A4-166B3F736C04}"/>
          </ac:spMkLst>
        </pc:spChg>
        <pc:spChg chg="mod">
          <ac:chgData name="Xin Zhang (FA Talent)" userId="474f572f-8271-4f60-858e-cee871e0aec6" providerId="ADAL" clId="{26CF346D-10E5-4EE0-BC04-87C2F195333A}" dt="2022-01-27T06:19:08.689" v="4830"/>
          <ac:spMkLst>
            <pc:docMk/>
            <pc:sldMk cId="2945011611" sldId="285"/>
            <ac:spMk id="1569" creationId="{AFDC61C3-9D3A-4C8E-9ED1-894487BE049C}"/>
          </ac:spMkLst>
        </pc:spChg>
        <pc:spChg chg="mod">
          <ac:chgData name="Xin Zhang (FA Talent)" userId="474f572f-8271-4f60-858e-cee871e0aec6" providerId="ADAL" clId="{26CF346D-10E5-4EE0-BC04-87C2F195333A}" dt="2022-01-27T06:19:08.707" v="4834"/>
          <ac:spMkLst>
            <pc:docMk/>
            <pc:sldMk cId="2945011611" sldId="285"/>
            <ac:spMk id="1570" creationId="{D97878AF-4F66-4F30-8D27-9A2E7F935CEF}"/>
          </ac:spMkLst>
        </pc:spChg>
        <pc:spChg chg="mod">
          <ac:chgData name="Xin Zhang (FA Talent)" userId="474f572f-8271-4f60-858e-cee871e0aec6" providerId="ADAL" clId="{26CF346D-10E5-4EE0-BC04-87C2F195333A}" dt="2022-01-27T06:19:08.725" v="4838"/>
          <ac:spMkLst>
            <pc:docMk/>
            <pc:sldMk cId="2945011611" sldId="285"/>
            <ac:spMk id="1571" creationId="{11E6FC95-8EC7-4D56-A298-B535919993FA}"/>
          </ac:spMkLst>
        </pc:spChg>
        <pc:spChg chg="mod">
          <ac:chgData name="Xin Zhang (FA Talent)" userId="474f572f-8271-4f60-858e-cee871e0aec6" providerId="ADAL" clId="{26CF346D-10E5-4EE0-BC04-87C2F195333A}" dt="2022-01-27T06:19:08.743" v="4842"/>
          <ac:spMkLst>
            <pc:docMk/>
            <pc:sldMk cId="2945011611" sldId="285"/>
            <ac:spMk id="1572" creationId="{D006AEBB-5E18-4577-8B3F-7C943503BBEB}"/>
          </ac:spMkLst>
        </pc:spChg>
        <pc:spChg chg="mod">
          <ac:chgData name="Xin Zhang (FA Talent)" userId="474f572f-8271-4f60-858e-cee871e0aec6" providerId="ADAL" clId="{26CF346D-10E5-4EE0-BC04-87C2F195333A}" dt="2022-01-27T06:19:08.762" v="4846"/>
          <ac:spMkLst>
            <pc:docMk/>
            <pc:sldMk cId="2945011611" sldId="285"/>
            <ac:spMk id="1573" creationId="{7ECC1CBF-8F83-46CD-83FC-BAC079489659}"/>
          </ac:spMkLst>
        </pc:spChg>
        <pc:spChg chg="mod">
          <ac:chgData name="Xin Zhang (FA Talent)" userId="474f572f-8271-4f60-858e-cee871e0aec6" providerId="ADAL" clId="{26CF346D-10E5-4EE0-BC04-87C2F195333A}" dt="2022-01-27T06:19:08.780" v="4850"/>
          <ac:spMkLst>
            <pc:docMk/>
            <pc:sldMk cId="2945011611" sldId="285"/>
            <ac:spMk id="1574" creationId="{8438E82D-8B1B-437A-9EB5-D1DBD33EDA06}"/>
          </ac:spMkLst>
        </pc:spChg>
        <pc:spChg chg="mod">
          <ac:chgData name="Xin Zhang (FA Talent)" userId="474f572f-8271-4f60-858e-cee871e0aec6" providerId="ADAL" clId="{26CF346D-10E5-4EE0-BC04-87C2F195333A}" dt="2022-01-27T06:19:08.799" v="4854"/>
          <ac:spMkLst>
            <pc:docMk/>
            <pc:sldMk cId="2945011611" sldId="285"/>
            <ac:spMk id="1575" creationId="{9F0403C6-84F8-4DAE-9C07-19AF748A6DB9}"/>
          </ac:spMkLst>
        </pc:spChg>
        <pc:spChg chg="mod">
          <ac:chgData name="Xin Zhang (FA Talent)" userId="474f572f-8271-4f60-858e-cee871e0aec6" providerId="ADAL" clId="{26CF346D-10E5-4EE0-BC04-87C2F195333A}" dt="2022-01-27T06:19:08.818" v="4858"/>
          <ac:spMkLst>
            <pc:docMk/>
            <pc:sldMk cId="2945011611" sldId="285"/>
            <ac:spMk id="1576" creationId="{B17FFDDC-5036-4CE2-9749-0E8AD261D040}"/>
          </ac:spMkLst>
        </pc:spChg>
        <pc:spChg chg="mod">
          <ac:chgData name="Xin Zhang (FA Talent)" userId="474f572f-8271-4f60-858e-cee871e0aec6" providerId="ADAL" clId="{26CF346D-10E5-4EE0-BC04-87C2F195333A}" dt="2022-01-27T06:19:08.835" v="4862"/>
          <ac:spMkLst>
            <pc:docMk/>
            <pc:sldMk cId="2945011611" sldId="285"/>
            <ac:spMk id="1577" creationId="{A5803F19-1098-47CA-94DD-1E24B2437592}"/>
          </ac:spMkLst>
        </pc:spChg>
        <pc:spChg chg="mod">
          <ac:chgData name="Xin Zhang (FA Talent)" userId="474f572f-8271-4f60-858e-cee871e0aec6" providerId="ADAL" clId="{26CF346D-10E5-4EE0-BC04-87C2F195333A}" dt="2022-01-27T06:19:08.853" v="4866"/>
          <ac:spMkLst>
            <pc:docMk/>
            <pc:sldMk cId="2945011611" sldId="285"/>
            <ac:spMk id="1578" creationId="{391AB2E0-7425-4D08-BC31-DFABF49BC474}"/>
          </ac:spMkLst>
        </pc:spChg>
        <pc:spChg chg="mod">
          <ac:chgData name="Xin Zhang (FA Talent)" userId="474f572f-8271-4f60-858e-cee871e0aec6" providerId="ADAL" clId="{26CF346D-10E5-4EE0-BC04-87C2F195333A}" dt="2022-01-27T06:19:08.871" v="4870"/>
          <ac:spMkLst>
            <pc:docMk/>
            <pc:sldMk cId="2945011611" sldId="285"/>
            <ac:spMk id="1579" creationId="{2F885AEC-0849-416B-80C4-FB4597CF6F9A}"/>
          </ac:spMkLst>
        </pc:spChg>
        <pc:spChg chg="mod">
          <ac:chgData name="Xin Zhang (FA Talent)" userId="474f572f-8271-4f60-858e-cee871e0aec6" providerId="ADAL" clId="{26CF346D-10E5-4EE0-BC04-87C2F195333A}" dt="2022-01-27T06:19:08.890" v="4874"/>
          <ac:spMkLst>
            <pc:docMk/>
            <pc:sldMk cId="2945011611" sldId="285"/>
            <ac:spMk id="1580" creationId="{5BFDA0AE-99D6-43BC-92FE-8E87720FAF66}"/>
          </ac:spMkLst>
        </pc:spChg>
        <pc:spChg chg="mod">
          <ac:chgData name="Xin Zhang (FA Talent)" userId="474f572f-8271-4f60-858e-cee871e0aec6" providerId="ADAL" clId="{26CF346D-10E5-4EE0-BC04-87C2F195333A}" dt="2022-01-27T06:19:08.909" v="4878"/>
          <ac:spMkLst>
            <pc:docMk/>
            <pc:sldMk cId="2945011611" sldId="285"/>
            <ac:spMk id="1581" creationId="{5EBBEC8C-F979-4BFF-BAF9-6D8D3CF823F7}"/>
          </ac:spMkLst>
        </pc:spChg>
        <pc:spChg chg="mod">
          <ac:chgData name="Xin Zhang (FA Talent)" userId="474f572f-8271-4f60-858e-cee871e0aec6" providerId="ADAL" clId="{26CF346D-10E5-4EE0-BC04-87C2F195333A}" dt="2022-01-27T06:19:08.928" v="4882"/>
          <ac:spMkLst>
            <pc:docMk/>
            <pc:sldMk cId="2945011611" sldId="285"/>
            <ac:spMk id="1582" creationId="{C2F2120C-55B6-4F30-9F7F-79EA18673B77}"/>
          </ac:spMkLst>
        </pc:spChg>
        <pc:spChg chg="mod">
          <ac:chgData name="Xin Zhang (FA Talent)" userId="474f572f-8271-4f60-858e-cee871e0aec6" providerId="ADAL" clId="{26CF346D-10E5-4EE0-BC04-87C2F195333A}" dt="2022-01-27T06:19:08.945" v="4886"/>
          <ac:spMkLst>
            <pc:docMk/>
            <pc:sldMk cId="2945011611" sldId="285"/>
            <ac:spMk id="1583" creationId="{E6F4E0A0-0056-446A-B3CA-1F5FCA8A8AC3}"/>
          </ac:spMkLst>
        </pc:spChg>
        <pc:spChg chg="mod">
          <ac:chgData name="Xin Zhang (FA Talent)" userId="474f572f-8271-4f60-858e-cee871e0aec6" providerId="ADAL" clId="{26CF346D-10E5-4EE0-BC04-87C2F195333A}" dt="2022-01-27T06:19:08.963" v="4890"/>
          <ac:spMkLst>
            <pc:docMk/>
            <pc:sldMk cId="2945011611" sldId="285"/>
            <ac:spMk id="1584" creationId="{C26BC924-CE62-43FC-AFED-867F6BDE2C7A}"/>
          </ac:spMkLst>
        </pc:spChg>
        <pc:spChg chg="mod">
          <ac:chgData name="Xin Zhang (FA Talent)" userId="474f572f-8271-4f60-858e-cee871e0aec6" providerId="ADAL" clId="{26CF346D-10E5-4EE0-BC04-87C2F195333A}" dt="2022-01-27T06:19:08.981" v="4894"/>
          <ac:spMkLst>
            <pc:docMk/>
            <pc:sldMk cId="2945011611" sldId="285"/>
            <ac:spMk id="1585" creationId="{52AF62BF-7F13-43B1-9979-E025215BFE62}"/>
          </ac:spMkLst>
        </pc:spChg>
        <pc:spChg chg="mod">
          <ac:chgData name="Xin Zhang (FA Talent)" userId="474f572f-8271-4f60-858e-cee871e0aec6" providerId="ADAL" clId="{26CF346D-10E5-4EE0-BC04-87C2F195333A}" dt="2022-01-27T06:19:09.007" v="4898"/>
          <ac:spMkLst>
            <pc:docMk/>
            <pc:sldMk cId="2945011611" sldId="285"/>
            <ac:spMk id="1586" creationId="{DBF1BA19-2BB9-46C7-B3B6-C85A13ACD6DD}"/>
          </ac:spMkLst>
        </pc:spChg>
        <pc:spChg chg="mod">
          <ac:chgData name="Xin Zhang (FA Talent)" userId="474f572f-8271-4f60-858e-cee871e0aec6" providerId="ADAL" clId="{26CF346D-10E5-4EE0-BC04-87C2F195333A}" dt="2022-01-27T06:19:09.027" v="4902"/>
          <ac:spMkLst>
            <pc:docMk/>
            <pc:sldMk cId="2945011611" sldId="285"/>
            <ac:spMk id="1587" creationId="{E5B45FBA-7494-44CE-B793-B64FD6F5E6C1}"/>
          </ac:spMkLst>
        </pc:spChg>
        <pc:spChg chg="mod">
          <ac:chgData name="Xin Zhang (FA Talent)" userId="474f572f-8271-4f60-858e-cee871e0aec6" providerId="ADAL" clId="{26CF346D-10E5-4EE0-BC04-87C2F195333A}" dt="2022-01-27T06:19:09.050" v="4906"/>
          <ac:spMkLst>
            <pc:docMk/>
            <pc:sldMk cId="2945011611" sldId="285"/>
            <ac:spMk id="1588" creationId="{286DD2BC-6FA0-48CF-8C09-67B18D11E6BD}"/>
          </ac:spMkLst>
        </pc:spChg>
        <pc:spChg chg="mod">
          <ac:chgData name="Xin Zhang (FA Talent)" userId="474f572f-8271-4f60-858e-cee871e0aec6" providerId="ADAL" clId="{26CF346D-10E5-4EE0-BC04-87C2F195333A}" dt="2022-01-27T06:19:09.072" v="4910"/>
          <ac:spMkLst>
            <pc:docMk/>
            <pc:sldMk cId="2945011611" sldId="285"/>
            <ac:spMk id="1589" creationId="{083343A2-4645-4F1A-9C0A-BD4EAA8F6B42}"/>
          </ac:spMkLst>
        </pc:spChg>
        <pc:spChg chg="mod">
          <ac:chgData name="Xin Zhang (FA Talent)" userId="474f572f-8271-4f60-858e-cee871e0aec6" providerId="ADAL" clId="{26CF346D-10E5-4EE0-BC04-87C2F195333A}" dt="2022-01-27T06:19:09.095" v="4914"/>
          <ac:spMkLst>
            <pc:docMk/>
            <pc:sldMk cId="2945011611" sldId="285"/>
            <ac:spMk id="1590" creationId="{696A88BC-E280-4168-A63C-E214FC36A01B}"/>
          </ac:spMkLst>
        </pc:spChg>
        <pc:spChg chg="mod">
          <ac:chgData name="Xin Zhang (FA Talent)" userId="474f572f-8271-4f60-858e-cee871e0aec6" providerId="ADAL" clId="{26CF346D-10E5-4EE0-BC04-87C2F195333A}" dt="2022-01-27T06:19:09.114" v="4918"/>
          <ac:spMkLst>
            <pc:docMk/>
            <pc:sldMk cId="2945011611" sldId="285"/>
            <ac:spMk id="1591" creationId="{5A8D5B97-9BC3-4E21-AFFA-7D3885C9FFC4}"/>
          </ac:spMkLst>
        </pc:spChg>
        <pc:spChg chg="mod">
          <ac:chgData name="Xin Zhang (FA Talent)" userId="474f572f-8271-4f60-858e-cee871e0aec6" providerId="ADAL" clId="{26CF346D-10E5-4EE0-BC04-87C2F195333A}" dt="2022-01-27T06:19:09.133" v="4922"/>
          <ac:spMkLst>
            <pc:docMk/>
            <pc:sldMk cId="2945011611" sldId="285"/>
            <ac:spMk id="1592" creationId="{2DBAF869-8BA6-4988-AE3A-9F15BBC5102F}"/>
          </ac:spMkLst>
        </pc:spChg>
        <pc:spChg chg="mod">
          <ac:chgData name="Xin Zhang (FA Talent)" userId="474f572f-8271-4f60-858e-cee871e0aec6" providerId="ADAL" clId="{26CF346D-10E5-4EE0-BC04-87C2F195333A}" dt="2022-01-27T06:19:09.151" v="4926"/>
          <ac:spMkLst>
            <pc:docMk/>
            <pc:sldMk cId="2945011611" sldId="285"/>
            <ac:spMk id="1593" creationId="{76D70795-8DC0-48D3-88B9-C64A8665E1B7}"/>
          </ac:spMkLst>
        </pc:spChg>
        <pc:spChg chg="mod">
          <ac:chgData name="Xin Zhang (FA Talent)" userId="474f572f-8271-4f60-858e-cee871e0aec6" providerId="ADAL" clId="{26CF346D-10E5-4EE0-BC04-87C2F195333A}" dt="2022-01-27T06:19:09.171" v="4930"/>
          <ac:spMkLst>
            <pc:docMk/>
            <pc:sldMk cId="2945011611" sldId="285"/>
            <ac:spMk id="1594" creationId="{48765CE3-1F69-4BC4-ABD1-36A6F0CBF30E}"/>
          </ac:spMkLst>
        </pc:spChg>
        <pc:spChg chg="mod">
          <ac:chgData name="Xin Zhang (FA Talent)" userId="474f572f-8271-4f60-858e-cee871e0aec6" providerId="ADAL" clId="{26CF346D-10E5-4EE0-BC04-87C2F195333A}" dt="2022-01-27T06:19:09.191" v="4934"/>
          <ac:spMkLst>
            <pc:docMk/>
            <pc:sldMk cId="2945011611" sldId="285"/>
            <ac:spMk id="1595" creationId="{5952E06A-1527-44CD-92F0-31ABAF77F347}"/>
          </ac:spMkLst>
        </pc:spChg>
        <pc:spChg chg="mod">
          <ac:chgData name="Xin Zhang (FA Talent)" userId="474f572f-8271-4f60-858e-cee871e0aec6" providerId="ADAL" clId="{26CF346D-10E5-4EE0-BC04-87C2F195333A}" dt="2022-01-27T06:19:09.211" v="4938"/>
          <ac:spMkLst>
            <pc:docMk/>
            <pc:sldMk cId="2945011611" sldId="285"/>
            <ac:spMk id="1596" creationId="{56A30C90-A07E-4B04-8B14-2125B03B400A}"/>
          </ac:spMkLst>
        </pc:spChg>
        <pc:spChg chg="mod">
          <ac:chgData name="Xin Zhang (FA Talent)" userId="474f572f-8271-4f60-858e-cee871e0aec6" providerId="ADAL" clId="{26CF346D-10E5-4EE0-BC04-87C2F195333A}" dt="2022-01-27T06:19:09.230" v="4942"/>
          <ac:spMkLst>
            <pc:docMk/>
            <pc:sldMk cId="2945011611" sldId="285"/>
            <ac:spMk id="1597" creationId="{EEC32EDA-F704-4C97-B896-3F611BE2C2B6}"/>
          </ac:spMkLst>
        </pc:spChg>
        <pc:spChg chg="mod">
          <ac:chgData name="Xin Zhang (FA Talent)" userId="474f572f-8271-4f60-858e-cee871e0aec6" providerId="ADAL" clId="{26CF346D-10E5-4EE0-BC04-87C2F195333A}" dt="2022-01-27T06:19:09.248" v="4946"/>
          <ac:spMkLst>
            <pc:docMk/>
            <pc:sldMk cId="2945011611" sldId="285"/>
            <ac:spMk id="1598" creationId="{257BF949-1FA0-49A9-A9C9-EC329B4648CE}"/>
          </ac:spMkLst>
        </pc:spChg>
        <pc:spChg chg="mod">
          <ac:chgData name="Xin Zhang (FA Talent)" userId="474f572f-8271-4f60-858e-cee871e0aec6" providerId="ADAL" clId="{26CF346D-10E5-4EE0-BC04-87C2F195333A}" dt="2022-01-27T06:19:09.267" v="4950"/>
          <ac:spMkLst>
            <pc:docMk/>
            <pc:sldMk cId="2945011611" sldId="285"/>
            <ac:spMk id="1599" creationId="{B71659E0-0050-4247-A233-ED8465E3459D}"/>
          </ac:spMkLst>
        </pc:spChg>
        <pc:spChg chg="mod">
          <ac:chgData name="Xin Zhang (FA Talent)" userId="474f572f-8271-4f60-858e-cee871e0aec6" providerId="ADAL" clId="{26CF346D-10E5-4EE0-BC04-87C2F195333A}" dt="2022-01-27T06:19:09.286" v="4954"/>
          <ac:spMkLst>
            <pc:docMk/>
            <pc:sldMk cId="2945011611" sldId="285"/>
            <ac:spMk id="1600" creationId="{3451FD36-43C9-4E46-81D3-6EA4948EB308}"/>
          </ac:spMkLst>
        </pc:spChg>
        <pc:spChg chg="mod">
          <ac:chgData name="Xin Zhang (FA Talent)" userId="474f572f-8271-4f60-858e-cee871e0aec6" providerId="ADAL" clId="{26CF346D-10E5-4EE0-BC04-87C2F195333A}" dt="2022-01-27T06:19:09.306" v="4958"/>
          <ac:spMkLst>
            <pc:docMk/>
            <pc:sldMk cId="2945011611" sldId="285"/>
            <ac:spMk id="1601" creationId="{9C5969FC-0A22-4A6B-BF56-74EFF61B3ACE}"/>
          </ac:spMkLst>
        </pc:spChg>
        <pc:spChg chg="mod">
          <ac:chgData name="Xin Zhang (FA Talent)" userId="474f572f-8271-4f60-858e-cee871e0aec6" providerId="ADAL" clId="{26CF346D-10E5-4EE0-BC04-87C2F195333A}" dt="2022-01-27T06:19:09.325" v="4962"/>
          <ac:spMkLst>
            <pc:docMk/>
            <pc:sldMk cId="2945011611" sldId="285"/>
            <ac:spMk id="1602" creationId="{391ADC4A-533C-4E73-AFD7-234ACD6A29BC}"/>
          </ac:spMkLst>
        </pc:spChg>
        <pc:spChg chg="mod">
          <ac:chgData name="Xin Zhang (FA Talent)" userId="474f572f-8271-4f60-858e-cee871e0aec6" providerId="ADAL" clId="{26CF346D-10E5-4EE0-BC04-87C2F195333A}" dt="2022-01-27T06:19:09.342" v="4966"/>
          <ac:spMkLst>
            <pc:docMk/>
            <pc:sldMk cId="2945011611" sldId="285"/>
            <ac:spMk id="1603" creationId="{D3C52993-82F2-4A9D-BFC8-51C928A5EB6E}"/>
          </ac:spMkLst>
        </pc:spChg>
        <pc:spChg chg="mod">
          <ac:chgData name="Xin Zhang (FA Talent)" userId="474f572f-8271-4f60-858e-cee871e0aec6" providerId="ADAL" clId="{26CF346D-10E5-4EE0-BC04-87C2F195333A}" dt="2022-01-27T06:19:09.361" v="4970"/>
          <ac:spMkLst>
            <pc:docMk/>
            <pc:sldMk cId="2945011611" sldId="285"/>
            <ac:spMk id="1604" creationId="{EC93F2D7-9C04-4DB9-A84E-C7BEFE537629}"/>
          </ac:spMkLst>
        </pc:spChg>
        <pc:spChg chg="mod">
          <ac:chgData name="Xin Zhang (FA Talent)" userId="474f572f-8271-4f60-858e-cee871e0aec6" providerId="ADAL" clId="{26CF346D-10E5-4EE0-BC04-87C2F195333A}" dt="2022-01-27T06:19:09.380" v="4974"/>
          <ac:spMkLst>
            <pc:docMk/>
            <pc:sldMk cId="2945011611" sldId="285"/>
            <ac:spMk id="1605" creationId="{378C658D-523F-437A-96C8-5FAAB98A4BCE}"/>
          </ac:spMkLst>
        </pc:spChg>
        <pc:spChg chg="mod">
          <ac:chgData name="Xin Zhang (FA Talent)" userId="474f572f-8271-4f60-858e-cee871e0aec6" providerId="ADAL" clId="{26CF346D-10E5-4EE0-BC04-87C2F195333A}" dt="2022-01-27T06:19:07.969" v="4678" actId="947"/>
          <ac:spMkLst>
            <pc:docMk/>
            <pc:sldMk cId="2945011611" sldId="285"/>
            <ac:spMk id="1607" creationId="{0F111E2A-4BC6-4CE5-8A0D-6ED80DD36AE8}"/>
          </ac:spMkLst>
        </pc:spChg>
        <pc:spChg chg="mod">
          <ac:chgData name="Xin Zhang (FA Talent)" userId="474f572f-8271-4f60-858e-cee871e0aec6" providerId="ADAL" clId="{26CF346D-10E5-4EE0-BC04-87C2F195333A}" dt="2022-01-27T06:19:06.487" v="4382"/>
          <ac:spMkLst>
            <pc:docMk/>
            <pc:sldMk cId="2945011611" sldId="285"/>
            <ac:spMk id="1608" creationId="{87793118-3EBA-403D-B3C9-0E847932D3AD}"/>
          </ac:spMkLst>
        </pc:spChg>
        <pc:spChg chg="mod">
          <ac:chgData name="Xin Zhang (FA Talent)" userId="474f572f-8271-4f60-858e-cee871e0aec6" providerId="ADAL" clId="{26CF346D-10E5-4EE0-BC04-87C2F195333A}" dt="2022-01-27T06:19:06.506" v="4386"/>
          <ac:spMkLst>
            <pc:docMk/>
            <pc:sldMk cId="2945011611" sldId="285"/>
            <ac:spMk id="1609" creationId="{F955C2FF-2B2D-4CA8-91F2-9DE65DF67395}"/>
          </ac:spMkLst>
        </pc:spChg>
        <pc:spChg chg="mod">
          <ac:chgData name="Xin Zhang (FA Talent)" userId="474f572f-8271-4f60-858e-cee871e0aec6" providerId="ADAL" clId="{26CF346D-10E5-4EE0-BC04-87C2F195333A}" dt="2022-01-27T06:19:06.524" v="4390"/>
          <ac:spMkLst>
            <pc:docMk/>
            <pc:sldMk cId="2945011611" sldId="285"/>
            <ac:spMk id="1610" creationId="{88688EC8-DFE9-4461-A537-5F14B26F644E}"/>
          </ac:spMkLst>
        </pc:spChg>
        <pc:spChg chg="mod">
          <ac:chgData name="Xin Zhang (FA Talent)" userId="474f572f-8271-4f60-858e-cee871e0aec6" providerId="ADAL" clId="{26CF346D-10E5-4EE0-BC04-87C2F195333A}" dt="2022-01-27T06:19:06.542" v="4394"/>
          <ac:spMkLst>
            <pc:docMk/>
            <pc:sldMk cId="2945011611" sldId="285"/>
            <ac:spMk id="1611" creationId="{0511156E-B407-47B5-98E2-5A27DD2F0482}"/>
          </ac:spMkLst>
        </pc:spChg>
        <pc:spChg chg="mod">
          <ac:chgData name="Xin Zhang (FA Talent)" userId="474f572f-8271-4f60-858e-cee871e0aec6" providerId="ADAL" clId="{26CF346D-10E5-4EE0-BC04-87C2F195333A}" dt="2022-01-27T06:19:06.561" v="4398"/>
          <ac:spMkLst>
            <pc:docMk/>
            <pc:sldMk cId="2945011611" sldId="285"/>
            <ac:spMk id="1612" creationId="{0B08B97E-14F2-4255-8B6B-E85E03C23CC0}"/>
          </ac:spMkLst>
        </pc:spChg>
        <pc:spChg chg="mod">
          <ac:chgData name="Xin Zhang (FA Talent)" userId="474f572f-8271-4f60-858e-cee871e0aec6" providerId="ADAL" clId="{26CF346D-10E5-4EE0-BC04-87C2F195333A}" dt="2022-01-27T06:19:06.580" v="4402"/>
          <ac:spMkLst>
            <pc:docMk/>
            <pc:sldMk cId="2945011611" sldId="285"/>
            <ac:spMk id="1613" creationId="{E16D89E0-4C8E-4A05-BE9D-109630B4C9FC}"/>
          </ac:spMkLst>
        </pc:spChg>
        <pc:spChg chg="mod">
          <ac:chgData name="Xin Zhang (FA Talent)" userId="474f572f-8271-4f60-858e-cee871e0aec6" providerId="ADAL" clId="{26CF346D-10E5-4EE0-BC04-87C2F195333A}" dt="2022-01-27T06:19:06.599" v="4406"/>
          <ac:spMkLst>
            <pc:docMk/>
            <pc:sldMk cId="2945011611" sldId="285"/>
            <ac:spMk id="1614" creationId="{9D4B4C98-D778-481E-9AFD-516DDB152FE5}"/>
          </ac:spMkLst>
        </pc:spChg>
        <pc:spChg chg="mod">
          <ac:chgData name="Xin Zhang (FA Talent)" userId="474f572f-8271-4f60-858e-cee871e0aec6" providerId="ADAL" clId="{26CF346D-10E5-4EE0-BC04-87C2F195333A}" dt="2022-01-27T06:19:06.618" v="4410"/>
          <ac:spMkLst>
            <pc:docMk/>
            <pc:sldMk cId="2945011611" sldId="285"/>
            <ac:spMk id="1615" creationId="{4CACCD50-4370-4E2B-9B4E-573B076073BB}"/>
          </ac:spMkLst>
        </pc:spChg>
        <pc:spChg chg="mod">
          <ac:chgData name="Xin Zhang (FA Talent)" userId="474f572f-8271-4f60-858e-cee871e0aec6" providerId="ADAL" clId="{26CF346D-10E5-4EE0-BC04-87C2F195333A}" dt="2022-01-27T06:19:06.676" v="4414"/>
          <ac:spMkLst>
            <pc:docMk/>
            <pc:sldMk cId="2945011611" sldId="285"/>
            <ac:spMk id="1616" creationId="{9A3C6125-4C4B-4224-B835-28CB075306B5}"/>
          </ac:spMkLst>
        </pc:spChg>
        <pc:spChg chg="mod">
          <ac:chgData name="Xin Zhang (FA Talent)" userId="474f572f-8271-4f60-858e-cee871e0aec6" providerId="ADAL" clId="{26CF346D-10E5-4EE0-BC04-87C2F195333A}" dt="2022-01-27T06:19:06.704" v="4418"/>
          <ac:spMkLst>
            <pc:docMk/>
            <pc:sldMk cId="2945011611" sldId="285"/>
            <ac:spMk id="1617" creationId="{9C52E6C4-096C-453E-AB82-9252DF2CBAE9}"/>
          </ac:spMkLst>
        </pc:spChg>
        <pc:spChg chg="mod">
          <ac:chgData name="Xin Zhang (FA Talent)" userId="474f572f-8271-4f60-858e-cee871e0aec6" providerId="ADAL" clId="{26CF346D-10E5-4EE0-BC04-87C2F195333A}" dt="2022-01-27T06:19:06.722" v="4422"/>
          <ac:spMkLst>
            <pc:docMk/>
            <pc:sldMk cId="2945011611" sldId="285"/>
            <ac:spMk id="1618" creationId="{BFBC12FF-4096-4E0C-AF4E-5EC46B602F84}"/>
          </ac:spMkLst>
        </pc:spChg>
        <pc:spChg chg="mod">
          <ac:chgData name="Xin Zhang (FA Talent)" userId="474f572f-8271-4f60-858e-cee871e0aec6" providerId="ADAL" clId="{26CF346D-10E5-4EE0-BC04-87C2F195333A}" dt="2022-01-27T06:19:06.739" v="4426"/>
          <ac:spMkLst>
            <pc:docMk/>
            <pc:sldMk cId="2945011611" sldId="285"/>
            <ac:spMk id="1619" creationId="{48E1D956-16FD-4C7C-96FF-ACFFA5C03CDD}"/>
          </ac:spMkLst>
        </pc:spChg>
        <pc:spChg chg="mod">
          <ac:chgData name="Xin Zhang (FA Talent)" userId="474f572f-8271-4f60-858e-cee871e0aec6" providerId="ADAL" clId="{26CF346D-10E5-4EE0-BC04-87C2F195333A}" dt="2022-01-27T06:19:06.756" v="4430"/>
          <ac:spMkLst>
            <pc:docMk/>
            <pc:sldMk cId="2945011611" sldId="285"/>
            <ac:spMk id="1620" creationId="{13B4FF22-FD9E-4FA1-9EDA-D6CFB19D8B97}"/>
          </ac:spMkLst>
        </pc:spChg>
        <pc:spChg chg="mod">
          <ac:chgData name="Xin Zhang (FA Talent)" userId="474f572f-8271-4f60-858e-cee871e0aec6" providerId="ADAL" clId="{26CF346D-10E5-4EE0-BC04-87C2F195333A}" dt="2022-01-27T06:19:06.773" v="4434"/>
          <ac:spMkLst>
            <pc:docMk/>
            <pc:sldMk cId="2945011611" sldId="285"/>
            <ac:spMk id="1621" creationId="{8E7B4F39-F83E-456F-8D82-210DDAE7EFFA}"/>
          </ac:spMkLst>
        </pc:spChg>
        <pc:spChg chg="mod">
          <ac:chgData name="Xin Zhang (FA Talent)" userId="474f572f-8271-4f60-858e-cee871e0aec6" providerId="ADAL" clId="{26CF346D-10E5-4EE0-BC04-87C2F195333A}" dt="2022-01-27T06:19:06.792" v="4438"/>
          <ac:spMkLst>
            <pc:docMk/>
            <pc:sldMk cId="2945011611" sldId="285"/>
            <ac:spMk id="1622" creationId="{D9D8E08F-8A98-4E95-8620-05796CC7FEA1}"/>
          </ac:spMkLst>
        </pc:spChg>
        <pc:spChg chg="mod">
          <ac:chgData name="Xin Zhang (FA Talent)" userId="474f572f-8271-4f60-858e-cee871e0aec6" providerId="ADAL" clId="{26CF346D-10E5-4EE0-BC04-87C2F195333A}" dt="2022-01-27T06:19:06.812" v="4442"/>
          <ac:spMkLst>
            <pc:docMk/>
            <pc:sldMk cId="2945011611" sldId="285"/>
            <ac:spMk id="1623" creationId="{C647B882-06A1-4165-AC2D-B971C594F7D7}"/>
          </ac:spMkLst>
        </pc:spChg>
        <pc:spChg chg="mod">
          <ac:chgData name="Xin Zhang (FA Talent)" userId="474f572f-8271-4f60-858e-cee871e0aec6" providerId="ADAL" clId="{26CF346D-10E5-4EE0-BC04-87C2F195333A}" dt="2022-01-27T06:19:06.830" v="4446"/>
          <ac:spMkLst>
            <pc:docMk/>
            <pc:sldMk cId="2945011611" sldId="285"/>
            <ac:spMk id="1624" creationId="{B0D5E1F2-BD68-4ECA-9E59-54E3D83AE39E}"/>
          </ac:spMkLst>
        </pc:spChg>
        <pc:spChg chg="mod">
          <ac:chgData name="Xin Zhang (FA Talent)" userId="474f572f-8271-4f60-858e-cee871e0aec6" providerId="ADAL" clId="{26CF346D-10E5-4EE0-BC04-87C2F195333A}" dt="2022-01-27T06:19:06.848" v="4450"/>
          <ac:spMkLst>
            <pc:docMk/>
            <pc:sldMk cId="2945011611" sldId="285"/>
            <ac:spMk id="1625" creationId="{E8F70736-8354-4299-BDA2-888C8CB3DEEC}"/>
          </ac:spMkLst>
        </pc:spChg>
        <pc:spChg chg="mod">
          <ac:chgData name="Xin Zhang (FA Talent)" userId="474f572f-8271-4f60-858e-cee871e0aec6" providerId="ADAL" clId="{26CF346D-10E5-4EE0-BC04-87C2F195333A}" dt="2022-01-27T06:19:06.865" v="4454"/>
          <ac:spMkLst>
            <pc:docMk/>
            <pc:sldMk cId="2945011611" sldId="285"/>
            <ac:spMk id="1626" creationId="{3C7B3386-BF4F-4DFB-B08B-4E886C702CC1}"/>
          </ac:spMkLst>
        </pc:spChg>
        <pc:spChg chg="mod">
          <ac:chgData name="Xin Zhang (FA Talent)" userId="474f572f-8271-4f60-858e-cee871e0aec6" providerId="ADAL" clId="{26CF346D-10E5-4EE0-BC04-87C2F195333A}" dt="2022-01-27T06:19:06.883" v="4458"/>
          <ac:spMkLst>
            <pc:docMk/>
            <pc:sldMk cId="2945011611" sldId="285"/>
            <ac:spMk id="1627" creationId="{9B7D2B4A-4CDD-4EF8-9927-02FDE4F5F347}"/>
          </ac:spMkLst>
        </pc:spChg>
        <pc:spChg chg="mod">
          <ac:chgData name="Xin Zhang (FA Talent)" userId="474f572f-8271-4f60-858e-cee871e0aec6" providerId="ADAL" clId="{26CF346D-10E5-4EE0-BC04-87C2F195333A}" dt="2022-01-27T06:19:06.901" v="4462"/>
          <ac:spMkLst>
            <pc:docMk/>
            <pc:sldMk cId="2945011611" sldId="285"/>
            <ac:spMk id="1628" creationId="{9F6DAF75-2E6F-4565-8A44-5D99378FF192}"/>
          </ac:spMkLst>
        </pc:spChg>
        <pc:spChg chg="mod">
          <ac:chgData name="Xin Zhang (FA Talent)" userId="474f572f-8271-4f60-858e-cee871e0aec6" providerId="ADAL" clId="{26CF346D-10E5-4EE0-BC04-87C2F195333A}" dt="2022-01-27T06:19:06.919" v="4466"/>
          <ac:spMkLst>
            <pc:docMk/>
            <pc:sldMk cId="2945011611" sldId="285"/>
            <ac:spMk id="1629" creationId="{91B0D4F7-EBA3-4EC9-8493-C5891B4C8DF2}"/>
          </ac:spMkLst>
        </pc:spChg>
        <pc:spChg chg="mod">
          <ac:chgData name="Xin Zhang (FA Talent)" userId="474f572f-8271-4f60-858e-cee871e0aec6" providerId="ADAL" clId="{26CF346D-10E5-4EE0-BC04-87C2F195333A}" dt="2022-01-27T06:19:06.939" v="4470"/>
          <ac:spMkLst>
            <pc:docMk/>
            <pc:sldMk cId="2945011611" sldId="285"/>
            <ac:spMk id="1630" creationId="{0418D9A4-FF75-408A-BEAB-2EA55BED9775}"/>
          </ac:spMkLst>
        </pc:spChg>
        <pc:spChg chg="mod">
          <ac:chgData name="Xin Zhang (FA Talent)" userId="474f572f-8271-4f60-858e-cee871e0aec6" providerId="ADAL" clId="{26CF346D-10E5-4EE0-BC04-87C2F195333A}" dt="2022-01-27T06:19:06.958" v="4474"/>
          <ac:spMkLst>
            <pc:docMk/>
            <pc:sldMk cId="2945011611" sldId="285"/>
            <ac:spMk id="1631" creationId="{62D76E84-1DC8-4618-A5BE-114D27635ECE}"/>
          </ac:spMkLst>
        </pc:spChg>
        <pc:spChg chg="mod">
          <ac:chgData name="Xin Zhang (FA Talent)" userId="474f572f-8271-4f60-858e-cee871e0aec6" providerId="ADAL" clId="{26CF346D-10E5-4EE0-BC04-87C2F195333A}" dt="2022-01-27T06:19:06.975" v="4478"/>
          <ac:spMkLst>
            <pc:docMk/>
            <pc:sldMk cId="2945011611" sldId="285"/>
            <ac:spMk id="1632" creationId="{9E52CD27-CCB9-420B-909F-94AC53EA273B}"/>
          </ac:spMkLst>
        </pc:spChg>
        <pc:spChg chg="mod">
          <ac:chgData name="Xin Zhang (FA Talent)" userId="474f572f-8271-4f60-858e-cee871e0aec6" providerId="ADAL" clId="{26CF346D-10E5-4EE0-BC04-87C2F195333A}" dt="2022-01-27T06:19:06.994" v="4482"/>
          <ac:spMkLst>
            <pc:docMk/>
            <pc:sldMk cId="2945011611" sldId="285"/>
            <ac:spMk id="1633" creationId="{212CD467-5E77-4941-9DA1-2A92868EA309}"/>
          </ac:spMkLst>
        </pc:spChg>
        <pc:spChg chg="mod">
          <ac:chgData name="Xin Zhang (FA Talent)" userId="474f572f-8271-4f60-858e-cee871e0aec6" providerId="ADAL" clId="{26CF346D-10E5-4EE0-BC04-87C2F195333A}" dt="2022-01-27T06:19:07.013" v="4486"/>
          <ac:spMkLst>
            <pc:docMk/>
            <pc:sldMk cId="2945011611" sldId="285"/>
            <ac:spMk id="1634" creationId="{640EC7AF-C289-4566-B266-9062207C45CC}"/>
          </ac:spMkLst>
        </pc:spChg>
        <pc:spChg chg="mod">
          <ac:chgData name="Xin Zhang (FA Talent)" userId="474f572f-8271-4f60-858e-cee871e0aec6" providerId="ADAL" clId="{26CF346D-10E5-4EE0-BC04-87C2F195333A}" dt="2022-01-27T06:19:07.034" v="4490"/>
          <ac:spMkLst>
            <pc:docMk/>
            <pc:sldMk cId="2945011611" sldId="285"/>
            <ac:spMk id="1635" creationId="{D1F320A6-7F1E-45AB-9A79-8BD16F0D1808}"/>
          </ac:spMkLst>
        </pc:spChg>
        <pc:spChg chg="mod">
          <ac:chgData name="Xin Zhang (FA Talent)" userId="474f572f-8271-4f60-858e-cee871e0aec6" providerId="ADAL" clId="{26CF346D-10E5-4EE0-BC04-87C2F195333A}" dt="2022-01-27T06:19:07.053" v="4494"/>
          <ac:spMkLst>
            <pc:docMk/>
            <pc:sldMk cId="2945011611" sldId="285"/>
            <ac:spMk id="1636" creationId="{5F7E414C-950F-4A08-ABBE-BA5A0EB80060}"/>
          </ac:spMkLst>
        </pc:spChg>
        <pc:spChg chg="mod">
          <ac:chgData name="Xin Zhang (FA Talent)" userId="474f572f-8271-4f60-858e-cee871e0aec6" providerId="ADAL" clId="{26CF346D-10E5-4EE0-BC04-87C2F195333A}" dt="2022-01-27T06:19:07.071" v="4498"/>
          <ac:spMkLst>
            <pc:docMk/>
            <pc:sldMk cId="2945011611" sldId="285"/>
            <ac:spMk id="1637" creationId="{EA605105-EF2A-4B40-830F-EF97DFB13787}"/>
          </ac:spMkLst>
        </pc:spChg>
        <pc:spChg chg="mod">
          <ac:chgData name="Xin Zhang (FA Talent)" userId="474f572f-8271-4f60-858e-cee871e0aec6" providerId="ADAL" clId="{26CF346D-10E5-4EE0-BC04-87C2F195333A}" dt="2022-01-27T06:19:07.089" v="4502"/>
          <ac:spMkLst>
            <pc:docMk/>
            <pc:sldMk cId="2945011611" sldId="285"/>
            <ac:spMk id="1638" creationId="{9B9E63E5-9C6B-43DC-A97C-3096D528F347}"/>
          </ac:spMkLst>
        </pc:spChg>
        <pc:spChg chg="mod">
          <ac:chgData name="Xin Zhang (FA Talent)" userId="474f572f-8271-4f60-858e-cee871e0aec6" providerId="ADAL" clId="{26CF346D-10E5-4EE0-BC04-87C2F195333A}" dt="2022-01-27T06:19:07.108" v="4506"/>
          <ac:spMkLst>
            <pc:docMk/>
            <pc:sldMk cId="2945011611" sldId="285"/>
            <ac:spMk id="1639" creationId="{D2C3FE4A-D67F-4CF3-B75A-E4323DE8C8D1}"/>
          </ac:spMkLst>
        </pc:spChg>
        <pc:spChg chg="mod">
          <ac:chgData name="Xin Zhang (FA Talent)" userId="474f572f-8271-4f60-858e-cee871e0aec6" providerId="ADAL" clId="{26CF346D-10E5-4EE0-BC04-87C2F195333A}" dt="2022-01-27T06:19:07.130" v="4510"/>
          <ac:spMkLst>
            <pc:docMk/>
            <pc:sldMk cId="2945011611" sldId="285"/>
            <ac:spMk id="1640" creationId="{42AE99F6-44F4-4B83-84D0-43B5D734F190}"/>
          </ac:spMkLst>
        </pc:spChg>
        <pc:spChg chg="mod">
          <ac:chgData name="Xin Zhang (FA Talent)" userId="474f572f-8271-4f60-858e-cee871e0aec6" providerId="ADAL" clId="{26CF346D-10E5-4EE0-BC04-87C2F195333A}" dt="2022-01-27T06:19:07.151" v="4514"/>
          <ac:spMkLst>
            <pc:docMk/>
            <pc:sldMk cId="2945011611" sldId="285"/>
            <ac:spMk id="1641" creationId="{8213DAAD-B89E-4C08-8CA1-A763A48A325E}"/>
          </ac:spMkLst>
        </pc:spChg>
        <pc:spChg chg="mod">
          <ac:chgData name="Xin Zhang (FA Talent)" userId="474f572f-8271-4f60-858e-cee871e0aec6" providerId="ADAL" clId="{26CF346D-10E5-4EE0-BC04-87C2F195333A}" dt="2022-01-27T06:19:07.170" v="4518"/>
          <ac:spMkLst>
            <pc:docMk/>
            <pc:sldMk cId="2945011611" sldId="285"/>
            <ac:spMk id="1642" creationId="{894619D7-B19F-472E-8699-9D14A3B39DA4}"/>
          </ac:spMkLst>
        </pc:spChg>
        <pc:spChg chg="mod">
          <ac:chgData name="Xin Zhang (FA Talent)" userId="474f572f-8271-4f60-858e-cee871e0aec6" providerId="ADAL" clId="{26CF346D-10E5-4EE0-BC04-87C2F195333A}" dt="2022-01-27T06:19:07.190" v="4522"/>
          <ac:spMkLst>
            <pc:docMk/>
            <pc:sldMk cId="2945011611" sldId="285"/>
            <ac:spMk id="1643" creationId="{0DF876FF-66B0-4CB3-8DC4-BF2C762283C9}"/>
          </ac:spMkLst>
        </pc:spChg>
        <pc:spChg chg="mod">
          <ac:chgData name="Xin Zhang (FA Talent)" userId="474f572f-8271-4f60-858e-cee871e0aec6" providerId="ADAL" clId="{26CF346D-10E5-4EE0-BC04-87C2F195333A}" dt="2022-01-27T06:19:07.209" v="4526"/>
          <ac:spMkLst>
            <pc:docMk/>
            <pc:sldMk cId="2945011611" sldId="285"/>
            <ac:spMk id="1644" creationId="{CB853782-4898-4D7A-8C25-653295D66599}"/>
          </ac:spMkLst>
        </pc:spChg>
        <pc:spChg chg="mod">
          <ac:chgData name="Xin Zhang (FA Talent)" userId="474f572f-8271-4f60-858e-cee871e0aec6" providerId="ADAL" clId="{26CF346D-10E5-4EE0-BC04-87C2F195333A}" dt="2022-01-27T06:19:07.229" v="4530"/>
          <ac:spMkLst>
            <pc:docMk/>
            <pc:sldMk cId="2945011611" sldId="285"/>
            <ac:spMk id="1645" creationId="{491CA554-1E2F-422A-83A8-EF24F71E52BC}"/>
          </ac:spMkLst>
        </pc:spChg>
        <pc:spChg chg="mod">
          <ac:chgData name="Xin Zhang (FA Talent)" userId="474f572f-8271-4f60-858e-cee871e0aec6" providerId="ADAL" clId="{26CF346D-10E5-4EE0-BC04-87C2F195333A}" dt="2022-01-27T06:19:07.248" v="4534"/>
          <ac:spMkLst>
            <pc:docMk/>
            <pc:sldMk cId="2945011611" sldId="285"/>
            <ac:spMk id="1646" creationId="{26223DEF-B80B-4F23-A67F-19A9A320836C}"/>
          </ac:spMkLst>
        </pc:spChg>
        <pc:spChg chg="mod">
          <ac:chgData name="Xin Zhang (FA Talent)" userId="474f572f-8271-4f60-858e-cee871e0aec6" providerId="ADAL" clId="{26CF346D-10E5-4EE0-BC04-87C2F195333A}" dt="2022-01-27T06:19:07.268" v="4538"/>
          <ac:spMkLst>
            <pc:docMk/>
            <pc:sldMk cId="2945011611" sldId="285"/>
            <ac:spMk id="1647" creationId="{9E29EF71-F4D5-4216-B14C-81149A20C03D}"/>
          </ac:spMkLst>
        </pc:spChg>
        <pc:spChg chg="mod">
          <ac:chgData name="Xin Zhang (FA Talent)" userId="474f572f-8271-4f60-858e-cee871e0aec6" providerId="ADAL" clId="{26CF346D-10E5-4EE0-BC04-87C2F195333A}" dt="2022-01-27T06:19:07.287" v="4542"/>
          <ac:spMkLst>
            <pc:docMk/>
            <pc:sldMk cId="2945011611" sldId="285"/>
            <ac:spMk id="1648" creationId="{93E6B36B-B1E6-4EB8-B0A7-E30D3C76DC3F}"/>
          </ac:spMkLst>
        </pc:spChg>
        <pc:spChg chg="mod">
          <ac:chgData name="Xin Zhang (FA Talent)" userId="474f572f-8271-4f60-858e-cee871e0aec6" providerId="ADAL" clId="{26CF346D-10E5-4EE0-BC04-87C2F195333A}" dt="2022-01-27T06:19:07.305" v="4546"/>
          <ac:spMkLst>
            <pc:docMk/>
            <pc:sldMk cId="2945011611" sldId="285"/>
            <ac:spMk id="1649" creationId="{86BF6F90-9E39-419B-8FD6-1E2CFA8E3ACF}"/>
          </ac:spMkLst>
        </pc:spChg>
        <pc:spChg chg="mod">
          <ac:chgData name="Xin Zhang (FA Talent)" userId="474f572f-8271-4f60-858e-cee871e0aec6" providerId="ADAL" clId="{26CF346D-10E5-4EE0-BC04-87C2F195333A}" dt="2022-01-27T06:19:07.324" v="4550"/>
          <ac:spMkLst>
            <pc:docMk/>
            <pc:sldMk cId="2945011611" sldId="285"/>
            <ac:spMk id="1650" creationId="{29AADE95-CCAE-4DE3-81EF-3BB44D4CDF63}"/>
          </ac:spMkLst>
        </pc:spChg>
        <pc:spChg chg="mod">
          <ac:chgData name="Xin Zhang (FA Talent)" userId="474f572f-8271-4f60-858e-cee871e0aec6" providerId="ADAL" clId="{26CF346D-10E5-4EE0-BC04-87C2F195333A}" dt="2022-01-27T06:19:07.343" v="4554"/>
          <ac:spMkLst>
            <pc:docMk/>
            <pc:sldMk cId="2945011611" sldId="285"/>
            <ac:spMk id="1651" creationId="{91043C7A-F187-4D98-900B-E7E0E7172294}"/>
          </ac:spMkLst>
        </pc:spChg>
        <pc:spChg chg="mod">
          <ac:chgData name="Xin Zhang (FA Talent)" userId="474f572f-8271-4f60-858e-cee871e0aec6" providerId="ADAL" clId="{26CF346D-10E5-4EE0-BC04-87C2F195333A}" dt="2022-01-27T06:19:07.362" v="4558"/>
          <ac:spMkLst>
            <pc:docMk/>
            <pc:sldMk cId="2945011611" sldId="285"/>
            <ac:spMk id="1652" creationId="{85453715-215A-4E63-A3B3-1E7559604C6B}"/>
          </ac:spMkLst>
        </pc:spChg>
        <pc:spChg chg="mod">
          <ac:chgData name="Xin Zhang (FA Talent)" userId="474f572f-8271-4f60-858e-cee871e0aec6" providerId="ADAL" clId="{26CF346D-10E5-4EE0-BC04-87C2F195333A}" dt="2022-01-27T06:19:07.383" v="4562"/>
          <ac:spMkLst>
            <pc:docMk/>
            <pc:sldMk cId="2945011611" sldId="285"/>
            <ac:spMk id="1653" creationId="{6CDD50C9-0C78-4AD7-A468-BD142D6785AB}"/>
          </ac:spMkLst>
        </pc:spChg>
        <pc:spChg chg="mod">
          <ac:chgData name="Xin Zhang (FA Talent)" userId="474f572f-8271-4f60-858e-cee871e0aec6" providerId="ADAL" clId="{26CF346D-10E5-4EE0-BC04-87C2F195333A}" dt="2022-01-27T06:19:07.402" v="4566"/>
          <ac:spMkLst>
            <pc:docMk/>
            <pc:sldMk cId="2945011611" sldId="285"/>
            <ac:spMk id="1654" creationId="{65B15A35-9F92-4D5B-900A-5009FCF3B544}"/>
          </ac:spMkLst>
        </pc:spChg>
        <pc:spChg chg="mod">
          <ac:chgData name="Xin Zhang (FA Talent)" userId="474f572f-8271-4f60-858e-cee871e0aec6" providerId="ADAL" clId="{26CF346D-10E5-4EE0-BC04-87C2F195333A}" dt="2022-01-27T06:19:07.421" v="4570"/>
          <ac:spMkLst>
            <pc:docMk/>
            <pc:sldMk cId="2945011611" sldId="285"/>
            <ac:spMk id="1655" creationId="{7DFD940B-3935-42B0-9E49-7AC4440CB4E9}"/>
          </ac:spMkLst>
        </pc:spChg>
        <pc:spChg chg="mod">
          <ac:chgData name="Xin Zhang (FA Talent)" userId="474f572f-8271-4f60-858e-cee871e0aec6" providerId="ADAL" clId="{26CF346D-10E5-4EE0-BC04-87C2F195333A}" dt="2022-01-27T06:19:07.441" v="4574"/>
          <ac:spMkLst>
            <pc:docMk/>
            <pc:sldMk cId="2945011611" sldId="285"/>
            <ac:spMk id="1656" creationId="{BEA2F7B2-15A5-4AC6-8C0B-66D6CE7118D9}"/>
          </ac:spMkLst>
        </pc:spChg>
        <pc:spChg chg="mod">
          <ac:chgData name="Xin Zhang (FA Talent)" userId="474f572f-8271-4f60-858e-cee871e0aec6" providerId="ADAL" clId="{26CF346D-10E5-4EE0-BC04-87C2F195333A}" dt="2022-01-27T06:19:07.461" v="4578"/>
          <ac:spMkLst>
            <pc:docMk/>
            <pc:sldMk cId="2945011611" sldId="285"/>
            <ac:spMk id="1657" creationId="{6A6F9626-CFE3-413F-90E9-1816693EB323}"/>
          </ac:spMkLst>
        </pc:spChg>
        <pc:spChg chg="mod">
          <ac:chgData name="Xin Zhang (FA Talent)" userId="474f572f-8271-4f60-858e-cee871e0aec6" providerId="ADAL" clId="{26CF346D-10E5-4EE0-BC04-87C2F195333A}" dt="2022-01-27T06:19:07.479" v="4582"/>
          <ac:spMkLst>
            <pc:docMk/>
            <pc:sldMk cId="2945011611" sldId="285"/>
            <ac:spMk id="1658" creationId="{FBE7B8AC-9270-4DEE-B1AD-99C12C2B1891}"/>
          </ac:spMkLst>
        </pc:spChg>
        <pc:spChg chg="mod">
          <ac:chgData name="Xin Zhang (FA Talent)" userId="474f572f-8271-4f60-858e-cee871e0aec6" providerId="ADAL" clId="{26CF346D-10E5-4EE0-BC04-87C2F195333A}" dt="2022-01-27T06:19:07.499" v="4586"/>
          <ac:spMkLst>
            <pc:docMk/>
            <pc:sldMk cId="2945011611" sldId="285"/>
            <ac:spMk id="1659" creationId="{31F99B4D-11F6-48D6-8E17-C369CF81033B}"/>
          </ac:spMkLst>
        </pc:spChg>
        <pc:spChg chg="mod">
          <ac:chgData name="Xin Zhang (FA Talent)" userId="474f572f-8271-4f60-858e-cee871e0aec6" providerId="ADAL" clId="{26CF346D-10E5-4EE0-BC04-87C2F195333A}" dt="2022-01-27T06:19:07.521" v="4590"/>
          <ac:spMkLst>
            <pc:docMk/>
            <pc:sldMk cId="2945011611" sldId="285"/>
            <ac:spMk id="1660" creationId="{99B01C0F-28A6-4368-9BE1-5803D76E108A}"/>
          </ac:spMkLst>
        </pc:spChg>
        <pc:spChg chg="mod">
          <ac:chgData name="Xin Zhang (FA Talent)" userId="474f572f-8271-4f60-858e-cee871e0aec6" providerId="ADAL" clId="{26CF346D-10E5-4EE0-BC04-87C2F195333A}" dt="2022-01-27T06:19:07.542" v="4594"/>
          <ac:spMkLst>
            <pc:docMk/>
            <pc:sldMk cId="2945011611" sldId="285"/>
            <ac:spMk id="1661" creationId="{AA7A9E7E-D460-4C3D-AF39-6750DD2F26A8}"/>
          </ac:spMkLst>
        </pc:spChg>
        <pc:spChg chg="mod">
          <ac:chgData name="Xin Zhang (FA Talent)" userId="474f572f-8271-4f60-858e-cee871e0aec6" providerId="ADAL" clId="{26CF346D-10E5-4EE0-BC04-87C2F195333A}" dt="2022-01-27T06:19:07.559" v="4598"/>
          <ac:spMkLst>
            <pc:docMk/>
            <pc:sldMk cId="2945011611" sldId="285"/>
            <ac:spMk id="1662" creationId="{F81E2901-1125-48D5-A2FC-AFBAA66A064A}"/>
          </ac:spMkLst>
        </pc:spChg>
        <pc:spChg chg="mod">
          <ac:chgData name="Xin Zhang (FA Talent)" userId="474f572f-8271-4f60-858e-cee871e0aec6" providerId="ADAL" clId="{26CF346D-10E5-4EE0-BC04-87C2F195333A}" dt="2022-01-27T06:19:07.583" v="4602"/>
          <ac:spMkLst>
            <pc:docMk/>
            <pc:sldMk cId="2945011611" sldId="285"/>
            <ac:spMk id="1663" creationId="{0286B4FF-14E6-4F40-9EAC-167C61D74D23}"/>
          </ac:spMkLst>
        </pc:spChg>
        <pc:spChg chg="mod">
          <ac:chgData name="Xin Zhang (FA Talent)" userId="474f572f-8271-4f60-858e-cee871e0aec6" providerId="ADAL" clId="{26CF346D-10E5-4EE0-BC04-87C2F195333A}" dt="2022-01-27T06:19:07.602" v="4606"/>
          <ac:spMkLst>
            <pc:docMk/>
            <pc:sldMk cId="2945011611" sldId="285"/>
            <ac:spMk id="1664" creationId="{C269894F-4A10-46CB-A0E7-E6A19345E3E6}"/>
          </ac:spMkLst>
        </pc:spChg>
        <pc:spChg chg="mod">
          <ac:chgData name="Xin Zhang (FA Talent)" userId="474f572f-8271-4f60-858e-cee871e0aec6" providerId="ADAL" clId="{26CF346D-10E5-4EE0-BC04-87C2F195333A}" dt="2022-01-27T06:19:07.620" v="4610"/>
          <ac:spMkLst>
            <pc:docMk/>
            <pc:sldMk cId="2945011611" sldId="285"/>
            <ac:spMk id="1665" creationId="{A941135C-8728-4EF1-960D-1107AD455E76}"/>
          </ac:spMkLst>
        </pc:spChg>
        <pc:spChg chg="mod">
          <ac:chgData name="Xin Zhang (FA Talent)" userId="474f572f-8271-4f60-858e-cee871e0aec6" providerId="ADAL" clId="{26CF346D-10E5-4EE0-BC04-87C2F195333A}" dt="2022-01-27T06:19:07.639" v="4614"/>
          <ac:spMkLst>
            <pc:docMk/>
            <pc:sldMk cId="2945011611" sldId="285"/>
            <ac:spMk id="1666" creationId="{F27FC605-7AB6-410E-88BE-84F6C32809A9}"/>
          </ac:spMkLst>
        </pc:spChg>
        <pc:spChg chg="mod">
          <ac:chgData name="Xin Zhang (FA Talent)" userId="474f572f-8271-4f60-858e-cee871e0aec6" providerId="ADAL" clId="{26CF346D-10E5-4EE0-BC04-87C2F195333A}" dt="2022-01-27T06:19:07.658" v="4618"/>
          <ac:spMkLst>
            <pc:docMk/>
            <pc:sldMk cId="2945011611" sldId="285"/>
            <ac:spMk id="1667" creationId="{99959788-490B-4A3D-96B8-8C3C9B7A98C3}"/>
          </ac:spMkLst>
        </pc:spChg>
        <pc:spChg chg="mod">
          <ac:chgData name="Xin Zhang (FA Talent)" userId="474f572f-8271-4f60-858e-cee871e0aec6" providerId="ADAL" clId="{26CF346D-10E5-4EE0-BC04-87C2F195333A}" dt="2022-01-27T06:19:07.677" v="4622"/>
          <ac:spMkLst>
            <pc:docMk/>
            <pc:sldMk cId="2945011611" sldId="285"/>
            <ac:spMk id="1668" creationId="{71FB061F-D8FD-459E-AF5A-A8C58DAFFEAC}"/>
          </ac:spMkLst>
        </pc:spChg>
        <pc:spChg chg="mod">
          <ac:chgData name="Xin Zhang (FA Talent)" userId="474f572f-8271-4f60-858e-cee871e0aec6" providerId="ADAL" clId="{26CF346D-10E5-4EE0-BC04-87C2F195333A}" dt="2022-01-27T06:19:07.697" v="4626"/>
          <ac:spMkLst>
            <pc:docMk/>
            <pc:sldMk cId="2945011611" sldId="285"/>
            <ac:spMk id="1669" creationId="{BBABE51E-9519-464E-B6E9-626DDA4D0AC5}"/>
          </ac:spMkLst>
        </pc:spChg>
        <pc:spChg chg="mod">
          <ac:chgData name="Xin Zhang (FA Talent)" userId="474f572f-8271-4f60-858e-cee871e0aec6" providerId="ADAL" clId="{26CF346D-10E5-4EE0-BC04-87C2F195333A}" dt="2022-01-27T06:19:07.726" v="4630"/>
          <ac:spMkLst>
            <pc:docMk/>
            <pc:sldMk cId="2945011611" sldId="285"/>
            <ac:spMk id="1670" creationId="{8EAE1D15-B895-47AD-BA79-7B4E7134B886}"/>
          </ac:spMkLst>
        </pc:spChg>
        <pc:spChg chg="mod">
          <ac:chgData name="Xin Zhang (FA Talent)" userId="474f572f-8271-4f60-858e-cee871e0aec6" providerId="ADAL" clId="{26CF346D-10E5-4EE0-BC04-87C2F195333A}" dt="2022-01-27T06:19:07.749" v="4634"/>
          <ac:spMkLst>
            <pc:docMk/>
            <pc:sldMk cId="2945011611" sldId="285"/>
            <ac:spMk id="1671" creationId="{94C2C127-0EF9-42A7-962A-447E20E55303}"/>
          </ac:spMkLst>
        </pc:spChg>
        <pc:spChg chg="mod">
          <ac:chgData name="Xin Zhang (FA Talent)" userId="474f572f-8271-4f60-858e-cee871e0aec6" providerId="ADAL" clId="{26CF346D-10E5-4EE0-BC04-87C2F195333A}" dt="2022-01-27T06:19:07.772" v="4638"/>
          <ac:spMkLst>
            <pc:docMk/>
            <pc:sldMk cId="2945011611" sldId="285"/>
            <ac:spMk id="1672" creationId="{AD7E1B3C-9DB4-4950-A40D-4631B2CF8EAB}"/>
          </ac:spMkLst>
        </pc:spChg>
        <pc:spChg chg="mod">
          <ac:chgData name="Xin Zhang (FA Talent)" userId="474f572f-8271-4f60-858e-cee871e0aec6" providerId="ADAL" clId="{26CF346D-10E5-4EE0-BC04-87C2F195333A}" dt="2022-01-27T06:19:07.794" v="4642"/>
          <ac:spMkLst>
            <pc:docMk/>
            <pc:sldMk cId="2945011611" sldId="285"/>
            <ac:spMk id="1673" creationId="{5918BB83-A527-47A0-931E-0A0EB4E8F56F}"/>
          </ac:spMkLst>
        </pc:spChg>
        <pc:spChg chg="mod">
          <ac:chgData name="Xin Zhang (FA Talent)" userId="474f572f-8271-4f60-858e-cee871e0aec6" providerId="ADAL" clId="{26CF346D-10E5-4EE0-BC04-87C2F195333A}" dt="2022-01-27T06:19:07.815" v="4646"/>
          <ac:spMkLst>
            <pc:docMk/>
            <pc:sldMk cId="2945011611" sldId="285"/>
            <ac:spMk id="1674" creationId="{14DCE26E-00C5-45BA-B29E-76CCBA9627C0}"/>
          </ac:spMkLst>
        </pc:spChg>
        <pc:spChg chg="mod">
          <ac:chgData name="Xin Zhang (FA Talent)" userId="474f572f-8271-4f60-858e-cee871e0aec6" providerId="ADAL" clId="{26CF346D-10E5-4EE0-BC04-87C2F195333A}" dt="2022-01-27T06:19:07.835" v="4650"/>
          <ac:spMkLst>
            <pc:docMk/>
            <pc:sldMk cId="2945011611" sldId="285"/>
            <ac:spMk id="1675" creationId="{B662134F-F579-402A-B5D6-274195FA40B8}"/>
          </ac:spMkLst>
        </pc:spChg>
        <pc:spChg chg="mod">
          <ac:chgData name="Xin Zhang (FA Talent)" userId="474f572f-8271-4f60-858e-cee871e0aec6" providerId="ADAL" clId="{26CF346D-10E5-4EE0-BC04-87C2F195333A}" dt="2022-01-27T06:19:07.853" v="4654"/>
          <ac:spMkLst>
            <pc:docMk/>
            <pc:sldMk cId="2945011611" sldId="285"/>
            <ac:spMk id="1676" creationId="{2AE3CD0D-F2C1-4069-93CB-C8DB895EC250}"/>
          </ac:spMkLst>
        </pc:spChg>
        <pc:spChg chg="mod">
          <ac:chgData name="Xin Zhang (FA Talent)" userId="474f572f-8271-4f60-858e-cee871e0aec6" providerId="ADAL" clId="{26CF346D-10E5-4EE0-BC04-87C2F195333A}" dt="2022-01-27T06:19:07.872" v="4658"/>
          <ac:spMkLst>
            <pc:docMk/>
            <pc:sldMk cId="2945011611" sldId="285"/>
            <ac:spMk id="1677" creationId="{704E006E-DCC5-435D-AE32-DAA6EB5B7425}"/>
          </ac:spMkLst>
        </pc:spChg>
        <pc:spChg chg="mod">
          <ac:chgData name="Xin Zhang (FA Talent)" userId="474f572f-8271-4f60-858e-cee871e0aec6" providerId="ADAL" clId="{26CF346D-10E5-4EE0-BC04-87C2F195333A}" dt="2022-01-27T06:19:07.890" v="4662"/>
          <ac:spMkLst>
            <pc:docMk/>
            <pc:sldMk cId="2945011611" sldId="285"/>
            <ac:spMk id="1678" creationId="{ADD5D600-1E7B-41B2-9E48-01E414CFF153}"/>
          </ac:spMkLst>
        </pc:spChg>
        <pc:spChg chg="mod">
          <ac:chgData name="Xin Zhang (FA Talent)" userId="474f572f-8271-4f60-858e-cee871e0aec6" providerId="ADAL" clId="{26CF346D-10E5-4EE0-BC04-87C2F195333A}" dt="2022-01-27T06:19:07.909" v="4666"/>
          <ac:spMkLst>
            <pc:docMk/>
            <pc:sldMk cId="2945011611" sldId="285"/>
            <ac:spMk id="1679" creationId="{ADF8FDFB-C40C-42B5-859A-4B8350C38C2A}"/>
          </ac:spMkLst>
        </pc:spChg>
        <pc:spChg chg="mod">
          <ac:chgData name="Xin Zhang (FA Talent)" userId="474f572f-8271-4f60-858e-cee871e0aec6" providerId="ADAL" clId="{26CF346D-10E5-4EE0-BC04-87C2F195333A}" dt="2022-01-27T06:19:07.930" v="4670"/>
          <ac:spMkLst>
            <pc:docMk/>
            <pc:sldMk cId="2945011611" sldId="285"/>
            <ac:spMk id="1680" creationId="{8F19E4AF-7CAB-4D59-9D2A-D74DD2810602}"/>
          </ac:spMkLst>
        </pc:spChg>
        <pc:spChg chg="mod">
          <ac:chgData name="Xin Zhang (FA Talent)" userId="474f572f-8271-4f60-858e-cee871e0aec6" providerId="ADAL" clId="{26CF346D-10E5-4EE0-BC04-87C2F195333A}" dt="2022-01-27T06:19:07.949" v="4674"/>
          <ac:spMkLst>
            <pc:docMk/>
            <pc:sldMk cId="2945011611" sldId="285"/>
            <ac:spMk id="1681" creationId="{44D7555B-1F01-45B2-8EC6-1EF77380550F}"/>
          </ac:spMkLst>
        </pc:spChg>
        <pc:spChg chg="mod">
          <ac:chgData name="Xin Zhang (FA Talent)" userId="474f572f-8271-4f60-858e-cee871e0aec6" providerId="ADAL" clId="{26CF346D-10E5-4EE0-BC04-87C2F195333A}" dt="2022-01-27T06:19:06.463" v="4378" actId="947"/>
          <ac:spMkLst>
            <pc:docMk/>
            <pc:sldMk cId="2945011611" sldId="285"/>
            <ac:spMk id="1683" creationId="{423179C1-3C97-48E2-A7D5-F1DFF8ECDA22}"/>
          </ac:spMkLst>
        </pc:spChg>
        <pc:spChg chg="mod">
          <ac:chgData name="Xin Zhang (FA Talent)" userId="474f572f-8271-4f60-858e-cee871e0aec6" providerId="ADAL" clId="{26CF346D-10E5-4EE0-BC04-87C2F195333A}" dt="2022-01-27T06:19:04.925" v="4082"/>
          <ac:spMkLst>
            <pc:docMk/>
            <pc:sldMk cId="2945011611" sldId="285"/>
            <ac:spMk id="1684" creationId="{9B808348-BF27-4D4E-82DC-D6ECD9DA8F6F}"/>
          </ac:spMkLst>
        </pc:spChg>
        <pc:spChg chg="mod">
          <ac:chgData name="Xin Zhang (FA Talent)" userId="474f572f-8271-4f60-858e-cee871e0aec6" providerId="ADAL" clId="{26CF346D-10E5-4EE0-BC04-87C2F195333A}" dt="2022-01-27T06:19:04.943" v="4086"/>
          <ac:spMkLst>
            <pc:docMk/>
            <pc:sldMk cId="2945011611" sldId="285"/>
            <ac:spMk id="1685" creationId="{06F24DFC-2A55-4688-9B69-9DDA176B2AE2}"/>
          </ac:spMkLst>
        </pc:spChg>
        <pc:spChg chg="mod">
          <ac:chgData name="Xin Zhang (FA Talent)" userId="474f572f-8271-4f60-858e-cee871e0aec6" providerId="ADAL" clId="{26CF346D-10E5-4EE0-BC04-87C2F195333A}" dt="2022-01-27T06:19:04.961" v="4090"/>
          <ac:spMkLst>
            <pc:docMk/>
            <pc:sldMk cId="2945011611" sldId="285"/>
            <ac:spMk id="1686" creationId="{BD7F56C5-5025-483D-A358-0D22B3CD6515}"/>
          </ac:spMkLst>
        </pc:spChg>
        <pc:spChg chg="mod">
          <ac:chgData name="Xin Zhang (FA Talent)" userId="474f572f-8271-4f60-858e-cee871e0aec6" providerId="ADAL" clId="{26CF346D-10E5-4EE0-BC04-87C2F195333A}" dt="2022-01-27T06:19:04.985" v="4094"/>
          <ac:spMkLst>
            <pc:docMk/>
            <pc:sldMk cId="2945011611" sldId="285"/>
            <ac:spMk id="1687" creationId="{38C5EB71-1542-4509-BD61-EF8C6840EEA2}"/>
          </ac:spMkLst>
        </pc:spChg>
        <pc:spChg chg="mod">
          <ac:chgData name="Xin Zhang (FA Talent)" userId="474f572f-8271-4f60-858e-cee871e0aec6" providerId="ADAL" clId="{26CF346D-10E5-4EE0-BC04-87C2F195333A}" dt="2022-01-27T06:19:05.007" v="4098"/>
          <ac:spMkLst>
            <pc:docMk/>
            <pc:sldMk cId="2945011611" sldId="285"/>
            <ac:spMk id="1688" creationId="{A23D535C-A7B5-4158-86B3-39A2442BCC88}"/>
          </ac:spMkLst>
        </pc:spChg>
        <pc:spChg chg="mod">
          <ac:chgData name="Xin Zhang (FA Talent)" userId="474f572f-8271-4f60-858e-cee871e0aec6" providerId="ADAL" clId="{26CF346D-10E5-4EE0-BC04-87C2F195333A}" dt="2022-01-27T06:19:05.029" v="4102"/>
          <ac:spMkLst>
            <pc:docMk/>
            <pc:sldMk cId="2945011611" sldId="285"/>
            <ac:spMk id="1689" creationId="{02B47303-8CC1-4B30-B22C-696DD849DE51}"/>
          </ac:spMkLst>
        </pc:spChg>
        <pc:spChg chg="mod">
          <ac:chgData name="Xin Zhang (FA Talent)" userId="474f572f-8271-4f60-858e-cee871e0aec6" providerId="ADAL" clId="{26CF346D-10E5-4EE0-BC04-87C2F195333A}" dt="2022-01-27T06:19:05.051" v="4106"/>
          <ac:spMkLst>
            <pc:docMk/>
            <pc:sldMk cId="2945011611" sldId="285"/>
            <ac:spMk id="1690" creationId="{215216F1-2876-482B-86D6-AFC7D0E6F8D0}"/>
          </ac:spMkLst>
        </pc:spChg>
        <pc:spChg chg="mod">
          <ac:chgData name="Xin Zhang (FA Talent)" userId="474f572f-8271-4f60-858e-cee871e0aec6" providerId="ADAL" clId="{26CF346D-10E5-4EE0-BC04-87C2F195333A}" dt="2022-01-27T06:19:05.072" v="4110"/>
          <ac:spMkLst>
            <pc:docMk/>
            <pc:sldMk cId="2945011611" sldId="285"/>
            <ac:spMk id="1691" creationId="{012B6F0B-F6FC-4E92-B0AD-7DA90ADDE9BE}"/>
          </ac:spMkLst>
        </pc:spChg>
        <pc:spChg chg="mod">
          <ac:chgData name="Xin Zhang (FA Talent)" userId="474f572f-8271-4f60-858e-cee871e0aec6" providerId="ADAL" clId="{26CF346D-10E5-4EE0-BC04-87C2F195333A}" dt="2022-01-27T06:19:05.092" v="4114"/>
          <ac:spMkLst>
            <pc:docMk/>
            <pc:sldMk cId="2945011611" sldId="285"/>
            <ac:spMk id="1692" creationId="{4391DACD-539C-4DEB-9FEF-249EFBBAB3DA}"/>
          </ac:spMkLst>
        </pc:spChg>
        <pc:spChg chg="mod">
          <ac:chgData name="Xin Zhang (FA Talent)" userId="474f572f-8271-4f60-858e-cee871e0aec6" providerId="ADAL" clId="{26CF346D-10E5-4EE0-BC04-87C2F195333A}" dt="2022-01-27T06:19:05.112" v="4118"/>
          <ac:spMkLst>
            <pc:docMk/>
            <pc:sldMk cId="2945011611" sldId="285"/>
            <ac:spMk id="1693" creationId="{43D9E3C7-CF6D-466A-BCD0-87208F0DFAA2}"/>
          </ac:spMkLst>
        </pc:spChg>
        <pc:spChg chg="mod">
          <ac:chgData name="Xin Zhang (FA Talent)" userId="474f572f-8271-4f60-858e-cee871e0aec6" providerId="ADAL" clId="{26CF346D-10E5-4EE0-BC04-87C2F195333A}" dt="2022-01-27T06:19:05.133" v="4122"/>
          <ac:spMkLst>
            <pc:docMk/>
            <pc:sldMk cId="2945011611" sldId="285"/>
            <ac:spMk id="1694" creationId="{43704D96-866A-408A-AABF-799D296C94B9}"/>
          </ac:spMkLst>
        </pc:spChg>
        <pc:spChg chg="mod">
          <ac:chgData name="Xin Zhang (FA Talent)" userId="474f572f-8271-4f60-858e-cee871e0aec6" providerId="ADAL" clId="{26CF346D-10E5-4EE0-BC04-87C2F195333A}" dt="2022-01-27T06:19:05.151" v="4126"/>
          <ac:spMkLst>
            <pc:docMk/>
            <pc:sldMk cId="2945011611" sldId="285"/>
            <ac:spMk id="1695" creationId="{A88DDD25-E4E1-4064-82ED-F042C6BA718E}"/>
          </ac:spMkLst>
        </pc:spChg>
        <pc:spChg chg="mod">
          <ac:chgData name="Xin Zhang (FA Talent)" userId="474f572f-8271-4f60-858e-cee871e0aec6" providerId="ADAL" clId="{26CF346D-10E5-4EE0-BC04-87C2F195333A}" dt="2022-01-27T06:19:05.170" v="4130"/>
          <ac:spMkLst>
            <pc:docMk/>
            <pc:sldMk cId="2945011611" sldId="285"/>
            <ac:spMk id="1696" creationId="{7F4E45F8-CD7A-43A4-9F8E-3413E3954238}"/>
          </ac:spMkLst>
        </pc:spChg>
        <pc:spChg chg="mod">
          <ac:chgData name="Xin Zhang (FA Talent)" userId="474f572f-8271-4f60-858e-cee871e0aec6" providerId="ADAL" clId="{26CF346D-10E5-4EE0-BC04-87C2F195333A}" dt="2022-01-27T06:19:05.190" v="4134"/>
          <ac:spMkLst>
            <pc:docMk/>
            <pc:sldMk cId="2945011611" sldId="285"/>
            <ac:spMk id="1697" creationId="{17F2C355-DFA1-4E72-BCD3-09DCCF9C52ED}"/>
          </ac:spMkLst>
        </pc:spChg>
        <pc:spChg chg="mod">
          <ac:chgData name="Xin Zhang (FA Talent)" userId="474f572f-8271-4f60-858e-cee871e0aec6" providerId="ADAL" clId="{26CF346D-10E5-4EE0-BC04-87C2F195333A}" dt="2022-01-27T06:19:05.207" v="4138"/>
          <ac:spMkLst>
            <pc:docMk/>
            <pc:sldMk cId="2945011611" sldId="285"/>
            <ac:spMk id="1698" creationId="{B88CC38A-207D-4EEB-A7E1-AA65685A86FA}"/>
          </ac:spMkLst>
        </pc:spChg>
        <pc:spChg chg="mod">
          <ac:chgData name="Xin Zhang (FA Talent)" userId="474f572f-8271-4f60-858e-cee871e0aec6" providerId="ADAL" clId="{26CF346D-10E5-4EE0-BC04-87C2F195333A}" dt="2022-01-27T06:19:05.226" v="4142"/>
          <ac:spMkLst>
            <pc:docMk/>
            <pc:sldMk cId="2945011611" sldId="285"/>
            <ac:spMk id="1699" creationId="{5FE52B57-0176-4EA1-A77C-C5A36CF2F298}"/>
          </ac:spMkLst>
        </pc:spChg>
        <pc:spChg chg="mod">
          <ac:chgData name="Xin Zhang (FA Talent)" userId="474f572f-8271-4f60-858e-cee871e0aec6" providerId="ADAL" clId="{26CF346D-10E5-4EE0-BC04-87C2F195333A}" dt="2022-01-27T06:19:05.247" v="4146"/>
          <ac:spMkLst>
            <pc:docMk/>
            <pc:sldMk cId="2945011611" sldId="285"/>
            <ac:spMk id="1700" creationId="{1015AAEA-33A0-4308-B94A-2FAE88211452}"/>
          </ac:spMkLst>
        </pc:spChg>
        <pc:spChg chg="mod">
          <ac:chgData name="Xin Zhang (FA Talent)" userId="474f572f-8271-4f60-858e-cee871e0aec6" providerId="ADAL" clId="{26CF346D-10E5-4EE0-BC04-87C2F195333A}" dt="2022-01-27T06:19:05.268" v="4150"/>
          <ac:spMkLst>
            <pc:docMk/>
            <pc:sldMk cId="2945011611" sldId="285"/>
            <ac:spMk id="1701" creationId="{26E33B97-6C7B-4962-BDFB-369680E5A0B5}"/>
          </ac:spMkLst>
        </pc:spChg>
        <pc:spChg chg="mod">
          <ac:chgData name="Xin Zhang (FA Talent)" userId="474f572f-8271-4f60-858e-cee871e0aec6" providerId="ADAL" clId="{26CF346D-10E5-4EE0-BC04-87C2F195333A}" dt="2022-01-27T06:19:05.305" v="4154"/>
          <ac:spMkLst>
            <pc:docMk/>
            <pc:sldMk cId="2945011611" sldId="285"/>
            <ac:spMk id="1702" creationId="{45B2C8C3-2653-4B19-A1C7-5390FFCC59E8}"/>
          </ac:spMkLst>
        </pc:spChg>
        <pc:spChg chg="mod">
          <ac:chgData name="Xin Zhang (FA Talent)" userId="474f572f-8271-4f60-858e-cee871e0aec6" providerId="ADAL" clId="{26CF346D-10E5-4EE0-BC04-87C2F195333A}" dt="2022-01-27T06:19:05.325" v="4158"/>
          <ac:spMkLst>
            <pc:docMk/>
            <pc:sldMk cId="2945011611" sldId="285"/>
            <ac:spMk id="1703" creationId="{A7280F94-EA9D-4B4B-A66E-DA34DD9E4B10}"/>
          </ac:spMkLst>
        </pc:spChg>
        <pc:spChg chg="mod">
          <ac:chgData name="Xin Zhang (FA Talent)" userId="474f572f-8271-4f60-858e-cee871e0aec6" providerId="ADAL" clId="{26CF346D-10E5-4EE0-BC04-87C2F195333A}" dt="2022-01-27T06:19:05.409" v="4162"/>
          <ac:spMkLst>
            <pc:docMk/>
            <pc:sldMk cId="2945011611" sldId="285"/>
            <ac:spMk id="1704" creationId="{CFACA882-348C-4B83-BAC5-D9C1A71AB1D8}"/>
          </ac:spMkLst>
        </pc:spChg>
        <pc:spChg chg="mod">
          <ac:chgData name="Xin Zhang (FA Talent)" userId="474f572f-8271-4f60-858e-cee871e0aec6" providerId="ADAL" clId="{26CF346D-10E5-4EE0-BC04-87C2F195333A}" dt="2022-01-27T06:19:05.465" v="4166"/>
          <ac:spMkLst>
            <pc:docMk/>
            <pc:sldMk cId="2945011611" sldId="285"/>
            <ac:spMk id="1705" creationId="{E19ACF13-C8E1-40D5-9B31-74F542233C40}"/>
          </ac:spMkLst>
        </pc:spChg>
        <pc:spChg chg="mod">
          <ac:chgData name="Xin Zhang (FA Talent)" userId="474f572f-8271-4f60-858e-cee871e0aec6" providerId="ADAL" clId="{26CF346D-10E5-4EE0-BC04-87C2F195333A}" dt="2022-01-27T06:19:05.482" v="4170"/>
          <ac:spMkLst>
            <pc:docMk/>
            <pc:sldMk cId="2945011611" sldId="285"/>
            <ac:spMk id="1706" creationId="{2F258F47-A6A4-4B54-8737-E12ECDF7E88E}"/>
          </ac:spMkLst>
        </pc:spChg>
        <pc:spChg chg="mod">
          <ac:chgData name="Xin Zhang (FA Talent)" userId="474f572f-8271-4f60-858e-cee871e0aec6" providerId="ADAL" clId="{26CF346D-10E5-4EE0-BC04-87C2F195333A}" dt="2022-01-27T06:19:05.501" v="4174"/>
          <ac:spMkLst>
            <pc:docMk/>
            <pc:sldMk cId="2945011611" sldId="285"/>
            <ac:spMk id="1707" creationId="{43306F74-00D8-4F8E-8B71-965066062470}"/>
          </ac:spMkLst>
        </pc:spChg>
        <pc:spChg chg="mod">
          <ac:chgData name="Xin Zhang (FA Talent)" userId="474f572f-8271-4f60-858e-cee871e0aec6" providerId="ADAL" clId="{26CF346D-10E5-4EE0-BC04-87C2F195333A}" dt="2022-01-27T06:19:05.519" v="4178"/>
          <ac:spMkLst>
            <pc:docMk/>
            <pc:sldMk cId="2945011611" sldId="285"/>
            <ac:spMk id="1708" creationId="{F16364E9-A8E8-43E1-A7B3-6A34E6FC9A61}"/>
          </ac:spMkLst>
        </pc:spChg>
        <pc:spChg chg="mod">
          <ac:chgData name="Xin Zhang (FA Talent)" userId="474f572f-8271-4f60-858e-cee871e0aec6" providerId="ADAL" clId="{26CF346D-10E5-4EE0-BC04-87C2F195333A}" dt="2022-01-27T06:19:05.537" v="4182"/>
          <ac:spMkLst>
            <pc:docMk/>
            <pc:sldMk cId="2945011611" sldId="285"/>
            <ac:spMk id="1709" creationId="{F783EC0D-DF60-45C0-929D-6C39E2B1A81C}"/>
          </ac:spMkLst>
        </pc:spChg>
        <pc:spChg chg="mod">
          <ac:chgData name="Xin Zhang (FA Talent)" userId="474f572f-8271-4f60-858e-cee871e0aec6" providerId="ADAL" clId="{26CF346D-10E5-4EE0-BC04-87C2F195333A}" dt="2022-01-27T06:19:05.555" v="4186"/>
          <ac:spMkLst>
            <pc:docMk/>
            <pc:sldMk cId="2945011611" sldId="285"/>
            <ac:spMk id="1710" creationId="{30BF0F98-CC02-43CA-BFBB-12B1B266A854}"/>
          </ac:spMkLst>
        </pc:spChg>
        <pc:spChg chg="mod">
          <ac:chgData name="Xin Zhang (FA Talent)" userId="474f572f-8271-4f60-858e-cee871e0aec6" providerId="ADAL" clId="{26CF346D-10E5-4EE0-BC04-87C2F195333A}" dt="2022-01-27T06:19:05.573" v="4190"/>
          <ac:spMkLst>
            <pc:docMk/>
            <pc:sldMk cId="2945011611" sldId="285"/>
            <ac:spMk id="1711" creationId="{8A77777C-60AD-4514-BB0F-E9A855B51305}"/>
          </ac:spMkLst>
        </pc:spChg>
        <pc:spChg chg="mod">
          <ac:chgData name="Xin Zhang (FA Talent)" userId="474f572f-8271-4f60-858e-cee871e0aec6" providerId="ADAL" clId="{26CF346D-10E5-4EE0-BC04-87C2F195333A}" dt="2022-01-27T06:19:05.590" v="4194"/>
          <ac:spMkLst>
            <pc:docMk/>
            <pc:sldMk cId="2945011611" sldId="285"/>
            <ac:spMk id="1712" creationId="{9355993F-F979-4123-955C-12733934A77D}"/>
          </ac:spMkLst>
        </pc:spChg>
        <pc:spChg chg="mod">
          <ac:chgData name="Xin Zhang (FA Talent)" userId="474f572f-8271-4f60-858e-cee871e0aec6" providerId="ADAL" clId="{26CF346D-10E5-4EE0-BC04-87C2F195333A}" dt="2022-01-27T06:19:05.608" v="4198"/>
          <ac:spMkLst>
            <pc:docMk/>
            <pc:sldMk cId="2945011611" sldId="285"/>
            <ac:spMk id="1713" creationId="{A0C95266-8F79-499D-BDF0-795132145607}"/>
          </ac:spMkLst>
        </pc:spChg>
        <pc:spChg chg="mod">
          <ac:chgData name="Xin Zhang (FA Talent)" userId="474f572f-8271-4f60-858e-cee871e0aec6" providerId="ADAL" clId="{26CF346D-10E5-4EE0-BC04-87C2F195333A}" dt="2022-01-27T06:19:05.625" v="4202"/>
          <ac:spMkLst>
            <pc:docMk/>
            <pc:sldMk cId="2945011611" sldId="285"/>
            <ac:spMk id="1714" creationId="{FDC645E6-F12A-42F5-93E6-9DF7AC5A02CA}"/>
          </ac:spMkLst>
        </pc:spChg>
        <pc:spChg chg="mod">
          <ac:chgData name="Xin Zhang (FA Talent)" userId="474f572f-8271-4f60-858e-cee871e0aec6" providerId="ADAL" clId="{26CF346D-10E5-4EE0-BC04-87C2F195333A}" dt="2022-01-27T06:19:05.642" v="4206"/>
          <ac:spMkLst>
            <pc:docMk/>
            <pc:sldMk cId="2945011611" sldId="285"/>
            <ac:spMk id="1715" creationId="{C5CFDA9A-8F71-4CA0-88B6-9C4D1D4E65ED}"/>
          </ac:spMkLst>
        </pc:spChg>
        <pc:spChg chg="mod">
          <ac:chgData name="Xin Zhang (FA Talent)" userId="474f572f-8271-4f60-858e-cee871e0aec6" providerId="ADAL" clId="{26CF346D-10E5-4EE0-BC04-87C2F195333A}" dt="2022-01-27T06:19:05.660" v="4210"/>
          <ac:spMkLst>
            <pc:docMk/>
            <pc:sldMk cId="2945011611" sldId="285"/>
            <ac:spMk id="1716" creationId="{24372839-36D2-4F15-AE28-F58CEA6E734C}"/>
          </ac:spMkLst>
        </pc:spChg>
        <pc:spChg chg="mod">
          <ac:chgData name="Xin Zhang (FA Talent)" userId="474f572f-8271-4f60-858e-cee871e0aec6" providerId="ADAL" clId="{26CF346D-10E5-4EE0-BC04-87C2F195333A}" dt="2022-01-27T06:19:05.678" v="4214"/>
          <ac:spMkLst>
            <pc:docMk/>
            <pc:sldMk cId="2945011611" sldId="285"/>
            <ac:spMk id="1717" creationId="{B9B487FD-CCC0-4A21-B361-2A43E7E49377}"/>
          </ac:spMkLst>
        </pc:spChg>
        <pc:spChg chg="mod">
          <ac:chgData name="Xin Zhang (FA Talent)" userId="474f572f-8271-4f60-858e-cee871e0aec6" providerId="ADAL" clId="{26CF346D-10E5-4EE0-BC04-87C2F195333A}" dt="2022-01-27T06:19:05.695" v="4218"/>
          <ac:spMkLst>
            <pc:docMk/>
            <pc:sldMk cId="2945011611" sldId="285"/>
            <ac:spMk id="1718" creationId="{0D44A9CA-71E5-40A8-B3CF-A9E79036D62E}"/>
          </ac:spMkLst>
        </pc:spChg>
        <pc:spChg chg="mod">
          <ac:chgData name="Xin Zhang (FA Talent)" userId="474f572f-8271-4f60-858e-cee871e0aec6" providerId="ADAL" clId="{26CF346D-10E5-4EE0-BC04-87C2F195333A}" dt="2022-01-27T06:19:05.714" v="4222"/>
          <ac:spMkLst>
            <pc:docMk/>
            <pc:sldMk cId="2945011611" sldId="285"/>
            <ac:spMk id="1719" creationId="{32A933B0-5D52-4863-9EF5-545A2A80A35B}"/>
          </ac:spMkLst>
        </pc:spChg>
        <pc:spChg chg="mod">
          <ac:chgData name="Xin Zhang (FA Talent)" userId="474f572f-8271-4f60-858e-cee871e0aec6" providerId="ADAL" clId="{26CF346D-10E5-4EE0-BC04-87C2F195333A}" dt="2022-01-27T06:19:05.731" v="4226"/>
          <ac:spMkLst>
            <pc:docMk/>
            <pc:sldMk cId="2945011611" sldId="285"/>
            <ac:spMk id="1720" creationId="{9241DBE4-840D-4628-8288-8541611A74BE}"/>
          </ac:spMkLst>
        </pc:spChg>
        <pc:spChg chg="mod">
          <ac:chgData name="Xin Zhang (FA Talent)" userId="474f572f-8271-4f60-858e-cee871e0aec6" providerId="ADAL" clId="{26CF346D-10E5-4EE0-BC04-87C2F195333A}" dt="2022-01-27T06:19:05.748" v="4230"/>
          <ac:spMkLst>
            <pc:docMk/>
            <pc:sldMk cId="2945011611" sldId="285"/>
            <ac:spMk id="1721" creationId="{ABFA610A-8518-44EB-A3A3-C74C0B4D1703}"/>
          </ac:spMkLst>
        </pc:spChg>
        <pc:spChg chg="mod">
          <ac:chgData name="Xin Zhang (FA Talent)" userId="474f572f-8271-4f60-858e-cee871e0aec6" providerId="ADAL" clId="{26CF346D-10E5-4EE0-BC04-87C2F195333A}" dt="2022-01-27T06:19:05.766" v="4234"/>
          <ac:spMkLst>
            <pc:docMk/>
            <pc:sldMk cId="2945011611" sldId="285"/>
            <ac:spMk id="1722" creationId="{781A1A59-85DB-4DE0-8161-14589BA53096}"/>
          </ac:spMkLst>
        </pc:spChg>
        <pc:spChg chg="mod">
          <ac:chgData name="Xin Zhang (FA Talent)" userId="474f572f-8271-4f60-858e-cee871e0aec6" providerId="ADAL" clId="{26CF346D-10E5-4EE0-BC04-87C2F195333A}" dt="2022-01-27T06:19:05.783" v="4238"/>
          <ac:spMkLst>
            <pc:docMk/>
            <pc:sldMk cId="2945011611" sldId="285"/>
            <ac:spMk id="1723" creationId="{1786D88C-8C29-4C1E-8E09-8A96D60C6B93}"/>
          </ac:spMkLst>
        </pc:spChg>
        <pc:spChg chg="mod">
          <ac:chgData name="Xin Zhang (FA Talent)" userId="474f572f-8271-4f60-858e-cee871e0aec6" providerId="ADAL" clId="{26CF346D-10E5-4EE0-BC04-87C2F195333A}" dt="2022-01-27T06:19:05.801" v="4242"/>
          <ac:spMkLst>
            <pc:docMk/>
            <pc:sldMk cId="2945011611" sldId="285"/>
            <ac:spMk id="1724" creationId="{AF1DD709-4086-4389-9EE0-095313BCA16F}"/>
          </ac:spMkLst>
        </pc:spChg>
        <pc:spChg chg="mod">
          <ac:chgData name="Xin Zhang (FA Talent)" userId="474f572f-8271-4f60-858e-cee871e0aec6" providerId="ADAL" clId="{26CF346D-10E5-4EE0-BC04-87C2F195333A}" dt="2022-01-27T06:19:05.819" v="4246"/>
          <ac:spMkLst>
            <pc:docMk/>
            <pc:sldMk cId="2945011611" sldId="285"/>
            <ac:spMk id="1725" creationId="{96F28F3F-C1F4-47EE-B3EE-BD47E8EC1E28}"/>
          </ac:spMkLst>
        </pc:spChg>
        <pc:spChg chg="mod">
          <ac:chgData name="Xin Zhang (FA Talent)" userId="474f572f-8271-4f60-858e-cee871e0aec6" providerId="ADAL" clId="{26CF346D-10E5-4EE0-BC04-87C2F195333A}" dt="2022-01-27T06:19:05.837" v="4250"/>
          <ac:spMkLst>
            <pc:docMk/>
            <pc:sldMk cId="2945011611" sldId="285"/>
            <ac:spMk id="1726" creationId="{18A395A5-15A1-49EC-8425-DBB8FB8A3BBA}"/>
          </ac:spMkLst>
        </pc:spChg>
        <pc:spChg chg="mod">
          <ac:chgData name="Xin Zhang (FA Talent)" userId="474f572f-8271-4f60-858e-cee871e0aec6" providerId="ADAL" clId="{26CF346D-10E5-4EE0-BC04-87C2F195333A}" dt="2022-01-27T06:19:05.854" v="4254"/>
          <ac:spMkLst>
            <pc:docMk/>
            <pc:sldMk cId="2945011611" sldId="285"/>
            <ac:spMk id="1727" creationId="{C3434360-C7DD-47E8-B05A-247EB7D183DA}"/>
          </ac:spMkLst>
        </pc:spChg>
        <pc:spChg chg="mod">
          <ac:chgData name="Xin Zhang (FA Talent)" userId="474f572f-8271-4f60-858e-cee871e0aec6" providerId="ADAL" clId="{26CF346D-10E5-4EE0-BC04-87C2F195333A}" dt="2022-01-27T06:19:05.874" v="4258"/>
          <ac:spMkLst>
            <pc:docMk/>
            <pc:sldMk cId="2945011611" sldId="285"/>
            <ac:spMk id="1728" creationId="{13AA8061-C972-4B3F-A60D-F579BAA63190}"/>
          </ac:spMkLst>
        </pc:spChg>
        <pc:spChg chg="mod">
          <ac:chgData name="Xin Zhang (FA Talent)" userId="474f572f-8271-4f60-858e-cee871e0aec6" providerId="ADAL" clId="{26CF346D-10E5-4EE0-BC04-87C2F195333A}" dt="2022-01-27T06:19:05.892" v="4262"/>
          <ac:spMkLst>
            <pc:docMk/>
            <pc:sldMk cId="2945011611" sldId="285"/>
            <ac:spMk id="1729" creationId="{1A01084A-C80D-454D-B231-F515D05E421E}"/>
          </ac:spMkLst>
        </pc:spChg>
        <pc:spChg chg="mod">
          <ac:chgData name="Xin Zhang (FA Talent)" userId="474f572f-8271-4f60-858e-cee871e0aec6" providerId="ADAL" clId="{26CF346D-10E5-4EE0-BC04-87C2F195333A}" dt="2022-01-27T06:19:05.909" v="4266"/>
          <ac:spMkLst>
            <pc:docMk/>
            <pc:sldMk cId="2945011611" sldId="285"/>
            <ac:spMk id="1730" creationId="{60A1C0EB-4B02-48A2-90B1-EB932EAD8A36}"/>
          </ac:spMkLst>
        </pc:spChg>
        <pc:spChg chg="mod">
          <ac:chgData name="Xin Zhang (FA Talent)" userId="474f572f-8271-4f60-858e-cee871e0aec6" providerId="ADAL" clId="{26CF346D-10E5-4EE0-BC04-87C2F195333A}" dt="2022-01-27T06:19:05.948" v="4270"/>
          <ac:spMkLst>
            <pc:docMk/>
            <pc:sldMk cId="2945011611" sldId="285"/>
            <ac:spMk id="1731" creationId="{86109EC1-ACDD-4961-A738-AB3F0E5F67C8}"/>
          </ac:spMkLst>
        </pc:spChg>
        <pc:spChg chg="mod">
          <ac:chgData name="Xin Zhang (FA Talent)" userId="474f572f-8271-4f60-858e-cee871e0aec6" providerId="ADAL" clId="{26CF346D-10E5-4EE0-BC04-87C2F195333A}" dt="2022-01-27T06:19:05.965" v="4274"/>
          <ac:spMkLst>
            <pc:docMk/>
            <pc:sldMk cId="2945011611" sldId="285"/>
            <ac:spMk id="1732" creationId="{D190DD64-B3A8-4C63-82CB-C6670249F56C}"/>
          </ac:spMkLst>
        </pc:spChg>
        <pc:spChg chg="mod">
          <ac:chgData name="Xin Zhang (FA Talent)" userId="474f572f-8271-4f60-858e-cee871e0aec6" providerId="ADAL" clId="{26CF346D-10E5-4EE0-BC04-87C2F195333A}" dt="2022-01-27T06:19:05.983" v="4278"/>
          <ac:spMkLst>
            <pc:docMk/>
            <pc:sldMk cId="2945011611" sldId="285"/>
            <ac:spMk id="1733" creationId="{6EDD2365-C2CA-4E80-A4BD-A135B1C6702A}"/>
          </ac:spMkLst>
        </pc:spChg>
        <pc:spChg chg="mod">
          <ac:chgData name="Xin Zhang (FA Talent)" userId="474f572f-8271-4f60-858e-cee871e0aec6" providerId="ADAL" clId="{26CF346D-10E5-4EE0-BC04-87C2F195333A}" dt="2022-01-27T06:19:06.001" v="4282"/>
          <ac:spMkLst>
            <pc:docMk/>
            <pc:sldMk cId="2945011611" sldId="285"/>
            <ac:spMk id="1734" creationId="{840D3EE1-BC98-47CA-863C-352BB170D8F0}"/>
          </ac:spMkLst>
        </pc:spChg>
        <pc:spChg chg="mod">
          <ac:chgData name="Xin Zhang (FA Talent)" userId="474f572f-8271-4f60-858e-cee871e0aec6" providerId="ADAL" clId="{26CF346D-10E5-4EE0-BC04-87C2F195333A}" dt="2022-01-27T06:19:06.018" v="4286"/>
          <ac:spMkLst>
            <pc:docMk/>
            <pc:sldMk cId="2945011611" sldId="285"/>
            <ac:spMk id="1735" creationId="{5C45C9A1-F4E7-4D30-A4B8-5D0E35F94878}"/>
          </ac:spMkLst>
        </pc:spChg>
        <pc:spChg chg="mod">
          <ac:chgData name="Xin Zhang (FA Talent)" userId="474f572f-8271-4f60-858e-cee871e0aec6" providerId="ADAL" clId="{26CF346D-10E5-4EE0-BC04-87C2F195333A}" dt="2022-01-27T06:19:06.037" v="4290"/>
          <ac:spMkLst>
            <pc:docMk/>
            <pc:sldMk cId="2945011611" sldId="285"/>
            <ac:spMk id="1736" creationId="{FD9268D6-3C40-4FD5-A9C5-2A9F36D4B670}"/>
          </ac:spMkLst>
        </pc:spChg>
        <pc:spChg chg="mod">
          <ac:chgData name="Xin Zhang (FA Talent)" userId="474f572f-8271-4f60-858e-cee871e0aec6" providerId="ADAL" clId="{26CF346D-10E5-4EE0-BC04-87C2F195333A}" dt="2022-01-27T06:19:06.055" v="4294"/>
          <ac:spMkLst>
            <pc:docMk/>
            <pc:sldMk cId="2945011611" sldId="285"/>
            <ac:spMk id="1737" creationId="{636A5927-9AA8-493C-9BAD-B06A13E72E9D}"/>
          </ac:spMkLst>
        </pc:spChg>
        <pc:spChg chg="mod">
          <ac:chgData name="Xin Zhang (FA Talent)" userId="474f572f-8271-4f60-858e-cee871e0aec6" providerId="ADAL" clId="{26CF346D-10E5-4EE0-BC04-87C2F195333A}" dt="2022-01-27T06:19:06.072" v="4298"/>
          <ac:spMkLst>
            <pc:docMk/>
            <pc:sldMk cId="2945011611" sldId="285"/>
            <ac:spMk id="1738" creationId="{57A02A58-2BEC-4010-AD2F-D542BADCC255}"/>
          </ac:spMkLst>
        </pc:spChg>
        <pc:spChg chg="mod">
          <ac:chgData name="Xin Zhang (FA Talent)" userId="474f572f-8271-4f60-858e-cee871e0aec6" providerId="ADAL" clId="{26CF346D-10E5-4EE0-BC04-87C2F195333A}" dt="2022-01-27T06:19:06.090" v="4302"/>
          <ac:spMkLst>
            <pc:docMk/>
            <pc:sldMk cId="2945011611" sldId="285"/>
            <ac:spMk id="1739" creationId="{1A7B77A7-6D02-406E-9F4A-0078349B8647}"/>
          </ac:spMkLst>
        </pc:spChg>
        <pc:spChg chg="mod">
          <ac:chgData name="Xin Zhang (FA Talent)" userId="474f572f-8271-4f60-858e-cee871e0aec6" providerId="ADAL" clId="{26CF346D-10E5-4EE0-BC04-87C2F195333A}" dt="2022-01-27T06:19:06.108" v="4306"/>
          <ac:spMkLst>
            <pc:docMk/>
            <pc:sldMk cId="2945011611" sldId="285"/>
            <ac:spMk id="1740" creationId="{72C1B2DF-AD74-46A8-A58C-04EC92F78C42}"/>
          </ac:spMkLst>
        </pc:spChg>
        <pc:spChg chg="mod">
          <ac:chgData name="Xin Zhang (FA Talent)" userId="474f572f-8271-4f60-858e-cee871e0aec6" providerId="ADAL" clId="{26CF346D-10E5-4EE0-BC04-87C2F195333A}" dt="2022-01-27T06:19:06.127" v="4310"/>
          <ac:spMkLst>
            <pc:docMk/>
            <pc:sldMk cId="2945011611" sldId="285"/>
            <ac:spMk id="1741" creationId="{46FF6625-2E3D-4E8C-A2CB-65821D17D264}"/>
          </ac:spMkLst>
        </pc:spChg>
        <pc:spChg chg="mod">
          <ac:chgData name="Xin Zhang (FA Talent)" userId="474f572f-8271-4f60-858e-cee871e0aec6" providerId="ADAL" clId="{26CF346D-10E5-4EE0-BC04-87C2F195333A}" dt="2022-01-27T06:19:06.145" v="4314"/>
          <ac:spMkLst>
            <pc:docMk/>
            <pc:sldMk cId="2945011611" sldId="285"/>
            <ac:spMk id="1742" creationId="{075088B6-7CD6-4122-AAB6-E03AAEEE79D2}"/>
          </ac:spMkLst>
        </pc:spChg>
        <pc:spChg chg="mod">
          <ac:chgData name="Xin Zhang (FA Talent)" userId="474f572f-8271-4f60-858e-cee871e0aec6" providerId="ADAL" clId="{26CF346D-10E5-4EE0-BC04-87C2F195333A}" dt="2022-01-27T06:19:06.166" v="4318"/>
          <ac:spMkLst>
            <pc:docMk/>
            <pc:sldMk cId="2945011611" sldId="285"/>
            <ac:spMk id="1743" creationId="{35BA1699-63DC-4799-B69F-31E6BABA3C63}"/>
          </ac:spMkLst>
        </pc:spChg>
        <pc:spChg chg="mod">
          <ac:chgData name="Xin Zhang (FA Talent)" userId="474f572f-8271-4f60-858e-cee871e0aec6" providerId="ADAL" clId="{26CF346D-10E5-4EE0-BC04-87C2F195333A}" dt="2022-01-27T06:19:06.185" v="4322"/>
          <ac:spMkLst>
            <pc:docMk/>
            <pc:sldMk cId="2945011611" sldId="285"/>
            <ac:spMk id="1744" creationId="{6FA87710-DBAB-414B-A402-0A87C4BFF878}"/>
          </ac:spMkLst>
        </pc:spChg>
        <pc:spChg chg="mod">
          <ac:chgData name="Xin Zhang (FA Talent)" userId="474f572f-8271-4f60-858e-cee871e0aec6" providerId="ADAL" clId="{26CF346D-10E5-4EE0-BC04-87C2F195333A}" dt="2022-01-27T06:19:06.203" v="4326"/>
          <ac:spMkLst>
            <pc:docMk/>
            <pc:sldMk cId="2945011611" sldId="285"/>
            <ac:spMk id="1745" creationId="{970450BC-FCD7-44A0-858F-A5875F54E2A1}"/>
          </ac:spMkLst>
        </pc:spChg>
        <pc:spChg chg="mod">
          <ac:chgData name="Xin Zhang (FA Talent)" userId="474f572f-8271-4f60-858e-cee871e0aec6" providerId="ADAL" clId="{26CF346D-10E5-4EE0-BC04-87C2F195333A}" dt="2022-01-27T06:19:06.220" v="4330"/>
          <ac:spMkLst>
            <pc:docMk/>
            <pc:sldMk cId="2945011611" sldId="285"/>
            <ac:spMk id="1746" creationId="{EC47D6D5-24E7-4DA8-B056-304ADC3D04D7}"/>
          </ac:spMkLst>
        </pc:spChg>
        <pc:spChg chg="mod">
          <ac:chgData name="Xin Zhang (FA Talent)" userId="474f572f-8271-4f60-858e-cee871e0aec6" providerId="ADAL" clId="{26CF346D-10E5-4EE0-BC04-87C2F195333A}" dt="2022-01-27T06:19:06.237" v="4334"/>
          <ac:spMkLst>
            <pc:docMk/>
            <pc:sldMk cId="2945011611" sldId="285"/>
            <ac:spMk id="1747" creationId="{236B6171-BB77-405B-8601-96B2E19EBA08}"/>
          </ac:spMkLst>
        </pc:spChg>
        <pc:spChg chg="mod">
          <ac:chgData name="Xin Zhang (FA Talent)" userId="474f572f-8271-4f60-858e-cee871e0aec6" providerId="ADAL" clId="{26CF346D-10E5-4EE0-BC04-87C2F195333A}" dt="2022-01-27T06:19:06.255" v="4338"/>
          <ac:spMkLst>
            <pc:docMk/>
            <pc:sldMk cId="2945011611" sldId="285"/>
            <ac:spMk id="1748" creationId="{908B0B58-653C-4117-94A8-E7F87DD1F069}"/>
          </ac:spMkLst>
        </pc:spChg>
        <pc:spChg chg="mod">
          <ac:chgData name="Xin Zhang (FA Talent)" userId="474f572f-8271-4f60-858e-cee871e0aec6" providerId="ADAL" clId="{26CF346D-10E5-4EE0-BC04-87C2F195333A}" dt="2022-01-27T06:19:06.274" v="4342"/>
          <ac:spMkLst>
            <pc:docMk/>
            <pc:sldMk cId="2945011611" sldId="285"/>
            <ac:spMk id="1749" creationId="{BA72D292-8442-422F-8EDF-BD09F1EDCC48}"/>
          </ac:spMkLst>
        </pc:spChg>
        <pc:spChg chg="mod">
          <ac:chgData name="Xin Zhang (FA Talent)" userId="474f572f-8271-4f60-858e-cee871e0aec6" providerId="ADAL" clId="{26CF346D-10E5-4EE0-BC04-87C2F195333A}" dt="2022-01-27T06:19:06.292" v="4346"/>
          <ac:spMkLst>
            <pc:docMk/>
            <pc:sldMk cId="2945011611" sldId="285"/>
            <ac:spMk id="1750" creationId="{15587904-3B71-4CB9-BC5E-6A013DCC1A47}"/>
          </ac:spMkLst>
        </pc:spChg>
        <pc:spChg chg="mod">
          <ac:chgData name="Xin Zhang (FA Talent)" userId="474f572f-8271-4f60-858e-cee871e0aec6" providerId="ADAL" clId="{26CF346D-10E5-4EE0-BC04-87C2F195333A}" dt="2022-01-27T06:19:06.310" v="4350"/>
          <ac:spMkLst>
            <pc:docMk/>
            <pc:sldMk cId="2945011611" sldId="285"/>
            <ac:spMk id="1751" creationId="{6F18FD29-A24E-4648-A168-D6C5AC37E3CE}"/>
          </ac:spMkLst>
        </pc:spChg>
        <pc:spChg chg="mod">
          <ac:chgData name="Xin Zhang (FA Talent)" userId="474f572f-8271-4f60-858e-cee871e0aec6" providerId="ADAL" clId="{26CF346D-10E5-4EE0-BC04-87C2F195333A}" dt="2022-01-27T06:19:06.328" v="4354"/>
          <ac:spMkLst>
            <pc:docMk/>
            <pc:sldMk cId="2945011611" sldId="285"/>
            <ac:spMk id="1752" creationId="{99542300-6ADE-4134-90CF-63E6A0625916}"/>
          </ac:spMkLst>
        </pc:spChg>
        <pc:spChg chg="mod">
          <ac:chgData name="Xin Zhang (FA Talent)" userId="474f572f-8271-4f60-858e-cee871e0aec6" providerId="ADAL" clId="{26CF346D-10E5-4EE0-BC04-87C2F195333A}" dt="2022-01-27T06:19:06.348" v="4358"/>
          <ac:spMkLst>
            <pc:docMk/>
            <pc:sldMk cId="2945011611" sldId="285"/>
            <ac:spMk id="1753" creationId="{BE77BCA9-8A1E-4F2F-B0CC-B944C41C2F52}"/>
          </ac:spMkLst>
        </pc:spChg>
        <pc:spChg chg="mod">
          <ac:chgData name="Xin Zhang (FA Talent)" userId="474f572f-8271-4f60-858e-cee871e0aec6" providerId="ADAL" clId="{26CF346D-10E5-4EE0-BC04-87C2F195333A}" dt="2022-01-27T06:19:06.376" v="4362"/>
          <ac:spMkLst>
            <pc:docMk/>
            <pc:sldMk cId="2945011611" sldId="285"/>
            <ac:spMk id="1754" creationId="{D1EBB28B-2629-4306-8FD4-4E584E005DA0}"/>
          </ac:spMkLst>
        </pc:spChg>
        <pc:spChg chg="mod">
          <ac:chgData name="Xin Zhang (FA Talent)" userId="474f572f-8271-4f60-858e-cee871e0aec6" providerId="ADAL" clId="{26CF346D-10E5-4EE0-BC04-87C2F195333A}" dt="2022-01-27T06:19:06.397" v="4366"/>
          <ac:spMkLst>
            <pc:docMk/>
            <pc:sldMk cId="2945011611" sldId="285"/>
            <ac:spMk id="1755" creationId="{2F23AC12-4C14-4174-A1DF-FCB70310BFA5}"/>
          </ac:spMkLst>
        </pc:spChg>
        <pc:spChg chg="mod">
          <ac:chgData name="Xin Zhang (FA Talent)" userId="474f572f-8271-4f60-858e-cee871e0aec6" providerId="ADAL" clId="{26CF346D-10E5-4EE0-BC04-87C2F195333A}" dt="2022-01-27T06:19:06.419" v="4370"/>
          <ac:spMkLst>
            <pc:docMk/>
            <pc:sldMk cId="2945011611" sldId="285"/>
            <ac:spMk id="1756" creationId="{5EC3B035-891C-4FA5-9A08-188F5C8D24B2}"/>
          </ac:spMkLst>
        </pc:spChg>
        <pc:spChg chg="mod">
          <ac:chgData name="Xin Zhang (FA Talent)" userId="474f572f-8271-4f60-858e-cee871e0aec6" providerId="ADAL" clId="{26CF346D-10E5-4EE0-BC04-87C2F195333A}" dt="2022-01-27T06:19:06.441" v="4374"/>
          <ac:spMkLst>
            <pc:docMk/>
            <pc:sldMk cId="2945011611" sldId="285"/>
            <ac:spMk id="1757" creationId="{15BEC070-A5E2-4507-9698-CF0FF9BC7187}"/>
          </ac:spMkLst>
        </pc:spChg>
        <pc:spChg chg="mod">
          <ac:chgData name="Xin Zhang (FA Talent)" userId="474f572f-8271-4f60-858e-cee871e0aec6" providerId="ADAL" clId="{26CF346D-10E5-4EE0-BC04-87C2F195333A}" dt="2022-01-27T06:19:04.905" v="4078" actId="947"/>
          <ac:spMkLst>
            <pc:docMk/>
            <pc:sldMk cId="2945011611" sldId="285"/>
            <ac:spMk id="1759" creationId="{955D8DA7-0054-4E1F-B0AF-65951C72D5A2}"/>
          </ac:spMkLst>
        </pc:spChg>
        <pc:spChg chg="mod">
          <ac:chgData name="Xin Zhang (FA Talent)" userId="474f572f-8271-4f60-858e-cee871e0aec6" providerId="ADAL" clId="{26CF346D-10E5-4EE0-BC04-87C2F195333A}" dt="2022-01-27T06:19:03.391" v="3782"/>
          <ac:spMkLst>
            <pc:docMk/>
            <pc:sldMk cId="2945011611" sldId="285"/>
            <ac:spMk id="1760" creationId="{8B73E903-3BB7-478B-A1CE-C7ABA6A40918}"/>
          </ac:spMkLst>
        </pc:spChg>
        <pc:spChg chg="mod">
          <ac:chgData name="Xin Zhang (FA Talent)" userId="474f572f-8271-4f60-858e-cee871e0aec6" providerId="ADAL" clId="{26CF346D-10E5-4EE0-BC04-87C2F195333A}" dt="2022-01-27T06:19:03.408" v="3786"/>
          <ac:spMkLst>
            <pc:docMk/>
            <pc:sldMk cId="2945011611" sldId="285"/>
            <ac:spMk id="1761" creationId="{0117A0E5-DBC8-44BC-B5A8-7C69E6038184}"/>
          </ac:spMkLst>
        </pc:spChg>
        <pc:spChg chg="mod">
          <ac:chgData name="Xin Zhang (FA Talent)" userId="474f572f-8271-4f60-858e-cee871e0aec6" providerId="ADAL" clId="{26CF346D-10E5-4EE0-BC04-87C2F195333A}" dt="2022-01-27T06:19:03.426" v="3790"/>
          <ac:spMkLst>
            <pc:docMk/>
            <pc:sldMk cId="2945011611" sldId="285"/>
            <ac:spMk id="1762" creationId="{73F7ECD7-10FB-44B8-AAE3-502B49B7B675}"/>
          </ac:spMkLst>
        </pc:spChg>
        <pc:spChg chg="mod">
          <ac:chgData name="Xin Zhang (FA Talent)" userId="474f572f-8271-4f60-858e-cee871e0aec6" providerId="ADAL" clId="{26CF346D-10E5-4EE0-BC04-87C2F195333A}" dt="2022-01-27T06:19:03.460" v="3794"/>
          <ac:spMkLst>
            <pc:docMk/>
            <pc:sldMk cId="2945011611" sldId="285"/>
            <ac:spMk id="1763" creationId="{D39FBF9A-E3AA-4737-893E-9E897D97584D}"/>
          </ac:spMkLst>
        </pc:spChg>
        <pc:spChg chg="mod">
          <ac:chgData name="Xin Zhang (FA Talent)" userId="474f572f-8271-4f60-858e-cee871e0aec6" providerId="ADAL" clId="{26CF346D-10E5-4EE0-BC04-87C2F195333A}" dt="2022-01-27T06:19:03.479" v="3798"/>
          <ac:spMkLst>
            <pc:docMk/>
            <pc:sldMk cId="2945011611" sldId="285"/>
            <ac:spMk id="1764" creationId="{708DAEA1-2645-47D9-B1BC-DCA6AF4C4380}"/>
          </ac:spMkLst>
        </pc:spChg>
        <pc:spChg chg="mod">
          <ac:chgData name="Xin Zhang (FA Talent)" userId="474f572f-8271-4f60-858e-cee871e0aec6" providerId="ADAL" clId="{26CF346D-10E5-4EE0-BC04-87C2F195333A}" dt="2022-01-27T06:19:03.497" v="3802"/>
          <ac:spMkLst>
            <pc:docMk/>
            <pc:sldMk cId="2945011611" sldId="285"/>
            <ac:spMk id="1765" creationId="{0018C3AD-2926-438A-80DD-1EBEED78017E}"/>
          </ac:spMkLst>
        </pc:spChg>
        <pc:spChg chg="mod">
          <ac:chgData name="Xin Zhang (FA Talent)" userId="474f572f-8271-4f60-858e-cee871e0aec6" providerId="ADAL" clId="{26CF346D-10E5-4EE0-BC04-87C2F195333A}" dt="2022-01-27T06:19:03.515" v="3806"/>
          <ac:spMkLst>
            <pc:docMk/>
            <pc:sldMk cId="2945011611" sldId="285"/>
            <ac:spMk id="1766" creationId="{4A1E7C88-212C-45D2-A14A-D935F523A7A2}"/>
          </ac:spMkLst>
        </pc:spChg>
        <pc:spChg chg="mod">
          <ac:chgData name="Xin Zhang (FA Talent)" userId="474f572f-8271-4f60-858e-cee871e0aec6" providerId="ADAL" clId="{26CF346D-10E5-4EE0-BC04-87C2F195333A}" dt="2022-01-27T06:19:03.533" v="3810"/>
          <ac:spMkLst>
            <pc:docMk/>
            <pc:sldMk cId="2945011611" sldId="285"/>
            <ac:spMk id="1767" creationId="{CDF43DEE-000B-4966-B15C-0B9391FC8DCB}"/>
          </ac:spMkLst>
        </pc:spChg>
        <pc:spChg chg="mod">
          <ac:chgData name="Xin Zhang (FA Talent)" userId="474f572f-8271-4f60-858e-cee871e0aec6" providerId="ADAL" clId="{26CF346D-10E5-4EE0-BC04-87C2F195333A}" dt="2022-01-27T06:19:03.550" v="3814"/>
          <ac:spMkLst>
            <pc:docMk/>
            <pc:sldMk cId="2945011611" sldId="285"/>
            <ac:spMk id="1768" creationId="{53A8668D-2768-4C96-9C00-5AF356BB24C0}"/>
          </ac:spMkLst>
        </pc:spChg>
        <pc:spChg chg="mod">
          <ac:chgData name="Xin Zhang (FA Talent)" userId="474f572f-8271-4f60-858e-cee871e0aec6" providerId="ADAL" clId="{26CF346D-10E5-4EE0-BC04-87C2F195333A}" dt="2022-01-27T06:19:03.567" v="3818"/>
          <ac:spMkLst>
            <pc:docMk/>
            <pc:sldMk cId="2945011611" sldId="285"/>
            <ac:spMk id="1769" creationId="{F2D7C002-74EB-4475-9CBC-B1EA13BF1DC8}"/>
          </ac:spMkLst>
        </pc:spChg>
        <pc:spChg chg="mod">
          <ac:chgData name="Xin Zhang (FA Talent)" userId="474f572f-8271-4f60-858e-cee871e0aec6" providerId="ADAL" clId="{26CF346D-10E5-4EE0-BC04-87C2F195333A}" dt="2022-01-27T06:19:03.584" v="3822"/>
          <ac:spMkLst>
            <pc:docMk/>
            <pc:sldMk cId="2945011611" sldId="285"/>
            <ac:spMk id="1770" creationId="{F87A79AC-1E49-41E1-9C62-0EC60BDB5B14}"/>
          </ac:spMkLst>
        </pc:spChg>
        <pc:spChg chg="mod">
          <ac:chgData name="Xin Zhang (FA Talent)" userId="474f572f-8271-4f60-858e-cee871e0aec6" providerId="ADAL" clId="{26CF346D-10E5-4EE0-BC04-87C2F195333A}" dt="2022-01-27T06:19:03.609" v="3826"/>
          <ac:spMkLst>
            <pc:docMk/>
            <pc:sldMk cId="2945011611" sldId="285"/>
            <ac:spMk id="1771" creationId="{1439E31C-9D51-4D4C-8542-2B4937584935}"/>
          </ac:spMkLst>
        </pc:spChg>
        <pc:spChg chg="mod">
          <ac:chgData name="Xin Zhang (FA Talent)" userId="474f572f-8271-4f60-858e-cee871e0aec6" providerId="ADAL" clId="{26CF346D-10E5-4EE0-BC04-87C2F195333A}" dt="2022-01-27T06:19:03.631" v="3830"/>
          <ac:spMkLst>
            <pc:docMk/>
            <pc:sldMk cId="2945011611" sldId="285"/>
            <ac:spMk id="1772" creationId="{B18DE2A9-BB89-4FF6-851E-499EFCCDFE3A}"/>
          </ac:spMkLst>
        </pc:spChg>
        <pc:spChg chg="mod">
          <ac:chgData name="Xin Zhang (FA Talent)" userId="474f572f-8271-4f60-858e-cee871e0aec6" providerId="ADAL" clId="{26CF346D-10E5-4EE0-BC04-87C2F195333A}" dt="2022-01-27T06:19:03.652" v="3834"/>
          <ac:spMkLst>
            <pc:docMk/>
            <pc:sldMk cId="2945011611" sldId="285"/>
            <ac:spMk id="1773" creationId="{180BF4EE-D64C-4BEA-AE6D-EF06CB1F79C2}"/>
          </ac:spMkLst>
        </pc:spChg>
        <pc:spChg chg="mod">
          <ac:chgData name="Xin Zhang (FA Talent)" userId="474f572f-8271-4f60-858e-cee871e0aec6" providerId="ADAL" clId="{26CF346D-10E5-4EE0-BC04-87C2F195333A}" dt="2022-01-27T06:19:03.675" v="3838"/>
          <ac:spMkLst>
            <pc:docMk/>
            <pc:sldMk cId="2945011611" sldId="285"/>
            <ac:spMk id="1774" creationId="{9EEBE9D9-5219-4489-8580-C9340D2A1C18}"/>
          </ac:spMkLst>
        </pc:spChg>
        <pc:spChg chg="mod">
          <ac:chgData name="Xin Zhang (FA Talent)" userId="474f572f-8271-4f60-858e-cee871e0aec6" providerId="ADAL" clId="{26CF346D-10E5-4EE0-BC04-87C2F195333A}" dt="2022-01-27T06:19:03.696" v="3842"/>
          <ac:spMkLst>
            <pc:docMk/>
            <pc:sldMk cId="2945011611" sldId="285"/>
            <ac:spMk id="1775" creationId="{5E55A475-26D7-460E-A234-8CC9825ADEB4}"/>
          </ac:spMkLst>
        </pc:spChg>
        <pc:spChg chg="mod">
          <ac:chgData name="Xin Zhang (FA Talent)" userId="474f572f-8271-4f60-858e-cee871e0aec6" providerId="ADAL" clId="{26CF346D-10E5-4EE0-BC04-87C2F195333A}" dt="2022-01-27T06:19:03.713" v="3846"/>
          <ac:spMkLst>
            <pc:docMk/>
            <pc:sldMk cId="2945011611" sldId="285"/>
            <ac:spMk id="1776" creationId="{2D2377FB-2BAC-4FBF-89AD-5A0255C38158}"/>
          </ac:spMkLst>
        </pc:spChg>
        <pc:spChg chg="mod">
          <ac:chgData name="Xin Zhang (FA Talent)" userId="474f572f-8271-4f60-858e-cee871e0aec6" providerId="ADAL" clId="{26CF346D-10E5-4EE0-BC04-87C2F195333A}" dt="2022-01-27T06:19:03.733" v="3850"/>
          <ac:spMkLst>
            <pc:docMk/>
            <pc:sldMk cId="2945011611" sldId="285"/>
            <ac:spMk id="1777" creationId="{792A5273-279E-45D6-8DCE-8AAF785D3D9F}"/>
          </ac:spMkLst>
        </pc:spChg>
        <pc:spChg chg="mod">
          <ac:chgData name="Xin Zhang (FA Talent)" userId="474f572f-8271-4f60-858e-cee871e0aec6" providerId="ADAL" clId="{26CF346D-10E5-4EE0-BC04-87C2F195333A}" dt="2022-01-27T06:19:03.752" v="3854"/>
          <ac:spMkLst>
            <pc:docMk/>
            <pc:sldMk cId="2945011611" sldId="285"/>
            <ac:spMk id="1778" creationId="{2DCA4FEB-D94E-420D-BEBB-1799B3DC2C8C}"/>
          </ac:spMkLst>
        </pc:spChg>
        <pc:spChg chg="mod">
          <ac:chgData name="Xin Zhang (FA Talent)" userId="474f572f-8271-4f60-858e-cee871e0aec6" providerId="ADAL" clId="{26CF346D-10E5-4EE0-BC04-87C2F195333A}" dt="2022-01-27T06:19:03.770" v="3858"/>
          <ac:spMkLst>
            <pc:docMk/>
            <pc:sldMk cId="2945011611" sldId="285"/>
            <ac:spMk id="1779" creationId="{3D09E909-AA2F-44A6-ABED-DF64199BEA39}"/>
          </ac:spMkLst>
        </pc:spChg>
        <pc:spChg chg="mod">
          <ac:chgData name="Xin Zhang (FA Talent)" userId="474f572f-8271-4f60-858e-cee871e0aec6" providerId="ADAL" clId="{26CF346D-10E5-4EE0-BC04-87C2F195333A}" dt="2022-01-27T06:19:03.820" v="3862"/>
          <ac:spMkLst>
            <pc:docMk/>
            <pc:sldMk cId="2945011611" sldId="285"/>
            <ac:spMk id="1780" creationId="{DD7016E4-D983-485F-ADF8-18E10D29C553}"/>
          </ac:spMkLst>
        </pc:spChg>
        <pc:spChg chg="mod">
          <ac:chgData name="Xin Zhang (FA Talent)" userId="474f572f-8271-4f60-858e-cee871e0aec6" providerId="ADAL" clId="{26CF346D-10E5-4EE0-BC04-87C2F195333A}" dt="2022-01-27T06:19:03.837" v="3866"/>
          <ac:spMkLst>
            <pc:docMk/>
            <pc:sldMk cId="2945011611" sldId="285"/>
            <ac:spMk id="1781" creationId="{C91C8D55-A5EA-40EE-9504-84529B3348AE}"/>
          </ac:spMkLst>
        </pc:spChg>
        <pc:spChg chg="mod">
          <ac:chgData name="Xin Zhang (FA Talent)" userId="474f572f-8271-4f60-858e-cee871e0aec6" providerId="ADAL" clId="{26CF346D-10E5-4EE0-BC04-87C2F195333A}" dt="2022-01-27T06:19:03.858" v="3870"/>
          <ac:spMkLst>
            <pc:docMk/>
            <pc:sldMk cId="2945011611" sldId="285"/>
            <ac:spMk id="1782" creationId="{A5C5CE15-BD96-4B27-A828-F8D9BEB3FD93}"/>
          </ac:spMkLst>
        </pc:spChg>
        <pc:spChg chg="mod">
          <ac:chgData name="Xin Zhang (FA Talent)" userId="474f572f-8271-4f60-858e-cee871e0aec6" providerId="ADAL" clId="{26CF346D-10E5-4EE0-BC04-87C2F195333A}" dt="2022-01-27T06:19:03.875" v="3874"/>
          <ac:spMkLst>
            <pc:docMk/>
            <pc:sldMk cId="2945011611" sldId="285"/>
            <ac:spMk id="1783" creationId="{EB9938BC-1E4F-4D30-B153-A3E7D0A590C5}"/>
          </ac:spMkLst>
        </pc:spChg>
        <pc:spChg chg="mod">
          <ac:chgData name="Xin Zhang (FA Talent)" userId="474f572f-8271-4f60-858e-cee871e0aec6" providerId="ADAL" clId="{26CF346D-10E5-4EE0-BC04-87C2F195333A}" dt="2022-01-27T06:19:03.893" v="3878"/>
          <ac:spMkLst>
            <pc:docMk/>
            <pc:sldMk cId="2945011611" sldId="285"/>
            <ac:spMk id="1784" creationId="{A3033764-3838-4B24-918E-E099E26A7882}"/>
          </ac:spMkLst>
        </pc:spChg>
        <pc:spChg chg="mod">
          <ac:chgData name="Xin Zhang (FA Talent)" userId="474f572f-8271-4f60-858e-cee871e0aec6" providerId="ADAL" clId="{26CF346D-10E5-4EE0-BC04-87C2F195333A}" dt="2022-01-27T06:19:03.910" v="3882"/>
          <ac:spMkLst>
            <pc:docMk/>
            <pc:sldMk cId="2945011611" sldId="285"/>
            <ac:spMk id="1785" creationId="{2EFA640E-0254-4E38-9E13-2BF50340F72A}"/>
          </ac:spMkLst>
        </pc:spChg>
        <pc:spChg chg="mod">
          <ac:chgData name="Xin Zhang (FA Talent)" userId="474f572f-8271-4f60-858e-cee871e0aec6" providerId="ADAL" clId="{26CF346D-10E5-4EE0-BC04-87C2F195333A}" dt="2022-01-27T06:19:03.928" v="3886"/>
          <ac:spMkLst>
            <pc:docMk/>
            <pc:sldMk cId="2945011611" sldId="285"/>
            <ac:spMk id="1786" creationId="{FC4849A9-FBAA-4385-A785-C20ED8E3B3D1}"/>
          </ac:spMkLst>
        </pc:spChg>
        <pc:spChg chg="mod">
          <ac:chgData name="Xin Zhang (FA Talent)" userId="474f572f-8271-4f60-858e-cee871e0aec6" providerId="ADAL" clId="{26CF346D-10E5-4EE0-BC04-87C2F195333A}" dt="2022-01-27T06:19:03.947" v="3890"/>
          <ac:spMkLst>
            <pc:docMk/>
            <pc:sldMk cId="2945011611" sldId="285"/>
            <ac:spMk id="1787" creationId="{23B8210D-13C1-486E-9B59-285C28706BDD}"/>
          </ac:spMkLst>
        </pc:spChg>
        <pc:spChg chg="mod">
          <ac:chgData name="Xin Zhang (FA Talent)" userId="474f572f-8271-4f60-858e-cee871e0aec6" providerId="ADAL" clId="{26CF346D-10E5-4EE0-BC04-87C2F195333A}" dt="2022-01-27T06:19:03.966" v="3894"/>
          <ac:spMkLst>
            <pc:docMk/>
            <pc:sldMk cId="2945011611" sldId="285"/>
            <ac:spMk id="1788" creationId="{BF80B8A1-B6F0-4FCE-9388-8B9E9501F023}"/>
          </ac:spMkLst>
        </pc:spChg>
        <pc:spChg chg="mod">
          <ac:chgData name="Xin Zhang (FA Talent)" userId="474f572f-8271-4f60-858e-cee871e0aec6" providerId="ADAL" clId="{26CF346D-10E5-4EE0-BC04-87C2F195333A}" dt="2022-01-27T06:19:03.987" v="3898"/>
          <ac:spMkLst>
            <pc:docMk/>
            <pc:sldMk cId="2945011611" sldId="285"/>
            <ac:spMk id="1789" creationId="{491DD3AB-01B7-4503-8BEE-BFFA9878A527}"/>
          </ac:spMkLst>
        </pc:spChg>
        <pc:spChg chg="mod">
          <ac:chgData name="Xin Zhang (FA Talent)" userId="474f572f-8271-4f60-858e-cee871e0aec6" providerId="ADAL" clId="{26CF346D-10E5-4EE0-BC04-87C2F195333A}" dt="2022-01-27T06:19:04.007" v="3902"/>
          <ac:spMkLst>
            <pc:docMk/>
            <pc:sldMk cId="2945011611" sldId="285"/>
            <ac:spMk id="1790" creationId="{F77ACAB3-FD83-4B5D-BFDB-5B8EB0DF0938}"/>
          </ac:spMkLst>
        </pc:spChg>
        <pc:spChg chg="mod">
          <ac:chgData name="Xin Zhang (FA Talent)" userId="474f572f-8271-4f60-858e-cee871e0aec6" providerId="ADAL" clId="{26CF346D-10E5-4EE0-BC04-87C2F195333A}" dt="2022-01-27T06:19:04.024" v="3906"/>
          <ac:spMkLst>
            <pc:docMk/>
            <pc:sldMk cId="2945011611" sldId="285"/>
            <ac:spMk id="1791" creationId="{84064502-4799-4790-A321-C3368211BD02}"/>
          </ac:spMkLst>
        </pc:spChg>
        <pc:spChg chg="mod">
          <ac:chgData name="Xin Zhang (FA Talent)" userId="474f572f-8271-4f60-858e-cee871e0aec6" providerId="ADAL" clId="{26CF346D-10E5-4EE0-BC04-87C2F195333A}" dt="2022-01-27T06:19:04.044" v="3910"/>
          <ac:spMkLst>
            <pc:docMk/>
            <pc:sldMk cId="2945011611" sldId="285"/>
            <ac:spMk id="1792" creationId="{4CD09C8C-7A02-4C75-94E7-D73F09978A6F}"/>
          </ac:spMkLst>
        </pc:spChg>
        <pc:spChg chg="mod">
          <ac:chgData name="Xin Zhang (FA Talent)" userId="474f572f-8271-4f60-858e-cee871e0aec6" providerId="ADAL" clId="{26CF346D-10E5-4EE0-BC04-87C2F195333A}" dt="2022-01-27T06:19:04.063" v="3914"/>
          <ac:spMkLst>
            <pc:docMk/>
            <pc:sldMk cId="2945011611" sldId="285"/>
            <ac:spMk id="1793" creationId="{E86E63DF-CFD0-44E7-A09D-B0A750E55B77}"/>
          </ac:spMkLst>
        </pc:spChg>
        <pc:spChg chg="mod">
          <ac:chgData name="Xin Zhang (FA Talent)" userId="474f572f-8271-4f60-858e-cee871e0aec6" providerId="ADAL" clId="{26CF346D-10E5-4EE0-BC04-87C2F195333A}" dt="2022-01-27T06:19:04.082" v="3918"/>
          <ac:spMkLst>
            <pc:docMk/>
            <pc:sldMk cId="2945011611" sldId="285"/>
            <ac:spMk id="1794" creationId="{474B69CA-8760-4CBC-8298-02D02B8AB5D0}"/>
          </ac:spMkLst>
        </pc:spChg>
        <pc:spChg chg="mod">
          <ac:chgData name="Xin Zhang (FA Talent)" userId="474f572f-8271-4f60-858e-cee871e0aec6" providerId="ADAL" clId="{26CF346D-10E5-4EE0-BC04-87C2F195333A}" dt="2022-01-27T06:19:04.101" v="3922"/>
          <ac:spMkLst>
            <pc:docMk/>
            <pc:sldMk cId="2945011611" sldId="285"/>
            <ac:spMk id="1795" creationId="{01569A15-E79E-4D38-AA37-E8B6E8CB40F2}"/>
          </ac:spMkLst>
        </pc:spChg>
        <pc:spChg chg="mod">
          <ac:chgData name="Xin Zhang (FA Talent)" userId="474f572f-8271-4f60-858e-cee871e0aec6" providerId="ADAL" clId="{26CF346D-10E5-4EE0-BC04-87C2F195333A}" dt="2022-01-27T06:19:04.119" v="3926"/>
          <ac:spMkLst>
            <pc:docMk/>
            <pc:sldMk cId="2945011611" sldId="285"/>
            <ac:spMk id="1796" creationId="{BB5AD755-FAAC-43D9-B34B-031E88A9C5D3}"/>
          </ac:spMkLst>
        </pc:spChg>
        <pc:spChg chg="mod">
          <ac:chgData name="Xin Zhang (FA Talent)" userId="474f572f-8271-4f60-858e-cee871e0aec6" providerId="ADAL" clId="{26CF346D-10E5-4EE0-BC04-87C2F195333A}" dt="2022-01-27T06:19:04.137" v="3930"/>
          <ac:spMkLst>
            <pc:docMk/>
            <pc:sldMk cId="2945011611" sldId="285"/>
            <ac:spMk id="1797" creationId="{66FBC919-9FF7-430D-9BC4-B657C57DBF97}"/>
          </ac:spMkLst>
        </pc:spChg>
        <pc:spChg chg="mod">
          <ac:chgData name="Xin Zhang (FA Talent)" userId="474f572f-8271-4f60-858e-cee871e0aec6" providerId="ADAL" clId="{26CF346D-10E5-4EE0-BC04-87C2F195333A}" dt="2022-01-27T06:19:04.159" v="3934"/>
          <ac:spMkLst>
            <pc:docMk/>
            <pc:sldMk cId="2945011611" sldId="285"/>
            <ac:spMk id="1798" creationId="{1EF04043-2DB9-47A4-8521-21F863C5335D}"/>
          </ac:spMkLst>
        </pc:spChg>
        <pc:spChg chg="mod">
          <ac:chgData name="Xin Zhang (FA Talent)" userId="474f572f-8271-4f60-858e-cee871e0aec6" providerId="ADAL" clId="{26CF346D-10E5-4EE0-BC04-87C2F195333A}" dt="2022-01-27T06:19:04.179" v="3938"/>
          <ac:spMkLst>
            <pc:docMk/>
            <pc:sldMk cId="2945011611" sldId="285"/>
            <ac:spMk id="1799" creationId="{52AC6EC3-D45C-42A2-BECF-7281299FCD97}"/>
          </ac:spMkLst>
        </pc:spChg>
        <pc:spChg chg="mod">
          <ac:chgData name="Xin Zhang (FA Talent)" userId="474f572f-8271-4f60-858e-cee871e0aec6" providerId="ADAL" clId="{26CF346D-10E5-4EE0-BC04-87C2F195333A}" dt="2022-01-27T06:19:04.198" v="3942"/>
          <ac:spMkLst>
            <pc:docMk/>
            <pc:sldMk cId="2945011611" sldId="285"/>
            <ac:spMk id="1800" creationId="{3DC563D3-D651-48A7-AAE6-E7159BB54388}"/>
          </ac:spMkLst>
        </pc:spChg>
        <pc:spChg chg="mod">
          <ac:chgData name="Xin Zhang (FA Talent)" userId="474f572f-8271-4f60-858e-cee871e0aec6" providerId="ADAL" clId="{26CF346D-10E5-4EE0-BC04-87C2F195333A}" dt="2022-01-27T06:19:04.217" v="3946"/>
          <ac:spMkLst>
            <pc:docMk/>
            <pc:sldMk cId="2945011611" sldId="285"/>
            <ac:spMk id="1801" creationId="{33680535-EE5E-48A8-B984-3DBCE50DE763}"/>
          </ac:spMkLst>
        </pc:spChg>
        <pc:spChg chg="mod">
          <ac:chgData name="Xin Zhang (FA Talent)" userId="474f572f-8271-4f60-858e-cee871e0aec6" providerId="ADAL" clId="{26CF346D-10E5-4EE0-BC04-87C2F195333A}" dt="2022-01-27T06:19:04.304" v="3950"/>
          <ac:spMkLst>
            <pc:docMk/>
            <pc:sldMk cId="2945011611" sldId="285"/>
            <ac:spMk id="1802" creationId="{05E66B98-0EC1-416F-B22C-F11C9C5334A1}"/>
          </ac:spMkLst>
        </pc:spChg>
        <pc:spChg chg="mod">
          <ac:chgData name="Xin Zhang (FA Talent)" userId="474f572f-8271-4f60-858e-cee871e0aec6" providerId="ADAL" clId="{26CF346D-10E5-4EE0-BC04-87C2F195333A}" dt="2022-01-27T06:19:04.321" v="3954"/>
          <ac:spMkLst>
            <pc:docMk/>
            <pc:sldMk cId="2945011611" sldId="285"/>
            <ac:spMk id="1803" creationId="{BBFEFCAE-70EB-477F-861B-62F102D936A2}"/>
          </ac:spMkLst>
        </pc:spChg>
        <pc:spChg chg="mod">
          <ac:chgData name="Xin Zhang (FA Talent)" userId="474f572f-8271-4f60-858e-cee871e0aec6" providerId="ADAL" clId="{26CF346D-10E5-4EE0-BC04-87C2F195333A}" dt="2022-01-27T06:19:04.338" v="3958"/>
          <ac:spMkLst>
            <pc:docMk/>
            <pc:sldMk cId="2945011611" sldId="285"/>
            <ac:spMk id="1804" creationId="{32AF7F3D-DF5B-4967-BD6A-6609A7BDE34B}"/>
          </ac:spMkLst>
        </pc:spChg>
        <pc:spChg chg="mod">
          <ac:chgData name="Xin Zhang (FA Talent)" userId="474f572f-8271-4f60-858e-cee871e0aec6" providerId="ADAL" clId="{26CF346D-10E5-4EE0-BC04-87C2F195333A}" dt="2022-01-27T06:19:04.356" v="3962"/>
          <ac:spMkLst>
            <pc:docMk/>
            <pc:sldMk cId="2945011611" sldId="285"/>
            <ac:spMk id="1805" creationId="{A5FDD07A-F01B-42D6-894F-5DA6EC815A4D}"/>
          </ac:spMkLst>
        </pc:spChg>
        <pc:spChg chg="mod">
          <ac:chgData name="Xin Zhang (FA Talent)" userId="474f572f-8271-4f60-858e-cee871e0aec6" providerId="ADAL" clId="{26CF346D-10E5-4EE0-BC04-87C2F195333A}" dt="2022-01-27T06:19:04.372" v="3966"/>
          <ac:spMkLst>
            <pc:docMk/>
            <pc:sldMk cId="2945011611" sldId="285"/>
            <ac:spMk id="1806" creationId="{E11D73D0-76DD-42C1-9F21-DF0B8F899142}"/>
          </ac:spMkLst>
        </pc:spChg>
        <pc:spChg chg="mod">
          <ac:chgData name="Xin Zhang (FA Talent)" userId="474f572f-8271-4f60-858e-cee871e0aec6" providerId="ADAL" clId="{26CF346D-10E5-4EE0-BC04-87C2F195333A}" dt="2022-01-27T06:19:04.392" v="3970"/>
          <ac:spMkLst>
            <pc:docMk/>
            <pc:sldMk cId="2945011611" sldId="285"/>
            <ac:spMk id="1807" creationId="{D181D5FB-B63D-45D8-8BF9-E6F9E331E1B7}"/>
          </ac:spMkLst>
        </pc:spChg>
        <pc:spChg chg="mod">
          <ac:chgData name="Xin Zhang (FA Talent)" userId="474f572f-8271-4f60-858e-cee871e0aec6" providerId="ADAL" clId="{26CF346D-10E5-4EE0-BC04-87C2F195333A}" dt="2022-01-27T06:19:04.410" v="3974"/>
          <ac:spMkLst>
            <pc:docMk/>
            <pc:sldMk cId="2945011611" sldId="285"/>
            <ac:spMk id="1808" creationId="{CD2D7AAB-C7AC-45F4-BFB2-12B8B1FE170B}"/>
          </ac:spMkLst>
        </pc:spChg>
        <pc:spChg chg="mod">
          <ac:chgData name="Xin Zhang (FA Talent)" userId="474f572f-8271-4f60-858e-cee871e0aec6" providerId="ADAL" clId="{26CF346D-10E5-4EE0-BC04-87C2F195333A}" dt="2022-01-27T06:19:04.426" v="3978"/>
          <ac:spMkLst>
            <pc:docMk/>
            <pc:sldMk cId="2945011611" sldId="285"/>
            <ac:spMk id="1809" creationId="{8B0528D7-246A-4109-BC3B-3391C08C822D}"/>
          </ac:spMkLst>
        </pc:spChg>
        <pc:spChg chg="mod">
          <ac:chgData name="Xin Zhang (FA Talent)" userId="474f572f-8271-4f60-858e-cee871e0aec6" providerId="ADAL" clId="{26CF346D-10E5-4EE0-BC04-87C2F195333A}" dt="2022-01-27T06:19:04.444" v="3982"/>
          <ac:spMkLst>
            <pc:docMk/>
            <pc:sldMk cId="2945011611" sldId="285"/>
            <ac:spMk id="1810" creationId="{6CDBE80B-64B7-44A1-B4C4-6A57F64C9C37}"/>
          </ac:spMkLst>
        </pc:spChg>
        <pc:spChg chg="mod">
          <ac:chgData name="Xin Zhang (FA Talent)" userId="474f572f-8271-4f60-858e-cee871e0aec6" providerId="ADAL" clId="{26CF346D-10E5-4EE0-BC04-87C2F195333A}" dt="2022-01-27T06:19:04.461" v="3986"/>
          <ac:spMkLst>
            <pc:docMk/>
            <pc:sldMk cId="2945011611" sldId="285"/>
            <ac:spMk id="1811" creationId="{1BDBC633-0835-4E87-BA15-FF0AC575E803}"/>
          </ac:spMkLst>
        </pc:spChg>
        <pc:spChg chg="mod">
          <ac:chgData name="Xin Zhang (FA Talent)" userId="474f572f-8271-4f60-858e-cee871e0aec6" providerId="ADAL" clId="{26CF346D-10E5-4EE0-BC04-87C2F195333A}" dt="2022-01-27T06:19:04.478" v="3990"/>
          <ac:spMkLst>
            <pc:docMk/>
            <pc:sldMk cId="2945011611" sldId="285"/>
            <ac:spMk id="1812" creationId="{DE9A2717-0E88-4692-9FEB-0D69634021AA}"/>
          </ac:spMkLst>
        </pc:spChg>
        <pc:spChg chg="mod">
          <ac:chgData name="Xin Zhang (FA Talent)" userId="474f572f-8271-4f60-858e-cee871e0aec6" providerId="ADAL" clId="{26CF346D-10E5-4EE0-BC04-87C2F195333A}" dt="2022-01-27T06:19:04.495" v="3994"/>
          <ac:spMkLst>
            <pc:docMk/>
            <pc:sldMk cId="2945011611" sldId="285"/>
            <ac:spMk id="1813" creationId="{9605731A-FF9B-45F6-A38D-24F8FEEAB074}"/>
          </ac:spMkLst>
        </pc:spChg>
        <pc:spChg chg="mod">
          <ac:chgData name="Xin Zhang (FA Talent)" userId="474f572f-8271-4f60-858e-cee871e0aec6" providerId="ADAL" clId="{26CF346D-10E5-4EE0-BC04-87C2F195333A}" dt="2022-01-27T06:19:04.515" v="3998"/>
          <ac:spMkLst>
            <pc:docMk/>
            <pc:sldMk cId="2945011611" sldId="285"/>
            <ac:spMk id="1814" creationId="{78243BB7-4C4D-4C0C-B121-5849DC515367}"/>
          </ac:spMkLst>
        </pc:spChg>
        <pc:spChg chg="mod">
          <ac:chgData name="Xin Zhang (FA Talent)" userId="474f572f-8271-4f60-858e-cee871e0aec6" providerId="ADAL" clId="{26CF346D-10E5-4EE0-BC04-87C2F195333A}" dt="2022-01-27T06:19:04.533" v="4002"/>
          <ac:spMkLst>
            <pc:docMk/>
            <pc:sldMk cId="2945011611" sldId="285"/>
            <ac:spMk id="1815" creationId="{4761645A-55F2-4604-A2A8-C70156E6B291}"/>
          </ac:spMkLst>
        </pc:spChg>
        <pc:spChg chg="mod">
          <ac:chgData name="Xin Zhang (FA Talent)" userId="474f572f-8271-4f60-858e-cee871e0aec6" providerId="ADAL" clId="{26CF346D-10E5-4EE0-BC04-87C2F195333A}" dt="2022-01-27T06:19:04.550" v="4006"/>
          <ac:spMkLst>
            <pc:docMk/>
            <pc:sldMk cId="2945011611" sldId="285"/>
            <ac:spMk id="1816" creationId="{306256D1-573C-489D-B185-82899A2E705D}"/>
          </ac:spMkLst>
        </pc:spChg>
        <pc:spChg chg="mod">
          <ac:chgData name="Xin Zhang (FA Talent)" userId="474f572f-8271-4f60-858e-cee871e0aec6" providerId="ADAL" clId="{26CF346D-10E5-4EE0-BC04-87C2F195333A}" dt="2022-01-27T06:19:04.578" v="4010"/>
          <ac:spMkLst>
            <pc:docMk/>
            <pc:sldMk cId="2945011611" sldId="285"/>
            <ac:spMk id="1817" creationId="{1D2D7CB2-2C4F-4D5C-9F86-391211C67FF7}"/>
          </ac:spMkLst>
        </pc:spChg>
        <pc:spChg chg="mod">
          <ac:chgData name="Xin Zhang (FA Talent)" userId="474f572f-8271-4f60-858e-cee871e0aec6" providerId="ADAL" clId="{26CF346D-10E5-4EE0-BC04-87C2F195333A}" dt="2022-01-27T06:19:04.596" v="4014"/>
          <ac:spMkLst>
            <pc:docMk/>
            <pc:sldMk cId="2945011611" sldId="285"/>
            <ac:spMk id="1818" creationId="{DF5D5C30-739B-45B1-92C6-9ACA9C48351A}"/>
          </ac:spMkLst>
        </pc:spChg>
        <pc:spChg chg="mod">
          <ac:chgData name="Xin Zhang (FA Talent)" userId="474f572f-8271-4f60-858e-cee871e0aec6" providerId="ADAL" clId="{26CF346D-10E5-4EE0-BC04-87C2F195333A}" dt="2022-01-27T06:19:04.616" v="4018"/>
          <ac:spMkLst>
            <pc:docMk/>
            <pc:sldMk cId="2945011611" sldId="285"/>
            <ac:spMk id="1819" creationId="{736C6DE9-5AA2-4CA8-9F64-0CA65B2D0663}"/>
          </ac:spMkLst>
        </pc:spChg>
        <pc:spChg chg="mod">
          <ac:chgData name="Xin Zhang (FA Talent)" userId="474f572f-8271-4f60-858e-cee871e0aec6" providerId="ADAL" clId="{26CF346D-10E5-4EE0-BC04-87C2F195333A}" dt="2022-01-27T06:19:04.634" v="4022"/>
          <ac:spMkLst>
            <pc:docMk/>
            <pc:sldMk cId="2945011611" sldId="285"/>
            <ac:spMk id="1820" creationId="{F554A85B-E844-4616-A0A0-A8E4A0E3EA72}"/>
          </ac:spMkLst>
        </pc:spChg>
        <pc:spChg chg="mod">
          <ac:chgData name="Xin Zhang (FA Talent)" userId="474f572f-8271-4f60-858e-cee871e0aec6" providerId="ADAL" clId="{26CF346D-10E5-4EE0-BC04-87C2F195333A}" dt="2022-01-27T06:19:04.651" v="4026"/>
          <ac:spMkLst>
            <pc:docMk/>
            <pc:sldMk cId="2945011611" sldId="285"/>
            <ac:spMk id="1821" creationId="{050FED96-BF3E-453B-AB2A-7A3E5B1E981D}"/>
          </ac:spMkLst>
        </pc:spChg>
        <pc:spChg chg="mod">
          <ac:chgData name="Xin Zhang (FA Talent)" userId="474f572f-8271-4f60-858e-cee871e0aec6" providerId="ADAL" clId="{26CF346D-10E5-4EE0-BC04-87C2F195333A}" dt="2022-01-27T06:19:04.671" v="4030"/>
          <ac:spMkLst>
            <pc:docMk/>
            <pc:sldMk cId="2945011611" sldId="285"/>
            <ac:spMk id="1822" creationId="{575D5E1E-0359-48AA-A1FF-EE6B6A08CB9B}"/>
          </ac:spMkLst>
        </pc:spChg>
        <pc:spChg chg="mod">
          <ac:chgData name="Xin Zhang (FA Talent)" userId="474f572f-8271-4f60-858e-cee871e0aec6" providerId="ADAL" clId="{26CF346D-10E5-4EE0-BC04-87C2F195333A}" dt="2022-01-27T06:19:04.689" v="4034"/>
          <ac:spMkLst>
            <pc:docMk/>
            <pc:sldMk cId="2945011611" sldId="285"/>
            <ac:spMk id="1823" creationId="{51D25138-0DA2-4BA0-AF38-E93DA7E89E02}"/>
          </ac:spMkLst>
        </pc:spChg>
        <pc:spChg chg="mod">
          <ac:chgData name="Xin Zhang (FA Talent)" userId="474f572f-8271-4f60-858e-cee871e0aec6" providerId="ADAL" clId="{26CF346D-10E5-4EE0-BC04-87C2F195333A}" dt="2022-01-27T06:19:04.707" v="4038"/>
          <ac:spMkLst>
            <pc:docMk/>
            <pc:sldMk cId="2945011611" sldId="285"/>
            <ac:spMk id="1824" creationId="{9818AFEF-643C-44E6-A3FD-655FB7E2E788}"/>
          </ac:spMkLst>
        </pc:spChg>
        <pc:spChg chg="mod">
          <ac:chgData name="Xin Zhang (FA Talent)" userId="474f572f-8271-4f60-858e-cee871e0aec6" providerId="ADAL" clId="{26CF346D-10E5-4EE0-BC04-87C2F195333A}" dt="2022-01-27T06:19:04.741" v="4042"/>
          <ac:spMkLst>
            <pc:docMk/>
            <pc:sldMk cId="2945011611" sldId="285"/>
            <ac:spMk id="1825" creationId="{52E2022B-09E7-46F8-937A-B953CE69DC82}"/>
          </ac:spMkLst>
        </pc:spChg>
        <pc:spChg chg="mod">
          <ac:chgData name="Xin Zhang (FA Talent)" userId="474f572f-8271-4f60-858e-cee871e0aec6" providerId="ADAL" clId="{26CF346D-10E5-4EE0-BC04-87C2F195333A}" dt="2022-01-27T06:19:04.758" v="4046"/>
          <ac:spMkLst>
            <pc:docMk/>
            <pc:sldMk cId="2945011611" sldId="285"/>
            <ac:spMk id="1826" creationId="{3C5158F7-DC2C-41DF-B2A5-825215559582}"/>
          </ac:spMkLst>
        </pc:spChg>
        <pc:spChg chg="mod">
          <ac:chgData name="Xin Zhang (FA Talent)" userId="474f572f-8271-4f60-858e-cee871e0aec6" providerId="ADAL" clId="{26CF346D-10E5-4EE0-BC04-87C2F195333A}" dt="2022-01-27T06:19:04.775" v="4050"/>
          <ac:spMkLst>
            <pc:docMk/>
            <pc:sldMk cId="2945011611" sldId="285"/>
            <ac:spMk id="1827" creationId="{43AFAFBE-68E3-4B47-8010-7406174DA1E6}"/>
          </ac:spMkLst>
        </pc:spChg>
        <pc:spChg chg="mod">
          <ac:chgData name="Xin Zhang (FA Talent)" userId="474f572f-8271-4f60-858e-cee871e0aec6" providerId="ADAL" clId="{26CF346D-10E5-4EE0-BC04-87C2F195333A}" dt="2022-01-27T06:19:04.792" v="4054"/>
          <ac:spMkLst>
            <pc:docMk/>
            <pc:sldMk cId="2945011611" sldId="285"/>
            <ac:spMk id="1828" creationId="{B309E01D-CEAE-4715-B6FE-1B4E9B8CC445}"/>
          </ac:spMkLst>
        </pc:spChg>
        <pc:spChg chg="mod">
          <ac:chgData name="Xin Zhang (FA Talent)" userId="474f572f-8271-4f60-858e-cee871e0aec6" providerId="ADAL" clId="{26CF346D-10E5-4EE0-BC04-87C2F195333A}" dt="2022-01-27T06:19:04.809" v="4058"/>
          <ac:spMkLst>
            <pc:docMk/>
            <pc:sldMk cId="2945011611" sldId="285"/>
            <ac:spMk id="1829" creationId="{DFA4B8B1-30FE-46C7-BB63-904732F21104}"/>
          </ac:spMkLst>
        </pc:spChg>
        <pc:spChg chg="mod">
          <ac:chgData name="Xin Zhang (FA Talent)" userId="474f572f-8271-4f60-858e-cee871e0aec6" providerId="ADAL" clId="{26CF346D-10E5-4EE0-BC04-87C2F195333A}" dt="2022-01-27T06:19:04.829" v="4062"/>
          <ac:spMkLst>
            <pc:docMk/>
            <pc:sldMk cId="2945011611" sldId="285"/>
            <ac:spMk id="1830" creationId="{0AE01D9E-F7F1-4E04-A6A6-3EB326AA4A69}"/>
          </ac:spMkLst>
        </pc:spChg>
        <pc:spChg chg="mod">
          <ac:chgData name="Xin Zhang (FA Talent)" userId="474f572f-8271-4f60-858e-cee871e0aec6" providerId="ADAL" clId="{26CF346D-10E5-4EE0-BC04-87C2F195333A}" dt="2022-01-27T06:19:04.846" v="4066"/>
          <ac:spMkLst>
            <pc:docMk/>
            <pc:sldMk cId="2945011611" sldId="285"/>
            <ac:spMk id="1831" creationId="{252F5B3D-8C94-43A6-8B78-DD0E57D58676}"/>
          </ac:spMkLst>
        </pc:spChg>
        <pc:spChg chg="mod">
          <ac:chgData name="Xin Zhang (FA Talent)" userId="474f572f-8271-4f60-858e-cee871e0aec6" providerId="ADAL" clId="{26CF346D-10E5-4EE0-BC04-87C2F195333A}" dt="2022-01-27T06:19:04.864" v="4070"/>
          <ac:spMkLst>
            <pc:docMk/>
            <pc:sldMk cId="2945011611" sldId="285"/>
            <ac:spMk id="1832" creationId="{160E9EA1-EDEC-4AF9-8EBA-A7BCEC224A72}"/>
          </ac:spMkLst>
        </pc:spChg>
        <pc:spChg chg="mod">
          <ac:chgData name="Xin Zhang (FA Talent)" userId="474f572f-8271-4f60-858e-cee871e0aec6" providerId="ADAL" clId="{26CF346D-10E5-4EE0-BC04-87C2F195333A}" dt="2022-01-27T06:19:04.885" v="4074"/>
          <ac:spMkLst>
            <pc:docMk/>
            <pc:sldMk cId="2945011611" sldId="285"/>
            <ac:spMk id="1833" creationId="{E9851D12-D5A4-4BC9-9459-D8535A237942}"/>
          </ac:spMkLst>
        </pc:spChg>
        <pc:spChg chg="mod">
          <ac:chgData name="Xin Zhang (FA Talent)" userId="474f572f-8271-4f60-858e-cee871e0aec6" providerId="ADAL" clId="{26CF346D-10E5-4EE0-BC04-87C2F195333A}" dt="2022-01-27T06:19:03.373" v="3778" actId="947"/>
          <ac:spMkLst>
            <pc:docMk/>
            <pc:sldMk cId="2945011611" sldId="285"/>
            <ac:spMk id="1835" creationId="{6BF3084E-A485-462C-9CD5-9FDC61493429}"/>
          </ac:spMkLst>
        </pc:spChg>
        <pc:spChg chg="mod">
          <ac:chgData name="Xin Zhang (FA Talent)" userId="474f572f-8271-4f60-858e-cee871e0aec6" providerId="ADAL" clId="{26CF346D-10E5-4EE0-BC04-87C2F195333A}" dt="2022-01-27T06:19:01.901" v="3482"/>
          <ac:spMkLst>
            <pc:docMk/>
            <pc:sldMk cId="2945011611" sldId="285"/>
            <ac:spMk id="1836" creationId="{1C70F295-6F29-4808-A697-D731DD078303}"/>
          </ac:spMkLst>
        </pc:spChg>
        <pc:spChg chg="mod">
          <ac:chgData name="Xin Zhang (FA Talent)" userId="474f572f-8271-4f60-858e-cee871e0aec6" providerId="ADAL" clId="{26CF346D-10E5-4EE0-BC04-87C2F195333A}" dt="2022-01-27T06:19:01.920" v="3486"/>
          <ac:spMkLst>
            <pc:docMk/>
            <pc:sldMk cId="2945011611" sldId="285"/>
            <ac:spMk id="1837" creationId="{D52E2665-42ED-4512-95A0-F046321AFC9B}"/>
          </ac:spMkLst>
        </pc:spChg>
        <pc:spChg chg="mod">
          <ac:chgData name="Xin Zhang (FA Talent)" userId="474f572f-8271-4f60-858e-cee871e0aec6" providerId="ADAL" clId="{26CF346D-10E5-4EE0-BC04-87C2F195333A}" dt="2022-01-27T06:19:01.938" v="3490"/>
          <ac:spMkLst>
            <pc:docMk/>
            <pc:sldMk cId="2945011611" sldId="285"/>
            <ac:spMk id="1838" creationId="{6A196CA5-658F-438D-B67A-A3AA6756B9A2}"/>
          </ac:spMkLst>
        </pc:spChg>
        <pc:spChg chg="mod">
          <ac:chgData name="Xin Zhang (FA Talent)" userId="474f572f-8271-4f60-858e-cee871e0aec6" providerId="ADAL" clId="{26CF346D-10E5-4EE0-BC04-87C2F195333A}" dt="2022-01-27T06:19:01.956" v="3494"/>
          <ac:spMkLst>
            <pc:docMk/>
            <pc:sldMk cId="2945011611" sldId="285"/>
            <ac:spMk id="1839" creationId="{6F1C4064-06FC-4F40-930E-E0A819165A0A}"/>
          </ac:spMkLst>
        </pc:spChg>
        <pc:spChg chg="mod">
          <ac:chgData name="Xin Zhang (FA Talent)" userId="474f572f-8271-4f60-858e-cee871e0aec6" providerId="ADAL" clId="{26CF346D-10E5-4EE0-BC04-87C2F195333A}" dt="2022-01-27T06:19:01.975" v="3498"/>
          <ac:spMkLst>
            <pc:docMk/>
            <pc:sldMk cId="2945011611" sldId="285"/>
            <ac:spMk id="1840" creationId="{AAC16378-CE35-4971-9AB4-B4F5B1A65E6E}"/>
          </ac:spMkLst>
        </pc:spChg>
        <pc:spChg chg="mod">
          <ac:chgData name="Xin Zhang (FA Talent)" userId="474f572f-8271-4f60-858e-cee871e0aec6" providerId="ADAL" clId="{26CF346D-10E5-4EE0-BC04-87C2F195333A}" dt="2022-01-27T06:19:01.994" v="3502"/>
          <ac:spMkLst>
            <pc:docMk/>
            <pc:sldMk cId="2945011611" sldId="285"/>
            <ac:spMk id="1841" creationId="{9C40AE0D-32B1-4B94-8648-F470241C88A2}"/>
          </ac:spMkLst>
        </pc:spChg>
        <pc:spChg chg="mod">
          <ac:chgData name="Xin Zhang (FA Talent)" userId="474f572f-8271-4f60-858e-cee871e0aec6" providerId="ADAL" clId="{26CF346D-10E5-4EE0-BC04-87C2F195333A}" dt="2022-01-27T06:19:02.013" v="3506"/>
          <ac:spMkLst>
            <pc:docMk/>
            <pc:sldMk cId="2945011611" sldId="285"/>
            <ac:spMk id="1842" creationId="{68A8D8B2-EC84-4BFC-B540-76EA476DFCE5}"/>
          </ac:spMkLst>
        </pc:spChg>
        <pc:spChg chg="mod">
          <ac:chgData name="Xin Zhang (FA Talent)" userId="474f572f-8271-4f60-858e-cee871e0aec6" providerId="ADAL" clId="{26CF346D-10E5-4EE0-BC04-87C2F195333A}" dt="2022-01-27T06:19:02.032" v="3510"/>
          <ac:spMkLst>
            <pc:docMk/>
            <pc:sldMk cId="2945011611" sldId="285"/>
            <ac:spMk id="1843" creationId="{E07738A9-3CF6-4CB2-8E7F-5B48B6D6F252}"/>
          </ac:spMkLst>
        </pc:spChg>
        <pc:spChg chg="mod">
          <ac:chgData name="Xin Zhang (FA Talent)" userId="474f572f-8271-4f60-858e-cee871e0aec6" providerId="ADAL" clId="{26CF346D-10E5-4EE0-BC04-87C2F195333A}" dt="2022-01-27T06:19:02.051" v="3514"/>
          <ac:spMkLst>
            <pc:docMk/>
            <pc:sldMk cId="2945011611" sldId="285"/>
            <ac:spMk id="1844" creationId="{13A69364-55F6-4E67-9C71-FBD483341654}"/>
          </ac:spMkLst>
        </pc:spChg>
        <pc:spChg chg="mod">
          <ac:chgData name="Xin Zhang (FA Talent)" userId="474f572f-8271-4f60-858e-cee871e0aec6" providerId="ADAL" clId="{26CF346D-10E5-4EE0-BC04-87C2F195333A}" dt="2022-01-27T06:19:02.069" v="3518"/>
          <ac:spMkLst>
            <pc:docMk/>
            <pc:sldMk cId="2945011611" sldId="285"/>
            <ac:spMk id="1845" creationId="{AA7AC3F3-7288-4809-8EA1-8E7A9DBBC3CF}"/>
          </ac:spMkLst>
        </pc:spChg>
        <pc:spChg chg="mod">
          <ac:chgData name="Xin Zhang (FA Talent)" userId="474f572f-8271-4f60-858e-cee871e0aec6" providerId="ADAL" clId="{26CF346D-10E5-4EE0-BC04-87C2F195333A}" dt="2022-01-27T06:19:02.087" v="3522"/>
          <ac:spMkLst>
            <pc:docMk/>
            <pc:sldMk cId="2945011611" sldId="285"/>
            <ac:spMk id="1846" creationId="{E210BAE7-9CF7-4043-8ED8-F46971391242}"/>
          </ac:spMkLst>
        </pc:spChg>
        <pc:spChg chg="mod">
          <ac:chgData name="Xin Zhang (FA Talent)" userId="474f572f-8271-4f60-858e-cee871e0aec6" providerId="ADAL" clId="{26CF346D-10E5-4EE0-BC04-87C2F195333A}" dt="2022-01-27T06:19:02.105" v="3526"/>
          <ac:spMkLst>
            <pc:docMk/>
            <pc:sldMk cId="2945011611" sldId="285"/>
            <ac:spMk id="1847" creationId="{10B53077-2E98-47C1-86E5-A0221C831529}"/>
          </ac:spMkLst>
        </pc:spChg>
        <pc:spChg chg="mod">
          <ac:chgData name="Xin Zhang (FA Talent)" userId="474f572f-8271-4f60-858e-cee871e0aec6" providerId="ADAL" clId="{26CF346D-10E5-4EE0-BC04-87C2F195333A}" dt="2022-01-27T06:19:02.126" v="3530"/>
          <ac:spMkLst>
            <pc:docMk/>
            <pc:sldMk cId="2945011611" sldId="285"/>
            <ac:spMk id="1848" creationId="{74DAD219-7955-4647-B264-E46D0403B872}"/>
          </ac:spMkLst>
        </pc:spChg>
        <pc:spChg chg="mod">
          <ac:chgData name="Xin Zhang (FA Talent)" userId="474f572f-8271-4f60-858e-cee871e0aec6" providerId="ADAL" clId="{26CF346D-10E5-4EE0-BC04-87C2F195333A}" dt="2022-01-27T06:19:02.144" v="3534"/>
          <ac:spMkLst>
            <pc:docMk/>
            <pc:sldMk cId="2945011611" sldId="285"/>
            <ac:spMk id="1849" creationId="{BFF0933C-A390-4B8B-845F-1BE771C2FCE2}"/>
          </ac:spMkLst>
        </pc:spChg>
        <pc:spChg chg="mod">
          <ac:chgData name="Xin Zhang (FA Talent)" userId="474f572f-8271-4f60-858e-cee871e0aec6" providerId="ADAL" clId="{26CF346D-10E5-4EE0-BC04-87C2F195333A}" dt="2022-01-27T06:19:02.162" v="3538"/>
          <ac:spMkLst>
            <pc:docMk/>
            <pc:sldMk cId="2945011611" sldId="285"/>
            <ac:spMk id="1850" creationId="{86993FA9-2101-420E-A0CB-3FF6E40E4C5A}"/>
          </ac:spMkLst>
        </pc:spChg>
        <pc:spChg chg="mod">
          <ac:chgData name="Xin Zhang (FA Talent)" userId="474f572f-8271-4f60-858e-cee871e0aec6" providerId="ADAL" clId="{26CF346D-10E5-4EE0-BC04-87C2F195333A}" dt="2022-01-27T06:19:02.221" v="3542"/>
          <ac:spMkLst>
            <pc:docMk/>
            <pc:sldMk cId="2945011611" sldId="285"/>
            <ac:spMk id="1851" creationId="{5E209F3A-C65C-4EEF-B339-96B41D9049DB}"/>
          </ac:spMkLst>
        </pc:spChg>
        <pc:spChg chg="mod">
          <ac:chgData name="Xin Zhang (FA Talent)" userId="474f572f-8271-4f60-858e-cee871e0aec6" providerId="ADAL" clId="{26CF346D-10E5-4EE0-BC04-87C2F195333A}" dt="2022-01-27T06:19:02.239" v="3546"/>
          <ac:spMkLst>
            <pc:docMk/>
            <pc:sldMk cId="2945011611" sldId="285"/>
            <ac:spMk id="1852" creationId="{CEEE117F-A78C-4B17-8F8E-560C799355FE}"/>
          </ac:spMkLst>
        </pc:spChg>
        <pc:spChg chg="mod">
          <ac:chgData name="Xin Zhang (FA Talent)" userId="474f572f-8271-4f60-858e-cee871e0aec6" providerId="ADAL" clId="{26CF346D-10E5-4EE0-BC04-87C2F195333A}" dt="2022-01-27T06:19:02.256" v="3550"/>
          <ac:spMkLst>
            <pc:docMk/>
            <pc:sldMk cId="2945011611" sldId="285"/>
            <ac:spMk id="1853" creationId="{6F13D261-337E-4385-A3B2-DF8184D45856}"/>
          </ac:spMkLst>
        </pc:spChg>
        <pc:spChg chg="mod">
          <ac:chgData name="Xin Zhang (FA Talent)" userId="474f572f-8271-4f60-858e-cee871e0aec6" providerId="ADAL" clId="{26CF346D-10E5-4EE0-BC04-87C2F195333A}" dt="2022-01-27T06:19:02.273" v="3554"/>
          <ac:spMkLst>
            <pc:docMk/>
            <pc:sldMk cId="2945011611" sldId="285"/>
            <ac:spMk id="1854" creationId="{C3E75306-113A-4982-8BD3-94105CECE9D5}"/>
          </ac:spMkLst>
        </pc:spChg>
        <pc:spChg chg="mod">
          <ac:chgData name="Xin Zhang (FA Talent)" userId="474f572f-8271-4f60-858e-cee871e0aec6" providerId="ADAL" clId="{26CF346D-10E5-4EE0-BC04-87C2F195333A}" dt="2022-01-27T06:19:02.301" v="3558"/>
          <ac:spMkLst>
            <pc:docMk/>
            <pc:sldMk cId="2945011611" sldId="285"/>
            <ac:spMk id="1855" creationId="{70EDEB9A-CBF1-4707-9A44-6D58BDF58602}"/>
          </ac:spMkLst>
        </pc:spChg>
        <pc:spChg chg="mod">
          <ac:chgData name="Xin Zhang (FA Talent)" userId="474f572f-8271-4f60-858e-cee871e0aec6" providerId="ADAL" clId="{26CF346D-10E5-4EE0-BC04-87C2F195333A}" dt="2022-01-27T06:19:02.322" v="3562"/>
          <ac:spMkLst>
            <pc:docMk/>
            <pc:sldMk cId="2945011611" sldId="285"/>
            <ac:spMk id="1856" creationId="{3CF5AA76-CBD5-4591-8DDD-D193109DC250}"/>
          </ac:spMkLst>
        </pc:spChg>
        <pc:spChg chg="mod">
          <ac:chgData name="Xin Zhang (FA Talent)" userId="474f572f-8271-4f60-858e-cee871e0aec6" providerId="ADAL" clId="{26CF346D-10E5-4EE0-BC04-87C2F195333A}" dt="2022-01-27T06:19:02.344" v="3566"/>
          <ac:spMkLst>
            <pc:docMk/>
            <pc:sldMk cId="2945011611" sldId="285"/>
            <ac:spMk id="1857" creationId="{2120DEFB-74F1-480C-ACC2-4FD148B4967D}"/>
          </ac:spMkLst>
        </pc:spChg>
        <pc:spChg chg="mod">
          <ac:chgData name="Xin Zhang (FA Talent)" userId="474f572f-8271-4f60-858e-cee871e0aec6" providerId="ADAL" clId="{26CF346D-10E5-4EE0-BC04-87C2F195333A}" dt="2022-01-27T06:19:02.364" v="3570"/>
          <ac:spMkLst>
            <pc:docMk/>
            <pc:sldMk cId="2945011611" sldId="285"/>
            <ac:spMk id="1858" creationId="{29FC85D5-FF86-4E86-8E4F-CC7B2AD2525E}"/>
          </ac:spMkLst>
        </pc:spChg>
        <pc:spChg chg="mod">
          <ac:chgData name="Xin Zhang (FA Talent)" userId="474f572f-8271-4f60-858e-cee871e0aec6" providerId="ADAL" clId="{26CF346D-10E5-4EE0-BC04-87C2F195333A}" dt="2022-01-27T06:19:02.386" v="3574"/>
          <ac:spMkLst>
            <pc:docMk/>
            <pc:sldMk cId="2945011611" sldId="285"/>
            <ac:spMk id="1859" creationId="{FD9E59B8-2145-46A0-840D-DE0EA35AEC6F}"/>
          </ac:spMkLst>
        </pc:spChg>
        <pc:spChg chg="mod">
          <ac:chgData name="Xin Zhang (FA Talent)" userId="474f572f-8271-4f60-858e-cee871e0aec6" providerId="ADAL" clId="{26CF346D-10E5-4EE0-BC04-87C2F195333A}" dt="2022-01-27T06:19:02.403" v="3578"/>
          <ac:spMkLst>
            <pc:docMk/>
            <pc:sldMk cId="2945011611" sldId="285"/>
            <ac:spMk id="1860" creationId="{606D5DDD-14A2-444C-BACD-7F0276080ED5}"/>
          </ac:spMkLst>
        </pc:spChg>
        <pc:spChg chg="mod">
          <ac:chgData name="Xin Zhang (FA Talent)" userId="474f572f-8271-4f60-858e-cee871e0aec6" providerId="ADAL" clId="{26CF346D-10E5-4EE0-BC04-87C2F195333A}" dt="2022-01-27T06:19:02.425" v="3582"/>
          <ac:spMkLst>
            <pc:docMk/>
            <pc:sldMk cId="2945011611" sldId="285"/>
            <ac:spMk id="1861" creationId="{2EF67426-2B9D-44D9-9C2B-36E2209389E1}"/>
          </ac:spMkLst>
        </pc:spChg>
        <pc:spChg chg="mod">
          <ac:chgData name="Xin Zhang (FA Talent)" userId="474f572f-8271-4f60-858e-cee871e0aec6" providerId="ADAL" clId="{26CF346D-10E5-4EE0-BC04-87C2F195333A}" dt="2022-01-27T06:19:02.443" v="3586"/>
          <ac:spMkLst>
            <pc:docMk/>
            <pc:sldMk cId="2945011611" sldId="285"/>
            <ac:spMk id="1862" creationId="{A5C4A89C-414B-4929-A646-C9266BE41A28}"/>
          </ac:spMkLst>
        </pc:spChg>
        <pc:spChg chg="mod">
          <ac:chgData name="Xin Zhang (FA Talent)" userId="474f572f-8271-4f60-858e-cee871e0aec6" providerId="ADAL" clId="{26CF346D-10E5-4EE0-BC04-87C2F195333A}" dt="2022-01-27T06:19:02.461" v="3590"/>
          <ac:spMkLst>
            <pc:docMk/>
            <pc:sldMk cId="2945011611" sldId="285"/>
            <ac:spMk id="1863" creationId="{EDB691F5-628F-4155-94E7-355A6097A57E}"/>
          </ac:spMkLst>
        </pc:spChg>
        <pc:spChg chg="mod">
          <ac:chgData name="Xin Zhang (FA Talent)" userId="474f572f-8271-4f60-858e-cee871e0aec6" providerId="ADAL" clId="{26CF346D-10E5-4EE0-BC04-87C2F195333A}" dt="2022-01-27T06:19:02.479" v="3594"/>
          <ac:spMkLst>
            <pc:docMk/>
            <pc:sldMk cId="2945011611" sldId="285"/>
            <ac:spMk id="1864" creationId="{34930C54-5D5E-41FB-85DA-2DA9F19A0A86}"/>
          </ac:spMkLst>
        </pc:spChg>
        <pc:spChg chg="mod">
          <ac:chgData name="Xin Zhang (FA Talent)" userId="474f572f-8271-4f60-858e-cee871e0aec6" providerId="ADAL" clId="{26CF346D-10E5-4EE0-BC04-87C2F195333A}" dt="2022-01-27T06:19:02.497" v="3598"/>
          <ac:spMkLst>
            <pc:docMk/>
            <pc:sldMk cId="2945011611" sldId="285"/>
            <ac:spMk id="1865" creationId="{98B1376F-19A9-4EB6-9974-CB586E0F6A87}"/>
          </ac:spMkLst>
        </pc:spChg>
        <pc:spChg chg="mod">
          <ac:chgData name="Xin Zhang (FA Talent)" userId="474f572f-8271-4f60-858e-cee871e0aec6" providerId="ADAL" clId="{26CF346D-10E5-4EE0-BC04-87C2F195333A}" dt="2022-01-27T06:19:02.514" v="3602"/>
          <ac:spMkLst>
            <pc:docMk/>
            <pc:sldMk cId="2945011611" sldId="285"/>
            <ac:spMk id="1866" creationId="{31D333BC-3E23-4DA1-8CE3-4C5AF908C91A}"/>
          </ac:spMkLst>
        </pc:spChg>
        <pc:spChg chg="mod">
          <ac:chgData name="Xin Zhang (FA Talent)" userId="474f572f-8271-4f60-858e-cee871e0aec6" providerId="ADAL" clId="{26CF346D-10E5-4EE0-BC04-87C2F195333A}" dt="2022-01-27T06:19:02.534" v="3606"/>
          <ac:spMkLst>
            <pc:docMk/>
            <pc:sldMk cId="2945011611" sldId="285"/>
            <ac:spMk id="1867" creationId="{F4CA9CDB-4DD9-4015-B002-EBD0C4C18484}"/>
          </ac:spMkLst>
        </pc:spChg>
        <pc:spChg chg="mod">
          <ac:chgData name="Xin Zhang (FA Talent)" userId="474f572f-8271-4f60-858e-cee871e0aec6" providerId="ADAL" clId="{26CF346D-10E5-4EE0-BC04-87C2F195333A}" dt="2022-01-27T06:19:02.553" v="3610"/>
          <ac:spMkLst>
            <pc:docMk/>
            <pc:sldMk cId="2945011611" sldId="285"/>
            <ac:spMk id="1868" creationId="{72650E20-EC4B-4DA3-B88A-63D47E9DAAF7}"/>
          </ac:spMkLst>
        </pc:spChg>
        <pc:spChg chg="mod">
          <ac:chgData name="Xin Zhang (FA Talent)" userId="474f572f-8271-4f60-858e-cee871e0aec6" providerId="ADAL" clId="{26CF346D-10E5-4EE0-BC04-87C2F195333A}" dt="2022-01-27T06:19:02.571" v="3614"/>
          <ac:spMkLst>
            <pc:docMk/>
            <pc:sldMk cId="2945011611" sldId="285"/>
            <ac:spMk id="1869" creationId="{407B1B10-8D91-4505-BCF5-017D81BFBB69}"/>
          </ac:spMkLst>
        </pc:spChg>
        <pc:spChg chg="mod">
          <ac:chgData name="Xin Zhang (FA Talent)" userId="474f572f-8271-4f60-858e-cee871e0aec6" providerId="ADAL" clId="{26CF346D-10E5-4EE0-BC04-87C2F195333A}" dt="2022-01-27T06:19:02.589" v="3618"/>
          <ac:spMkLst>
            <pc:docMk/>
            <pc:sldMk cId="2945011611" sldId="285"/>
            <ac:spMk id="1870" creationId="{BE072F34-49F7-4EB5-AAE1-839CAC3ADFC4}"/>
          </ac:spMkLst>
        </pc:spChg>
        <pc:spChg chg="mod">
          <ac:chgData name="Xin Zhang (FA Talent)" userId="474f572f-8271-4f60-858e-cee871e0aec6" providerId="ADAL" clId="{26CF346D-10E5-4EE0-BC04-87C2F195333A}" dt="2022-01-27T06:19:02.606" v="3622"/>
          <ac:spMkLst>
            <pc:docMk/>
            <pc:sldMk cId="2945011611" sldId="285"/>
            <ac:spMk id="1871" creationId="{E798DA5E-4199-436D-918D-45324BA5437A}"/>
          </ac:spMkLst>
        </pc:spChg>
        <pc:spChg chg="mod">
          <ac:chgData name="Xin Zhang (FA Talent)" userId="474f572f-8271-4f60-858e-cee871e0aec6" providerId="ADAL" clId="{26CF346D-10E5-4EE0-BC04-87C2F195333A}" dt="2022-01-27T06:19:02.623" v="3626"/>
          <ac:spMkLst>
            <pc:docMk/>
            <pc:sldMk cId="2945011611" sldId="285"/>
            <ac:spMk id="1872" creationId="{AD8895B0-5873-4D2F-9F05-94A0F7C3835F}"/>
          </ac:spMkLst>
        </pc:spChg>
        <pc:spChg chg="mod">
          <ac:chgData name="Xin Zhang (FA Talent)" userId="474f572f-8271-4f60-858e-cee871e0aec6" providerId="ADAL" clId="{26CF346D-10E5-4EE0-BC04-87C2F195333A}" dt="2022-01-27T06:19:02.640" v="3630"/>
          <ac:spMkLst>
            <pc:docMk/>
            <pc:sldMk cId="2945011611" sldId="285"/>
            <ac:spMk id="1873" creationId="{72111922-531F-42B6-B16D-B8D74CA604E9}"/>
          </ac:spMkLst>
        </pc:spChg>
        <pc:spChg chg="mod">
          <ac:chgData name="Xin Zhang (FA Talent)" userId="474f572f-8271-4f60-858e-cee871e0aec6" providerId="ADAL" clId="{26CF346D-10E5-4EE0-BC04-87C2F195333A}" dt="2022-01-27T06:19:02.660" v="3634"/>
          <ac:spMkLst>
            <pc:docMk/>
            <pc:sldMk cId="2945011611" sldId="285"/>
            <ac:spMk id="1874" creationId="{38355347-6C83-4A8D-88A7-817FBAD3794B}"/>
          </ac:spMkLst>
        </pc:spChg>
        <pc:spChg chg="mod">
          <ac:chgData name="Xin Zhang (FA Talent)" userId="474f572f-8271-4f60-858e-cee871e0aec6" providerId="ADAL" clId="{26CF346D-10E5-4EE0-BC04-87C2F195333A}" dt="2022-01-27T06:19:02.678" v="3638"/>
          <ac:spMkLst>
            <pc:docMk/>
            <pc:sldMk cId="2945011611" sldId="285"/>
            <ac:spMk id="1875" creationId="{5EBF6EAD-4EF1-4D81-8B8C-05E65576648A}"/>
          </ac:spMkLst>
        </pc:spChg>
        <pc:spChg chg="mod">
          <ac:chgData name="Xin Zhang (FA Talent)" userId="474f572f-8271-4f60-858e-cee871e0aec6" providerId="ADAL" clId="{26CF346D-10E5-4EE0-BC04-87C2F195333A}" dt="2022-01-27T06:19:02.696" v="3642"/>
          <ac:spMkLst>
            <pc:docMk/>
            <pc:sldMk cId="2945011611" sldId="285"/>
            <ac:spMk id="1876" creationId="{A3D2B779-A947-4FDF-B5A5-AFCFCBC19989}"/>
          </ac:spMkLst>
        </pc:spChg>
        <pc:spChg chg="mod">
          <ac:chgData name="Xin Zhang (FA Talent)" userId="474f572f-8271-4f60-858e-cee871e0aec6" providerId="ADAL" clId="{26CF346D-10E5-4EE0-BC04-87C2F195333A}" dt="2022-01-27T06:19:02.714" v="3646"/>
          <ac:spMkLst>
            <pc:docMk/>
            <pc:sldMk cId="2945011611" sldId="285"/>
            <ac:spMk id="1877" creationId="{B237EDE3-4B07-4809-91DC-26D016F0E78A}"/>
          </ac:spMkLst>
        </pc:spChg>
        <pc:spChg chg="mod">
          <ac:chgData name="Xin Zhang (FA Talent)" userId="474f572f-8271-4f60-858e-cee871e0aec6" providerId="ADAL" clId="{26CF346D-10E5-4EE0-BC04-87C2F195333A}" dt="2022-01-27T06:19:02.731" v="3650"/>
          <ac:spMkLst>
            <pc:docMk/>
            <pc:sldMk cId="2945011611" sldId="285"/>
            <ac:spMk id="1878" creationId="{2F51B00C-1904-47F5-9D8C-3833AE660CB0}"/>
          </ac:spMkLst>
        </pc:spChg>
        <pc:spChg chg="mod">
          <ac:chgData name="Xin Zhang (FA Talent)" userId="474f572f-8271-4f60-858e-cee871e0aec6" providerId="ADAL" clId="{26CF346D-10E5-4EE0-BC04-87C2F195333A}" dt="2022-01-27T06:19:02.750" v="3654"/>
          <ac:spMkLst>
            <pc:docMk/>
            <pc:sldMk cId="2945011611" sldId="285"/>
            <ac:spMk id="1879" creationId="{2F66F251-839D-4608-A3EB-D03C2BCD1575}"/>
          </ac:spMkLst>
        </pc:spChg>
        <pc:spChg chg="mod">
          <ac:chgData name="Xin Zhang (FA Talent)" userId="474f572f-8271-4f60-858e-cee871e0aec6" providerId="ADAL" clId="{26CF346D-10E5-4EE0-BC04-87C2F195333A}" dt="2022-01-27T06:19:02.769" v="3658"/>
          <ac:spMkLst>
            <pc:docMk/>
            <pc:sldMk cId="2945011611" sldId="285"/>
            <ac:spMk id="1880" creationId="{BCDC3E3C-CF4F-4A88-BB96-F9FECC6474C0}"/>
          </ac:spMkLst>
        </pc:spChg>
        <pc:spChg chg="mod">
          <ac:chgData name="Xin Zhang (FA Talent)" userId="474f572f-8271-4f60-858e-cee871e0aec6" providerId="ADAL" clId="{26CF346D-10E5-4EE0-BC04-87C2F195333A}" dt="2022-01-27T06:19:02.787" v="3662"/>
          <ac:spMkLst>
            <pc:docMk/>
            <pc:sldMk cId="2945011611" sldId="285"/>
            <ac:spMk id="1881" creationId="{3DD5DECD-2758-42C9-91FA-EBF3FC7A455A}"/>
          </ac:spMkLst>
        </pc:spChg>
        <pc:spChg chg="mod">
          <ac:chgData name="Xin Zhang (FA Talent)" userId="474f572f-8271-4f60-858e-cee871e0aec6" providerId="ADAL" clId="{26CF346D-10E5-4EE0-BC04-87C2F195333A}" dt="2022-01-27T06:19:02.805" v="3666"/>
          <ac:spMkLst>
            <pc:docMk/>
            <pc:sldMk cId="2945011611" sldId="285"/>
            <ac:spMk id="1882" creationId="{D5309EAD-C358-4486-9FAA-BBB142944E7A}"/>
          </ac:spMkLst>
        </pc:spChg>
        <pc:spChg chg="mod">
          <ac:chgData name="Xin Zhang (FA Talent)" userId="474f572f-8271-4f60-858e-cee871e0aec6" providerId="ADAL" clId="{26CF346D-10E5-4EE0-BC04-87C2F195333A}" dt="2022-01-27T06:19:02.823" v="3670"/>
          <ac:spMkLst>
            <pc:docMk/>
            <pc:sldMk cId="2945011611" sldId="285"/>
            <ac:spMk id="1883" creationId="{7848D442-A9E1-4403-899B-F16F38B508B6}"/>
          </ac:spMkLst>
        </pc:spChg>
        <pc:spChg chg="mod">
          <ac:chgData name="Xin Zhang (FA Talent)" userId="474f572f-8271-4f60-858e-cee871e0aec6" providerId="ADAL" clId="{26CF346D-10E5-4EE0-BC04-87C2F195333A}" dt="2022-01-27T06:19:02.840" v="3674"/>
          <ac:spMkLst>
            <pc:docMk/>
            <pc:sldMk cId="2945011611" sldId="285"/>
            <ac:spMk id="1884" creationId="{66D3C910-0AA3-4B93-AED8-CF0A4F6129B0}"/>
          </ac:spMkLst>
        </pc:spChg>
        <pc:spChg chg="mod">
          <ac:chgData name="Xin Zhang (FA Talent)" userId="474f572f-8271-4f60-858e-cee871e0aec6" providerId="ADAL" clId="{26CF346D-10E5-4EE0-BC04-87C2F195333A}" dt="2022-01-27T06:19:02.859" v="3678"/>
          <ac:spMkLst>
            <pc:docMk/>
            <pc:sldMk cId="2945011611" sldId="285"/>
            <ac:spMk id="1885" creationId="{A212ACB4-C2AE-4CFD-85B3-96AA76DF3A5B}"/>
          </ac:spMkLst>
        </pc:spChg>
        <pc:spChg chg="mod">
          <ac:chgData name="Xin Zhang (FA Talent)" userId="474f572f-8271-4f60-858e-cee871e0aec6" providerId="ADAL" clId="{26CF346D-10E5-4EE0-BC04-87C2F195333A}" dt="2022-01-27T06:19:02.878" v="3682"/>
          <ac:spMkLst>
            <pc:docMk/>
            <pc:sldMk cId="2945011611" sldId="285"/>
            <ac:spMk id="1886" creationId="{30DA77A3-9076-4F53-B5EE-78C0CCFCD5CB}"/>
          </ac:spMkLst>
        </pc:spChg>
        <pc:spChg chg="mod">
          <ac:chgData name="Xin Zhang (FA Talent)" userId="474f572f-8271-4f60-858e-cee871e0aec6" providerId="ADAL" clId="{26CF346D-10E5-4EE0-BC04-87C2F195333A}" dt="2022-01-27T06:19:02.898" v="3686"/>
          <ac:spMkLst>
            <pc:docMk/>
            <pc:sldMk cId="2945011611" sldId="285"/>
            <ac:spMk id="1887" creationId="{ED842FE2-EF0E-4AA2-8E78-5AF40B8441CE}"/>
          </ac:spMkLst>
        </pc:spChg>
        <pc:spChg chg="mod">
          <ac:chgData name="Xin Zhang (FA Talent)" userId="474f572f-8271-4f60-858e-cee871e0aec6" providerId="ADAL" clId="{26CF346D-10E5-4EE0-BC04-87C2F195333A}" dt="2022-01-27T06:19:02.916" v="3690"/>
          <ac:spMkLst>
            <pc:docMk/>
            <pc:sldMk cId="2945011611" sldId="285"/>
            <ac:spMk id="1888" creationId="{6FA01F07-F775-45E6-8F90-FB1202F97C1A}"/>
          </ac:spMkLst>
        </pc:spChg>
        <pc:spChg chg="mod">
          <ac:chgData name="Xin Zhang (FA Talent)" userId="474f572f-8271-4f60-858e-cee871e0aec6" providerId="ADAL" clId="{26CF346D-10E5-4EE0-BC04-87C2F195333A}" dt="2022-01-27T06:19:02.934" v="3694"/>
          <ac:spMkLst>
            <pc:docMk/>
            <pc:sldMk cId="2945011611" sldId="285"/>
            <ac:spMk id="1889" creationId="{A074EC1E-49B6-4918-8C6E-3AE222ED853A}"/>
          </ac:spMkLst>
        </pc:spChg>
        <pc:spChg chg="mod">
          <ac:chgData name="Xin Zhang (FA Talent)" userId="474f572f-8271-4f60-858e-cee871e0aec6" providerId="ADAL" clId="{26CF346D-10E5-4EE0-BC04-87C2F195333A}" dt="2022-01-27T06:19:02.952" v="3698"/>
          <ac:spMkLst>
            <pc:docMk/>
            <pc:sldMk cId="2945011611" sldId="285"/>
            <ac:spMk id="1890" creationId="{9BE14E39-0C6C-4808-B892-AD551ECB8D89}"/>
          </ac:spMkLst>
        </pc:spChg>
        <pc:spChg chg="mod">
          <ac:chgData name="Xin Zhang (FA Talent)" userId="474f572f-8271-4f60-858e-cee871e0aec6" providerId="ADAL" clId="{26CF346D-10E5-4EE0-BC04-87C2F195333A}" dt="2022-01-27T06:19:02.969" v="3702"/>
          <ac:spMkLst>
            <pc:docMk/>
            <pc:sldMk cId="2945011611" sldId="285"/>
            <ac:spMk id="1891" creationId="{13EC99C4-70BA-491A-AA7A-7EBCA83928E9}"/>
          </ac:spMkLst>
        </pc:spChg>
        <pc:spChg chg="mod">
          <ac:chgData name="Xin Zhang (FA Talent)" userId="474f572f-8271-4f60-858e-cee871e0aec6" providerId="ADAL" clId="{26CF346D-10E5-4EE0-BC04-87C2F195333A}" dt="2022-01-27T06:19:02.987" v="3706"/>
          <ac:spMkLst>
            <pc:docMk/>
            <pc:sldMk cId="2945011611" sldId="285"/>
            <ac:spMk id="1892" creationId="{FCF0D7A4-F974-45E3-A130-E6679BB7899C}"/>
          </ac:spMkLst>
        </pc:spChg>
        <pc:spChg chg="mod">
          <ac:chgData name="Xin Zhang (FA Talent)" userId="474f572f-8271-4f60-858e-cee871e0aec6" providerId="ADAL" clId="{26CF346D-10E5-4EE0-BC04-87C2F195333A}" dt="2022-01-27T06:19:03.006" v="3710"/>
          <ac:spMkLst>
            <pc:docMk/>
            <pc:sldMk cId="2945011611" sldId="285"/>
            <ac:spMk id="1893" creationId="{0C50BDEC-78B4-486E-839A-7434950C48FE}"/>
          </ac:spMkLst>
        </pc:spChg>
        <pc:spChg chg="mod">
          <ac:chgData name="Xin Zhang (FA Talent)" userId="474f572f-8271-4f60-858e-cee871e0aec6" providerId="ADAL" clId="{26CF346D-10E5-4EE0-BC04-87C2F195333A}" dt="2022-01-27T06:19:03.024" v="3714"/>
          <ac:spMkLst>
            <pc:docMk/>
            <pc:sldMk cId="2945011611" sldId="285"/>
            <ac:spMk id="1894" creationId="{1CF3CBC9-A87E-4D66-A71B-44D9159BD596}"/>
          </ac:spMkLst>
        </pc:spChg>
        <pc:spChg chg="mod">
          <ac:chgData name="Xin Zhang (FA Talent)" userId="474f572f-8271-4f60-858e-cee871e0aec6" providerId="ADAL" clId="{26CF346D-10E5-4EE0-BC04-87C2F195333A}" dt="2022-01-27T06:19:03.042" v="3718"/>
          <ac:spMkLst>
            <pc:docMk/>
            <pc:sldMk cId="2945011611" sldId="285"/>
            <ac:spMk id="1895" creationId="{386B7196-830B-4B8E-9B3D-6C72062E1FBA}"/>
          </ac:spMkLst>
        </pc:spChg>
        <pc:spChg chg="mod">
          <ac:chgData name="Xin Zhang (FA Talent)" userId="474f572f-8271-4f60-858e-cee871e0aec6" providerId="ADAL" clId="{26CF346D-10E5-4EE0-BC04-87C2F195333A}" dt="2022-01-27T06:19:03.061" v="3722"/>
          <ac:spMkLst>
            <pc:docMk/>
            <pc:sldMk cId="2945011611" sldId="285"/>
            <ac:spMk id="1896" creationId="{2D6EE2F9-A4CF-489D-8AC7-1FCD1977FB24}"/>
          </ac:spMkLst>
        </pc:spChg>
        <pc:spChg chg="mod">
          <ac:chgData name="Xin Zhang (FA Talent)" userId="474f572f-8271-4f60-858e-cee871e0aec6" providerId="ADAL" clId="{26CF346D-10E5-4EE0-BC04-87C2F195333A}" dt="2022-01-27T06:19:03.079" v="3726"/>
          <ac:spMkLst>
            <pc:docMk/>
            <pc:sldMk cId="2945011611" sldId="285"/>
            <ac:spMk id="1897" creationId="{946A06F7-078B-4F70-A6C4-23C5B3106AB2}"/>
          </ac:spMkLst>
        </pc:spChg>
        <pc:spChg chg="mod">
          <ac:chgData name="Xin Zhang (FA Talent)" userId="474f572f-8271-4f60-858e-cee871e0aec6" providerId="ADAL" clId="{26CF346D-10E5-4EE0-BC04-87C2F195333A}" dt="2022-01-27T06:19:03.099" v="3730"/>
          <ac:spMkLst>
            <pc:docMk/>
            <pc:sldMk cId="2945011611" sldId="285"/>
            <ac:spMk id="1898" creationId="{7770B94D-EF05-40A4-97DA-1342BA9EAFF6}"/>
          </ac:spMkLst>
        </pc:spChg>
        <pc:spChg chg="mod">
          <ac:chgData name="Xin Zhang (FA Talent)" userId="474f572f-8271-4f60-858e-cee871e0aec6" providerId="ADAL" clId="{26CF346D-10E5-4EE0-BC04-87C2F195333A}" dt="2022-01-27T06:19:03.118" v="3734"/>
          <ac:spMkLst>
            <pc:docMk/>
            <pc:sldMk cId="2945011611" sldId="285"/>
            <ac:spMk id="1899" creationId="{CA20DD71-A660-4A96-A61A-BBBC84F78F4B}"/>
          </ac:spMkLst>
        </pc:spChg>
        <pc:spChg chg="mod">
          <ac:chgData name="Xin Zhang (FA Talent)" userId="474f572f-8271-4f60-858e-cee871e0aec6" providerId="ADAL" clId="{26CF346D-10E5-4EE0-BC04-87C2F195333A}" dt="2022-01-27T06:19:03.138" v="3738"/>
          <ac:spMkLst>
            <pc:docMk/>
            <pc:sldMk cId="2945011611" sldId="285"/>
            <ac:spMk id="1900" creationId="{F022CE9A-37B7-45E8-A42E-A5608E14A585}"/>
          </ac:spMkLst>
        </pc:spChg>
        <pc:spChg chg="mod">
          <ac:chgData name="Xin Zhang (FA Talent)" userId="474f572f-8271-4f60-858e-cee871e0aec6" providerId="ADAL" clId="{26CF346D-10E5-4EE0-BC04-87C2F195333A}" dt="2022-01-27T06:19:03.156" v="3742"/>
          <ac:spMkLst>
            <pc:docMk/>
            <pc:sldMk cId="2945011611" sldId="285"/>
            <ac:spMk id="1901" creationId="{EB5A759C-AC4B-484A-AEC0-328DB49C905D}"/>
          </ac:spMkLst>
        </pc:spChg>
        <pc:spChg chg="mod">
          <ac:chgData name="Xin Zhang (FA Talent)" userId="474f572f-8271-4f60-858e-cee871e0aec6" providerId="ADAL" clId="{26CF346D-10E5-4EE0-BC04-87C2F195333A}" dt="2022-01-27T06:19:03.173" v="3746"/>
          <ac:spMkLst>
            <pc:docMk/>
            <pc:sldMk cId="2945011611" sldId="285"/>
            <ac:spMk id="1902" creationId="{666B568E-F373-4D27-A401-C777480B4AA0}"/>
          </ac:spMkLst>
        </pc:spChg>
        <pc:spChg chg="mod">
          <ac:chgData name="Xin Zhang (FA Talent)" userId="474f572f-8271-4f60-858e-cee871e0aec6" providerId="ADAL" clId="{26CF346D-10E5-4EE0-BC04-87C2F195333A}" dt="2022-01-27T06:19:03.190" v="3750"/>
          <ac:spMkLst>
            <pc:docMk/>
            <pc:sldMk cId="2945011611" sldId="285"/>
            <ac:spMk id="1903" creationId="{98516C8E-9D08-4ECE-A5F3-42E4E1A99D9C}"/>
          </ac:spMkLst>
        </pc:spChg>
        <pc:spChg chg="mod">
          <ac:chgData name="Xin Zhang (FA Talent)" userId="474f572f-8271-4f60-858e-cee871e0aec6" providerId="ADAL" clId="{26CF346D-10E5-4EE0-BC04-87C2F195333A}" dt="2022-01-27T06:19:03.209" v="3754"/>
          <ac:spMkLst>
            <pc:docMk/>
            <pc:sldMk cId="2945011611" sldId="285"/>
            <ac:spMk id="1904" creationId="{8621BA13-2984-442D-AF58-99E6701B0CB5}"/>
          </ac:spMkLst>
        </pc:spChg>
        <pc:spChg chg="mod">
          <ac:chgData name="Xin Zhang (FA Talent)" userId="474f572f-8271-4f60-858e-cee871e0aec6" providerId="ADAL" clId="{26CF346D-10E5-4EE0-BC04-87C2F195333A}" dt="2022-01-27T06:19:03.229" v="3758"/>
          <ac:spMkLst>
            <pc:docMk/>
            <pc:sldMk cId="2945011611" sldId="285"/>
            <ac:spMk id="1905" creationId="{92E9F14B-698A-4829-B45D-017B761F3B0C}"/>
          </ac:spMkLst>
        </pc:spChg>
        <pc:spChg chg="mod">
          <ac:chgData name="Xin Zhang (FA Talent)" userId="474f572f-8271-4f60-858e-cee871e0aec6" providerId="ADAL" clId="{26CF346D-10E5-4EE0-BC04-87C2F195333A}" dt="2022-01-27T06:19:03.300" v="3762"/>
          <ac:spMkLst>
            <pc:docMk/>
            <pc:sldMk cId="2945011611" sldId="285"/>
            <ac:spMk id="1906" creationId="{A934C062-DC45-478C-A583-41FF0E68039C}"/>
          </ac:spMkLst>
        </pc:spChg>
        <pc:spChg chg="mod">
          <ac:chgData name="Xin Zhang (FA Talent)" userId="474f572f-8271-4f60-858e-cee871e0aec6" providerId="ADAL" clId="{26CF346D-10E5-4EE0-BC04-87C2F195333A}" dt="2022-01-27T06:19:03.316" v="3766"/>
          <ac:spMkLst>
            <pc:docMk/>
            <pc:sldMk cId="2945011611" sldId="285"/>
            <ac:spMk id="1907" creationId="{93366D84-88ED-47C0-8355-0D89963274FB}"/>
          </ac:spMkLst>
        </pc:spChg>
        <pc:spChg chg="mod">
          <ac:chgData name="Xin Zhang (FA Talent)" userId="474f572f-8271-4f60-858e-cee871e0aec6" providerId="ADAL" clId="{26CF346D-10E5-4EE0-BC04-87C2F195333A}" dt="2022-01-27T06:19:03.333" v="3770"/>
          <ac:spMkLst>
            <pc:docMk/>
            <pc:sldMk cId="2945011611" sldId="285"/>
            <ac:spMk id="1908" creationId="{8BC15413-24FE-4094-BCA4-86EB1E859692}"/>
          </ac:spMkLst>
        </pc:spChg>
        <pc:spChg chg="mod">
          <ac:chgData name="Xin Zhang (FA Talent)" userId="474f572f-8271-4f60-858e-cee871e0aec6" providerId="ADAL" clId="{26CF346D-10E5-4EE0-BC04-87C2F195333A}" dt="2022-01-27T06:19:03.352" v="3774"/>
          <ac:spMkLst>
            <pc:docMk/>
            <pc:sldMk cId="2945011611" sldId="285"/>
            <ac:spMk id="1909" creationId="{11EE66BD-FAB3-40FB-9E55-66099C5E4247}"/>
          </ac:spMkLst>
        </pc:spChg>
        <pc:spChg chg="mod">
          <ac:chgData name="Xin Zhang (FA Talent)" userId="474f572f-8271-4f60-858e-cee871e0aec6" providerId="ADAL" clId="{26CF346D-10E5-4EE0-BC04-87C2F195333A}" dt="2022-01-27T06:19:01.882" v="3478" actId="947"/>
          <ac:spMkLst>
            <pc:docMk/>
            <pc:sldMk cId="2945011611" sldId="285"/>
            <ac:spMk id="1911" creationId="{47847989-D3CC-4B68-855D-B79FCD760250}"/>
          </ac:spMkLst>
        </pc:spChg>
        <pc:spChg chg="mod">
          <ac:chgData name="Xin Zhang (FA Talent)" userId="474f572f-8271-4f60-858e-cee871e0aec6" providerId="ADAL" clId="{26CF346D-10E5-4EE0-BC04-87C2F195333A}" dt="2022-01-27T06:19:00.469" v="3182"/>
          <ac:spMkLst>
            <pc:docMk/>
            <pc:sldMk cId="2945011611" sldId="285"/>
            <ac:spMk id="1912" creationId="{65EA48CB-4264-4648-B1DE-121DD5340EE1}"/>
          </ac:spMkLst>
        </pc:spChg>
        <pc:spChg chg="mod">
          <ac:chgData name="Xin Zhang (FA Talent)" userId="474f572f-8271-4f60-858e-cee871e0aec6" providerId="ADAL" clId="{26CF346D-10E5-4EE0-BC04-87C2F195333A}" dt="2022-01-27T06:19:00.489" v="3186"/>
          <ac:spMkLst>
            <pc:docMk/>
            <pc:sldMk cId="2945011611" sldId="285"/>
            <ac:spMk id="1913" creationId="{EF51933E-853F-485C-A64A-1A73ECA6DE35}"/>
          </ac:spMkLst>
        </pc:spChg>
        <pc:spChg chg="mod">
          <ac:chgData name="Xin Zhang (FA Talent)" userId="474f572f-8271-4f60-858e-cee871e0aec6" providerId="ADAL" clId="{26CF346D-10E5-4EE0-BC04-87C2F195333A}" dt="2022-01-27T06:19:00.508" v="3190"/>
          <ac:spMkLst>
            <pc:docMk/>
            <pc:sldMk cId="2945011611" sldId="285"/>
            <ac:spMk id="1914" creationId="{11F5E42B-C881-4F32-8B45-3C78BA1EE228}"/>
          </ac:spMkLst>
        </pc:spChg>
        <pc:spChg chg="mod">
          <ac:chgData name="Xin Zhang (FA Talent)" userId="474f572f-8271-4f60-858e-cee871e0aec6" providerId="ADAL" clId="{26CF346D-10E5-4EE0-BC04-87C2F195333A}" dt="2022-01-27T06:19:00.526" v="3194"/>
          <ac:spMkLst>
            <pc:docMk/>
            <pc:sldMk cId="2945011611" sldId="285"/>
            <ac:spMk id="1915" creationId="{0AD42C60-4693-4CF2-AAF6-F3D0AF2F01C9}"/>
          </ac:spMkLst>
        </pc:spChg>
        <pc:spChg chg="mod">
          <ac:chgData name="Xin Zhang (FA Talent)" userId="474f572f-8271-4f60-858e-cee871e0aec6" providerId="ADAL" clId="{26CF346D-10E5-4EE0-BC04-87C2F195333A}" dt="2022-01-27T06:19:00.546" v="3198"/>
          <ac:spMkLst>
            <pc:docMk/>
            <pc:sldMk cId="2945011611" sldId="285"/>
            <ac:spMk id="1916" creationId="{0DDC3A7C-7893-4A78-9F64-FEC69EF309B7}"/>
          </ac:spMkLst>
        </pc:spChg>
        <pc:spChg chg="mod">
          <ac:chgData name="Xin Zhang (FA Talent)" userId="474f572f-8271-4f60-858e-cee871e0aec6" providerId="ADAL" clId="{26CF346D-10E5-4EE0-BC04-87C2F195333A}" dt="2022-01-27T06:19:00.563" v="3202"/>
          <ac:spMkLst>
            <pc:docMk/>
            <pc:sldMk cId="2945011611" sldId="285"/>
            <ac:spMk id="1917" creationId="{3E562AC7-8715-45B7-A05A-A56D8692D037}"/>
          </ac:spMkLst>
        </pc:spChg>
        <pc:spChg chg="mod">
          <ac:chgData name="Xin Zhang (FA Talent)" userId="474f572f-8271-4f60-858e-cee871e0aec6" providerId="ADAL" clId="{26CF346D-10E5-4EE0-BC04-87C2F195333A}" dt="2022-01-27T06:19:00.586" v="3206"/>
          <ac:spMkLst>
            <pc:docMk/>
            <pc:sldMk cId="2945011611" sldId="285"/>
            <ac:spMk id="1918" creationId="{9A24E28A-C7ED-4D31-BD53-6DAD02B24F3C}"/>
          </ac:spMkLst>
        </pc:spChg>
        <pc:spChg chg="mod">
          <ac:chgData name="Xin Zhang (FA Talent)" userId="474f572f-8271-4f60-858e-cee871e0aec6" providerId="ADAL" clId="{26CF346D-10E5-4EE0-BC04-87C2F195333A}" dt="2022-01-27T06:19:00.607" v="3210"/>
          <ac:spMkLst>
            <pc:docMk/>
            <pc:sldMk cId="2945011611" sldId="285"/>
            <ac:spMk id="1919" creationId="{B160F56A-FE5D-4C74-A9EE-D811D71C4C62}"/>
          </ac:spMkLst>
        </pc:spChg>
        <pc:spChg chg="mod">
          <ac:chgData name="Xin Zhang (FA Talent)" userId="474f572f-8271-4f60-858e-cee871e0aec6" providerId="ADAL" clId="{26CF346D-10E5-4EE0-BC04-87C2F195333A}" dt="2022-01-27T06:19:00.627" v="3214"/>
          <ac:spMkLst>
            <pc:docMk/>
            <pc:sldMk cId="2945011611" sldId="285"/>
            <ac:spMk id="1920" creationId="{ED58EAA7-592F-4C19-B885-D1EE0B7B8E10}"/>
          </ac:spMkLst>
        </pc:spChg>
        <pc:spChg chg="mod">
          <ac:chgData name="Xin Zhang (FA Talent)" userId="474f572f-8271-4f60-858e-cee871e0aec6" providerId="ADAL" clId="{26CF346D-10E5-4EE0-BC04-87C2F195333A}" dt="2022-01-27T06:19:00.648" v="3218"/>
          <ac:spMkLst>
            <pc:docMk/>
            <pc:sldMk cId="2945011611" sldId="285"/>
            <ac:spMk id="1921" creationId="{D43BE41A-D2F2-4873-8203-BA06202ECE6F}"/>
          </ac:spMkLst>
        </pc:spChg>
        <pc:spChg chg="mod">
          <ac:chgData name="Xin Zhang (FA Talent)" userId="474f572f-8271-4f60-858e-cee871e0aec6" providerId="ADAL" clId="{26CF346D-10E5-4EE0-BC04-87C2F195333A}" dt="2022-01-27T06:19:00.669" v="3222"/>
          <ac:spMkLst>
            <pc:docMk/>
            <pc:sldMk cId="2945011611" sldId="285"/>
            <ac:spMk id="1922" creationId="{4903E809-BE82-4B97-BE97-4903098FF5A1}"/>
          </ac:spMkLst>
        </pc:spChg>
        <pc:spChg chg="mod">
          <ac:chgData name="Xin Zhang (FA Talent)" userId="474f572f-8271-4f60-858e-cee871e0aec6" providerId="ADAL" clId="{26CF346D-10E5-4EE0-BC04-87C2F195333A}" dt="2022-01-27T06:19:00.688" v="3226"/>
          <ac:spMkLst>
            <pc:docMk/>
            <pc:sldMk cId="2945011611" sldId="285"/>
            <ac:spMk id="1923" creationId="{AE541761-AC2C-4E61-8855-3269354DB0D0}"/>
          </ac:spMkLst>
        </pc:spChg>
        <pc:spChg chg="mod">
          <ac:chgData name="Xin Zhang (FA Talent)" userId="474f572f-8271-4f60-858e-cee871e0aec6" providerId="ADAL" clId="{26CF346D-10E5-4EE0-BC04-87C2F195333A}" dt="2022-01-27T06:19:00.708" v="3230"/>
          <ac:spMkLst>
            <pc:docMk/>
            <pc:sldMk cId="2945011611" sldId="285"/>
            <ac:spMk id="1924" creationId="{511A7181-77EF-4784-8174-6035F169A3F7}"/>
          </ac:spMkLst>
        </pc:spChg>
        <pc:spChg chg="mod">
          <ac:chgData name="Xin Zhang (FA Talent)" userId="474f572f-8271-4f60-858e-cee871e0aec6" providerId="ADAL" clId="{26CF346D-10E5-4EE0-BC04-87C2F195333A}" dt="2022-01-27T06:19:00.729" v="3234"/>
          <ac:spMkLst>
            <pc:docMk/>
            <pc:sldMk cId="2945011611" sldId="285"/>
            <ac:spMk id="1925" creationId="{6A725E2D-B65A-4F49-9A0C-F26BCA830C02}"/>
          </ac:spMkLst>
        </pc:spChg>
        <pc:spChg chg="mod">
          <ac:chgData name="Xin Zhang (FA Talent)" userId="474f572f-8271-4f60-858e-cee871e0aec6" providerId="ADAL" clId="{26CF346D-10E5-4EE0-BC04-87C2F195333A}" dt="2022-01-27T06:19:00.748" v="3238"/>
          <ac:spMkLst>
            <pc:docMk/>
            <pc:sldMk cId="2945011611" sldId="285"/>
            <ac:spMk id="1926" creationId="{C7041026-507B-4058-BDD9-B88D97F87C01}"/>
          </ac:spMkLst>
        </pc:spChg>
        <pc:spChg chg="mod">
          <ac:chgData name="Xin Zhang (FA Talent)" userId="474f572f-8271-4f60-858e-cee871e0aec6" providerId="ADAL" clId="{26CF346D-10E5-4EE0-BC04-87C2F195333A}" dt="2022-01-27T06:19:00.767" v="3242"/>
          <ac:spMkLst>
            <pc:docMk/>
            <pc:sldMk cId="2945011611" sldId="285"/>
            <ac:spMk id="1927" creationId="{3E09EF11-FED6-43DF-915A-54BE1C5D1ABF}"/>
          </ac:spMkLst>
        </pc:spChg>
        <pc:spChg chg="mod">
          <ac:chgData name="Xin Zhang (FA Talent)" userId="474f572f-8271-4f60-858e-cee871e0aec6" providerId="ADAL" clId="{26CF346D-10E5-4EE0-BC04-87C2F195333A}" dt="2022-01-27T06:19:00.788" v="3246"/>
          <ac:spMkLst>
            <pc:docMk/>
            <pc:sldMk cId="2945011611" sldId="285"/>
            <ac:spMk id="1928" creationId="{2A92DEB4-E5BD-4312-BE8D-D5FEB5C20CB5}"/>
          </ac:spMkLst>
        </pc:spChg>
        <pc:spChg chg="mod">
          <ac:chgData name="Xin Zhang (FA Talent)" userId="474f572f-8271-4f60-858e-cee871e0aec6" providerId="ADAL" clId="{26CF346D-10E5-4EE0-BC04-87C2F195333A}" dt="2022-01-27T06:19:00.807" v="3250"/>
          <ac:spMkLst>
            <pc:docMk/>
            <pc:sldMk cId="2945011611" sldId="285"/>
            <ac:spMk id="1929" creationId="{4CA8A5B2-6F8E-4160-8999-0489F320CDD6}"/>
          </ac:spMkLst>
        </pc:spChg>
        <pc:spChg chg="mod">
          <ac:chgData name="Xin Zhang (FA Talent)" userId="474f572f-8271-4f60-858e-cee871e0aec6" providerId="ADAL" clId="{26CF346D-10E5-4EE0-BC04-87C2F195333A}" dt="2022-01-27T06:19:00.826" v="3254"/>
          <ac:spMkLst>
            <pc:docMk/>
            <pc:sldMk cId="2945011611" sldId="285"/>
            <ac:spMk id="1930" creationId="{712B8350-0B07-439B-BD4B-756D330E7A19}"/>
          </ac:spMkLst>
        </pc:spChg>
        <pc:spChg chg="mod">
          <ac:chgData name="Xin Zhang (FA Talent)" userId="474f572f-8271-4f60-858e-cee871e0aec6" providerId="ADAL" clId="{26CF346D-10E5-4EE0-BC04-87C2F195333A}" dt="2022-01-27T06:19:00.843" v="3258"/>
          <ac:spMkLst>
            <pc:docMk/>
            <pc:sldMk cId="2945011611" sldId="285"/>
            <ac:spMk id="1931" creationId="{EB9B5EE0-8530-47D3-BB0B-E02AC045A0DD}"/>
          </ac:spMkLst>
        </pc:spChg>
        <pc:spChg chg="mod">
          <ac:chgData name="Xin Zhang (FA Talent)" userId="474f572f-8271-4f60-858e-cee871e0aec6" providerId="ADAL" clId="{26CF346D-10E5-4EE0-BC04-87C2F195333A}" dt="2022-01-27T06:19:00.863" v="3262"/>
          <ac:spMkLst>
            <pc:docMk/>
            <pc:sldMk cId="2945011611" sldId="285"/>
            <ac:spMk id="1932" creationId="{42CBA4E7-02C5-40BD-B583-20CE3D6D5414}"/>
          </ac:spMkLst>
        </pc:spChg>
        <pc:spChg chg="mod">
          <ac:chgData name="Xin Zhang (FA Talent)" userId="474f572f-8271-4f60-858e-cee871e0aec6" providerId="ADAL" clId="{26CF346D-10E5-4EE0-BC04-87C2F195333A}" dt="2022-01-27T06:19:00.882" v="3266"/>
          <ac:spMkLst>
            <pc:docMk/>
            <pc:sldMk cId="2945011611" sldId="285"/>
            <ac:spMk id="1933" creationId="{69F75141-95DA-4046-A32F-1CC4A672F4A8}"/>
          </ac:spMkLst>
        </pc:spChg>
        <pc:spChg chg="mod">
          <ac:chgData name="Xin Zhang (FA Talent)" userId="474f572f-8271-4f60-858e-cee871e0aec6" providerId="ADAL" clId="{26CF346D-10E5-4EE0-BC04-87C2F195333A}" dt="2022-01-27T06:19:00.900" v="3270"/>
          <ac:spMkLst>
            <pc:docMk/>
            <pc:sldMk cId="2945011611" sldId="285"/>
            <ac:spMk id="1934" creationId="{EAE118E9-4814-465A-B603-2A638EEE44C9}"/>
          </ac:spMkLst>
        </pc:spChg>
        <pc:spChg chg="mod">
          <ac:chgData name="Xin Zhang (FA Talent)" userId="474f572f-8271-4f60-858e-cee871e0aec6" providerId="ADAL" clId="{26CF346D-10E5-4EE0-BC04-87C2F195333A}" dt="2022-01-27T06:19:00.919" v="3274"/>
          <ac:spMkLst>
            <pc:docMk/>
            <pc:sldMk cId="2945011611" sldId="285"/>
            <ac:spMk id="1935" creationId="{E6134593-59CE-4A9D-ADB1-69CF5CA96419}"/>
          </ac:spMkLst>
        </pc:spChg>
        <pc:spChg chg="mod">
          <ac:chgData name="Xin Zhang (FA Talent)" userId="474f572f-8271-4f60-858e-cee871e0aec6" providerId="ADAL" clId="{26CF346D-10E5-4EE0-BC04-87C2F195333A}" dt="2022-01-27T06:19:00.937" v="3278"/>
          <ac:spMkLst>
            <pc:docMk/>
            <pc:sldMk cId="2945011611" sldId="285"/>
            <ac:spMk id="1936" creationId="{7FDEE241-9EE4-4489-8B36-720D5F617A3E}"/>
          </ac:spMkLst>
        </pc:spChg>
        <pc:spChg chg="mod">
          <ac:chgData name="Xin Zhang (FA Talent)" userId="474f572f-8271-4f60-858e-cee871e0aec6" providerId="ADAL" clId="{26CF346D-10E5-4EE0-BC04-87C2F195333A}" dt="2022-01-27T06:19:00.955" v="3282"/>
          <ac:spMkLst>
            <pc:docMk/>
            <pc:sldMk cId="2945011611" sldId="285"/>
            <ac:spMk id="1937" creationId="{7B965610-6C50-4CFB-BAD6-6FB2C65F1F54}"/>
          </ac:spMkLst>
        </pc:spChg>
        <pc:spChg chg="mod">
          <ac:chgData name="Xin Zhang (FA Talent)" userId="474f572f-8271-4f60-858e-cee871e0aec6" providerId="ADAL" clId="{26CF346D-10E5-4EE0-BC04-87C2F195333A}" dt="2022-01-27T06:19:00.972" v="3286"/>
          <ac:spMkLst>
            <pc:docMk/>
            <pc:sldMk cId="2945011611" sldId="285"/>
            <ac:spMk id="1938" creationId="{7A2EE97D-DBAA-45DD-A808-E9AD0FCF7720}"/>
          </ac:spMkLst>
        </pc:spChg>
        <pc:spChg chg="mod">
          <ac:chgData name="Xin Zhang (FA Talent)" userId="474f572f-8271-4f60-858e-cee871e0aec6" providerId="ADAL" clId="{26CF346D-10E5-4EE0-BC04-87C2F195333A}" dt="2022-01-27T06:19:00.998" v="3290"/>
          <ac:spMkLst>
            <pc:docMk/>
            <pc:sldMk cId="2945011611" sldId="285"/>
            <ac:spMk id="1939" creationId="{3C5CC31A-15FF-4403-8354-15356AFBD3A1}"/>
          </ac:spMkLst>
        </pc:spChg>
        <pc:spChg chg="mod">
          <ac:chgData name="Xin Zhang (FA Talent)" userId="474f572f-8271-4f60-858e-cee871e0aec6" providerId="ADAL" clId="{26CF346D-10E5-4EE0-BC04-87C2F195333A}" dt="2022-01-27T06:19:01.019" v="3294"/>
          <ac:spMkLst>
            <pc:docMk/>
            <pc:sldMk cId="2945011611" sldId="285"/>
            <ac:spMk id="1940" creationId="{61042FD6-B1AF-4AE3-9DC1-93B7792DC5CB}"/>
          </ac:spMkLst>
        </pc:spChg>
        <pc:spChg chg="mod">
          <ac:chgData name="Xin Zhang (FA Talent)" userId="474f572f-8271-4f60-858e-cee871e0aec6" providerId="ADAL" clId="{26CF346D-10E5-4EE0-BC04-87C2F195333A}" dt="2022-01-27T06:19:01.041" v="3298"/>
          <ac:spMkLst>
            <pc:docMk/>
            <pc:sldMk cId="2945011611" sldId="285"/>
            <ac:spMk id="1941" creationId="{CD420A58-14FE-4A36-AEAA-19C0DC749AEE}"/>
          </ac:spMkLst>
        </pc:spChg>
        <pc:spChg chg="mod">
          <ac:chgData name="Xin Zhang (FA Talent)" userId="474f572f-8271-4f60-858e-cee871e0aec6" providerId="ADAL" clId="{26CF346D-10E5-4EE0-BC04-87C2F195333A}" dt="2022-01-27T06:19:01.063" v="3302"/>
          <ac:spMkLst>
            <pc:docMk/>
            <pc:sldMk cId="2945011611" sldId="285"/>
            <ac:spMk id="1942" creationId="{F34B23D6-6F4A-4EC1-81AD-2BAF006E349B}"/>
          </ac:spMkLst>
        </pc:spChg>
        <pc:spChg chg="mod">
          <ac:chgData name="Xin Zhang (FA Talent)" userId="474f572f-8271-4f60-858e-cee871e0aec6" providerId="ADAL" clId="{26CF346D-10E5-4EE0-BC04-87C2F195333A}" dt="2022-01-27T06:19:01.085" v="3306"/>
          <ac:spMkLst>
            <pc:docMk/>
            <pc:sldMk cId="2945011611" sldId="285"/>
            <ac:spMk id="1943" creationId="{6C1EE92F-1C21-4A8E-A78F-E0C2F3091559}"/>
          </ac:spMkLst>
        </pc:spChg>
        <pc:spChg chg="mod">
          <ac:chgData name="Xin Zhang (FA Talent)" userId="474f572f-8271-4f60-858e-cee871e0aec6" providerId="ADAL" clId="{26CF346D-10E5-4EE0-BC04-87C2F195333A}" dt="2022-01-27T06:19:01.106" v="3310"/>
          <ac:spMkLst>
            <pc:docMk/>
            <pc:sldMk cId="2945011611" sldId="285"/>
            <ac:spMk id="1944" creationId="{E6CC2ECD-2271-4A5E-8EF4-588EFCE0BD7B}"/>
          </ac:spMkLst>
        </pc:spChg>
        <pc:spChg chg="mod">
          <ac:chgData name="Xin Zhang (FA Talent)" userId="474f572f-8271-4f60-858e-cee871e0aec6" providerId="ADAL" clId="{26CF346D-10E5-4EE0-BC04-87C2F195333A}" dt="2022-01-27T06:19:01.126" v="3314"/>
          <ac:spMkLst>
            <pc:docMk/>
            <pc:sldMk cId="2945011611" sldId="285"/>
            <ac:spMk id="1945" creationId="{473F4057-B92A-4407-9C8E-4DBE0D3A1C70}"/>
          </ac:spMkLst>
        </pc:spChg>
        <pc:spChg chg="mod">
          <ac:chgData name="Xin Zhang (FA Talent)" userId="474f572f-8271-4f60-858e-cee871e0aec6" providerId="ADAL" clId="{26CF346D-10E5-4EE0-BC04-87C2F195333A}" dt="2022-01-27T06:19:01.144" v="3318"/>
          <ac:spMkLst>
            <pc:docMk/>
            <pc:sldMk cId="2945011611" sldId="285"/>
            <ac:spMk id="1946" creationId="{D51BEE58-5317-43F6-8B8A-E377A9E50A0E}"/>
          </ac:spMkLst>
        </pc:spChg>
        <pc:spChg chg="mod">
          <ac:chgData name="Xin Zhang (FA Talent)" userId="474f572f-8271-4f60-858e-cee871e0aec6" providerId="ADAL" clId="{26CF346D-10E5-4EE0-BC04-87C2F195333A}" dt="2022-01-27T06:19:01.161" v="3322"/>
          <ac:spMkLst>
            <pc:docMk/>
            <pc:sldMk cId="2945011611" sldId="285"/>
            <ac:spMk id="1947" creationId="{3DE11D69-3BEF-46A4-A090-EBFFAE7ED5AA}"/>
          </ac:spMkLst>
        </pc:spChg>
        <pc:spChg chg="mod">
          <ac:chgData name="Xin Zhang (FA Talent)" userId="474f572f-8271-4f60-858e-cee871e0aec6" providerId="ADAL" clId="{26CF346D-10E5-4EE0-BC04-87C2F195333A}" dt="2022-01-27T06:19:01.183" v="3326"/>
          <ac:spMkLst>
            <pc:docMk/>
            <pc:sldMk cId="2945011611" sldId="285"/>
            <ac:spMk id="1948" creationId="{88696B23-A236-497B-8FC0-1F07DF407960}"/>
          </ac:spMkLst>
        </pc:spChg>
        <pc:spChg chg="mod">
          <ac:chgData name="Xin Zhang (FA Talent)" userId="474f572f-8271-4f60-858e-cee871e0aec6" providerId="ADAL" clId="{26CF346D-10E5-4EE0-BC04-87C2F195333A}" dt="2022-01-27T06:19:01.202" v="3330"/>
          <ac:spMkLst>
            <pc:docMk/>
            <pc:sldMk cId="2945011611" sldId="285"/>
            <ac:spMk id="1949" creationId="{9949C46A-B786-407E-877C-66642EB49557}"/>
          </ac:spMkLst>
        </pc:spChg>
        <pc:spChg chg="mod">
          <ac:chgData name="Xin Zhang (FA Talent)" userId="474f572f-8271-4f60-858e-cee871e0aec6" providerId="ADAL" clId="{26CF346D-10E5-4EE0-BC04-87C2F195333A}" dt="2022-01-27T06:19:01.222" v="3334"/>
          <ac:spMkLst>
            <pc:docMk/>
            <pc:sldMk cId="2945011611" sldId="285"/>
            <ac:spMk id="1950" creationId="{EF9E1B6B-E8E8-4081-B90E-0A420B8C2EDD}"/>
          </ac:spMkLst>
        </pc:spChg>
        <pc:spChg chg="mod">
          <ac:chgData name="Xin Zhang (FA Talent)" userId="474f572f-8271-4f60-858e-cee871e0aec6" providerId="ADAL" clId="{26CF346D-10E5-4EE0-BC04-87C2F195333A}" dt="2022-01-27T06:19:01.242" v="3338"/>
          <ac:spMkLst>
            <pc:docMk/>
            <pc:sldMk cId="2945011611" sldId="285"/>
            <ac:spMk id="1951" creationId="{6CF59D16-87F3-454B-843D-4C947DE9F1CD}"/>
          </ac:spMkLst>
        </pc:spChg>
        <pc:spChg chg="mod">
          <ac:chgData name="Xin Zhang (FA Talent)" userId="474f572f-8271-4f60-858e-cee871e0aec6" providerId="ADAL" clId="{26CF346D-10E5-4EE0-BC04-87C2F195333A}" dt="2022-01-27T06:19:01.262" v="3342"/>
          <ac:spMkLst>
            <pc:docMk/>
            <pc:sldMk cId="2945011611" sldId="285"/>
            <ac:spMk id="1952" creationId="{E88F2BF2-AB71-4177-993E-41813810ADBA}"/>
          </ac:spMkLst>
        </pc:spChg>
        <pc:spChg chg="mod">
          <ac:chgData name="Xin Zhang (FA Talent)" userId="474f572f-8271-4f60-858e-cee871e0aec6" providerId="ADAL" clId="{26CF346D-10E5-4EE0-BC04-87C2F195333A}" dt="2022-01-27T06:19:01.280" v="3346"/>
          <ac:spMkLst>
            <pc:docMk/>
            <pc:sldMk cId="2945011611" sldId="285"/>
            <ac:spMk id="1953" creationId="{203D3327-2064-4BE7-94DD-D60E53FAE0C1}"/>
          </ac:spMkLst>
        </pc:spChg>
        <pc:spChg chg="mod">
          <ac:chgData name="Xin Zhang (FA Talent)" userId="474f572f-8271-4f60-858e-cee871e0aec6" providerId="ADAL" clId="{26CF346D-10E5-4EE0-BC04-87C2F195333A}" dt="2022-01-27T06:19:01.299" v="3350"/>
          <ac:spMkLst>
            <pc:docMk/>
            <pc:sldMk cId="2945011611" sldId="285"/>
            <ac:spMk id="1954" creationId="{1CC869EE-8BC8-451E-9763-D1FFC9761B11}"/>
          </ac:spMkLst>
        </pc:spChg>
        <pc:spChg chg="mod">
          <ac:chgData name="Xin Zhang (FA Talent)" userId="474f572f-8271-4f60-858e-cee871e0aec6" providerId="ADAL" clId="{26CF346D-10E5-4EE0-BC04-87C2F195333A}" dt="2022-01-27T06:19:01.317" v="3354"/>
          <ac:spMkLst>
            <pc:docMk/>
            <pc:sldMk cId="2945011611" sldId="285"/>
            <ac:spMk id="1955" creationId="{2EE4359D-DAEB-4A9C-BC7C-AB399A072205}"/>
          </ac:spMkLst>
        </pc:spChg>
        <pc:spChg chg="mod">
          <ac:chgData name="Xin Zhang (FA Talent)" userId="474f572f-8271-4f60-858e-cee871e0aec6" providerId="ADAL" clId="{26CF346D-10E5-4EE0-BC04-87C2F195333A}" dt="2022-01-27T06:19:01.336" v="3358"/>
          <ac:spMkLst>
            <pc:docMk/>
            <pc:sldMk cId="2945011611" sldId="285"/>
            <ac:spMk id="1956" creationId="{A8A78FE3-AA86-4D43-8737-7193177F9098}"/>
          </ac:spMkLst>
        </pc:spChg>
        <pc:spChg chg="mod">
          <ac:chgData name="Xin Zhang (FA Talent)" userId="474f572f-8271-4f60-858e-cee871e0aec6" providerId="ADAL" clId="{26CF346D-10E5-4EE0-BC04-87C2F195333A}" dt="2022-01-27T06:19:01.355" v="3362"/>
          <ac:spMkLst>
            <pc:docMk/>
            <pc:sldMk cId="2945011611" sldId="285"/>
            <ac:spMk id="1957" creationId="{E3F0B8D3-C2EF-4216-BE57-EA85CF6B0779}"/>
          </ac:spMkLst>
        </pc:spChg>
        <pc:spChg chg="mod">
          <ac:chgData name="Xin Zhang (FA Talent)" userId="474f572f-8271-4f60-858e-cee871e0aec6" providerId="ADAL" clId="{26CF346D-10E5-4EE0-BC04-87C2F195333A}" dt="2022-01-27T06:19:01.373" v="3366"/>
          <ac:spMkLst>
            <pc:docMk/>
            <pc:sldMk cId="2945011611" sldId="285"/>
            <ac:spMk id="1958" creationId="{38B666A4-6B45-4644-B449-D2CB56505DF9}"/>
          </ac:spMkLst>
        </pc:spChg>
        <pc:spChg chg="mod">
          <ac:chgData name="Xin Zhang (FA Talent)" userId="474f572f-8271-4f60-858e-cee871e0aec6" providerId="ADAL" clId="{26CF346D-10E5-4EE0-BC04-87C2F195333A}" dt="2022-01-27T06:19:01.392" v="3370"/>
          <ac:spMkLst>
            <pc:docMk/>
            <pc:sldMk cId="2945011611" sldId="285"/>
            <ac:spMk id="1959" creationId="{07627EAA-58B5-439E-8850-8F82C94DD78F}"/>
          </ac:spMkLst>
        </pc:spChg>
        <pc:spChg chg="mod">
          <ac:chgData name="Xin Zhang (FA Talent)" userId="474f572f-8271-4f60-858e-cee871e0aec6" providerId="ADAL" clId="{26CF346D-10E5-4EE0-BC04-87C2F195333A}" dt="2022-01-27T06:19:01.410" v="3374"/>
          <ac:spMkLst>
            <pc:docMk/>
            <pc:sldMk cId="2945011611" sldId="285"/>
            <ac:spMk id="1960" creationId="{C9CF7351-CF28-41D2-A45C-99FB7E582F6D}"/>
          </ac:spMkLst>
        </pc:spChg>
        <pc:spChg chg="mod">
          <ac:chgData name="Xin Zhang (FA Talent)" userId="474f572f-8271-4f60-858e-cee871e0aec6" providerId="ADAL" clId="{26CF346D-10E5-4EE0-BC04-87C2F195333A}" dt="2022-01-27T06:19:01.428" v="3378"/>
          <ac:spMkLst>
            <pc:docMk/>
            <pc:sldMk cId="2945011611" sldId="285"/>
            <ac:spMk id="1961" creationId="{02C456DA-3D92-45D5-8C40-A93419295B02}"/>
          </ac:spMkLst>
        </pc:spChg>
        <pc:spChg chg="mod">
          <ac:chgData name="Xin Zhang (FA Talent)" userId="474f572f-8271-4f60-858e-cee871e0aec6" providerId="ADAL" clId="{26CF346D-10E5-4EE0-BC04-87C2F195333A}" dt="2022-01-27T06:19:01.446" v="3382"/>
          <ac:spMkLst>
            <pc:docMk/>
            <pc:sldMk cId="2945011611" sldId="285"/>
            <ac:spMk id="1962" creationId="{D3F9BDC4-7BFB-48D1-A5EE-26962BA1A77E}"/>
          </ac:spMkLst>
        </pc:spChg>
        <pc:spChg chg="mod">
          <ac:chgData name="Xin Zhang (FA Talent)" userId="474f572f-8271-4f60-858e-cee871e0aec6" providerId="ADAL" clId="{26CF346D-10E5-4EE0-BC04-87C2F195333A}" dt="2022-01-27T06:19:01.463" v="3386"/>
          <ac:spMkLst>
            <pc:docMk/>
            <pc:sldMk cId="2945011611" sldId="285"/>
            <ac:spMk id="1963" creationId="{D5924CAF-4629-4B29-80EB-1772E0B26A9F}"/>
          </ac:spMkLst>
        </pc:spChg>
        <pc:spChg chg="mod">
          <ac:chgData name="Xin Zhang (FA Talent)" userId="474f572f-8271-4f60-858e-cee871e0aec6" providerId="ADAL" clId="{26CF346D-10E5-4EE0-BC04-87C2F195333A}" dt="2022-01-27T06:19:01.484" v="3390"/>
          <ac:spMkLst>
            <pc:docMk/>
            <pc:sldMk cId="2945011611" sldId="285"/>
            <ac:spMk id="1964" creationId="{6B728DC5-4D49-48CD-AD4F-37F5EA113673}"/>
          </ac:spMkLst>
        </pc:spChg>
        <pc:spChg chg="mod">
          <ac:chgData name="Xin Zhang (FA Talent)" userId="474f572f-8271-4f60-858e-cee871e0aec6" providerId="ADAL" clId="{26CF346D-10E5-4EE0-BC04-87C2F195333A}" dt="2022-01-27T06:19:01.502" v="3394"/>
          <ac:spMkLst>
            <pc:docMk/>
            <pc:sldMk cId="2945011611" sldId="285"/>
            <ac:spMk id="1965" creationId="{C6F8A871-3BA3-4B12-8025-63FE1480EAB5}"/>
          </ac:spMkLst>
        </pc:spChg>
        <pc:spChg chg="mod">
          <ac:chgData name="Xin Zhang (FA Talent)" userId="474f572f-8271-4f60-858e-cee871e0aec6" providerId="ADAL" clId="{26CF346D-10E5-4EE0-BC04-87C2F195333A}" dt="2022-01-27T06:19:01.519" v="3398"/>
          <ac:spMkLst>
            <pc:docMk/>
            <pc:sldMk cId="2945011611" sldId="285"/>
            <ac:spMk id="1966" creationId="{D0F99EB5-A7D4-418D-B2FB-E93EB60B8050}"/>
          </ac:spMkLst>
        </pc:spChg>
        <pc:spChg chg="mod">
          <ac:chgData name="Xin Zhang (FA Talent)" userId="474f572f-8271-4f60-858e-cee871e0aec6" providerId="ADAL" clId="{26CF346D-10E5-4EE0-BC04-87C2F195333A}" dt="2022-01-27T06:19:01.537" v="3402"/>
          <ac:spMkLst>
            <pc:docMk/>
            <pc:sldMk cId="2945011611" sldId="285"/>
            <ac:spMk id="1967" creationId="{C0773953-E0B9-453B-A5E6-3279306BFD84}"/>
          </ac:spMkLst>
        </pc:spChg>
        <pc:spChg chg="mod">
          <ac:chgData name="Xin Zhang (FA Talent)" userId="474f572f-8271-4f60-858e-cee871e0aec6" providerId="ADAL" clId="{26CF346D-10E5-4EE0-BC04-87C2F195333A}" dt="2022-01-27T06:19:01.555" v="3406"/>
          <ac:spMkLst>
            <pc:docMk/>
            <pc:sldMk cId="2945011611" sldId="285"/>
            <ac:spMk id="1968" creationId="{C823D985-09D4-4B65-9FEA-4057F158DF2A}"/>
          </ac:spMkLst>
        </pc:spChg>
        <pc:spChg chg="mod">
          <ac:chgData name="Xin Zhang (FA Talent)" userId="474f572f-8271-4f60-858e-cee871e0aec6" providerId="ADAL" clId="{26CF346D-10E5-4EE0-BC04-87C2F195333A}" dt="2022-01-27T06:19:01.572" v="3410"/>
          <ac:spMkLst>
            <pc:docMk/>
            <pc:sldMk cId="2945011611" sldId="285"/>
            <ac:spMk id="1969" creationId="{E4226958-68DF-4355-8D36-57F317F003C0}"/>
          </ac:spMkLst>
        </pc:spChg>
        <pc:spChg chg="mod">
          <ac:chgData name="Xin Zhang (FA Talent)" userId="474f572f-8271-4f60-858e-cee871e0aec6" providerId="ADAL" clId="{26CF346D-10E5-4EE0-BC04-87C2F195333A}" dt="2022-01-27T06:19:01.591" v="3414"/>
          <ac:spMkLst>
            <pc:docMk/>
            <pc:sldMk cId="2945011611" sldId="285"/>
            <ac:spMk id="1970" creationId="{89A91B67-AB29-4F08-9D3A-53461869B974}"/>
          </ac:spMkLst>
        </pc:spChg>
        <pc:spChg chg="mod">
          <ac:chgData name="Xin Zhang (FA Talent)" userId="474f572f-8271-4f60-858e-cee871e0aec6" providerId="ADAL" clId="{26CF346D-10E5-4EE0-BC04-87C2F195333A}" dt="2022-01-27T06:19:01.609" v="3418"/>
          <ac:spMkLst>
            <pc:docMk/>
            <pc:sldMk cId="2945011611" sldId="285"/>
            <ac:spMk id="1971" creationId="{C3541180-6E36-41EA-A2E9-DBDFEF7CB8C2}"/>
          </ac:spMkLst>
        </pc:spChg>
        <pc:spChg chg="mod">
          <ac:chgData name="Xin Zhang (FA Talent)" userId="474f572f-8271-4f60-858e-cee871e0aec6" providerId="ADAL" clId="{26CF346D-10E5-4EE0-BC04-87C2F195333A}" dt="2022-01-27T06:19:01.627" v="3422"/>
          <ac:spMkLst>
            <pc:docMk/>
            <pc:sldMk cId="2945011611" sldId="285"/>
            <ac:spMk id="1972" creationId="{9365BA01-8BEB-481A-AA4B-889DEA934BC9}"/>
          </ac:spMkLst>
        </pc:spChg>
        <pc:spChg chg="mod">
          <ac:chgData name="Xin Zhang (FA Talent)" userId="474f572f-8271-4f60-858e-cee871e0aec6" providerId="ADAL" clId="{26CF346D-10E5-4EE0-BC04-87C2F195333A}" dt="2022-01-27T06:19:01.644" v="3426"/>
          <ac:spMkLst>
            <pc:docMk/>
            <pc:sldMk cId="2945011611" sldId="285"/>
            <ac:spMk id="1973" creationId="{3F2877B8-8FB2-470F-8F63-97C35DB46AFB}"/>
          </ac:spMkLst>
        </pc:spChg>
        <pc:spChg chg="mod">
          <ac:chgData name="Xin Zhang (FA Talent)" userId="474f572f-8271-4f60-858e-cee871e0aec6" providerId="ADAL" clId="{26CF346D-10E5-4EE0-BC04-87C2F195333A}" dt="2022-01-27T06:19:01.661" v="3430"/>
          <ac:spMkLst>
            <pc:docMk/>
            <pc:sldMk cId="2945011611" sldId="285"/>
            <ac:spMk id="1974" creationId="{19EA9405-21EB-4916-9488-F6AF3BD9F5AD}"/>
          </ac:spMkLst>
        </pc:spChg>
        <pc:spChg chg="mod">
          <ac:chgData name="Xin Zhang (FA Talent)" userId="474f572f-8271-4f60-858e-cee871e0aec6" providerId="ADAL" clId="{26CF346D-10E5-4EE0-BC04-87C2F195333A}" dt="2022-01-27T06:19:01.680" v="3434"/>
          <ac:spMkLst>
            <pc:docMk/>
            <pc:sldMk cId="2945011611" sldId="285"/>
            <ac:spMk id="1975" creationId="{1F23010A-0910-4A46-8DD0-EB26D61C0A22}"/>
          </ac:spMkLst>
        </pc:spChg>
        <pc:spChg chg="mod">
          <ac:chgData name="Xin Zhang (FA Talent)" userId="474f572f-8271-4f60-858e-cee871e0aec6" providerId="ADAL" clId="{26CF346D-10E5-4EE0-BC04-87C2F195333A}" dt="2022-01-27T06:19:01.698" v="3438"/>
          <ac:spMkLst>
            <pc:docMk/>
            <pc:sldMk cId="2945011611" sldId="285"/>
            <ac:spMk id="1976" creationId="{37AF7DB1-7017-4EEE-8A5B-24604B07E076}"/>
          </ac:spMkLst>
        </pc:spChg>
        <pc:spChg chg="mod">
          <ac:chgData name="Xin Zhang (FA Talent)" userId="474f572f-8271-4f60-858e-cee871e0aec6" providerId="ADAL" clId="{26CF346D-10E5-4EE0-BC04-87C2F195333A}" dt="2022-01-27T06:19:01.716" v="3442"/>
          <ac:spMkLst>
            <pc:docMk/>
            <pc:sldMk cId="2945011611" sldId="285"/>
            <ac:spMk id="1977" creationId="{E3ACEA3E-ECE3-4595-B93B-A3AE48698EFC}"/>
          </ac:spMkLst>
        </pc:spChg>
        <pc:spChg chg="mod">
          <ac:chgData name="Xin Zhang (FA Talent)" userId="474f572f-8271-4f60-858e-cee871e0aec6" providerId="ADAL" clId="{26CF346D-10E5-4EE0-BC04-87C2F195333A}" dt="2022-01-27T06:19:01.732" v="3446"/>
          <ac:spMkLst>
            <pc:docMk/>
            <pc:sldMk cId="2945011611" sldId="285"/>
            <ac:spMk id="1978" creationId="{E92EFD41-A0EF-4E50-BF69-DDF078A2EA17}"/>
          </ac:spMkLst>
        </pc:spChg>
        <pc:spChg chg="mod">
          <ac:chgData name="Xin Zhang (FA Talent)" userId="474f572f-8271-4f60-858e-cee871e0aec6" providerId="ADAL" clId="{26CF346D-10E5-4EE0-BC04-87C2F195333A}" dt="2022-01-27T06:19:01.751" v="3450"/>
          <ac:spMkLst>
            <pc:docMk/>
            <pc:sldMk cId="2945011611" sldId="285"/>
            <ac:spMk id="1979" creationId="{49C73003-547C-4B69-9275-D5743662A287}"/>
          </ac:spMkLst>
        </pc:spChg>
        <pc:spChg chg="mod">
          <ac:chgData name="Xin Zhang (FA Talent)" userId="474f572f-8271-4f60-858e-cee871e0aec6" providerId="ADAL" clId="{26CF346D-10E5-4EE0-BC04-87C2F195333A}" dt="2022-01-27T06:19:01.769" v="3454"/>
          <ac:spMkLst>
            <pc:docMk/>
            <pc:sldMk cId="2945011611" sldId="285"/>
            <ac:spMk id="1980" creationId="{E0734505-2699-4E2E-AECD-7872BBEAB69E}"/>
          </ac:spMkLst>
        </pc:spChg>
        <pc:spChg chg="mod">
          <ac:chgData name="Xin Zhang (FA Talent)" userId="474f572f-8271-4f60-858e-cee871e0aec6" providerId="ADAL" clId="{26CF346D-10E5-4EE0-BC04-87C2F195333A}" dt="2022-01-27T06:19:01.787" v="3458"/>
          <ac:spMkLst>
            <pc:docMk/>
            <pc:sldMk cId="2945011611" sldId="285"/>
            <ac:spMk id="1981" creationId="{F38A9FCF-CEED-4022-B20F-2E3015601EB6}"/>
          </ac:spMkLst>
        </pc:spChg>
        <pc:spChg chg="mod">
          <ac:chgData name="Xin Zhang (FA Talent)" userId="474f572f-8271-4f60-858e-cee871e0aec6" providerId="ADAL" clId="{26CF346D-10E5-4EE0-BC04-87C2F195333A}" dt="2022-01-27T06:19:01.806" v="3462"/>
          <ac:spMkLst>
            <pc:docMk/>
            <pc:sldMk cId="2945011611" sldId="285"/>
            <ac:spMk id="1982" creationId="{A794C665-D40D-4B58-B27C-034A6D01FF3C}"/>
          </ac:spMkLst>
        </pc:spChg>
        <pc:spChg chg="mod">
          <ac:chgData name="Xin Zhang (FA Talent)" userId="474f572f-8271-4f60-858e-cee871e0aec6" providerId="ADAL" clId="{26CF346D-10E5-4EE0-BC04-87C2F195333A}" dt="2022-01-27T06:19:01.825" v="3466"/>
          <ac:spMkLst>
            <pc:docMk/>
            <pc:sldMk cId="2945011611" sldId="285"/>
            <ac:spMk id="1983" creationId="{410DBD6D-6632-471C-9F89-9B447EBB85DF}"/>
          </ac:spMkLst>
        </pc:spChg>
        <pc:spChg chg="mod">
          <ac:chgData name="Xin Zhang (FA Talent)" userId="474f572f-8271-4f60-858e-cee871e0aec6" providerId="ADAL" clId="{26CF346D-10E5-4EE0-BC04-87C2F195333A}" dt="2022-01-27T06:19:01.843" v="3470"/>
          <ac:spMkLst>
            <pc:docMk/>
            <pc:sldMk cId="2945011611" sldId="285"/>
            <ac:spMk id="1984" creationId="{78438B26-85E1-401C-804D-536826796A5A}"/>
          </ac:spMkLst>
        </pc:spChg>
        <pc:spChg chg="mod">
          <ac:chgData name="Xin Zhang (FA Talent)" userId="474f572f-8271-4f60-858e-cee871e0aec6" providerId="ADAL" clId="{26CF346D-10E5-4EE0-BC04-87C2F195333A}" dt="2022-01-27T06:19:01.863" v="3474"/>
          <ac:spMkLst>
            <pc:docMk/>
            <pc:sldMk cId="2945011611" sldId="285"/>
            <ac:spMk id="1985" creationId="{1328F709-AC0B-4539-A02A-2DF6B5CAC02E}"/>
          </ac:spMkLst>
        </pc:spChg>
        <pc:spChg chg="mod">
          <ac:chgData name="Xin Zhang (FA Talent)" userId="474f572f-8271-4f60-858e-cee871e0aec6" providerId="ADAL" clId="{26CF346D-10E5-4EE0-BC04-87C2F195333A}" dt="2022-01-27T06:19:00.448" v="3178" actId="947"/>
          <ac:spMkLst>
            <pc:docMk/>
            <pc:sldMk cId="2945011611" sldId="285"/>
            <ac:spMk id="1987" creationId="{50147B40-23BD-47B9-A983-F79882C00163}"/>
          </ac:spMkLst>
        </pc:spChg>
        <pc:spChg chg="mod">
          <ac:chgData name="Xin Zhang (FA Talent)" userId="474f572f-8271-4f60-858e-cee871e0aec6" providerId="ADAL" clId="{26CF346D-10E5-4EE0-BC04-87C2F195333A}" dt="2022-01-27T06:18:58.924" v="2882"/>
          <ac:spMkLst>
            <pc:docMk/>
            <pc:sldMk cId="2945011611" sldId="285"/>
            <ac:spMk id="1988" creationId="{1F51788F-403D-45C1-A8A2-6C9B5B6B471F}"/>
          </ac:spMkLst>
        </pc:spChg>
        <pc:spChg chg="mod">
          <ac:chgData name="Xin Zhang (FA Talent)" userId="474f572f-8271-4f60-858e-cee871e0aec6" providerId="ADAL" clId="{26CF346D-10E5-4EE0-BC04-87C2F195333A}" dt="2022-01-27T06:18:58.940" v="2886"/>
          <ac:spMkLst>
            <pc:docMk/>
            <pc:sldMk cId="2945011611" sldId="285"/>
            <ac:spMk id="1989" creationId="{AEC17514-00A4-4AAF-9747-6775B4F08A77}"/>
          </ac:spMkLst>
        </pc:spChg>
        <pc:spChg chg="mod">
          <ac:chgData name="Xin Zhang (FA Talent)" userId="474f572f-8271-4f60-858e-cee871e0aec6" providerId="ADAL" clId="{26CF346D-10E5-4EE0-BC04-87C2F195333A}" dt="2022-01-27T06:18:58.955" v="2890"/>
          <ac:spMkLst>
            <pc:docMk/>
            <pc:sldMk cId="2945011611" sldId="285"/>
            <ac:spMk id="1990" creationId="{53E3A4D3-1188-4423-9BF2-00A5071C36A2}"/>
          </ac:spMkLst>
        </pc:spChg>
        <pc:spChg chg="mod">
          <ac:chgData name="Xin Zhang (FA Talent)" userId="474f572f-8271-4f60-858e-cee871e0aec6" providerId="ADAL" clId="{26CF346D-10E5-4EE0-BC04-87C2F195333A}" dt="2022-01-27T06:18:58.974" v="2894"/>
          <ac:spMkLst>
            <pc:docMk/>
            <pc:sldMk cId="2945011611" sldId="285"/>
            <ac:spMk id="1991" creationId="{2BDC6EB6-5B9A-4336-991E-E2D220D5B454}"/>
          </ac:spMkLst>
        </pc:spChg>
        <pc:spChg chg="mod">
          <ac:chgData name="Xin Zhang (FA Talent)" userId="474f572f-8271-4f60-858e-cee871e0aec6" providerId="ADAL" clId="{26CF346D-10E5-4EE0-BC04-87C2F195333A}" dt="2022-01-27T06:18:58.990" v="2898"/>
          <ac:spMkLst>
            <pc:docMk/>
            <pc:sldMk cId="2945011611" sldId="285"/>
            <ac:spMk id="1992" creationId="{CBA17768-C2B3-47B0-8D3E-9AB0D6E03714}"/>
          </ac:spMkLst>
        </pc:spChg>
        <pc:spChg chg="mod">
          <ac:chgData name="Xin Zhang (FA Talent)" userId="474f572f-8271-4f60-858e-cee871e0aec6" providerId="ADAL" clId="{26CF346D-10E5-4EE0-BC04-87C2F195333A}" dt="2022-01-27T06:18:59.006" v="2902"/>
          <ac:spMkLst>
            <pc:docMk/>
            <pc:sldMk cId="2945011611" sldId="285"/>
            <ac:spMk id="1993" creationId="{62BCDFAD-824F-43F4-BC54-311346639D95}"/>
          </ac:spMkLst>
        </pc:spChg>
        <pc:spChg chg="mod">
          <ac:chgData name="Xin Zhang (FA Talent)" userId="474f572f-8271-4f60-858e-cee871e0aec6" providerId="ADAL" clId="{26CF346D-10E5-4EE0-BC04-87C2F195333A}" dt="2022-01-27T06:18:59.022" v="2906"/>
          <ac:spMkLst>
            <pc:docMk/>
            <pc:sldMk cId="2945011611" sldId="285"/>
            <ac:spMk id="1994" creationId="{BEABB9B4-A1BD-4472-B1FC-8F82E3C4A12F}"/>
          </ac:spMkLst>
        </pc:spChg>
        <pc:spChg chg="mod">
          <ac:chgData name="Xin Zhang (FA Talent)" userId="474f572f-8271-4f60-858e-cee871e0aec6" providerId="ADAL" clId="{26CF346D-10E5-4EE0-BC04-87C2F195333A}" dt="2022-01-27T06:18:59.038" v="2910"/>
          <ac:spMkLst>
            <pc:docMk/>
            <pc:sldMk cId="2945011611" sldId="285"/>
            <ac:spMk id="1995" creationId="{7067AF69-E514-4DEF-9A26-B09C6C00557B}"/>
          </ac:spMkLst>
        </pc:spChg>
        <pc:spChg chg="mod">
          <ac:chgData name="Xin Zhang (FA Talent)" userId="474f572f-8271-4f60-858e-cee871e0aec6" providerId="ADAL" clId="{26CF346D-10E5-4EE0-BC04-87C2F195333A}" dt="2022-01-27T06:18:59.055" v="2914"/>
          <ac:spMkLst>
            <pc:docMk/>
            <pc:sldMk cId="2945011611" sldId="285"/>
            <ac:spMk id="1996" creationId="{27AB5070-EF4E-4416-AAC2-F54B8ECBAAEF}"/>
          </ac:spMkLst>
        </pc:spChg>
        <pc:spChg chg="mod">
          <ac:chgData name="Xin Zhang (FA Talent)" userId="474f572f-8271-4f60-858e-cee871e0aec6" providerId="ADAL" clId="{26CF346D-10E5-4EE0-BC04-87C2F195333A}" dt="2022-01-27T06:18:59.071" v="2918"/>
          <ac:spMkLst>
            <pc:docMk/>
            <pc:sldMk cId="2945011611" sldId="285"/>
            <ac:spMk id="1997" creationId="{892BA3F3-081E-4DF2-872F-44850C2C3198}"/>
          </ac:spMkLst>
        </pc:spChg>
        <pc:spChg chg="mod">
          <ac:chgData name="Xin Zhang (FA Talent)" userId="474f572f-8271-4f60-858e-cee871e0aec6" providerId="ADAL" clId="{26CF346D-10E5-4EE0-BC04-87C2F195333A}" dt="2022-01-27T06:18:59.087" v="2922"/>
          <ac:spMkLst>
            <pc:docMk/>
            <pc:sldMk cId="2945011611" sldId="285"/>
            <ac:spMk id="1998" creationId="{72576144-97C7-4C84-AEE0-69F924338EA5}"/>
          </ac:spMkLst>
        </pc:spChg>
        <pc:spChg chg="mod">
          <ac:chgData name="Xin Zhang (FA Talent)" userId="474f572f-8271-4f60-858e-cee871e0aec6" providerId="ADAL" clId="{26CF346D-10E5-4EE0-BC04-87C2F195333A}" dt="2022-01-27T06:18:59.106" v="2926"/>
          <ac:spMkLst>
            <pc:docMk/>
            <pc:sldMk cId="2945011611" sldId="285"/>
            <ac:spMk id="1999" creationId="{FE56D5D0-8698-4FC8-A589-05E402ADEC17}"/>
          </ac:spMkLst>
        </pc:spChg>
        <pc:spChg chg="mod">
          <ac:chgData name="Xin Zhang (FA Talent)" userId="474f572f-8271-4f60-858e-cee871e0aec6" providerId="ADAL" clId="{26CF346D-10E5-4EE0-BC04-87C2F195333A}" dt="2022-01-27T06:18:59.124" v="2930"/>
          <ac:spMkLst>
            <pc:docMk/>
            <pc:sldMk cId="2945011611" sldId="285"/>
            <ac:spMk id="2000" creationId="{7B3DB15D-0400-4873-827A-59F515041DED}"/>
          </ac:spMkLst>
        </pc:spChg>
        <pc:spChg chg="mod">
          <ac:chgData name="Xin Zhang (FA Talent)" userId="474f572f-8271-4f60-858e-cee871e0aec6" providerId="ADAL" clId="{26CF346D-10E5-4EE0-BC04-87C2F195333A}" dt="2022-01-27T06:18:59.177" v="2934"/>
          <ac:spMkLst>
            <pc:docMk/>
            <pc:sldMk cId="2945011611" sldId="285"/>
            <ac:spMk id="2001" creationId="{540F88C8-E1C0-4DDB-95B0-4DE57460033B}"/>
          </ac:spMkLst>
        </pc:spChg>
        <pc:spChg chg="mod">
          <ac:chgData name="Xin Zhang (FA Talent)" userId="474f572f-8271-4f60-858e-cee871e0aec6" providerId="ADAL" clId="{26CF346D-10E5-4EE0-BC04-87C2F195333A}" dt="2022-01-27T06:18:59.196" v="2938"/>
          <ac:spMkLst>
            <pc:docMk/>
            <pc:sldMk cId="2945011611" sldId="285"/>
            <ac:spMk id="2002" creationId="{7A3240BF-4DA9-4BE5-A109-8653CA2C4CBF}"/>
          </ac:spMkLst>
        </pc:spChg>
        <pc:spChg chg="mod">
          <ac:chgData name="Xin Zhang (FA Talent)" userId="474f572f-8271-4f60-858e-cee871e0aec6" providerId="ADAL" clId="{26CF346D-10E5-4EE0-BC04-87C2F195333A}" dt="2022-01-27T06:18:59.233" v="2942"/>
          <ac:spMkLst>
            <pc:docMk/>
            <pc:sldMk cId="2945011611" sldId="285"/>
            <ac:spMk id="2003" creationId="{A0FBC061-0C5E-4890-991D-FD15BF526FB0}"/>
          </ac:spMkLst>
        </pc:spChg>
        <pc:spChg chg="mod">
          <ac:chgData name="Xin Zhang (FA Talent)" userId="474f572f-8271-4f60-858e-cee871e0aec6" providerId="ADAL" clId="{26CF346D-10E5-4EE0-BC04-87C2F195333A}" dt="2022-01-27T06:18:59.251" v="2946"/>
          <ac:spMkLst>
            <pc:docMk/>
            <pc:sldMk cId="2945011611" sldId="285"/>
            <ac:spMk id="2004" creationId="{F9B30B1A-73B5-4E17-B2E2-1B697FBDB187}"/>
          </ac:spMkLst>
        </pc:spChg>
        <pc:spChg chg="mod">
          <ac:chgData name="Xin Zhang (FA Talent)" userId="474f572f-8271-4f60-858e-cee871e0aec6" providerId="ADAL" clId="{26CF346D-10E5-4EE0-BC04-87C2F195333A}" dt="2022-01-27T06:18:59.267" v="2950"/>
          <ac:spMkLst>
            <pc:docMk/>
            <pc:sldMk cId="2945011611" sldId="285"/>
            <ac:spMk id="2005" creationId="{59B9DA3C-A094-4648-B2DD-B4B86C1938F9}"/>
          </ac:spMkLst>
        </pc:spChg>
        <pc:spChg chg="mod">
          <ac:chgData name="Xin Zhang (FA Talent)" userId="474f572f-8271-4f60-858e-cee871e0aec6" providerId="ADAL" clId="{26CF346D-10E5-4EE0-BC04-87C2F195333A}" dt="2022-01-27T06:18:59.287" v="2954"/>
          <ac:spMkLst>
            <pc:docMk/>
            <pc:sldMk cId="2945011611" sldId="285"/>
            <ac:spMk id="2006" creationId="{0F369936-D9EB-45C2-B3AC-C873D9C8D5B9}"/>
          </ac:spMkLst>
        </pc:spChg>
        <pc:spChg chg="mod">
          <ac:chgData name="Xin Zhang (FA Talent)" userId="474f572f-8271-4f60-858e-cee871e0aec6" providerId="ADAL" clId="{26CF346D-10E5-4EE0-BC04-87C2F195333A}" dt="2022-01-27T06:18:59.303" v="2958"/>
          <ac:spMkLst>
            <pc:docMk/>
            <pc:sldMk cId="2945011611" sldId="285"/>
            <ac:spMk id="2007" creationId="{04A7ADB5-1094-48CE-B508-04CE18884F1B}"/>
          </ac:spMkLst>
        </pc:spChg>
        <pc:spChg chg="mod">
          <ac:chgData name="Xin Zhang (FA Talent)" userId="474f572f-8271-4f60-858e-cee871e0aec6" providerId="ADAL" clId="{26CF346D-10E5-4EE0-BC04-87C2F195333A}" dt="2022-01-27T06:18:59.320" v="2962"/>
          <ac:spMkLst>
            <pc:docMk/>
            <pc:sldMk cId="2945011611" sldId="285"/>
            <ac:spMk id="2008" creationId="{EFE5BB9E-D692-4F7F-8B1C-6330B1811A05}"/>
          </ac:spMkLst>
        </pc:spChg>
        <pc:spChg chg="mod">
          <ac:chgData name="Xin Zhang (FA Talent)" userId="474f572f-8271-4f60-858e-cee871e0aec6" providerId="ADAL" clId="{26CF346D-10E5-4EE0-BC04-87C2F195333A}" dt="2022-01-27T06:18:59.351" v="2966"/>
          <ac:spMkLst>
            <pc:docMk/>
            <pc:sldMk cId="2945011611" sldId="285"/>
            <ac:spMk id="2009" creationId="{B7631EFA-489A-49CF-8651-C5F0F5E3B308}"/>
          </ac:spMkLst>
        </pc:spChg>
        <pc:spChg chg="mod">
          <ac:chgData name="Xin Zhang (FA Talent)" userId="474f572f-8271-4f60-858e-cee871e0aec6" providerId="ADAL" clId="{26CF346D-10E5-4EE0-BC04-87C2F195333A}" dt="2022-01-27T06:18:59.380" v="2970"/>
          <ac:spMkLst>
            <pc:docMk/>
            <pc:sldMk cId="2945011611" sldId="285"/>
            <ac:spMk id="2010" creationId="{73A39C7B-5C0F-4017-93DC-32AE24AF05D1}"/>
          </ac:spMkLst>
        </pc:spChg>
        <pc:spChg chg="mod">
          <ac:chgData name="Xin Zhang (FA Talent)" userId="474f572f-8271-4f60-858e-cee871e0aec6" providerId="ADAL" clId="{26CF346D-10E5-4EE0-BC04-87C2F195333A}" dt="2022-01-27T06:18:59.396" v="2974"/>
          <ac:spMkLst>
            <pc:docMk/>
            <pc:sldMk cId="2945011611" sldId="285"/>
            <ac:spMk id="2011" creationId="{C592C80F-5E13-42C6-94CE-C699618B7CBE}"/>
          </ac:spMkLst>
        </pc:spChg>
        <pc:spChg chg="mod">
          <ac:chgData name="Xin Zhang (FA Talent)" userId="474f572f-8271-4f60-858e-cee871e0aec6" providerId="ADAL" clId="{26CF346D-10E5-4EE0-BC04-87C2F195333A}" dt="2022-01-27T06:18:59.412" v="2978"/>
          <ac:spMkLst>
            <pc:docMk/>
            <pc:sldMk cId="2945011611" sldId="285"/>
            <ac:spMk id="2012" creationId="{2CE8953A-9155-464C-85C0-0ADBA81FC02E}"/>
          </ac:spMkLst>
        </pc:spChg>
        <pc:spChg chg="mod">
          <ac:chgData name="Xin Zhang (FA Talent)" userId="474f572f-8271-4f60-858e-cee871e0aec6" providerId="ADAL" clId="{26CF346D-10E5-4EE0-BC04-87C2F195333A}" dt="2022-01-27T06:18:59.428" v="2982"/>
          <ac:spMkLst>
            <pc:docMk/>
            <pc:sldMk cId="2945011611" sldId="285"/>
            <ac:spMk id="2013" creationId="{433F6214-38BA-4FC3-9CDA-7B77845F23D4}"/>
          </ac:spMkLst>
        </pc:spChg>
        <pc:spChg chg="mod">
          <ac:chgData name="Xin Zhang (FA Talent)" userId="474f572f-8271-4f60-858e-cee871e0aec6" providerId="ADAL" clId="{26CF346D-10E5-4EE0-BC04-87C2F195333A}" dt="2022-01-27T06:18:59.445" v="2986"/>
          <ac:spMkLst>
            <pc:docMk/>
            <pc:sldMk cId="2945011611" sldId="285"/>
            <ac:spMk id="2014" creationId="{7155A302-64A3-421B-8BD9-3410AD9E2196}"/>
          </ac:spMkLst>
        </pc:spChg>
        <pc:spChg chg="mod">
          <ac:chgData name="Xin Zhang (FA Talent)" userId="474f572f-8271-4f60-858e-cee871e0aec6" providerId="ADAL" clId="{26CF346D-10E5-4EE0-BC04-87C2F195333A}" dt="2022-01-27T06:18:59.474" v="2990"/>
          <ac:spMkLst>
            <pc:docMk/>
            <pc:sldMk cId="2945011611" sldId="285"/>
            <ac:spMk id="2015" creationId="{9FD46CD5-C91E-4B78-9245-2F2F3574F897}"/>
          </ac:spMkLst>
        </pc:spChg>
        <pc:spChg chg="mod">
          <ac:chgData name="Xin Zhang (FA Talent)" userId="474f572f-8271-4f60-858e-cee871e0aec6" providerId="ADAL" clId="{26CF346D-10E5-4EE0-BC04-87C2F195333A}" dt="2022-01-27T06:18:59.490" v="2994"/>
          <ac:spMkLst>
            <pc:docMk/>
            <pc:sldMk cId="2945011611" sldId="285"/>
            <ac:spMk id="2016" creationId="{BBA4B7D7-34B1-4E9A-9968-2C51292AE384}"/>
          </ac:spMkLst>
        </pc:spChg>
        <pc:spChg chg="mod">
          <ac:chgData name="Xin Zhang (FA Talent)" userId="474f572f-8271-4f60-858e-cee871e0aec6" providerId="ADAL" clId="{26CF346D-10E5-4EE0-BC04-87C2F195333A}" dt="2022-01-27T06:18:59.515" v="2998"/>
          <ac:spMkLst>
            <pc:docMk/>
            <pc:sldMk cId="2945011611" sldId="285"/>
            <ac:spMk id="2017" creationId="{2D0778DF-9205-4612-BD20-AD191B3410DD}"/>
          </ac:spMkLst>
        </pc:spChg>
        <pc:spChg chg="mod">
          <ac:chgData name="Xin Zhang (FA Talent)" userId="474f572f-8271-4f60-858e-cee871e0aec6" providerId="ADAL" clId="{26CF346D-10E5-4EE0-BC04-87C2F195333A}" dt="2022-01-27T06:18:59.532" v="3002"/>
          <ac:spMkLst>
            <pc:docMk/>
            <pc:sldMk cId="2945011611" sldId="285"/>
            <ac:spMk id="2018" creationId="{D19A7514-1484-4C96-A2F2-C4FD3EBC9DC2}"/>
          </ac:spMkLst>
        </pc:spChg>
        <pc:spChg chg="mod">
          <ac:chgData name="Xin Zhang (FA Talent)" userId="474f572f-8271-4f60-858e-cee871e0aec6" providerId="ADAL" clId="{26CF346D-10E5-4EE0-BC04-87C2F195333A}" dt="2022-01-27T06:18:59.549" v="3006"/>
          <ac:spMkLst>
            <pc:docMk/>
            <pc:sldMk cId="2945011611" sldId="285"/>
            <ac:spMk id="2019" creationId="{9008BCDE-0802-4C16-AB98-5E1F2784D543}"/>
          </ac:spMkLst>
        </pc:spChg>
        <pc:spChg chg="mod">
          <ac:chgData name="Xin Zhang (FA Talent)" userId="474f572f-8271-4f60-858e-cee871e0aec6" providerId="ADAL" clId="{26CF346D-10E5-4EE0-BC04-87C2F195333A}" dt="2022-01-27T06:18:59.566" v="3010"/>
          <ac:spMkLst>
            <pc:docMk/>
            <pc:sldMk cId="2945011611" sldId="285"/>
            <ac:spMk id="2020" creationId="{0EA7341A-F600-4B1F-A667-F247C567AC59}"/>
          </ac:spMkLst>
        </pc:spChg>
        <pc:spChg chg="mod">
          <ac:chgData name="Xin Zhang (FA Talent)" userId="474f572f-8271-4f60-858e-cee871e0aec6" providerId="ADAL" clId="{26CF346D-10E5-4EE0-BC04-87C2F195333A}" dt="2022-01-27T06:18:59.583" v="3014"/>
          <ac:spMkLst>
            <pc:docMk/>
            <pc:sldMk cId="2945011611" sldId="285"/>
            <ac:spMk id="2021" creationId="{2691C468-9307-466B-89C1-34F230947649}"/>
          </ac:spMkLst>
        </pc:spChg>
        <pc:spChg chg="mod">
          <ac:chgData name="Xin Zhang (FA Talent)" userId="474f572f-8271-4f60-858e-cee871e0aec6" providerId="ADAL" clId="{26CF346D-10E5-4EE0-BC04-87C2F195333A}" dt="2022-01-27T06:18:59.632" v="3018"/>
          <ac:spMkLst>
            <pc:docMk/>
            <pc:sldMk cId="2945011611" sldId="285"/>
            <ac:spMk id="2022" creationId="{5E980A42-01AF-4BBF-87C7-1C8DFC9EFFA7}"/>
          </ac:spMkLst>
        </pc:spChg>
        <pc:spChg chg="mod">
          <ac:chgData name="Xin Zhang (FA Talent)" userId="474f572f-8271-4f60-858e-cee871e0aec6" providerId="ADAL" clId="{26CF346D-10E5-4EE0-BC04-87C2F195333A}" dt="2022-01-27T06:18:59.657" v="3022"/>
          <ac:spMkLst>
            <pc:docMk/>
            <pc:sldMk cId="2945011611" sldId="285"/>
            <ac:spMk id="2023" creationId="{E7EE4FBF-D411-40E6-B356-2211E8F5FABB}"/>
          </ac:spMkLst>
        </pc:spChg>
        <pc:spChg chg="mod">
          <ac:chgData name="Xin Zhang (FA Talent)" userId="474f572f-8271-4f60-858e-cee871e0aec6" providerId="ADAL" clId="{26CF346D-10E5-4EE0-BC04-87C2F195333A}" dt="2022-01-27T06:18:59.676" v="3026"/>
          <ac:spMkLst>
            <pc:docMk/>
            <pc:sldMk cId="2945011611" sldId="285"/>
            <ac:spMk id="2024" creationId="{35F3BAA0-AABC-4226-9C27-0E10B3E6D926}"/>
          </ac:spMkLst>
        </pc:spChg>
        <pc:spChg chg="mod">
          <ac:chgData name="Xin Zhang (FA Talent)" userId="474f572f-8271-4f60-858e-cee871e0aec6" providerId="ADAL" clId="{26CF346D-10E5-4EE0-BC04-87C2F195333A}" dt="2022-01-27T06:18:59.697" v="3030"/>
          <ac:spMkLst>
            <pc:docMk/>
            <pc:sldMk cId="2945011611" sldId="285"/>
            <ac:spMk id="2025" creationId="{95706C6C-5390-4816-A1B4-E3820C984963}"/>
          </ac:spMkLst>
        </pc:spChg>
        <pc:spChg chg="mod">
          <ac:chgData name="Xin Zhang (FA Talent)" userId="474f572f-8271-4f60-858e-cee871e0aec6" providerId="ADAL" clId="{26CF346D-10E5-4EE0-BC04-87C2F195333A}" dt="2022-01-27T06:18:59.718" v="3034"/>
          <ac:spMkLst>
            <pc:docMk/>
            <pc:sldMk cId="2945011611" sldId="285"/>
            <ac:spMk id="2026" creationId="{3A68F7DA-ED20-462C-8194-FB7C0C5825A3}"/>
          </ac:spMkLst>
        </pc:spChg>
        <pc:spChg chg="mod">
          <ac:chgData name="Xin Zhang (FA Talent)" userId="474f572f-8271-4f60-858e-cee871e0aec6" providerId="ADAL" clId="{26CF346D-10E5-4EE0-BC04-87C2F195333A}" dt="2022-01-27T06:18:59.737" v="3038"/>
          <ac:spMkLst>
            <pc:docMk/>
            <pc:sldMk cId="2945011611" sldId="285"/>
            <ac:spMk id="2027" creationId="{589C6A4E-132A-44E4-A6A3-DA3D0687C0A7}"/>
          </ac:spMkLst>
        </pc:spChg>
        <pc:spChg chg="mod">
          <ac:chgData name="Xin Zhang (FA Talent)" userId="474f572f-8271-4f60-858e-cee871e0aec6" providerId="ADAL" clId="{26CF346D-10E5-4EE0-BC04-87C2F195333A}" dt="2022-01-27T06:18:59.755" v="3042"/>
          <ac:spMkLst>
            <pc:docMk/>
            <pc:sldMk cId="2945011611" sldId="285"/>
            <ac:spMk id="2028" creationId="{B2E78431-200C-44F2-A5E4-5CEBFF4C5B90}"/>
          </ac:spMkLst>
        </pc:spChg>
        <pc:spChg chg="mod">
          <ac:chgData name="Xin Zhang (FA Talent)" userId="474f572f-8271-4f60-858e-cee871e0aec6" providerId="ADAL" clId="{26CF346D-10E5-4EE0-BC04-87C2F195333A}" dt="2022-01-27T06:18:59.772" v="3046"/>
          <ac:spMkLst>
            <pc:docMk/>
            <pc:sldMk cId="2945011611" sldId="285"/>
            <ac:spMk id="2029" creationId="{31C3ECEA-7530-45EC-8606-630D155F318F}"/>
          </ac:spMkLst>
        </pc:spChg>
        <pc:spChg chg="mod">
          <ac:chgData name="Xin Zhang (FA Talent)" userId="474f572f-8271-4f60-858e-cee871e0aec6" providerId="ADAL" clId="{26CF346D-10E5-4EE0-BC04-87C2F195333A}" dt="2022-01-27T06:18:59.790" v="3050"/>
          <ac:spMkLst>
            <pc:docMk/>
            <pc:sldMk cId="2945011611" sldId="285"/>
            <ac:spMk id="2030" creationId="{1D084D5D-EB16-45F1-B7F1-95BB39B40163}"/>
          </ac:spMkLst>
        </pc:spChg>
        <pc:spChg chg="mod">
          <ac:chgData name="Xin Zhang (FA Talent)" userId="474f572f-8271-4f60-858e-cee871e0aec6" providerId="ADAL" clId="{26CF346D-10E5-4EE0-BC04-87C2F195333A}" dt="2022-01-27T06:18:59.809" v="3054"/>
          <ac:spMkLst>
            <pc:docMk/>
            <pc:sldMk cId="2945011611" sldId="285"/>
            <ac:spMk id="2031" creationId="{CF3293AB-E94F-448D-8EA0-5670741496B2}"/>
          </ac:spMkLst>
        </pc:spChg>
        <pc:spChg chg="mod">
          <ac:chgData name="Xin Zhang (FA Talent)" userId="474f572f-8271-4f60-858e-cee871e0aec6" providerId="ADAL" clId="{26CF346D-10E5-4EE0-BC04-87C2F195333A}" dt="2022-01-27T06:18:59.830" v="3058"/>
          <ac:spMkLst>
            <pc:docMk/>
            <pc:sldMk cId="2945011611" sldId="285"/>
            <ac:spMk id="2032" creationId="{510A2E0D-B11C-4F03-BB39-B7AE26673028}"/>
          </ac:spMkLst>
        </pc:spChg>
        <pc:spChg chg="mod">
          <ac:chgData name="Xin Zhang (FA Talent)" userId="474f572f-8271-4f60-858e-cee871e0aec6" providerId="ADAL" clId="{26CF346D-10E5-4EE0-BC04-87C2F195333A}" dt="2022-01-27T06:18:59.850" v="3062"/>
          <ac:spMkLst>
            <pc:docMk/>
            <pc:sldMk cId="2945011611" sldId="285"/>
            <ac:spMk id="2033" creationId="{2FB86987-FE0D-4A6A-B4FF-769F3A624E22}"/>
          </ac:spMkLst>
        </pc:spChg>
        <pc:spChg chg="mod">
          <ac:chgData name="Xin Zhang (FA Talent)" userId="474f572f-8271-4f60-858e-cee871e0aec6" providerId="ADAL" clId="{26CF346D-10E5-4EE0-BC04-87C2F195333A}" dt="2022-01-27T06:18:59.870" v="3066"/>
          <ac:spMkLst>
            <pc:docMk/>
            <pc:sldMk cId="2945011611" sldId="285"/>
            <ac:spMk id="2034" creationId="{D3B6FE09-D3DA-4679-A52B-7AE463FC64B4}"/>
          </ac:spMkLst>
        </pc:spChg>
        <pc:spChg chg="mod">
          <ac:chgData name="Xin Zhang (FA Talent)" userId="474f572f-8271-4f60-858e-cee871e0aec6" providerId="ADAL" clId="{26CF346D-10E5-4EE0-BC04-87C2F195333A}" dt="2022-01-27T06:18:59.890" v="3070"/>
          <ac:spMkLst>
            <pc:docMk/>
            <pc:sldMk cId="2945011611" sldId="285"/>
            <ac:spMk id="2035" creationId="{77CB8AD4-16EC-4403-98BC-222FF916AE96}"/>
          </ac:spMkLst>
        </pc:spChg>
        <pc:spChg chg="mod">
          <ac:chgData name="Xin Zhang (FA Talent)" userId="474f572f-8271-4f60-858e-cee871e0aec6" providerId="ADAL" clId="{26CF346D-10E5-4EE0-BC04-87C2F195333A}" dt="2022-01-27T06:18:59.920" v="3074"/>
          <ac:spMkLst>
            <pc:docMk/>
            <pc:sldMk cId="2945011611" sldId="285"/>
            <ac:spMk id="2036" creationId="{DBD1C451-7674-4B63-AA68-B24BDE7BD82F}"/>
          </ac:spMkLst>
        </pc:spChg>
        <pc:spChg chg="mod">
          <ac:chgData name="Xin Zhang (FA Talent)" userId="474f572f-8271-4f60-858e-cee871e0aec6" providerId="ADAL" clId="{26CF346D-10E5-4EE0-BC04-87C2F195333A}" dt="2022-01-27T06:18:59.943" v="3078"/>
          <ac:spMkLst>
            <pc:docMk/>
            <pc:sldMk cId="2945011611" sldId="285"/>
            <ac:spMk id="2037" creationId="{B14FD850-3959-44F2-B0B7-43CA9788C6E1}"/>
          </ac:spMkLst>
        </pc:spChg>
        <pc:spChg chg="mod">
          <ac:chgData name="Xin Zhang (FA Talent)" userId="474f572f-8271-4f60-858e-cee871e0aec6" providerId="ADAL" clId="{26CF346D-10E5-4EE0-BC04-87C2F195333A}" dt="2022-01-27T06:18:59.962" v="3082"/>
          <ac:spMkLst>
            <pc:docMk/>
            <pc:sldMk cId="2945011611" sldId="285"/>
            <ac:spMk id="2038" creationId="{4B665744-E84B-4C01-B1C0-F3E6FFF869CF}"/>
          </ac:spMkLst>
        </pc:spChg>
        <pc:spChg chg="mod">
          <ac:chgData name="Xin Zhang (FA Talent)" userId="474f572f-8271-4f60-858e-cee871e0aec6" providerId="ADAL" clId="{26CF346D-10E5-4EE0-BC04-87C2F195333A}" dt="2022-01-27T06:18:59.984" v="3086"/>
          <ac:spMkLst>
            <pc:docMk/>
            <pc:sldMk cId="2945011611" sldId="285"/>
            <ac:spMk id="2039" creationId="{1290DBF1-8FEA-44E2-83CC-8514C64882A8}"/>
          </ac:spMkLst>
        </pc:spChg>
        <pc:spChg chg="mod">
          <ac:chgData name="Xin Zhang (FA Talent)" userId="474f572f-8271-4f60-858e-cee871e0aec6" providerId="ADAL" clId="{26CF346D-10E5-4EE0-BC04-87C2F195333A}" dt="2022-01-27T06:19:00.009" v="3090"/>
          <ac:spMkLst>
            <pc:docMk/>
            <pc:sldMk cId="2945011611" sldId="285"/>
            <ac:spMk id="2040" creationId="{40ED6B88-39F9-4708-B265-9A07E8CC6AD7}"/>
          </ac:spMkLst>
        </pc:spChg>
        <pc:spChg chg="mod">
          <ac:chgData name="Xin Zhang (FA Talent)" userId="474f572f-8271-4f60-858e-cee871e0aec6" providerId="ADAL" clId="{26CF346D-10E5-4EE0-BC04-87C2F195333A}" dt="2022-01-27T06:19:00.031" v="3094"/>
          <ac:spMkLst>
            <pc:docMk/>
            <pc:sldMk cId="2945011611" sldId="285"/>
            <ac:spMk id="2041" creationId="{70DC5709-D37F-4344-8141-93E2411E286B}"/>
          </ac:spMkLst>
        </pc:spChg>
        <pc:spChg chg="mod">
          <ac:chgData name="Xin Zhang (FA Talent)" userId="474f572f-8271-4f60-858e-cee871e0aec6" providerId="ADAL" clId="{26CF346D-10E5-4EE0-BC04-87C2F195333A}" dt="2022-01-27T06:19:00.055" v="3098"/>
          <ac:spMkLst>
            <pc:docMk/>
            <pc:sldMk cId="2945011611" sldId="285"/>
            <ac:spMk id="2042" creationId="{56728757-2BB8-4FE7-B8D8-3FE943855F69}"/>
          </ac:spMkLst>
        </pc:spChg>
        <pc:spChg chg="mod">
          <ac:chgData name="Xin Zhang (FA Talent)" userId="474f572f-8271-4f60-858e-cee871e0aec6" providerId="ADAL" clId="{26CF346D-10E5-4EE0-BC04-87C2F195333A}" dt="2022-01-27T06:19:00.074" v="3102"/>
          <ac:spMkLst>
            <pc:docMk/>
            <pc:sldMk cId="2945011611" sldId="285"/>
            <ac:spMk id="2043" creationId="{2E3E55BB-3C43-4ECB-A226-DE8FDF9550A5}"/>
          </ac:spMkLst>
        </pc:spChg>
        <pc:spChg chg="mod">
          <ac:chgData name="Xin Zhang (FA Talent)" userId="474f572f-8271-4f60-858e-cee871e0aec6" providerId="ADAL" clId="{26CF346D-10E5-4EE0-BC04-87C2F195333A}" dt="2022-01-27T06:19:00.092" v="3106"/>
          <ac:spMkLst>
            <pc:docMk/>
            <pc:sldMk cId="2945011611" sldId="285"/>
            <ac:spMk id="2044" creationId="{F514CDCB-B0CE-4878-83C8-45D31DA79761}"/>
          </ac:spMkLst>
        </pc:spChg>
        <pc:spChg chg="mod">
          <ac:chgData name="Xin Zhang (FA Talent)" userId="474f572f-8271-4f60-858e-cee871e0aec6" providerId="ADAL" clId="{26CF346D-10E5-4EE0-BC04-87C2F195333A}" dt="2022-01-27T06:19:00.112" v="3110"/>
          <ac:spMkLst>
            <pc:docMk/>
            <pc:sldMk cId="2945011611" sldId="285"/>
            <ac:spMk id="2045" creationId="{0B6ECBC8-7A83-46FC-9D5D-47F06C8E0EBF}"/>
          </ac:spMkLst>
        </pc:spChg>
        <pc:spChg chg="mod">
          <ac:chgData name="Xin Zhang (FA Talent)" userId="474f572f-8271-4f60-858e-cee871e0aec6" providerId="ADAL" clId="{26CF346D-10E5-4EE0-BC04-87C2F195333A}" dt="2022-01-27T06:19:00.131" v="3114"/>
          <ac:spMkLst>
            <pc:docMk/>
            <pc:sldMk cId="2945011611" sldId="285"/>
            <ac:spMk id="2046" creationId="{9F1B1F67-06F5-44BD-88C3-8954F1DB8D4E}"/>
          </ac:spMkLst>
        </pc:spChg>
        <pc:spChg chg="mod">
          <ac:chgData name="Xin Zhang (FA Talent)" userId="474f572f-8271-4f60-858e-cee871e0aec6" providerId="ADAL" clId="{26CF346D-10E5-4EE0-BC04-87C2F195333A}" dt="2022-01-27T06:19:00.151" v="3118"/>
          <ac:spMkLst>
            <pc:docMk/>
            <pc:sldMk cId="2945011611" sldId="285"/>
            <ac:spMk id="2047" creationId="{78D0B1D7-1C18-49E4-93B2-AA67B4DB12B0}"/>
          </ac:spMkLst>
        </pc:spChg>
        <pc:spChg chg="mod">
          <ac:chgData name="Xin Zhang (FA Talent)" userId="474f572f-8271-4f60-858e-cee871e0aec6" providerId="ADAL" clId="{26CF346D-10E5-4EE0-BC04-87C2F195333A}" dt="2022-01-27T06:19:00.170" v="3122"/>
          <ac:spMkLst>
            <pc:docMk/>
            <pc:sldMk cId="2945011611" sldId="285"/>
            <ac:spMk id="2048" creationId="{5BCA3C03-3E21-447B-9B44-AB0BE3C4E4A3}"/>
          </ac:spMkLst>
        </pc:spChg>
        <pc:spChg chg="mod">
          <ac:chgData name="Xin Zhang (FA Talent)" userId="474f572f-8271-4f60-858e-cee871e0aec6" providerId="ADAL" clId="{26CF346D-10E5-4EE0-BC04-87C2F195333A}" dt="2022-01-27T06:19:00.188" v="3126"/>
          <ac:spMkLst>
            <pc:docMk/>
            <pc:sldMk cId="2945011611" sldId="285"/>
            <ac:spMk id="2049" creationId="{D7312158-2429-4321-9F0D-C70DF00D86D5}"/>
          </ac:spMkLst>
        </pc:spChg>
        <pc:spChg chg="mod">
          <ac:chgData name="Xin Zhang (FA Talent)" userId="474f572f-8271-4f60-858e-cee871e0aec6" providerId="ADAL" clId="{26CF346D-10E5-4EE0-BC04-87C2F195333A}" dt="2022-01-27T06:19:00.207" v="3130"/>
          <ac:spMkLst>
            <pc:docMk/>
            <pc:sldMk cId="2945011611" sldId="285"/>
            <ac:spMk id="2050" creationId="{79390DF0-5017-4262-8D0D-96244490770F}"/>
          </ac:spMkLst>
        </pc:spChg>
        <pc:spChg chg="mod">
          <ac:chgData name="Xin Zhang (FA Talent)" userId="474f572f-8271-4f60-858e-cee871e0aec6" providerId="ADAL" clId="{26CF346D-10E5-4EE0-BC04-87C2F195333A}" dt="2022-01-27T06:19:00.227" v="3134"/>
          <ac:spMkLst>
            <pc:docMk/>
            <pc:sldMk cId="2945011611" sldId="285"/>
            <ac:spMk id="2051" creationId="{1837CD5C-EBAA-4359-93DD-781001B514B8}"/>
          </ac:spMkLst>
        </pc:spChg>
        <pc:spChg chg="mod">
          <ac:chgData name="Xin Zhang (FA Talent)" userId="474f572f-8271-4f60-858e-cee871e0aec6" providerId="ADAL" clId="{26CF346D-10E5-4EE0-BC04-87C2F195333A}" dt="2022-01-27T06:19:00.246" v="3138"/>
          <ac:spMkLst>
            <pc:docMk/>
            <pc:sldMk cId="2945011611" sldId="285"/>
            <ac:spMk id="2052" creationId="{BD2EF52D-99D0-4EEF-ABB4-C6E64CD803E8}"/>
          </ac:spMkLst>
        </pc:spChg>
        <pc:spChg chg="mod">
          <ac:chgData name="Xin Zhang (FA Talent)" userId="474f572f-8271-4f60-858e-cee871e0aec6" providerId="ADAL" clId="{26CF346D-10E5-4EE0-BC04-87C2F195333A}" dt="2022-01-27T06:19:00.263" v="3142"/>
          <ac:spMkLst>
            <pc:docMk/>
            <pc:sldMk cId="2945011611" sldId="285"/>
            <ac:spMk id="2053" creationId="{9FDDD130-DA4B-4D0D-95BD-E42FF965C068}"/>
          </ac:spMkLst>
        </pc:spChg>
        <pc:spChg chg="mod">
          <ac:chgData name="Xin Zhang (FA Talent)" userId="474f572f-8271-4f60-858e-cee871e0aec6" providerId="ADAL" clId="{26CF346D-10E5-4EE0-BC04-87C2F195333A}" dt="2022-01-27T06:19:00.284" v="3146"/>
          <ac:spMkLst>
            <pc:docMk/>
            <pc:sldMk cId="2945011611" sldId="285"/>
            <ac:spMk id="2054" creationId="{0007B96C-9234-469A-9B79-F79B34ECF11C}"/>
          </ac:spMkLst>
        </pc:spChg>
        <pc:spChg chg="mod">
          <ac:chgData name="Xin Zhang (FA Talent)" userId="474f572f-8271-4f60-858e-cee871e0aec6" providerId="ADAL" clId="{26CF346D-10E5-4EE0-BC04-87C2F195333A}" dt="2022-01-27T06:19:00.303" v="3150"/>
          <ac:spMkLst>
            <pc:docMk/>
            <pc:sldMk cId="2945011611" sldId="285"/>
            <ac:spMk id="2055" creationId="{212FFA63-D07E-4C6F-9EF5-B505C9BF1157}"/>
          </ac:spMkLst>
        </pc:spChg>
        <pc:spChg chg="mod">
          <ac:chgData name="Xin Zhang (FA Talent)" userId="474f572f-8271-4f60-858e-cee871e0aec6" providerId="ADAL" clId="{26CF346D-10E5-4EE0-BC04-87C2F195333A}" dt="2022-01-27T06:19:00.324" v="3154"/>
          <ac:spMkLst>
            <pc:docMk/>
            <pc:sldMk cId="2945011611" sldId="285"/>
            <ac:spMk id="2056" creationId="{55FA13BE-AB08-442A-A427-2B63832C4100}"/>
          </ac:spMkLst>
        </pc:spChg>
        <pc:spChg chg="mod">
          <ac:chgData name="Xin Zhang (FA Talent)" userId="474f572f-8271-4f60-858e-cee871e0aec6" providerId="ADAL" clId="{26CF346D-10E5-4EE0-BC04-87C2F195333A}" dt="2022-01-27T06:19:00.344" v="3158"/>
          <ac:spMkLst>
            <pc:docMk/>
            <pc:sldMk cId="2945011611" sldId="285"/>
            <ac:spMk id="2057" creationId="{0F32CAE5-0E50-4262-8E2A-4196D48B1E16}"/>
          </ac:spMkLst>
        </pc:spChg>
        <pc:spChg chg="mod">
          <ac:chgData name="Xin Zhang (FA Talent)" userId="474f572f-8271-4f60-858e-cee871e0aec6" providerId="ADAL" clId="{26CF346D-10E5-4EE0-BC04-87C2F195333A}" dt="2022-01-27T06:19:00.364" v="3162"/>
          <ac:spMkLst>
            <pc:docMk/>
            <pc:sldMk cId="2945011611" sldId="285"/>
            <ac:spMk id="2058" creationId="{6ECBBCB1-2BEE-44EB-BE73-8E8E384DC7E0}"/>
          </ac:spMkLst>
        </pc:spChg>
        <pc:spChg chg="mod">
          <ac:chgData name="Xin Zhang (FA Talent)" userId="474f572f-8271-4f60-858e-cee871e0aec6" providerId="ADAL" clId="{26CF346D-10E5-4EE0-BC04-87C2F195333A}" dt="2022-01-27T06:19:00.383" v="3166"/>
          <ac:spMkLst>
            <pc:docMk/>
            <pc:sldMk cId="2945011611" sldId="285"/>
            <ac:spMk id="2059" creationId="{6A30CFF2-B0EC-470E-8F63-D84DFD25469E}"/>
          </ac:spMkLst>
        </pc:spChg>
        <pc:spChg chg="mod">
          <ac:chgData name="Xin Zhang (FA Talent)" userId="474f572f-8271-4f60-858e-cee871e0aec6" providerId="ADAL" clId="{26CF346D-10E5-4EE0-BC04-87C2F195333A}" dt="2022-01-27T06:19:00.403" v="3170"/>
          <ac:spMkLst>
            <pc:docMk/>
            <pc:sldMk cId="2945011611" sldId="285"/>
            <ac:spMk id="2060" creationId="{AF16BBAA-881C-4445-9018-8CB1D6A309A9}"/>
          </ac:spMkLst>
        </pc:spChg>
        <pc:spChg chg="mod">
          <ac:chgData name="Xin Zhang (FA Talent)" userId="474f572f-8271-4f60-858e-cee871e0aec6" providerId="ADAL" clId="{26CF346D-10E5-4EE0-BC04-87C2F195333A}" dt="2022-01-27T06:19:00.425" v="3174"/>
          <ac:spMkLst>
            <pc:docMk/>
            <pc:sldMk cId="2945011611" sldId="285"/>
            <ac:spMk id="2061" creationId="{0EE806CC-A66E-473E-A000-8971DC11BF98}"/>
          </ac:spMkLst>
        </pc:spChg>
        <pc:spChg chg="mod">
          <ac:chgData name="Xin Zhang (FA Talent)" userId="474f572f-8271-4f60-858e-cee871e0aec6" providerId="ADAL" clId="{26CF346D-10E5-4EE0-BC04-87C2F195333A}" dt="2022-01-27T06:18:58.908" v="2878" actId="947"/>
          <ac:spMkLst>
            <pc:docMk/>
            <pc:sldMk cId="2945011611" sldId="285"/>
            <ac:spMk id="2063" creationId="{ADFDA5F8-5FD0-4B72-928B-C6758373EB3C}"/>
          </ac:spMkLst>
        </pc:spChg>
        <pc:spChg chg="mod">
          <ac:chgData name="Xin Zhang (FA Talent)" userId="474f572f-8271-4f60-858e-cee871e0aec6" providerId="ADAL" clId="{26CF346D-10E5-4EE0-BC04-87C2F195333A}" dt="2022-01-27T06:18:57.514" v="2559"/>
          <ac:spMkLst>
            <pc:docMk/>
            <pc:sldMk cId="2945011611" sldId="285"/>
            <ac:spMk id="2064" creationId="{3956A0B2-C2B5-42D5-B209-CF7B2AEA3959}"/>
          </ac:spMkLst>
        </pc:spChg>
        <pc:spChg chg="mod">
          <ac:chgData name="Xin Zhang (FA Talent)" userId="474f572f-8271-4f60-858e-cee871e0aec6" providerId="ADAL" clId="{26CF346D-10E5-4EE0-BC04-87C2F195333A}" dt="2022-01-27T06:18:57.549" v="2586"/>
          <ac:spMkLst>
            <pc:docMk/>
            <pc:sldMk cId="2945011611" sldId="285"/>
            <ac:spMk id="2065" creationId="{C184FCBB-60EF-4FE6-825C-D4B02A2BF075}"/>
          </ac:spMkLst>
        </pc:spChg>
        <pc:spChg chg="mod">
          <ac:chgData name="Xin Zhang (FA Talent)" userId="474f572f-8271-4f60-858e-cee871e0aec6" providerId="ADAL" clId="{26CF346D-10E5-4EE0-BC04-87C2F195333A}" dt="2022-01-27T06:18:57.562" v="2590"/>
          <ac:spMkLst>
            <pc:docMk/>
            <pc:sldMk cId="2945011611" sldId="285"/>
            <ac:spMk id="2066" creationId="{630A558D-F905-40EA-807C-7D91F8A23D2F}"/>
          </ac:spMkLst>
        </pc:spChg>
        <pc:spChg chg="mod">
          <ac:chgData name="Xin Zhang (FA Talent)" userId="474f572f-8271-4f60-858e-cee871e0aec6" providerId="ADAL" clId="{26CF346D-10E5-4EE0-BC04-87C2F195333A}" dt="2022-01-27T06:18:57.576" v="2594"/>
          <ac:spMkLst>
            <pc:docMk/>
            <pc:sldMk cId="2945011611" sldId="285"/>
            <ac:spMk id="2067" creationId="{9132E22D-5969-4832-B2F5-570B79CA5EF1}"/>
          </ac:spMkLst>
        </pc:spChg>
        <pc:spChg chg="mod">
          <ac:chgData name="Xin Zhang (FA Talent)" userId="474f572f-8271-4f60-858e-cee871e0aec6" providerId="ADAL" clId="{26CF346D-10E5-4EE0-BC04-87C2F195333A}" dt="2022-01-27T06:18:57.592" v="2598"/>
          <ac:spMkLst>
            <pc:docMk/>
            <pc:sldMk cId="2945011611" sldId="285"/>
            <ac:spMk id="2068" creationId="{5D033233-2B6C-4542-95C4-26070F56CF64}"/>
          </ac:spMkLst>
        </pc:spChg>
        <pc:spChg chg="mod">
          <ac:chgData name="Xin Zhang (FA Talent)" userId="474f572f-8271-4f60-858e-cee871e0aec6" providerId="ADAL" clId="{26CF346D-10E5-4EE0-BC04-87C2F195333A}" dt="2022-01-27T06:18:57.606" v="2602"/>
          <ac:spMkLst>
            <pc:docMk/>
            <pc:sldMk cId="2945011611" sldId="285"/>
            <ac:spMk id="2069" creationId="{DF748579-7F15-4E15-8868-F0F0BAD3FA00}"/>
          </ac:spMkLst>
        </pc:spChg>
        <pc:spChg chg="mod">
          <ac:chgData name="Xin Zhang (FA Talent)" userId="474f572f-8271-4f60-858e-cee871e0aec6" providerId="ADAL" clId="{26CF346D-10E5-4EE0-BC04-87C2F195333A}" dt="2022-01-27T06:18:57.622" v="2606"/>
          <ac:spMkLst>
            <pc:docMk/>
            <pc:sldMk cId="2945011611" sldId="285"/>
            <ac:spMk id="2070" creationId="{707CF0D7-FDBF-493F-8D12-FD75173B847F}"/>
          </ac:spMkLst>
        </pc:spChg>
        <pc:spChg chg="mod">
          <ac:chgData name="Xin Zhang (FA Talent)" userId="474f572f-8271-4f60-858e-cee871e0aec6" providerId="ADAL" clId="{26CF346D-10E5-4EE0-BC04-87C2F195333A}" dt="2022-01-27T06:18:57.637" v="2610"/>
          <ac:spMkLst>
            <pc:docMk/>
            <pc:sldMk cId="2945011611" sldId="285"/>
            <ac:spMk id="2071" creationId="{91748917-E088-443C-8FA4-F7D3BB84AA31}"/>
          </ac:spMkLst>
        </pc:spChg>
        <pc:spChg chg="mod">
          <ac:chgData name="Xin Zhang (FA Talent)" userId="474f572f-8271-4f60-858e-cee871e0aec6" providerId="ADAL" clId="{26CF346D-10E5-4EE0-BC04-87C2F195333A}" dt="2022-01-27T06:18:57.653" v="2614"/>
          <ac:spMkLst>
            <pc:docMk/>
            <pc:sldMk cId="2945011611" sldId="285"/>
            <ac:spMk id="2072" creationId="{0A03FF5C-863C-4EC6-AF7E-BE1308AC05C9}"/>
          </ac:spMkLst>
        </pc:spChg>
        <pc:spChg chg="mod">
          <ac:chgData name="Xin Zhang (FA Talent)" userId="474f572f-8271-4f60-858e-cee871e0aec6" providerId="ADAL" clId="{26CF346D-10E5-4EE0-BC04-87C2F195333A}" dt="2022-01-27T06:18:57.668" v="2618"/>
          <ac:spMkLst>
            <pc:docMk/>
            <pc:sldMk cId="2945011611" sldId="285"/>
            <ac:spMk id="2073" creationId="{E64328F5-EF9B-4612-8643-924AC8B18D7C}"/>
          </ac:spMkLst>
        </pc:spChg>
        <pc:spChg chg="mod">
          <ac:chgData name="Xin Zhang (FA Talent)" userId="474f572f-8271-4f60-858e-cee871e0aec6" providerId="ADAL" clId="{26CF346D-10E5-4EE0-BC04-87C2F195333A}" dt="2022-01-27T06:18:57.684" v="2622"/>
          <ac:spMkLst>
            <pc:docMk/>
            <pc:sldMk cId="2945011611" sldId="285"/>
            <ac:spMk id="2074" creationId="{B34BB2FA-9F07-44B9-AC34-CD01E460A380}"/>
          </ac:spMkLst>
        </pc:spChg>
        <pc:spChg chg="mod">
          <ac:chgData name="Xin Zhang (FA Talent)" userId="474f572f-8271-4f60-858e-cee871e0aec6" providerId="ADAL" clId="{26CF346D-10E5-4EE0-BC04-87C2F195333A}" dt="2022-01-27T06:18:57.699" v="2626"/>
          <ac:spMkLst>
            <pc:docMk/>
            <pc:sldMk cId="2945011611" sldId="285"/>
            <ac:spMk id="2075" creationId="{DF7F90A1-0DFD-4E8A-BA71-7B3AE79462F0}"/>
          </ac:spMkLst>
        </pc:spChg>
        <pc:spChg chg="mod">
          <ac:chgData name="Xin Zhang (FA Talent)" userId="474f572f-8271-4f60-858e-cee871e0aec6" providerId="ADAL" clId="{26CF346D-10E5-4EE0-BC04-87C2F195333A}" dt="2022-01-27T06:18:57.714" v="2630"/>
          <ac:spMkLst>
            <pc:docMk/>
            <pc:sldMk cId="2945011611" sldId="285"/>
            <ac:spMk id="2076" creationId="{1E3AA757-7E4F-4A28-92D9-50029A8CA85C}"/>
          </ac:spMkLst>
        </pc:spChg>
        <pc:spChg chg="mod">
          <ac:chgData name="Xin Zhang (FA Talent)" userId="474f572f-8271-4f60-858e-cee871e0aec6" providerId="ADAL" clId="{26CF346D-10E5-4EE0-BC04-87C2F195333A}" dt="2022-01-27T06:18:57.731" v="2634"/>
          <ac:spMkLst>
            <pc:docMk/>
            <pc:sldMk cId="2945011611" sldId="285"/>
            <ac:spMk id="2077" creationId="{319BEA49-D9D1-4062-9D8C-114EDD5A2143}"/>
          </ac:spMkLst>
        </pc:spChg>
        <pc:spChg chg="mod">
          <ac:chgData name="Xin Zhang (FA Talent)" userId="474f572f-8271-4f60-858e-cee871e0aec6" providerId="ADAL" clId="{26CF346D-10E5-4EE0-BC04-87C2F195333A}" dt="2022-01-27T06:18:57.746" v="2638"/>
          <ac:spMkLst>
            <pc:docMk/>
            <pc:sldMk cId="2945011611" sldId="285"/>
            <ac:spMk id="2078" creationId="{B304F4AF-C4C0-435A-9EF5-84E3D6CA976D}"/>
          </ac:spMkLst>
        </pc:spChg>
        <pc:spChg chg="mod">
          <ac:chgData name="Xin Zhang (FA Talent)" userId="474f572f-8271-4f60-858e-cee871e0aec6" providerId="ADAL" clId="{26CF346D-10E5-4EE0-BC04-87C2F195333A}" dt="2022-01-27T06:18:57.780" v="2642"/>
          <ac:spMkLst>
            <pc:docMk/>
            <pc:sldMk cId="2945011611" sldId="285"/>
            <ac:spMk id="2079" creationId="{ABB9867C-FFF5-4634-B25D-CD5FB929C90C}"/>
          </ac:spMkLst>
        </pc:spChg>
        <pc:spChg chg="mod">
          <ac:chgData name="Xin Zhang (FA Talent)" userId="474f572f-8271-4f60-858e-cee871e0aec6" providerId="ADAL" clId="{26CF346D-10E5-4EE0-BC04-87C2F195333A}" dt="2022-01-27T06:18:57.794" v="2646"/>
          <ac:spMkLst>
            <pc:docMk/>
            <pc:sldMk cId="2945011611" sldId="285"/>
            <ac:spMk id="2080" creationId="{1CA9033F-E289-40EB-94DE-DC26A63041ED}"/>
          </ac:spMkLst>
        </pc:spChg>
        <pc:spChg chg="mod">
          <ac:chgData name="Xin Zhang (FA Talent)" userId="474f572f-8271-4f60-858e-cee871e0aec6" providerId="ADAL" clId="{26CF346D-10E5-4EE0-BC04-87C2F195333A}" dt="2022-01-27T06:18:57.809" v="2650"/>
          <ac:spMkLst>
            <pc:docMk/>
            <pc:sldMk cId="2945011611" sldId="285"/>
            <ac:spMk id="2081" creationId="{35EA1C6C-9B76-4387-9A06-0F778F6F80D3}"/>
          </ac:spMkLst>
        </pc:spChg>
        <pc:spChg chg="mod">
          <ac:chgData name="Xin Zhang (FA Talent)" userId="474f572f-8271-4f60-858e-cee871e0aec6" providerId="ADAL" clId="{26CF346D-10E5-4EE0-BC04-87C2F195333A}" dt="2022-01-27T06:18:57.824" v="2654"/>
          <ac:spMkLst>
            <pc:docMk/>
            <pc:sldMk cId="2945011611" sldId="285"/>
            <ac:spMk id="2082" creationId="{C0B23E37-82DF-4836-A4F5-75F7D9BDCF87}"/>
          </ac:spMkLst>
        </pc:spChg>
        <pc:spChg chg="mod">
          <ac:chgData name="Xin Zhang (FA Talent)" userId="474f572f-8271-4f60-858e-cee871e0aec6" providerId="ADAL" clId="{26CF346D-10E5-4EE0-BC04-87C2F195333A}" dt="2022-01-27T06:18:57.841" v="2658"/>
          <ac:spMkLst>
            <pc:docMk/>
            <pc:sldMk cId="2945011611" sldId="285"/>
            <ac:spMk id="2083" creationId="{29C50A66-37F5-478E-89AD-1AEA629FC713}"/>
          </ac:spMkLst>
        </pc:spChg>
        <pc:spChg chg="mod">
          <ac:chgData name="Xin Zhang (FA Talent)" userId="474f572f-8271-4f60-858e-cee871e0aec6" providerId="ADAL" clId="{26CF346D-10E5-4EE0-BC04-87C2F195333A}" dt="2022-01-27T06:18:57.856" v="2662"/>
          <ac:spMkLst>
            <pc:docMk/>
            <pc:sldMk cId="2945011611" sldId="285"/>
            <ac:spMk id="2084" creationId="{1A6F6188-3DBF-4ADE-A95B-11B9A2968308}"/>
          </ac:spMkLst>
        </pc:spChg>
        <pc:spChg chg="mod">
          <ac:chgData name="Xin Zhang (FA Talent)" userId="474f572f-8271-4f60-858e-cee871e0aec6" providerId="ADAL" clId="{26CF346D-10E5-4EE0-BC04-87C2F195333A}" dt="2022-01-27T06:18:57.876" v="2666"/>
          <ac:spMkLst>
            <pc:docMk/>
            <pc:sldMk cId="2945011611" sldId="285"/>
            <ac:spMk id="2085" creationId="{95E0B6A7-9184-4270-AFBE-0038B448A9E4}"/>
          </ac:spMkLst>
        </pc:spChg>
        <pc:spChg chg="mod">
          <ac:chgData name="Xin Zhang (FA Talent)" userId="474f572f-8271-4f60-858e-cee871e0aec6" providerId="ADAL" clId="{26CF346D-10E5-4EE0-BC04-87C2F195333A}" dt="2022-01-27T06:18:57.892" v="2670"/>
          <ac:spMkLst>
            <pc:docMk/>
            <pc:sldMk cId="2945011611" sldId="285"/>
            <ac:spMk id="2086" creationId="{F72EDF1A-76CE-4ADB-80F7-C126BFEFC58B}"/>
          </ac:spMkLst>
        </pc:spChg>
        <pc:spChg chg="mod">
          <ac:chgData name="Xin Zhang (FA Talent)" userId="474f572f-8271-4f60-858e-cee871e0aec6" providerId="ADAL" clId="{26CF346D-10E5-4EE0-BC04-87C2F195333A}" dt="2022-01-27T06:18:57.907" v="2674"/>
          <ac:spMkLst>
            <pc:docMk/>
            <pc:sldMk cId="2945011611" sldId="285"/>
            <ac:spMk id="2087" creationId="{D6A474B2-8F39-4CC8-8A05-146876E0E942}"/>
          </ac:spMkLst>
        </pc:spChg>
        <pc:spChg chg="mod">
          <ac:chgData name="Xin Zhang (FA Talent)" userId="474f572f-8271-4f60-858e-cee871e0aec6" providerId="ADAL" clId="{26CF346D-10E5-4EE0-BC04-87C2F195333A}" dt="2022-01-27T06:18:57.923" v="2678"/>
          <ac:spMkLst>
            <pc:docMk/>
            <pc:sldMk cId="2945011611" sldId="285"/>
            <ac:spMk id="2088" creationId="{CFED3627-5FF0-46B6-A0F7-9B9ED9BBDE54}"/>
          </ac:spMkLst>
        </pc:spChg>
        <pc:spChg chg="mod">
          <ac:chgData name="Xin Zhang (FA Talent)" userId="474f572f-8271-4f60-858e-cee871e0aec6" providerId="ADAL" clId="{26CF346D-10E5-4EE0-BC04-87C2F195333A}" dt="2022-01-27T06:18:57.937" v="2682"/>
          <ac:spMkLst>
            <pc:docMk/>
            <pc:sldMk cId="2945011611" sldId="285"/>
            <ac:spMk id="2089" creationId="{2BFFD747-6410-4971-AFE4-618AE64F347C}"/>
          </ac:spMkLst>
        </pc:spChg>
        <pc:spChg chg="mod">
          <ac:chgData name="Xin Zhang (FA Talent)" userId="474f572f-8271-4f60-858e-cee871e0aec6" providerId="ADAL" clId="{26CF346D-10E5-4EE0-BC04-87C2F195333A}" dt="2022-01-27T06:18:57.957" v="2686"/>
          <ac:spMkLst>
            <pc:docMk/>
            <pc:sldMk cId="2945011611" sldId="285"/>
            <ac:spMk id="2090" creationId="{47F5E4BD-EBEA-4992-9918-F316201EB10A}"/>
          </ac:spMkLst>
        </pc:spChg>
        <pc:spChg chg="mod">
          <ac:chgData name="Xin Zhang (FA Talent)" userId="474f572f-8271-4f60-858e-cee871e0aec6" providerId="ADAL" clId="{26CF346D-10E5-4EE0-BC04-87C2F195333A}" dt="2022-01-27T06:18:57.973" v="2690"/>
          <ac:spMkLst>
            <pc:docMk/>
            <pc:sldMk cId="2945011611" sldId="285"/>
            <ac:spMk id="2091" creationId="{FB716C2A-41CB-4F44-AF65-EAF013D1A781}"/>
          </ac:spMkLst>
        </pc:spChg>
        <pc:spChg chg="mod">
          <ac:chgData name="Xin Zhang (FA Talent)" userId="474f572f-8271-4f60-858e-cee871e0aec6" providerId="ADAL" clId="{26CF346D-10E5-4EE0-BC04-87C2F195333A}" dt="2022-01-27T06:18:57.989" v="2694"/>
          <ac:spMkLst>
            <pc:docMk/>
            <pc:sldMk cId="2945011611" sldId="285"/>
            <ac:spMk id="2092" creationId="{57E8D736-CA09-4CF5-8A67-6C03B59407F3}"/>
          </ac:spMkLst>
        </pc:spChg>
        <pc:spChg chg="mod">
          <ac:chgData name="Xin Zhang (FA Talent)" userId="474f572f-8271-4f60-858e-cee871e0aec6" providerId="ADAL" clId="{26CF346D-10E5-4EE0-BC04-87C2F195333A}" dt="2022-01-27T06:18:58.004" v="2698"/>
          <ac:spMkLst>
            <pc:docMk/>
            <pc:sldMk cId="2945011611" sldId="285"/>
            <ac:spMk id="2093" creationId="{B6CC2210-E1E9-4362-B81B-829CBD8B3040}"/>
          </ac:spMkLst>
        </pc:spChg>
        <pc:spChg chg="mod">
          <ac:chgData name="Xin Zhang (FA Talent)" userId="474f572f-8271-4f60-858e-cee871e0aec6" providerId="ADAL" clId="{26CF346D-10E5-4EE0-BC04-87C2F195333A}" dt="2022-01-27T06:18:58.019" v="2702"/>
          <ac:spMkLst>
            <pc:docMk/>
            <pc:sldMk cId="2945011611" sldId="285"/>
            <ac:spMk id="2094" creationId="{595F6EF5-7DA2-4865-9BDD-9B9FE1758760}"/>
          </ac:spMkLst>
        </pc:spChg>
        <pc:spChg chg="mod">
          <ac:chgData name="Xin Zhang (FA Talent)" userId="474f572f-8271-4f60-858e-cee871e0aec6" providerId="ADAL" clId="{26CF346D-10E5-4EE0-BC04-87C2F195333A}" dt="2022-01-27T06:18:58.035" v="2706"/>
          <ac:spMkLst>
            <pc:docMk/>
            <pc:sldMk cId="2945011611" sldId="285"/>
            <ac:spMk id="2095" creationId="{F0C4B162-1995-4BC8-9A7C-37330512BABF}"/>
          </ac:spMkLst>
        </pc:spChg>
        <pc:spChg chg="mod">
          <ac:chgData name="Xin Zhang (FA Talent)" userId="474f572f-8271-4f60-858e-cee871e0aec6" providerId="ADAL" clId="{26CF346D-10E5-4EE0-BC04-87C2F195333A}" dt="2022-01-27T06:18:58.051" v="2710"/>
          <ac:spMkLst>
            <pc:docMk/>
            <pc:sldMk cId="2945011611" sldId="285"/>
            <ac:spMk id="2096" creationId="{6AD65B60-AF62-4E95-84AF-0A4A57961E8F}"/>
          </ac:spMkLst>
        </pc:spChg>
        <pc:spChg chg="mod">
          <ac:chgData name="Xin Zhang (FA Talent)" userId="474f572f-8271-4f60-858e-cee871e0aec6" providerId="ADAL" clId="{26CF346D-10E5-4EE0-BC04-87C2F195333A}" dt="2022-01-27T06:18:58.067" v="2714"/>
          <ac:spMkLst>
            <pc:docMk/>
            <pc:sldMk cId="2945011611" sldId="285"/>
            <ac:spMk id="2097" creationId="{0D2E4A96-5447-4673-96AD-0A06B8579806}"/>
          </ac:spMkLst>
        </pc:spChg>
        <pc:spChg chg="mod">
          <ac:chgData name="Xin Zhang (FA Talent)" userId="474f572f-8271-4f60-858e-cee871e0aec6" providerId="ADAL" clId="{26CF346D-10E5-4EE0-BC04-87C2F195333A}" dt="2022-01-27T06:18:58.096" v="2718"/>
          <ac:spMkLst>
            <pc:docMk/>
            <pc:sldMk cId="2945011611" sldId="285"/>
            <ac:spMk id="2098" creationId="{AC1A7815-A5B6-41B0-867A-7CD24349DED2}"/>
          </ac:spMkLst>
        </pc:spChg>
        <pc:spChg chg="mod">
          <ac:chgData name="Xin Zhang (FA Talent)" userId="474f572f-8271-4f60-858e-cee871e0aec6" providerId="ADAL" clId="{26CF346D-10E5-4EE0-BC04-87C2F195333A}" dt="2022-01-27T06:18:58.142" v="2722"/>
          <ac:spMkLst>
            <pc:docMk/>
            <pc:sldMk cId="2945011611" sldId="285"/>
            <ac:spMk id="2099" creationId="{64824447-3149-477D-AF16-39B8C95C978B}"/>
          </ac:spMkLst>
        </pc:spChg>
        <pc:spChg chg="mod">
          <ac:chgData name="Xin Zhang (FA Talent)" userId="474f572f-8271-4f60-858e-cee871e0aec6" providerId="ADAL" clId="{26CF346D-10E5-4EE0-BC04-87C2F195333A}" dt="2022-01-27T06:18:58.156" v="2726"/>
          <ac:spMkLst>
            <pc:docMk/>
            <pc:sldMk cId="2945011611" sldId="285"/>
            <ac:spMk id="2100" creationId="{C8D9D8BB-9EC5-4F6A-919D-8F2DD3E3BEDF}"/>
          </ac:spMkLst>
        </pc:spChg>
        <pc:spChg chg="mod">
          <ac:chgData name="Xin Zhang (FA Talent)" userId="474f572f-8271-4f60-858e-cee871e0aec6" providerId="ADAL" clId="{26CF346D-10E5-4EE0-BC04-87C2F195333A}" dt="2022-01-27T06:18:58.172" v="2730"/>
          <ac:spMkLst>
            <pc:docMk/>
            <pc:sldMk cId="2945011611" sldId="285"/>
            <ac:spMk id="2101" creationId="{E50E8AAC-DCF7-464A-A88C-AEFC8ED46792}"/>
          </ac:spMkLst>
        </pc:spChg>
        <pc:spChg chg="mod">
          <ac:chgData name="Xin Zhang (FA Talent)" userId="474f572f-8271-4f60-858e-cee871e0aec6" providerId="ADAL" clId="{26CF346D-10E5-4EE0-BC04-87C2F195333A}" dt="2022-01-27T06:18:58.213" v="2734"/>
          <ac:spMkLst>
            <pc:docMk/>
            <pc:sldMk cId="2945011611" sldId="285"/>
            <ac:spMk id="2102" creationId="{5C9F82CA-5E14-4170-940A-1D0151B8C555}"/>
          </ac:spMkLst>
        </pc:spChg>
        <pc:spChg chg="mod">
          <ac:chgData name="Xin Zhang (FA Talent)" userId="474f572f-8271-4f60-858e-cee871e0aec6" providerId="ADAL" clId="{26CF346D-10E5-4EE0-BC04-87C2F195333A}" dt="2022-01-27T06:18:58.229" v="2738"/>
          <ac:spMkLst>
            <pc:docMk/>
            <pc:sldMk cId="2945011611" sldId="285"/>
            <ac:spMk id="2103" creationId="{CD0E6CFB-F323-484B-AFEB-831904E32A04}"/>
          </ac:spMkLst>
        </pc:spChg>
        <pc:spChg chg="mod">
          <ac:chgData name="Xin Zhang (FA Talent)" userId="474f572f-8271-4f60-858e-cee871e0aec6" providerId="ADAL" clId="{26CF346D-10E5-4EE0-BC04-87C2F195333A}" dt="2022-01-27T06:18:58.245" v="2742"/>
          <ac:spMkLst>
            <pc:docMk/>
            <pc:sldMk cId="2945011611" sldId="285"/>
            <ac:spMk id="2104" creationId="{25611F7C-41A3-4011-B4C4-B21C47B8BE70}"/>
          </ac:spMkLst>
        </pc:spChg>
        <pc:spChg chg="mod">
          <ac:chgData name="Xin Zhang (FA Talent)" userId="474f572f-8271-4f60-858e-cee871e0aec6" providerId="ADAL" clId="{26CF346D-10E5-4EE0-BC04-87C2F195333A}" dt="2022-01-27T06:18:58.260" v="2746"/>
          <ac:spMkLst>
            <pc:docMk/>
            <pc:sldMk cId="2945011611" sldId="285"/>
            <ac:spMk id="2105" creationId="{277DB605-6344-4471-98CA-75B02A5977FB}"/>
          </ac:spMkLst>
        </pc:spChg>
        <pc:spChg chg="mod">
          <ac:chgData name="Xin Zhang (FA Talent)" userId="474f572f-8271-4f60-858e-cee871e0aec6" providerId="ADAL" clId="{26CF346D-10E5-4EE0-BC04-87C2F195333A}" dt="2022-01-27T06:18:58.277" v="2750"/>
          <ac:spMkLst>
            <pc:docMk/>
            <pc:sldMk cId="2945011611" sldId="285"/>
            <ac:spMk id="2106" creationId="{6AF8DCF5-02AE-40E8-BFB5-28BDEDFF50B0}"/>
          </ac:spMkLst>
        </pc:spChg>
        <pc:spChg chg="mod">
          <ac:chgData name="Xin Zhang (FA Talent)" userId="474f572f-8271-4f60-858e-cee871e0aec6" providerId="ADAL" clId="{26CF346D-10E5-4EE0-BC04-87C2F195333A}" dt="2022-01-27T06:18:58.367" v="2754"/>
          <ac:spMkLst>
            <pc:docMk/>
            <pc:sldMk cId="2945011611" sldId="285"/>
            <ac:spMk id="2107" creationId="{16B9ADF1-BDC3-4844-A3BD-BFBD628D38CF}"/>
          </ac:spMkLst>
        </pc:spChg>
        <pc:spChg chg="mod">
          <ac:chgData name="Xin Zhang (FA Talent)" userId="474f572f-8271-4f60-858e-cee871e0aec6" providerId="ADAL" clId="{26CF346D-10E5-4EE0-BC04-87C2F195333A}" dt="2022-01-27T06:18:58.385" v="2758"/>
          <ac:spMkLst>
            <pc:docMk/>
            <pc:sldMk cId="2945011611" sldId="285"/>
            <ac:spMk id="2108" creationId="{6ECCB17F-4B5B-4B13-90D5-3CEAFA1EAD1F}"/>
          </ac:spMkLst>
        </pc:spChg>
        <pc:spChg chg="mod">
          <ac:chgData name="Xin Zhang (FA Talent)" userId="474f572f-8271-4f60-858e-cee871e0aec6" providerId="ADAL" clId="{26CF346D-10E5-4EE0-BC04-87C2F195333A}" dt="2022-01-27T06:18:58.402" v="2762"/>
          <ac:spMkLst>
            <pc:docMk/>
            <pc:sldMk cId="2945011611" sldId="285"/>
            <ac:spMk id="2109" creationId="{9E0EAA25-6458-4096-8F8B-31D5E95B4DFF}"/>
          </ac:spMkLst>
        </pc:spChg>
        <pc:spChg chg="mod">
          <ac:chgData name="Xin Zhang (FA Talent)" userId="474f572f-8271-4f60-858e-cee871e0aec6" providerId="ADAL" clId="{26CF346D-10E5-4EE0-BC04-87C2F195333A}" dt="2022-01-27T06:18:58.419" v="2766"/>
          <ac:spMkLst>
            <pc:docMk/>
            <pc:sldMk cId="2945011611" sldId="285"/>
            <ac:spMk id="2110" creationId="{4DB4B4A9-E2D7-46CA-9966-4F564D2395BD}"/>
          </ac:spMkLst>
        </pc:spChg>
        <pc:spChg chg="mod">
          <ac:chgData name="Xin Zhang (FA Talent)" userId="474f572f-8271-4f60-858e-cee871e0aec6" providerId="ADAL" clId="{26CF346D-10E5-4EE0-BC04-87C2F195333A}" dt="2022-01-27T06:18:58.435" v="2770"/>
          <ac:spMkLst>
            <pc:docMk/>
            <pc:sldMk cId="2945011611" sldId="285"/>
            <ac:spMk id="2111" creationId="{4E06C650-4D7C-4F7C-A36C-4DB0A0D170BA}"/>
          </ac:spMkLst>
        </pc:spChg>
        <pc:spChg chg="mod">
          <ac:chgData name="Xin Zhang (FA Talent)" userId="474f572f-8271-4f60-858e-cee871e0aec6" providerId="ADAL" clId="{26CF346D-10E5-4EE0-BC04-87C2F195333A}" dt="2022-01-27T06:18:58.460" v="2774"/>
          <ac:spMkLst>
            <pc:docMk/>
            <pc:sldMk cId="2945011611" sldId="285"/>
            <ac:spMk id="2112" creationId="{DCB8B1F1-1B5D-4FC2-8B92-48D6695AD00D}"/>
          </ac:spMkLst>
        </pc:spChg>
        <pc:spChg chg="mod">
          <ac:chgData name="Xin Zhang (FA Talent)" userId="474f572f-8271-4f60-858e-cee871e0aec6" providerId="ADAL" clId="{26CF346D-10E5-4EE0-BC04-87C2F195333A}" dt="2022-01-27T06:18:58.475" v="2778"/>
          <ac:spMkLst>
            <pc:docMk/>
            <pc:sldMk cId="2945011611" sldId="285"/>
            <ac:spMk id="2113" creationId="{18E8883E-8E73-4947-8FBD-B90F45D29014}"/>
          </ac:spMkLst>
        </pc:spChg>
        <pc:spChg chg="mod">
          <ac:chgData name="Xin Zhang (FA Talent)" userId="474f572f-8271-4f60-858e-cee871e0aec6" providerId="ADAL" clId="{26CF346D-10E5-4EE0-BC04-87C2F195333A}" dt="2022-01-27T06:18:58.496" v="2782"/>
          <ac:spMkLst>
            <pc:docMk/>
            <pc:sldMk cId="2945011611" sldId="285"/>
            <ac:spMk id="2114" creationId="{73813B5D-6597-40ED-B172-8571684BC69E}"/>
          </ac:spMkLst>
        </pc:spChg>
        <pc:spChg chg="mod">
          <ac:chgData name="Xin Zhang (FA Talent)" userId="474f572f-8271-4f60-858e-cee871e0aec6" providerId="ADAL" clId="{26CF346D-10E5-4EE0-BC04-87C2F195333A}" dt="2022-01-27T06:18:58.511" v="2786"/>
          <ac:spMkLst>
            <pc:docMk/>
            <pc:sldMk cId="2945011611" sldId="285"/>
            <ac:spMk id="2115" creationId="{FC7C8853-F4E3-4B56-BC4F-2A9DBA1E91FA}"/>
          </ac:spMkLst>
        </pc:spChg>
        <pc:spChg chg="mod">
          <ac:chgData name="Xin Zhang (FA Talent)" userId="474f572f-8271-4f60-858e-cee871e0aec6" providerId="ADAL" clId="{26CF346D-10E5-4EE0-BC04-87C2F195333A}" dt="2022-01-27T06:18:58.546" v="2790"/>
          <ac:spMkLst>
            <pc:docMk/>
            <pc:sldMk cId="2945011611" sldId="285"/>
            <ac:spMk id="2116" creationId="{D0F675F1-4085-4F14-B911-0EA063D76B97}"/>
          </ac:spMkLst>
        </pc:spChg>
        <pc:spChg chg="mod">
          <ac:chgData name="Xin Zhang (FA Talent)" userId="474f572f-8271-4f60-858e-cee871e0aec6" providerId="ADAL" clId="{26CF346D-10E5-4EE0-BC04-87C2F195333A}" dt="2022-01-27T06:18:58.561" v="2794"/>
          <ac:spMkLst>
            <pc:docMk/>
            <pc:sldMk cId="2945011611" sldId="285"/>
            <ac:spMk id="2117" creationId="{45D36348-A7CF-498D-9F27-D7AE845AF5E1}"/>
          </ac:spMkLst>
        </pc:spChg>
        <pc:spChg chg="mod">
          <ac:chgData name="Xin Zhang (FA Talent)" userId="474f572f-8271-4f60-858e-cee871e0aec6" providerId="ADAL" clId="{26CF346D-10E5-4EE0-BC04-87C2F195333A}" dt="2022-01-27T06:18:58.577" v="2798"/>
          <ac:spMkLst>
            <pc:docMk/>
            <pc:sldMk cId="2945011611" sldId="285"/>
            <ac:spMk id="2118" creationId="{56CFBCBB-025A-4172-A363-25F9C1557535}"/>
          </ac:spMkLst>
        </pc:spChg>
        <pc:spChg chg="mod">
          <ac:chgData name="Xin Zhang (FA Talent)" userId="474f572f-8271-4f60-858e-cee871e0aec6" providerId="ADAL" clId="{26CF346D-10E5-4EE0-BC04-87C2F195333A}" dt="2022-01-27T06:18:58.593" v="2802"/>
          <ac:spMkLst>
            <pc:docMk/>
            <pc:sldMk cId="2945011611" sldId="285"/>
            <ac:spMk id="2119" creationId="{2674A86D-8A20-45C8-92D6-1242FE803CC6}"/>
          </ac:spMkLst>
        </pc:spChg>
        <pc:spChg chg="mod">
          <ac:chgData name="Xin Zhang (FA Talent)" userId="474f572f-8271-4f60-858e-cee871e0aec6" providerId="ADAL" clId="{26CF346D-10E5-4EE0-BC04-87C2F195333A}" dt="2022-01-27T06:18:58.608" v="2806"/>
          <ac:spMkLst>
            <pc:docMk/>
            <pc:sldMk cId="2945011611" sldId="285"/>
            <ac:spMk id="2120" creationId="{08B0C5F2-99DD-473E-B605-13D74CE91251}"/>
          </ac:spMkLst>
        </pc:spChg>
        <pc:spChg chg="mod">
          <ac:chgData name="Xin Zhang (FA Talent)" userId="474f572f-8271-4f60-858e-cee871e0aec6" providerId="ADAL" clId="{26CF346D-10E5-4EE0-BC04-87C2F195333A}" dt="2022-01-27T06:18:58.624" v="2810"/>
          <ac:spMkLst>
            <pc:docMk/>
            <pc:sldMk cId="2945011611" sldId="285"/>
            <ac:spMk id="2121" creationId="{94F340AC-F6DD-4D26-B361-03C41FBBF71E}"/>
          </ac:spMkLst>
        </pc:spChg>
        <pc:spChg chg="mod">
          <ac:chgData name="Xin Zhang (FA Talent)" userId="474f572f-8271-4f60-858e-cee871e0aec6" providerId="ADAL" clId="{26CF346D-10E5-4EE0-BC04-87C2F195333A}" dt="2022-01-27T06:18:58.640" v="2814"/>
          <ac:spMkLst>
            <pc:docMk/>
            <pc:sldMk cId="2945011611" sldId="285"/>
            <ac:spMk id="2122" creationId="{35C93496-6A72-49A5-929D-A9D7CE64CCD7}"/>
          </ac:spMkLst>
        </pc:spChg>
        <pc:spChg chg="mod">
          <ac:chgData name="Xin Zhang (FA Talent)" userId="474f572f-8271-4f60-858e-cee871e0aec6" providerId="ADAL" clId="{26CF346D-10E5-4EE0-BC04-87C2F195333A}" dt="2022-01-27T06:18:58.656" v="2818"/>
          <ac:spMkLst>
            <pc:docMk/>
            <pc:sldMk cId="2945011611" sldId="285"/>
            <ac:spMk id="2123" creationId="{8F713747-2383-46F2-ADA3-EAE961FC996B}"/>
          </ac:spMkLst>
        </pc:spChg>
        <pc:spChg chg="mod">
          <ac:chgData name="Xin Zhang (FA Talent)" userId="474f572f-8271-4f60-858e-cee871e0aec6" providerId="ADAL" clId="{26CF346D-10E5-4EE0-BC04-87C2F195333A}" dt="2022-01-27T06:18:58.673" v="2822"/>
          <ac:spMkLst>
            <pc:docMk/>
            <pc:sldMk cId="2945011611" sldId="285"/>
            <ac:spMk id="2124" creationId="{A4D9E3BB-6609-42F4-A02D-7D29FDBFE090}"/>
          </ac:spMkLst>
        </pc:spChg>
        <pc:spChg chg="mod">
          <ac:chgData name="Xin Zhang (FA Talent)" userId="474f572f-8271-4f60-858e-cee871e0aec6" providerId="ADAL" clId="{26CF346D-10E5-4EE0-BC04-87C2F195333A}" dt="2022-01-27T06:18:58.688" v="2826"/>
          <ac:spMkLst>
            <pc:docMk/>
            <pc:sldMk cId="2945011611" sldId="285"/>
            <ac:spMk id="2125" creationId="{EAA5E3E0-C050-4198-B098-0921631513B8}"/>
          </ac:spMkLst>
        </pc:spChg>
        <pc:spChg chg="mod">
          <ac:chgData name="Xin Zhang (FA Talent)" userId="474f572f-8271-4f60-858e-cee871e0aec6" providerId="ADAL" clId="{26CF346D-10E5-4EE0-BC04-87C2F195333A}" dt="2022-01-27T06:18:58.704" v="2830"/>
          <ac:spMkLst>
            <pc:docMk/>
            <pc:sldMk cId="2945011611" sldId="285"/>
            <ac:spMk id="2126" creationId="{C80B8619-04D6-4C4A-99C0-EDDE376A969F}"/>
          </ac:spMkLst>
        </pc:spChg>
        <pc:spChg chg="mod">
          <ac:chgData name="Xin Zhang (FA Talent)" userId="474f572f-8271-4f60-858e-cee871e0aec6" providerId="ADAL" clId="{26CF346D-10E5-4EE0-BC04-87C2F195333A}" dt="2022-01-27T06:18:58.721" v="2834"/>
          <ac:spMkLst>
            <pc:docMk/>
            <pc:sldMk cId="2945011611" sldId="285"/>
            <ac:spMk id="2127" creationId="{600E11DF-4450-4649-9A12-7DD6EDC2ECB0}"/>
          </ac:spMkLst>
        </pc:spChg>
        <pc:spChg chg="mod">
          <ac:chgData name="Xin Zhang (FA Talent)" userId="474f572f-8271-4f60-858e-cee871e0aec6" providerId="ADAL" clId="{26CF346D-10E5-4EE0-BC04-87C2F195333A}" dt="2022-01-27T06:18:58.737" v="2838"/>
          <ac:spMkLst>
            <pc:docMk/>
            <pc:sldMk cId="2945011611" sldId="285"/>
            <ac:spMk id="2128" creationId="{87B1C711-0426-4096-9187-1E959E8AF84A}"/>
          </ac:spMkLst>
        </pc:spChg>
        <pc:spChg chg="mod">
          <ac:chgData name="Xin Zhang (FA Talent)" userId="474f572f-8271-4f60-858e-cee871e0aec6" providerId="ADAL" clId="{26CF346D-10E5-4EE0-BC04-87C2F195333A}" dt="2022-01-27T06:18:58.753" v="2842"/>
          <ac:spMkLst>
            <pc:docMk/>
            <pc:sldMk cId="2945011611" sldId="285"/>
            <ac:spMk id="2129" creationId="{C53E4FFE-461A-41CE-A0A1-B9D6FCE85363}"/>
          </ac:spMkLst>
        </pc:spChg>
        <pc:spChg chg="mod">
          <ac:chgData name="Xin Zhang (FA Talent)" userId="474f572f-8271-4f60-858e-cee871e0aec6" providerId="ADAL" clId="{26CF346D-10E5-4EE0-BC04-87C2F195333A}" dt="2022-01-27T06:18:58.768" v="2846"/>
          <ac:spMkLst>
            <pc:docMk/>
            <pc:sldMk cId="2945011611" sldId="285"/>
            <ac:spMk id="2130" creationId="{FB979828-E52F-4CF2-8987-FC99A08E7F04}"/>
          </ac:spMkLst>
        </pc:spChg>
        <pc:spChg chg="mod">
          <ac:chgData name="Xin Zhang (FA Talent)" userId="474f572f-8271-4f60-858e-cee871e0aec6" providerId="ADAL" clId="{26CF346D-10E5-4EE0-BC04-87C2F195333A}" dt="2022-01-27T06:18:58.784" v="2850"/>
          <ac:spMkLst>
            <pc:docMk/>
            <pc:sldMk cId="2945011611" sldId="285"/>
            <ac:spMk id="2131" creationId="{291601D0-B128-4E7B-B70D-5DB9B4E9F584}"/>
          </ac:spMkLst>
        </pc:spChg>
        <pc:spChg chg="mod">
          <ac:chgData name="Xin Zhang (FA Talent)" userId="474f572f-8271-4f60-858e-cee871e0aec6" providerId="ADAL" clId="{26CF346D-10E5-4EE0-BC04-87C2F195333A}" dt="2022-01-27T06:18:58.800" v="2854"/>
          <ac:spMkLst>
            <pc:docMk/>
            <pc:sldMk cId="2945011611" sldId="285"/>
            <ac:spMk id="2132" creationId="{7BAF1A34-742D-4C9F-9A07-FC1421604B2C}"/>
          </ac:spMkLst>
        </pc:spChg>
        <pc:spChg chg="mod">
          <ac:chgData name="Xin Zhang (FA Talent)" userId="474f572f-8271-4f60-858e-cee871e0aec6" providerId="ADAL" clId="{26CF346D-10E5-4EE0-BC04-87C2F195333A}" dt="2022-01-27T06:18:58.816" v="2858"/>
          <ac:spMkLst>
            <pc:docMk/>
            <pc:sldMk cId="2945011611" sldId="285"/>
            <ac:spMk id="2133" creationId="{91156F97-D978-49A8-A6C0-8ED370CDC232}"/>
          </ac:spMkLst>
        </pc:spChg>
        <pc:spChg chg="mod">
          <ac:chgData name="Xin Zhang (FA Talent)" userId="474f572f-8271-4f60-858e-cee871e0aec6" providerId="ADAL" clId="{26CF346D-10E5-4EE0-BC04-87C2F195333A}" dt="2022-01-27T06:18:58.833" v="2862"/>
          <ac:spMkLst>
            <pc:docMk/>
            <pc:sldMk cId="2945011611" sldId="285"/>
            <ac:spMk id="2134" creationId="{B6D1D4D7-7F85-4687-8252-CBB1DB33E26B}"/>
          </ac:spMkLst>
        </pc:spChg>
        <pc:spChg chg="mod">
          <ac:chgData name="Xin Zhang (FA Talent)" userId="474f572f-8271-4f60-858e-cee871e0aec6" providerId="ADAL" clId="{26CF346D-10E5-4EE0-BC04-87C2F195333A}" dt="2022-01-27T06:18:58.850" v="2866"/>
          <ac:spMkLst>
            <pc:docMk/>
            <pc:sldMk cId="2945011611" sldId="285"/>
            <ac:spMk id="2135" creationId="{94224225-DAB8-4ABC-8ABE-DFA990AF0646}"/>
          </ac:spMkLst>
        </pc:spChg>
        <pc:spChg chg="mod">
          <ac:chgData name="Xin Zhang (FA Talent)" userId="474f572f-8271-4f60-858e-cee871e0aec6" providerId="ADAL" clId="{26CF346D-10E5-4EE0-BC04-87C2F195333A}" dt="2022-01-27T06:18:58.868" v="2870"/>
          <ac:spMkLst>
            <pc:docMk/>
            <pc:sldMk cId="2945011611" sldId="285"/>
            <ac:spMk id="2136" creationId="{8B5C24FA-8E83-4A62-8B3F-BADB6FA51E07}"/>
          </ac:spMkLst>
        </pc:spChg>
        <pc:spChg chg="mod">
          <ac:chgData name="Xin Zhang (FA Talent)" userId="474f572f-8271-4f60-858e-cee871e0aec6" providerId="ADAL" clId="{26CF346D-10E5-4EE0-BC04-87C2F195333A}" dt="2022-01-27T06:18:58.888" v="2874"/>
          <ac:spMkLst>
            <pc:docMk/>
            <pc:sldMk cId="2945011611" sldId="285"/>
            <ac:spMk id="2137" creationId="{5BB1AE26-D330-46BA-A116-23845C7AAD9C}"/>
          </ac:spMkLst>
        </pc:spChg>
        <pc:picChg chg="del">
          <ac:chgData name="Xin Zhang (FA Talent)" userId="474f572f-8271-4f60-858e-cee871e0aec6" providerId="ADAL" clId="{26CF346D-10E5-4EE0-BC04-87C2F195333A}" dt="2022-01-27T06:20:33.922" v="8037" actId="478"/>
          <ac:picMkLst>
            <pc:docMk/>
            <pc:sldMk cId="2945011611" sldId="285"/>
            <ac:picMk id="239" creationId="{55803D88-0B9F-4ACF-884D-99A933EDAEAE}"/>
          </ac:picMkLst>
        </pc:picChg>
      </pc:sldChg>
      <pc:sldChg chg="del">
        <pc:chgData name="Xin Zhang (FA Talent)" userId="474f572f-8271-4f60-858e-cee871e0aec6" providerId="ADAL" clId="{26CF346D-10E5-4EE0-BC04-87C2F195333A}" dt="2022-01-27T06:21:27.391" v="8059" actId="47"/>
        <pc:sldMkLst>
          <pc:docMk/>
          <pc:sldMk cId="2862268047" sldId="286"/>
        </pc:sldMkLst>
      </pc:sldChg>
      <pc:sldChg chg="del">
        <pc:chgData name="Xin Zhang (FA Talent)" userId="474f572f-8271-4f60-858e-cee871e0aec6" providerId="ADAL" clId="{26CF346D-10E5-4EE0-BC04-87C2F195333A}" dt="2022-01-27T06:21:28.238" v="8060" actId="47"/>
        <pc:sldMkLst>
          <pc:docMk/>
          <pc:sldMk cId="3403937841" sldId="287"/>
        </pc:sldMkLst>
      </pc:sldChg>
      <pc:sldChg chg="del">
        <pc:chgData name="Xin Zhang (FA Talent)" userId="474f572f-8271-4f60-858e-cee871e0aec6" providerId="ADAL" clId="{26CF346D-10E5-4EE0-BC04-87C2F195333A}" dt="2022-01-27T06:21:29.143" v="8061" actId="47"/>
        <pc:sldMkLst>
          <pc:docMk/>
          <pc:sldMk cId="1008773800" sldId="288"/>
        </pc:sldMkLst>
      </pc:sldChg>
      <pc:sldChg chg="delSp modSp mod">
        <pc:chgData name="Xin Zhang (FA Talent)" userId="474f572f-8271-4f60-858e-cee871e0aec6" providerId="ADAL" clId="{26CF346D-10E5-4EE0-BC04-87C2F195333A}" dt="2022-01-27T06:20:06.967" v="8029" actId="478"/>
        <pc:sldMkLst>
          <pc:docMk/>
          <pc:sldMk cId="433322821" sldId="290"/>
        </pc:sldMkLst>
        <pc:spChg chg="mod">
          <ac:chgData name="Xin Zhang (FA Talent)" userId="474f572f-8271-4f60-858e-cee871e0aec6" providerId="ADAL" clId="{26CF346D-10E5-4EE0-BC04-87C2F195333A}" dt="2022-01-27T06:18:51.491" v="1226" actId="947"/>
          <ac:spMkLst>
            <pc:docMk/>
            <pc:sldMk cId="433322821" sldId="290"/>
            <ac:spMk id="6" creationId="{5A4D7FCB-55D6-4EA9-8DDA-984C3CB7E2C9}"/>
          </ac:spMkLst>
        </pc:spChg>
        <pc:spChg chg="mod">
          <ac:chgData name="Xin Zhang (FA Talent)" userId="474f572f-8271-4f60-858e-cee871e0aec6" providerId="ADAL" clId="{26CF346D-10E5-4EE0-BC04-87C2F195333A}" dt="2022-01-27T06:18:51.528" v="1233" actId="947"/>
          <ac:spMkLst>
            <pc:docMk/>
            <pc:sldMk cId="433322821" sldId="290"/>
            <ac:spMk id="7" creationId="{B6874C11-7794-4C8A-83C7-B4EAC450F733}"/>
          </ac:spMkLst>
        </pc:spChg>
        <pc:spChg chg="mod">
          <ac:chgData name="Xin Zhang (FA Talent)" userId="474f572f-8271-4f60-858e-cee871e0aec6" providerId="ADAL" clId="{26CF346D-10E5-4EE0-BC04-87C2F195333A}" dt="2022-01-27T06:18:51.528" v="1234" actId="947"/>
          <ac:spMkLst>
            <pc:docMk/>
            <pc:sldMk cId="433322821" sldId="290"/>
            <ac:spMk id="9" creationId="{5EEC091A-B661-4D20-B6EF-9D6B58BFE7F9}"/>
          </ac:spMkLst>
        </pc:spChg>
        <pc:picChg chg="del">
          <ac:chgData name="Xin Zhang (FA Talent)" userId="474f572f-8271-4f60-858e-cee871e0aec6" providerId="ADAL" clId="{26CF346D-10E5-4EE0-BC04-87C2F195333A}" dt="2022-01-27T06:20:06.967" v="8029" actId="478"/>
          <ac:picMkLst>
            <pc:docMk/>
            <pc:sldMk cId="433322821" sldId="290"/>
            <ac:picMk id="10" creationId="{C5F22C68-2066-46CE-BCB0-A61574BBE0F6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26.191" v="8035" actId="478"/>
        <pc:sldMkLst>
          <pc:docMk/>
          <pc:sldMk cId="358319463" sldId="291"/>
        </pc:sldMkLst>
        <pc:spChg chg="mod">
          <ac:chgData name="Xin Zhang (FA Talent)" userId="474f572f-8271-4f60-858e-cee871e0aec6" providerId="ADAL" clId="{26CF346D-10E5-4EE0-BC04-87C2F195333A}" dt="2022-01-27T06:18:53.064" v="1622" actId="947"/>
          <ac:spMkLst>
            <pc:docMk/>
            <pc:sldMk cId="358319463" sldId="291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3.339" v="1681" actId="947"/>
          <ac:spMkLst>
            <pc:docMk/>
            <pc:sldMk cId="358319463" sldId="291"/>
            <ac:spMk id="4" creationId="{1200AE3A-DD99-4AAF-8A00-21585C3388C3}"/>
          </ac:spMkLst>
        </pc:spChg>
        <pc:spChg chg="mod">
          <ac:chgData name="Xin Zhang (FA Talent)" userId="474f572f-8271-4f60-858e-cee871e0aec6" providerId="ADAL" clId="{26CF346D-10E5-4EE0-BC04-87C2F195333A}" dt="2022-01-27T06:18:53.344" v="1685" actId="947"/>
          <ac:spMkLst>
            <pc:docMk/>
            <pc:sldMk cId="358319463" sldId="291"/>
            <ac:spMk id="5" creationId="{C18D4959-EEF6-47E1-8134-F328B4741567}"/>
          </ac:spMkLst>
        </pc:spChg>
        <pc:spChg chg="mod">
          <ac:chgData name="Xin Zhang (FA Talent)" userId="474f572f-8271-4f60-858e-cee871e0aec6" providerId="ADAL" clId="{26CF346D-10E5-4EE0-BC04-87C2F195333A}" dt="2022-01-27T06:18:53.332" v="1676" actId="947"/>
          <ac:spMkLst>
            <pc:docMk/>
            <pc:sldMk cId="358319463" sldId="291"/>
            <ac:spMk id="7" creationId="{EC52FB54-E0F2-4616-A7BF-103BD5DA10AD}"/>
          </ac:spMkLst>
        </pc:spChg>
        <pc:spChg chg="mod">
          <ac:chgData name="Xin Zhang (FA Talent)" userId="474f572f-8271-4f60-858e-cee871e0aec6" providerId="ADAL" clId="{26CF346D-10E5-4EE0-BC04-87C2F195333A}" dt="2022-01-27T06:18:53.348" v="1690" actId="947"/>
          <ac:spMkLst>
            <pc:docMk/>
            <pc:sldMk cId="358319463" sldId="291"/>
            <ac:spMk id="8" creationId="{13726971-41A6-43FB-A2BE-1A74B8AACB09}"/>
          </ac:spMkLst>
        </pc:spChg>
        <pc:spChg chg="mod">
          <ac:chgData name="Xin Zhang (FA Talent)" userId="474f572f-8271-4f60-858e-cee871e0aec6" providerId="ADAL" clId="{26CF346D-10E5-4EE0-BC04-87C2F195333A}" dt="2022-01-27T06:18:53.345" v="1686" actId="947"/>
          <ac:spMkLst>
            <pc:docMk/>
            <pc:sldMk cId="358319463" sldId="291"/>
            <ac:spMk id="9" creationId="{4007D283-A7BD-42BF-9375-9F4542C4CDD7}"/>
          </ac:spMkLst>
        </pc:spChg>
        <pc:spChg chg="mod">
          <ac:chgData name="Xin Zhang (FA Talent)" userId="474f572f-8271-4f60-858e-cee871e0aec6" providerId="ADAL" clId="{26CF346D-10E5-4EE0-BC04-87C2F195333A}" dt="2022-01-27T06:18:53.341" v="1683" actId="947"/>
          <ac:spMkLst>
            <pc:docMk/>
            <pc:sldMk cId="358319463" sldId="291"/>
            <ac:spMk id="10" creationId="{C891B4DD-ED26-4541-91B8-D430097E253B}"/>
          </ac:spMkLst>
        </pc:spChg>
        <pc:spChg chg="mod">
          <ac:chgData name="Xin Zhang (FA Talent)" userId="474f572f-8271-4f60-858e-cee871e0aec6" providerId="ADAL" clId="{26CF346D-10E5-4EE0-BC04-87C2F195333A}" dt="2022-01-27T06:18:53.348" v="1689" actId="947"/>
          <ac:spMkLst>
            <pc:docMk/>
            <pc:sldMk cId="358319463" sldId="291"/>
            <ac:spMk id="11" creationId="{023740F3-1BDC-44AA-BDBF-8FE0F7FA1F28}"/>
          </ac:spMkLst>
        </pc:spChg>
        <pc:spChg chg="mod">
          <ac:chgData name="Xin Zhang (FA Talent)" userId="474f572f-8271-4f60-858e-cee871e0aec6" providerId="ADAL" clId="{26CF346D-10E5-4EE0-BC04-87C2F195333A}" dt="2022-01-27T06:18:53.346" v="1687" actId="947"/>
          <ac:spMkLst>
            <pc:docMk/>
            <pc:sldMk cId="358319463" sldId="291"/>
            <ac:spMk id="12" creationId="{B59FDB72-620E-4825-8569-586DD7775F2A}"/>
          </ac:spMkLst>
        </pc:spChg>
        <pc:spChg chg="mod">
          <ac:chgData name="Xin Zhang (FA Talent)" userId="474f572f-8271-4f60-858e-cee871e0aec6" providerId="ADAL" clId="{26CF346D-10E5-4EE0-BC04-87C2F195333A}" dt="2022-01-27T06:18:53.337" v="1679" actId="947"/>
          <ac:spMkLst>
            <pc:docMk/>
            <pc:sldMk cId="358319463" sldId="291"/>
            <ac:spMk id="13" creationId="{9DB3FEE2-1D45-4DCF-BB3A-D9C7BB74253F}"/>
          </ac:spMkLst>
        </pc:spChg>
        <pc:spChg chg="mod">
          <ac:chgData name="Xin Zhang (FA Talent)" userId="474f572f-8271-4f60-858e-cee871e0aec6" providerId="ADAL" clId="{26CF346D-10E5-4EE0-BC04-87C2F195333A}" dt="2022-01-27T06:18:53.342" v="1684" actId="947"/>
          <ac:spMkLst>
            <pc:docMk/>
            <pc:sldMk cId="358319463" sldId="291"/>
            <ac:spMk id="14" creationId="{85AC2017-CF85-4B32-9F43-D932ABC51DF1}"/>
          </ac:spMkLst>
        </pc:spChg>
        <pc:spChg chg="mod">
          <ac:chgData name="Xin Zhang (FA Talent)" userId="474f572f-8271-4f60-858e-cee871e0aec6" providerId="ADAL" clId="{26CF346D-10E5-4EE0-BC04-87C2F195333A}" dt="2022-01-27T06:18:53.309" v="1666" actId="947"/>
          <ac:spMkLst>
            <pc:docMk/>
            <pc:sldMk cId="358319463" sldId="291"/>
            <ac:spMk id="15" creationId="{9818CEE8-734D-45EB-9725-7E7F78E40FA1}"/>
          </ac:spMkLst>
        </pc:spChg>
        <pc:spChg chg="mod">
          <ac:chgData name="Xin Zhang (FA Talent)" userId="474f572f-8271-4f60-858e-cee871e0aec6" providerId="ADAL" clId="{26CF346D-10E5-4EE0-BC04-87C2F195333A}" dt="2022-01-27T06:18:53.340" v="1682" actId="947"/>
          <ac:spMkLst>
            <pc:docMk/>
            <pc:sldMk cId="358319463" sldId="291"/>
            <ac:spMk id="16" creationId="{321D8A7C-7FF6-421F-B8FF-7F7487F85215}"/>
          </ac:spMkLst>
        </pc:spChg>
        <pc:spChg chg="mod">
          <ac:chgData name="Xin Zhang (FA Talent)" userId="474f572f-8271-4f60-858e-cee871e0aec6" providerId="ADAL" clId="{26CF346D-10E5-4EE0-BC04-87C2F195333A}" dt="2022-01-27T06:18:53.338" v="1680" actId="947"/>
          <ac:spMkLst>
            <pc:docMk/>
            <pc:sldMk cId="358319463" sldId="291"/>
            <ac:spMk id="17" creationId="{59366F73-BCF2-45C8-806A-A37464985774}"/>
          </ac:spMkLst>
        </pc:spChg>
        <pc:spChg chg="mod">
          <ac:chgData name="Xin Zhang (FA Talent)" userId="474f572f-8271-4f60-858e-cee871e0aec6" providerId="ADAL" clId="{26CF346D-10E5-4EE0-BC04-87C2F195333A}" dt="2022-01-27T06:18:53.347" v="1688" actId="947"/>
          <ac:spMkLst>
            <pc:docMk/>
            <pc:sldMk cId="358319463" sldId="291"/>
            <ac:spMk id="18" creationId="{F5CCDA08-D576-48F2-AC18-9F6D2FD623DF}"/>
          </ac:spMkLst>
        </pc:spChg>
        <pc:spChg chg="mod">
          <ac:chgData name="Xin Zhang (FA Talent)" userId="474f572f-8271-4f60-858e-cee871e0aec6" providerId="ADAL" clId="{26CF346D-10E5-4EE0-BC04-87C2F195333A}" dt="2022-01-27T06:18:53.324" v="1671" actId="947"/>
          <ac:spMkLst>
            <pc:docMk/>
            <pc:sldMk cId="358319463" sldId="291"/>
            <ac:spMk id="19" creationId="{4B359345-FC0E-4AD2-83F0-AC339C8E7854}"/>
          </ac:spMkLst>
        </pc:spChg>
        <pc:spChg chg="mod">
          <ac:chgData name="Xin Zhang (FA Talent)" userId="474f572f-8271-4f60-858e-cee871e0aec6" providerId="ADAL" clId="{26CF346D-10E5-4EE0-BC04-87C2F195333A}" dt="2022-01-27T06:18:53.322" v="1670" actId="947"/>
          <ac:spMkLst>
            <pc:docMk/>
            <pc:sldMk cId="358319463" sldId="291"/>
            <ac:spMk id="21" creationId="{0FB41742-1787-48E8-856B-3D903B593ADA}"/>
          </ac:spMkLst>
        </pc:spChg>
        <pc:spChg chg="mod">
          <ac:chgData name="Xin Zhang (FA Talent)" userId="474f572f-8271-4f60-858e-cee871e0aec6" providerId="ADAL" clId="{26CF346D-10E5-4EE0-BC04-87C2F195333A}" dt="2022-01-27T06:18:53.336" v="1678" actId="947"/>
          <ac:spMkLst>
            <pc:docMk/>
            <pc:sldMk cId="358319463" sldId="291"/>
            <ac:spMk id="24" creationId="{E28C4840-8B94-46C4-83E8-3F0AF4B4FA5E}"/>
          </ac:spMkLst>
        </pc:spChg>
        <pc:picChg chg="del">
          <ac:chgData name="Xin Zhang (FA Talent)" userId="474f572f-8271-4f60-858e-cee871e0aec6" providerId="ADAL" clId="{26CF346D-10E5-4EE0-BC04-87C2F195333A}" dt="2022-01-27T06:20:26.191" v="8035" actId="478"/>
          <ac:picMkLst>
            <pc:docMk/>
            <pc:sldMk cId="358319463" sldId="291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19.752" v="8033" actId="478"/>
        <pc:sldMkLst>
          <pc:docMk/>
          <pc:sldMk cId="1410493553" sldId="292"/>
        </pc:sldMkLst>
        <pc:spChg chg="mod">
          <ac:chgData name="Xin Zhang (FA Talent)" userId="474f572f-8271-4f60-858e-cee871e0aec6" providerId="ADAL" clId="{26CF346D-10E5-4EE0-BC04-87C2F195333A}" dt="2022-01-27T06:18:52.595" v="1470" actId="947"/>
          <ac:spMkLst>
            <pc:docMk/>
            <pc:sldMk cId="1410493553" sldId="292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2.780" v="1522" actId="947"/>
          <ac:spMkLst>
            <pc:docMk/>
            <pc:sldMk cId="1410493553" sldId="292"/>
            <ac:spMk id="4" creationId="{A05DC0C2-87C9-4058-AF08-54AE883F42F9}"/>
          </ac:spMkLst>
        </pc:spChg>
        <pc:spChg chg="mod">
          <ac:chgData name="Xin Zhang (FA Talent)" userId="474f572f-8271-4f60-858e-cee871e0aec6" providerId="ADAL" clId="{26CF346D-10E5-4EE0-BC04-87C2F195333A}" dt="2022-01-27T06:18:52.788" v="1529" actId="947"/>
          <ac:spMkLst>
            <pc:docMk/>
            <pc:sldMk cId="1410493553" sldId="292"/>
            <ac:spMk id="5" creationId="{FC5C8EC8-A53C-4D55-8589-113C205491D2}"/>
          </ac:spMkLst>
        </pc:spChg>
        <pc:spChg chg="mod">
          <ac:chgData name="Xin Zhang (FA Talent)" userId="474f572f-8271-4f60-858e-cee871e0aec6" providerId="ADAL" clId="{26CF346D-10E5-4EE0-BC04-87C2F195333A}" dt="2022-01-27T06:18:52.784" v="1525" actId="947"/>
          <ac:spMkLst>
            <pc:docMk/>
            <pc:sldMk cId="1410493553" sldId="292"/>
            <ac:spMk id="6" creationId="{31CCE732-AC60-4383-AAE5-CDA88C0BCC21}"/>
          </ac:spMkLst>
        </pc:spChg>
        <pc:spChg chg="mod">
          <ac:chgData name="Xin Zhang (FA Talent)" userId="474f572f-8271-4f60-858e-cee871e0aec6" providerId="ADAL" clId="{26CF346D-10E5-4EE0-BC04-87C2F195333A}" dt="2022-01-27T06:18:52.794" v="1534" actId="947"/>
          <ac:spMkLst>
            <pc:docMk/>
            <pc:sldMk cId="1410493553" sldId="292"/>
            <ac:spMk id="7" creationId="{EC52FB54-E0F2-4616-A7BF-103BD5DA10AD}"/>
          </ac:spMkLst>
        </pc:spChg>
        <pc:spChg chg="mod">
          <ac:chgData name="Xin Zhang (FA Talent)" userId="474f572f-8271-4f60-858e-cee871e0aec6" providerId="ADAL" clId="{26CF346D-10E5-4EE0-BC04-87C2F195333A}" dt="2022-01-27T06:18:52.772" v="1516" actId="947"/>
          <ac:spMkLst>
            <pc:docMk/>
            <pc:sldMk cId="1410493553" sldId="292"/>
            <ac:spMk id="15" creationId="{79A54F18-D1D8-4ADF-97AB-C74122EE4CE3}"/>
          </ac:spMkLst>
        </pc:spChg>
        <pc:spChg chg="mod">
          <ac:chgData name="Xin Zhang (FA Talent)" userId="474f572f-8271-4f60-858e-cee871e0aec6" providerId="ADAL" clId="{26CF346D-10E5-4EE0-BC04-87C2F195333A}" dt="2022-01-27T06:18:52.793" v="1533" actId="947"/>
          <ac:spMkLst>
            <pc:docMk/>
            <pc:sldMk cId="1410493553" sldId="292"/>
            <ac:spMk id="16" creationId="{9CF1CE2D-5605-41EF-A2DA-30C2F4C8B5C4}"/>
          </ac:spMkLst>
        </pc:spChg>
        <pc:spChg chg="mod">
          <ac:chgData name="Xin Zhang (FA Talent)" userId="474f572f-8271-4f60-858e-cee871e0aec6" providerId="ADAL" clId="{26CF346D-10E5-4EE0-BC04-87C2F195333A}" dt="2022-01-27T06:18:52.773" v="1517" actId="947"/>
          <ac:spMkLst>
            <pc:docMk/>
            <pc:sldMk cId="1410493553" sldId="292"/>
            <ac:spMk id="21" creationId="{1375ACDF-D1F7-4FC5-BCC0-66A9C4545CBD}"/>
          </ac:spMkLst>
        </pc:spChg>
        <pc:spChg chg="mod">
          <ac:chgData name="Xin Zhang (FA Talent)" userId="474f572f-8271-4f60-858e-cee871e0aec6" providerId="ADAL" clId="{26CF346D-10E5-4EE0-BC04-87C2F195333A}" dt="2022-01-27T06:18:52.791" v="1532" actId="947"/>
          <ac:spMkLst>
            <pc:docMk/>
            <pc:sldMk cId="1410493553" sldId="292"/>
            <ac:spMk id="22" creationId="{AC8ED143-3FB4-4CF3-AE25-A46AE256AC25}"/>
          </ac:spMkLst>
        </pc:spChg>
        <pc:spChg chg="mod">
          <ac:chgData name="Xin Zhang (FA Talent)" userId="474f572f-8271-4f60-858e-cee871e0aec6" providerId="ADAL" clId="{26CF346D-10E5-4EE0-BC04-87C2F195333A}" dt="2022-01-27T06:18:52.788" v="1528" actId="947"/>
          <ac:spMkLst>
            <pc:docMk/>
            <pc:sldMk cId="1410493553" sldId="292"/>
            <ac:spMk id="35" creationId="{3C2646A5-DB66-42B9-ABE4-1891303513E7}"/>
          </ac:spMkLst>
        </pc:spChg>
        <pc:spChg chg="mod">
          <ac:chgData name="Xin Zhang (FA Talent)" userId="474f572f-8271-4f60-858e-cee871e0aec6" providerId="ADAL" clId="{26CF346D-10E5-4EE0-BC04-87C2F195333A}" dt="2022-01-27T06:18:52.782" v="1524" actId="947"/>
          <ac:spMkLst>
            <pc:docMk/>
            <pc:sldMk cId="1410493553" sldId="292"/>
            <ac:spMk id="36" creationId="{A4D59859-C11B-403C-B2AF-A74A3A045DA8}"/>
          </ac:spMkLst>
        </pc:spChg>
        <pc:spChg chg="mod">
          <ac:chgData name="Xin Zhang (FA Talent)" userId="474f572f-8271-4f60-858e-cee871e0aec6" providerId="ADAL" clId="{26CF346D-10E5-4EE0-BC04-87C2F195333A}" dt="2022-01-27T06:18:52.786" v="1526" actId="947"/>
          <ac:spMkLst>
            <pc:docMk/>
            <pc:sldMk cId="1410493553" sldId="292"/>
            <ac:spMk id="38" creationId="{B86D31BD-292D-46BB-B556-D19F7670B036}"/>
          </ac:spMkLst>
        </pc:spChg>
        <pc:spChg chg="mod">
          <ac:chgData name="Xin Zhang (FA Talent)" userId="474f572f-8271-4f60-858e-cee871e0aec6" providerId="ADAL" clId="{26CF346D-10E5-4EE0-BC04-87C2F195333A}" dt="2022-01-27T06:18:52.775" v="1518" actId="947"/>
          <ac:spMkLst>
            <pc:docMk/>
            <pc:sldMk cId="1410493553" sldId="292"/>
            <ac:spMk id="42" creationId="{032BFDC8-EB7B-41CF-B44E-ECD630E626CD}"/>
          </ac:spMkLst>
        </pc:spChg>
        <pc:spChg chg="mod">
          <ac:chgData name="Xin Zhang (FA Talent)" userId="474f572f-8271-4f60-858e-cee871e0aec6" providerId="ADAL" clId="{26CF346D-10E5-4EE0-BC04-87C2F195333A}" dt="2022-01-27T06:18:52.600" v="1474" actId="947"/>
          <ac:spMkLst>
            <pc:docMk/>
            <pc:sldMk cId="1410493553" sldId="292"/>
            <ac:spMk id="45" creationId="{443044F5-78C3-40AC-8CB8-1C8064B1BEFF}"/>
          </ac:spMkLst>
        </pc:spChg>
        <pc:spChg chg="mod">
          <ac:chgData name="Xin Zhang (FA Talent)" userId="474f572f-8271-4f60-858e-cee871e0aec6" providerId="ADAL" clId="{26CF346D-10E5-4EE0-BC04-87C2F195333A}" dt="2022-01-27T06:18:52.790" v="1531" actId="947"/>
          <ac:spMkLst>
            <pc:docMk/>
            <pc:sldMk cId="1410493553" sldId="292"/>
            <ac:spMk id="55" creationId="{A6382931-511A-453D-853D-E332DDF5C1AE}"/>
          </ac:spMkLst>
        </pc:spChg>
        <pc:spChg chg="mod">
          <ac:chgData name="Xin Zhang (FA Talent)" userId="474f572f-8271-4f60-858e-cee871e0aec6" providerId="ADAL" clId="{26CF346D-10E5-4EE0-BC04-87C2F195333A}" dt="2022-01-27T06:18:52.610" v="1478" actId="947"/>
          <ac:spMkLst>
            <pc:docMk/>
            <pc:sldMk cId="1410493553" sldId="292"/>
            <ac:spMk id="56" creationId="{FFAEBDFB-DFF9-46C1-BAFA-663046C126E9}"/>
          </ac:spMkLst>
        </pc:spChg>
        <pc:spChg chg="mod">
          <ac:chgData name="Xin Zhang (FA Talent)" userId="474f572f-8271-4f60-858e-cee871e0aec6" providerId="ADAL" clId="{26CF346D-10E5-4EE0-BC04-87C2F195333A}" dt="2022-01-27T06:18:52.615" v="1482" actId="947"/>
          <ac:spMkLst>
            <pc:docMk/>
            <pc:sldMk cId="1410493553" sldId="292"/>
            <ac:spMk id="58" creationId="{42F85BB6-13FC-4D41-9771-7DEA052A2C50}"/>
          </ac:spMkLst>
        </pc:spChg>
        <pc:picChg chg="del">
          <ac:chgData name="Xin Zhang (FA Talent)" userId="474f572f-8271-4f60-858e-cee871e0aec6" providerId="ADAL" clId="{26CF346D-10E5-4EE0-BC04-87C2F195333A}" dt="2022-01-27T06:20:19.752" v="8033" actId="478"/>
          <ac:picMkLst>
            <pc:docMk/>
            <pc:sldMk cId="1410493553" sldId="292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22.330" v="8034" actId="478"/>
        <pc:sldMkLst>
          <pc:docMk/>
          <pc:sldMk cId="3926614789" sldId="293"/>
        </pc:sldMkLst>
        <pc:spChg chg="mod">
          <ac:chgData name="Xin Zhang (FA Talent)" userId="474f572f-8271-4f60-858e-cee871e0aec6" providerId="ADAL" clId="{26CF346D-10E5-4EE0-BC04-87C2F195333A}" dt="2022-01-27T06:18:52.817" v="1538" actId="947"/>
          <ac:spMkLst>
            <pc:docMk/>
            <pc:sldMk cId="3926614789" sldId="293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53.022" v="1596" actId="947"/>
          <ac:spMkLst>
            <pc:docMk/>
            <pc:sldMk cId="3926614789" sldId="293"/>
            <ac:spMk id="7" creationId="{EC52FB54-E0F2-4616-A7BF-103BD5DA10AD}"/>
          </ac:spMkLst>
        </pc:spChg>
        <pc:spChg chg="mod">
          <ac:chgData name="Xin Zhang (FA Talent)" userId="474f572f-8271-4f60-858e-cee871e0aec6" providerId="ADAL" clId="{26CF346D-10E5-4EE0-BC04-87C2F195333A}" dt="2022-01-27T06:18:53.028" v="1600" actId="947"/>
          <ac:spMkLst>
            <pc:docMk/>
            <pc:sldMk cId="3926614789" sldId="293"/>
            <ac:spMk id="10" creationId="{4F5CE42B-E21C-41A1-A4B3-FB4734E71E07}"/>
          </ac:spMkLst>
        </pc:spChg>
        <pc:spChg chg="mod">
          <ac:chgData name="Xin Zhang (FA Talent)" userId="474f572f-8271-4f60-858e-cee871e0aec6" providerId="ADAL" clId="{26CF346D-10E5-4EE0-BC04-87C2F195333A}" dt="2022-01-27T06:18:53.032" v="1603" actId="947"/>
          <ac:spMkLst>
            <pc:docMk/>
            <pc:sldMk cId="3926614789" sldId="293"/>
            <ac:spMk id="17" creationId="{2F8416CC-DF71-4007-B213-B0D1282D1962}"/>
          </ac:spMkLst>
        </pc:spChg>
        <pc:spChg chg="mod">
          <ac:chgData name="Xin Zhang (FA Talent)" userId="474f572f-8271-4f60-858e-cee871e0aec6" providerId="ADAL" clId="{26CF346D-10E5-4EE0-BC04-87C2F195333A}" dt="2022-01-27T06:18:52.971" v="1570" actId="947"/>
          <ac:spMkLst>
            <pc:docMk/>
            <pc:sldMk cId="3926614789" sldId="293"/>
            <ac:spMk id="47" creationId="{C1E52A72-9297-4F61-90CC-2FF00392325C}"/>
          </ac:spMkLst>
        </pc:spChg>
        <pc:spChg chg="mod">
          <ac:chgData name="Xin Zhang (FA Talent)" userId="474f572f-8271-4f60-858e-cee871e0aec6" providerId="ADAL" clId="{26CF346D-10E5-4EE0-BC04-87C2F195333A}" dt="2022-01-27T06:18:53.050" v="1618" actId="947"/>
          <ac:spMkLst>
            <pc:docMk/>
            <pc:sldMk cId="3926614789" sldId="293"/>
            <ac:spMk id="48" creationId="{DDA3EA4F-201A-448D-9FBF-988B1F472F68}"/>
          </ac:spMkLst>
        </pc:spChg>
        <pc:spChg chg="mod">
          <ac:chgData name="Xin Zhang (FA Talent)" userId="474f572f-8271-4f60-858e-cee871e0aec6" providerId="ADAL" clId="{26CF346D-10E5-4EE0-BC04-87C2F195333A}" dt="2022-01-27T06:18:53.034" v="1604" actId="947"/>
          <ac:spMkLst>
            <pc:docMk/>
            <pc:sldMk cId="3926614789" sldId="293"/>
            <ac:spMk id="51" creationId="{86AD883F-997C-455B-BB7A-3ED4E46A7690}"/>
          </ac:spMkLst>
        </pc:spChg>
        <pc:spChg chg="mod">
          <ac:chgData name="Xin Zhang (FA Talent)" userId="474f572f-8271-4f60-858e-cee871e0aec6" providerId="ADAL" clId="{26CF346D-10E5-4EE0-BC04-87C2F195333A}" dt="2022-01-27T06:18:53.018" v="1593" actId="947"/>
          <ac:spMkLst>
            <pc:docMk/>
            <pc:sldMk cId="3926614789" sldId="293"/>
            <ac:spMk id="52" creationId="{CF604BE8-9B85-418B-B9EC-D8E570BB4F0A}"/>
          </ac:spMkLst>
        </pc:spChg>
        <pc:spChg chg="mod">
          <ac:chgData name="Xin Zhang (FA Talent)" userId="474f572f-8271-4f60-858e-cee871e0aec6" providerId="ADAL" clId="{26CF346D-10E5-4EE0-BC04-87C2F195333A}" dt="2022-01-27T06:18:53.044" v="1613" actId="947"/>
          <ac:spMkLst>
            <pc:docMk/>
            <pc:sldMk cId="3926614789" sldId="293"/>
            <ac:spMk id="53" creationId="{01CA5E7F-F950-41E9-8E9B-21AA67418DD2}"/>
          </ac:spMkLst>
        </pc:spChg>
        <pc:spChg chg="mod">
          <ac:chgData name="Xin Zhang (FA Talent)" userId="474f572f-8271-4f60-858e-cee871e0aec6" providerId="ADAL" clId="{26CF346D-10E5-4EE0-BC04-87C2F195333A}" dt="2022-01-27T06:18:53.034" v="1605" actId="947"/>
          <ac:spMkLst>
            <pc:docMk/>
            <pc:sldMk cId="3926614789" sldId="293"/>
            <ac:spMk id="54" creationId="{218E013D-D003-49F9-94C7-FA15CAEDF67B}"/>
          </ac:spMkLst>
        </pc:spChg>
        <pc:spChg chg="mod">
          <ac:chgData name="Xin Zhang (FA Talent)" userId="474f572f-8271-4f60-858e-cee871e0aec6" providerId="ADAL" clId="{26CF346D-10E5-4EE0-BC04-87C2F195333A}" dt="2022-01-27T06:18:53.023" v="1597" actId="947"/>
          <ac:spMkLst>
            <pc:docMk/>
            <pc:sldMk cId="3926614789" sldId="293"/>
            <ac:spMk id="60" creationId="{1A2BED5D-E238-4A95-A7EB-91B04C5B6F17}"/>
          </ac:spMkLst>
        </pc:spChg>
        <pc:spChg chg="mod">
          <ac:chgData name="Xin Zhang (FA Talent)" userId="474f572f-8271-4f60-858e-cee871e0aec6" providerId="ADAL" clId="{26CF346D-10E5-4EE0-BC04-87C2F195333A}" dt="2022-01-27T06:18:53.025" v="1599" actId="947"/>
          <ac:spMkLst>
            <pc:docMk/>
            <pc:sldMk cId="3926614789" sldId="293"/>
            <ac:spMk id="61" creationId="{2124835E-11F5-4437-B22E-A76A9D0DA0B1}"/>
          </ac:spMkLst>
        </pc:spChg>
        <pc:spChg chg="mod">
          <ac:chgData name="Xin Zhang (FA Talent)" userId="474f572f-8271-4f60-858e-cee871e0aec6" providerId="ADAL" clId="{26CF346D-10E5-4EE0-BC04-87C2F195333A}" dt="2022-01-27T06:18:52.942" v="1556" actId="947"/>
          <ac:spMkLst>
            <pc:docMk/>
            <pc:sldMk cId="3926614789" sldId="293"/>
            <ac:spMk id="63" creationId="{A4B30B4D-89FB-48D2-8196-60974809D373}"/>
          </ac:spMkLst>
        </pc:spChg>
        <pc:spChg chg="mod">
          <ac:chgData name="Xin Zhang (FA Talent)" userId="474f572f-8271-4f60-858e-cee871e0aec6" providerId="ADAL" clId="{26CF346D-10E5-4EE0-BC04-87C2F195333A}" dt="2022-01-27T06:18:53.048" v="1616" actId="947"/>
          <ac:spMkLst>
            <pc:docMk/>
            <pc:sldMk cId="3926614789" sldId="293"/>
            <ac:spMk id="64" creationId="{A16AA111-F652-4F4D-8B18-CD18C9298A7B}"/>
          </ac:spMkLst>
        </pc:spChg>
        <pc:spChg chg="mod">
          <ac:chgData name="Xin Zhang (FA Talent)" userId="474f572f-8271-4f60-858e-cee871e0aec6" providerId="ADAL" clId="{26CF346D-10E5-4EE0-BC04-87C2F195333A}" dt="2022-01-27T06:18:53.043" v="1612" actId="947"/>
          <ac:spMkLst>
            <pc:docMk/>
            <pc:sldMk cId="3926614789" sldId="293"/>
            <ac:spMk id="66" creationId="{E9653338-AD13-48DB-A0B8-169D9FF8F7C0}"/>
          </ac:spMkLst>
        </pc:spChg>
        <pc:spChg chg="mod">
          <ac:chgData name="Xin Zhang (FA Talent)" userId="474f572f-8271-4f60-858e-cee871e0aec6" providerId="ADAL" clId="{26CF346D-10E5-4EE0-BC04-87C2F195333A}" dt="2022-01-27T06:18:53.009" v="1589" actId="947"/>
          <ac:spMkLst>
            <pc:docMk/>
            <pc:sldMk cId="3926614789" sldId="293"/>
            <ac:spMk id="67" creationId="{2FEF8CF0-968D-4F49-837E-152ADC4E31F6}"/>
          </ac:spMkLst>
        </pc:spChg>
        <pc:spChg chg="mod">
          <ac:chgData name="Xin Zhang (FA Talent)" userId="474f572f-8271-4f60-858e-cee871e0aec6" providerId="ADAL" clId="{26CF346D-10E5-4EE0-BC04-87C2F195333A}" dt="2022-01-27T06:18:53.039" v="1608" actId="947"/>
          <ac:spMkLst>
            <pc:docMk/>
            <pc:sldMk cId="3926614789" sldId="293"/>
            <ac:spMk id="70" creationId="{B70880D7-EB62-4ADE-A873-F52EC819B8CE}"/>
          </ac:spMkLst>
        </pc:spChg>
        <pc:spChg chg="mod">
          <ac:chgData name="Xin Zhang (FA Talent)" userId="474f572f-8271-4f60-858e-cee871e0aec6" providerId="ADAL" clId="{26CF346D-10E5-4EE0-BC04-87C2F195333A}" dt="2022-01-27T06:18:53.024" v="1598" actId="947"/>
          <ac:spMkLst>
            <pc:docMk/>
            <pc:sldMk cId="3926614789" sldId="293"/>
            <ac:spMk id="71" creationId="{DA2428AB-69E1-473F-9B9A-57900FE4F186}"/>
          </ac:spMkLst>
        </pc:spChg>
        <pc:spChg chg="mod">
          <ac:chgData name="Xin Zhang (FA Talent)" userId="474f572f-8271-4f60-858e-cee871e0aec6" providerId="ADAL" clId="{26CF346D-10E5-4EE0-BC04-87C2F195333A}" dt="2022-01-27T06:18:53.040" v="1610" actId="947"/>
          <ac:spMkLst>
            <pc:docMk/>
            <pc:sldMk cId="3926614789" sldId="293"/>
            <ac:spMk id="72" creationId="{D3A818DA-1C82-4676-B346-3AB718651514}"/>
          </ac:spMkLst>
        </pc:spChg>
        <pc:spChg chg="mod">
          <ac:chgData name="Xin Zhang (FA Talent)" userId="474f572f-8271-4f60-858e-cee871e0aec6" providerId="ADAL" clId="{26CF346D-10E5-4EE0-BC04-87C2F195333A}" dt="2022-01-27T06:18:53.042" v="1611" actId="947"/>
          <ac:spMkLst>
            <pc:docMk/>
            <pc:sldMk cId="3926614789" sldId="293"/>
            <ac:spMk id="76" creationId="{F660A145-E54D-4326-B89A-1F37A652ADE0}"/>
          </ac:spMkLst>
        </pc:spChg>
        <pc:spChg chg="mod">
          <ac:chgData name="Xin Zhang (FA Talent)" userId="474f572f-8271-4f60-858e-cee871e0aec6" providerId="ADAL" clId="{26CF346D-10E5-4EE0-BC04-87C2F195333A}" dt="2022-01-27T06:18:53.038" v="1607" actId="947"/>
          <ac:spMkLst>
            <pc:docMk/>
            <pc:sldMk cId="3926614789" sldId="293"/>
            <ac:spMk id="77" creationId="{381AAB51-49C0-4174-80CA-AC793D1E70F6}"/>
          </ac:spMkLst>
        </pc:spChg>
        <pc:picChg chg="del">
          <ac:chgData name="Xin Zhang (FA Talent)" userId="474f572f-8271-4f60-858e-cee871e0aec6" providerId="ADAL" clId="{26CF346D-10E5-4EE0-BC04-87C2F195333A}" dt="2022-01-27T06:20:22.330" v="8034" actId="478"/>
          <ac:picMkLst>
            <pc:docMk/>
            <pc:sldMk cId="3926614789" sldId="293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4:10.145" v="8105" actId="20577"/>
        <pc:sldMkLst>
          <pc:docMk/>
          <pc:sldMk cId="4220197114" sldId="294"/>
        </pc:sldMkLst>
        <pc:spChg chg="mod">
          <ac:chgData name="Xin Zhang (FA Talent)" userId="474f572f-8271-4f60-858e-cee871e0aec6" providerId="ADAL" clId="{26CF346D-10E5-4EE0-BC04-87C2F195333A}" dt="2022-01-27T06:19:15.372" v="6719" actId="947"/>
          <ac:spMkLst>
            <pc:docMk/>
            <pc:sldMk cId="4220197114" sldId="294"/>
            <ac:spMk id="2" creationId="{3FCC1D6F-C7B4-4BBC-BCF8-42F9C8B6B934}"/>
          </ac:spMkLst>
        </pc:spChg>
        <pc:spChg chg="mod">
          <ac:chgData name="Xin Zhang (FA Talent)" userId="474f572f-8271-4f60-858e-cee871e0aec6" providerId="ADAL" clId="{26CF346D-10E5-4EE0-BC04-87C2F195333A}" dt="2022-01-27T06:24:08.097" v="8104" actId="120"/>
          <ac:spMkLst>
            <pc:docMk/>
            <pc:sldMk cId="4220197114" sldId="294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5.368" v="6718" actId="947"/>
          <ac:spMkLst>
            <pc:docMk/>
            <pc:sldMk cId="4220197114" sldId="294"/>
            <ac:spMk id="4" creationId="{F4108E05-956B-4891-8024-27635DC0C3B5}"/>
          </ac:spMkLst>
        </pc:spChg>
        <pc:spChg chg="mod">
          <ac:chgData name="Xin Zhang (FA Talent)" userId="474f572f-8271-4f60-858e-cee871e0aec6" providerId="ADAL" clId="{26CF346D-10E5-4EE0-BC04-87C2F195333A}" dt="2022-01-27T06:24:10.145" v="8105" actId="20577"/>
          <ac:spMkLst>
            <pc:docMk/>
            <pc:sldMk cId="4220197114" sldId="294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5.379" v="6722" actId="947"/>
          <ac:spMkLst>
            <pc:docMk/>
            <pc:sldMk cId="4220197114" sldId="294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5.376" v="6721" actId="947"/>
          <ac:spMkLst>
            <pc:docMk/>
            <pc:sldMk cId="4220197114" sldId="294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5.374" v="6720" actId="947"/>
          <ac:spMkLst>
            <pc:docMk/>
            <pc:sldMk cId="4220197114" sldId="294"/>
            <ac:spMk id="11" creationId="{2A4E436F-76EF-46AC-AB3C-9065E4AE413E}"/>
          </ac:spMkLst>
        </pc:spChg>
        <pc:spChg chg="mod">
          <ac:chgData name="Xin Zhang (FA Talent)" userId="474f572f-8271-4f60-858e-cee871e0aec6" providerId="ADAL" clId="{26CF346D-10E5-4EE0-BC04-87C2F195333A}" dt="2022-01-27T06:19:15.353" v="6713" actId="947"/>
          <ac:spMkLst>
            <pc:docMk/>
            <pc:sldMk cId="4220197114" sldId="294"/>
            <ac:spMk id="13" creationId="{6334EE00-09BD-4920-A262-8112F33AC803}"/>
          </ac:spMkLst>
        </pc:spChg>
        <pc:picChg chg="del">
          <ac:chgData name="Xin Zhang (FA Talent)" userId="474f572f-8271-4f60-858e-cee871e0aec6" providerId="ADAL" clId="{26CF346D-10E5-4EE0-BC04-87C2F195333A}" dt="2022-01-27T06:21:01.632" v="8046" actId="478"/>
          <ac:picMkLst>
            <pc:docMk/>
            <pc:sldMk cId="4220197114" sldId="294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1:15.638" v="8052" actId="478"/>
        <pc:sldMkLst>
          <pc:docMk/>
          <pc:sldMk cId="2917374574" sldId="295"/>
        </pc:sldMkLst>
        <pc:spChg chg="mod">
          <ac:chgData name="Xin Zhang (FA Talent)" userId="474f572f-8271-4f60-858e-cee871e0aec6" providerId="ADAL" clId="{26CF346D-10E5-4EE0-BC04-87C2F195333A}" dt="2022-01-27T06:21:14.770" v="8051" actId="1076"/>
          <ac:spMkLst>
            <pc:docMk/>
            <pc:sldMk cId="2917374574" sldId="295"/>
            <ac:spMk id="4" creationId="{66C06250-ECA6-4F85-955C-8C89EAF4E9BE}"/>
          </ac:spMkLst>
        </pc:spChg>
        <pc:spChg chg="mod">
          <ac:chgData name="Xin Zhang (FA Talent)" userId="474f572f-8271-4f60-858e-cee871e0aec6" providerId="ADAL" clId="{26CF346D-10E5-4EE0-BC04-87C2F195333A}" dt="2022-01-27T06:19:21.323" v="7850" actId="947"/>
          <ac:spMkLst>
            <pc:docMk/>
            <pc:sldMk cId="2917374574" sldId="295"/>
            <ac:spMk id="7" creationId="{41743350-BF17-44CC-8263-9A7B4C40D10B}"/>
          </ac:spMkLst>
        </pc:spChg>
        <pc:spChg chg="mod">
          <ac:chgData name="Xin Zhang (FA Talent)" userId="474f572f-8271-4f60-858e-cee871e0aec6" providerId="ADAL" clId="{26CF346D-10E5-4EE0-BC04-87C2F195333A}" dt="2022-01-27T06:19:21.307" v="7838" actId="947"/>
          <ac:spMkLst>
            <pc:docMk/>
            <pc:sldMk cId="2917374574" sldId="295"/>
            <ac:spMk id="8" creationId="{996B9557-956C-4C19-B9AB-F6C1B73B0E44}"/>
          </ac:spMkLst>
        </pc:spChg>
        <pc:spChg chg="mod">
          <ac:chgData name="Xin Zhang (FA Talent)" userId="474f572f-8271-4f60-858e-cee871e0aec6" providerId="ADAL" clId="{26CF346D-10E5-4EE0-BC04-87C2F195333A}" dt="2022-01-27T06:19:21.308" v="7839" actId="947"/>
          <ac:spMkLst>
            <pc:docMk/>
            <pc:sldMk cId="2917374574" sldId="295"/>
            <ac:spMk id="10" creationId="{3A6E0B9C-D966-4950-94FA-E9833C91BDF1}"/>
          </ac:spMkLst>
        </pc:spChg>
        <pc:spChg chg="mod">
          <ac:chgData name="Xin Zhang (FA Talent)" userId="474f572f-8271-4f60-858e-cee871e0aec6" providerId="ADAL" clId="{26CF346D-10E5-4EE0-BC04-87C2F195333A}" dt="2022-01-27T06:19:21.312" v="7841" actId="947"/>
          <ac:spMkLst>
            <pc:docMk/>
            <pc:sldMk cId="2917374574" sldId="295"/>
            <ac:spMk id="16" creationId="{BB7AE16C-43BD-40FA-8C3D-2E275C5E298B}"/>
          </ac:spMkLst>
        </pc:spChg>
        <pc:spChg chg="mod">
          <ac:chgData name="Xin Zhang (FA Talent)" userId="474f572f-8271-4f60-858e-cee871e0aec6" providerId="ADAL" clId="{26CF346D-10E5-4EE0-BC04-87C2F195333A}" dt="2022-01-27T06:19:21.313" v="7842" actId="947"/>
          <ac:spMkLst>
            <pc:docMk/>
            <pc:sldMk cId="2917374574" sldId="295"/>
            <ac:spMk id="17" creationId="{D0D443E5-2041-4D96-8DC3-A92BA933E458}"/>
          </ac:spMkLst>
        </pc:spChg>
        <pc:spChg chg="mod">
          <ac:chgData name="Xin Zhang (FA Talent)" userId="474f572f-8271-4f60-858e-cee871e0aec6" providerId="ADAL" clId="{26CF346D-10E5-4EE0-BC04-87C2F195333A}" dt="2022-01-27T06:19:21.322" v="7849" actId="947"/>
          <ac:spMkLst>
            <pc:docMk/>
            <pc:sldMk cId="2917374574" sldId="295"/>
            <ac:spMk id="22" creationId="{72876273-C5BB-4D4A-B477-3F43EAC86D97}"/>
          </ac:spMkLst>
        </pc:spChg>
        <pc:spChg chg="mod">
          <ac:chgData name="Xin Zhang (FA Talent)" userId="474f572f-8271-4f60-858e-cee871e0aec6" providerId="ADAL" clId="{26CF346D-10E5-4EE0-BC04-87C2F195333A}" dt="2022-01-27T06:19:21.134" v="7786" actId="947"/>
          <ac:spMkLst>
            <pc:docMk/>
            <pc:sldMk cId="2917374574" sldId="295"/>
            <ac:spMk id="23" creationId="{7C435C97-89B6-4C12-AC60-F36D07867248}"/>
          </ac:spMkLst>
        </pc:spChg>
        <pc:spChg chg="mod">
          <ac:chgData name="Xin Zhang (FA Talent)" userId="474f572f-8271-4f60-858e-cee871e0aec6" providerId="ADAL" clId="{26CF346D-10E5-4EE0-BC04-87C2F195333A}" dt="2022-01-27T06:19:21.318" v="7846" actId="947"/>
          <ac:spMkLst>
            <pc:docMk/>
            <pc:sldMk cId="2917374574" sldId="295"/>
            <ac:spMk id="24" creationId="{85955E65-5C2A-4914-BD58-6AEE5C805E12}"/>
          </ac:spMkLst>
        </pc:spChg>
        <pc:spChg chg="mod">
          <ac:chgData name="Xin Zhang (FA Talent)" userId="474f572f-8271-4f60-858e-cee871e0aec6" providerId="ADAL" clId="{26CF346D-10E5-4EE0-BC04-87C2F195333A}" dt="2022-01-27T06:19:21.139" v="7790" actId="947"/>
          <ac:spMkLst>
            <pc:docMk/>
            <pc:sldMk cId="2917374574" sldId="295"/>
            <ac:spMk id="25" creationId="{3EFB24F5-6750-4516-8E12-F19F559621C5}"/>
          </ac:spMkLst>
        </pc:spChg>
        <pc:spChg chg="mod">
          <ac:chgData name="Xin Zhang (FA Talent)" userId="474f572f-8271-4f60-858e-cee871e0aec6" providerId="ADAL" clId="{26CF346D-10E5-4EE0-BC04-87C2F195333A}" dt="2022-01-27T06:19:21.143" v="7794" actId="947"/>
          <ac:spMkLst>
            <pc:docMk/>
            <pc:sldMk cId="2917374574" sldId="295"/>
            <ac:spMk id="28" creationId="{69609C37-BE28-40C8-BD4A-FEDCE5EBFEC8}"/>
          </ac:spMkLst>
        </pc:spChg>
        <pc:spChg chg="mod">
          <ac:chgData name="Xin Zhang (FA Talent)" userId="474f572f-8271-4f60-858e-cee871e0aec6" providerId="ADAL" clId="{26CF346D-10E5-4EE0-BC04-87C2F195333A}" dt="2022-01-27T06:19:21.315" v="7845" actId="947"/>
          <ac:spMkLst>
            <pc:docMk/>
            <pc:sldMk cId="2917374574" sldId="295"/>
            <ac:spMk id="29" creationId="{B571D86F-194C-4115-8729-C1DECD872119}"/>
          </ac:spMkLst>
        </pc:spChg>
        <pc:spChg chg="mod">
          <ac:chgData name="Xin Zhang (FA Talent)" userId="474f572f-8271-4f60-858e-cee871e0aec6" providerId="ADAL" clId="{26CF346D-10E5-4EE0-BC04-87C2F195333A}" dt="2022-01-27T06:19:21.149" v="7798" actId="947"/>
          <ac:spMkLst>
            <pc:docMk/>
            <pc:sldMk cId="2917374574" sldId="295"/>
            <ac:spMk id="30" creationId="{1BC74340-0116-46BD-88BF-FDE42921792D}"/>
          </ac:spMkLst>
        </pc:spChg>
        <pc:spChg chg="mod">
          <ac:chgData name="Xin Zhang (FA Talent)" userId="474f572f-8271-4f60-858e-cee871e0aec6" providerId="ADAL" clId="{26CF346D-10E5-4EE0-BC04-87C2F195333A}" dt="2022-01-27T06:19:21.320" v="7847" actId="947"/>
          <ac:spMkLst>
            <pc:docMk/>
            <pc:sldMk cId="2917374574" sldId="295"/>
            <ac:spMk id="32" creationId="{98FFE916-8CF8-44C4-94F5-EF5491520EE2}"/>
          </ac:spMkLst>
        </pc:spChg>
        <pc:spChg chg="mod">
          <ac:chgData name="Xin Zhang (FA Talent)" userId="474f572f-8271-4f60-858e-cee871e0aec6" providerId="ADAL" clId="{26CF346D-10E5-4EE0-BC04-87C2F195333A}" dt="2022-01-27T06:19:21.153" v="7802" actId="947"/>
          <ac:spMkLst>
            <pc:docMk/>
            <pc:sldMk cId="2917374574" sldId="295"/>
            <ac:spMk id="33" creationId="{10ABAC2D-FAA1-442D-B0C1-0BDBB5841B8F}"/>
          </ac:spMkLst>
        </pc:spChg>
        <pc:spChg chg="mod">
          <ac:chgData name="Xin Zhang (FA Talent)" userId="474f572f-8271-4f60-858e-cee871e0aec6" providerId="ADAL" clId="{26CF346D-10E5-4EE0-BC04-87C2F195333A}" dt="2022-01-27T06:19:21.185" v="7806" actId="947"/>
          <ac:spMkLst>
            <pc:docMk/>
            <pc:sldMk cId="2917374574" sldId="295"/>
            <ac:spMk id="34" creationId="{2733871F-7AF5-48ED-8DE1-5413ED8E07F8}"/>
          </ac:spMkLst>
        </pc:spChg>
        <pc:spChg chg="mod">
          <ac:chgData name="Xin Zhang (FA Talent)" userId="474f572f-8271-4f60-858e-cee871e0aec6" providerId="ADAL" clId="{26CF346D-10E5-4EE0-BC04-87C2F195333A}" dt="2022-01-27T06:19:21.321" v="7848" actId="947"/>
          <ac:spMkLst>
            <pc:docMk/>
            <pc:sldMk cId="2917374574" sldId="295"/>
            <ac:spMk id="43" creationId="{3D4A0003-D90F-4EC9-AE67-8DC62DE69865}"/>
          </ac:spMkLst>
        </pc:spChg>
        <pc:spChg chg="mod">
          <ac:chgData name="Xin Zhang (FA Talent)" userId="474f572f-8271-4f60-858e-cee871e0aec6" providerId="ADAL" clId="{26CF346D-10E5-4EE0-BC04-87C2F195333A}" dt="2022-01-27T06:19:21.191" v="7810" actId="947"/>
          <ac:spMkLst>
            <pc:docMk/>
            <pc:sldMk cId="2917374574" sldId="295"/>
            <ac:spMk id="44" creationId="{FE3C3459-36EC-41D5-8C14-0E5CE114C980}"/>
          </ac:spMkLst>
        </pc:spChg>
        <pc:picChg chg="del">
          <ac:chgData name="Xin Zhang (FA Talent)" userId="474f572f-8271-4f60-858e-cee871e0aec6" providerId="ADAL" clId="{26CF346D-10E5-4EE0-BC04-87C2F195333A}" dt="2022-01-27T06:21:15.638" v="8052" actId="478"/>
          <ac:picMkLst>
            <pc:docMk/>
            <pc:sldMk cId="2917374574" sldId="295"/>
            <ac:picMk id="5" creationId="{DF72184E-FF95-4353-8654-5F869539F300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1:19.050" v="8053" actId="478"/>
        <pc:sldMkLst>
          <pc:docMk/>
          <pc:sldMk cId="2151875636" sldId="296"/>
        </pc:sldMkLst>
        <pc:spChg chg="mod">
          <ac:chgData name="Xin Zhang (FA Talent)" userId="474f572f-8271-4f60-858e-cee871e0aec6" providerId="ADAL" clId="{26CF346D-10E5-4EE0-BC04-87C2F195333A}" dt="2022-01-27T06:19:21.461" v="7888" actId="947"/>
          <ac:spMkLst>
            <pc:docMk/>
            <pc:sldMk cId="2151875636" sldId="296"/>
            <ac:spMk id="3" creationId="{894DE2A8-384C-42B0-895B-8CE8C07AB359}"/>
          </ac:spMkLst>
        </pc:spChg>
        <pc:spChg chg="mod">
          <ac:chgData name="Xin Zhang (FA Talent)" userId="474f572f-8271-4f60-858e-cee871e0aec6" providerId="ADAL" clId="{26CF346D-10E5-4EE0-BC04-87C2F195333A}" dt="2022-01-27T06:19:21.356" v="7854" actId="947"/>
          <ac:spMkLst>
            <pc:docMk/>
            <pc:sldMk cId="2151875636" sldId="296"/>
            <ac:spMk id="4" creationId="{66C06250-ECA6-4F85-955C-8C89EAF4E9BE}"/>
          </ac:spMkLst>
        </pc:spChg>
        <pc:spChg chg="mod">
          <ac:chgData name="Xin Zhang (FA Talent)" userId="474f572f-8271-4f60-858e-cee871e0aec6" providerId="ADAL" clId="{26CF346D-10E5-4EE0-BC04-87C2F195333A}" dt="2022-01-27T06:19:21.451" v="7880" actId="947"/>
          <ac:spMkLst>
            <pc:docMk/>
            <pc:sldMk cId="2151875636" sldId="296"/>
            <ac:spMk id="11" creationId="{A479204F-0986-4E03-90BB-B23816FFF95F}"/>
          </ac:spMkLst>
        </pc:spChg>
        <pc:spChg chg="mod">
          <ac:chgData name="Xin Zhang (FA Talent)" userId="474f572f-8271-4f60-858e-cee871e0aec6" providerId="ADAL" clId="{26CF346D-10E5-4EE0-BC04-87C2F195333A}" dt="2022-01-27T06:19:21.463" v="7889" actId="947"/>
          <ac:spMkLst>
            <pc:docMk/>
            <pc:sldMk cId="2151875636" sldId="296"/>
            <ac:spMk id="13" creationId="{3CD38FC6-903D-4245-9499-C58F309E4BC6}"/>
          </ac:spMkLst>
        </pc:spChg>
        <pc:spChg chg="mod">
          <ac:chgData name="Xin Zhang (FA Talent)" userId="474f572f-8271-4f60-858e-cee871e0aec6" providerId="ADAL" clId="{26CF346D-10E5-4EE0-BC04-87C2F195333A}" dt="2022-01-27T06:19:21.460" v="7886" actId="947"/>
          <ac:spMkLst>
            <pc:docMk/>
            <pc:sldMk cId="2151875636" sldId="296"/>
            <ac:spMk id="35" creationId="{C48626F3-964D-4F47-9FCC-DB8EBD8A7E4C}"/>
          </ac:spMkLst>
        </pc:spChg>
        <pc:spChg chg="mod">
          <ac:chgData name="Xin Zhang (FA Talent)" userId="474f572f-8271-4f60-858e-cee871e0aec6" providerId="ADAL" clId="{26CF346D-10E5-4EE0-BC04-87C2F195333A}" dt="2022-01-27T06:19:21.454" v="7882" actId="947"/>
          <ac:spMkLst>
            <pc:docMk/>
            <pc:sldMk cId="2151875636" sldId="296"/>
            <ac:spMk id="36" creationId="{E61D5952-9684-4397-BF39-10EA92707227}"/>
          </ac:spMkLst>
        </pc:spChg>
        <pc:spChg chg="mod">
          <ac:chgData name="Xin Zhang (FA Talent)" userId="474f572f-8271-4f60-858e-cee871e0aec6" providerId="ADAL" clId="{26CF346D-10E5-4EE0-BC04-87C2F195333A}" dt="2022-01-27T06:19:21.459" v="7885" actId="947"/>
          <ac:spMkLst>
            <pc:docMk/>
            <pc:sldMk cId="2151875636" sldId="296"/>
            <ac:spMk id="37" creationId="{93EB2316-57C3-47C5-8540-96AA68E07E33}"/>
          </ac:spMkLst>
        </pc:spChg>
        <pc:spChg chg="mod">
          <ac:chgData name="Xin Zhang (FA Talent)" userId="474f572f-8271-4f60-858e-cee871e0aec6" providerId="ADAL" clId="{26CF346D-10E5-4EE0-BC04-87C2F195333A}" dt="2022-01-27T06:19:21.454" v="7883" actId="947"/>
          <ac:spMkLst>
            <pc:docMk/>
            <pc:sldMk cId="2151875636" sldId="296"/>
            <ac:spMk id="39" creationId="{3574FC5F-7A90-4767-A074-129E1CB67D9D}"/>
          </ac:spMkLst>
        </pc:spChg>
        <pc:spChg chg="mod">
          <ac:chgData name="Xin Zhang (FA Talent)" userId="474f572f-8271-4f60-858e-cee871e0aec6" providerId="ADAL" clId="{26CF346D-10E5-4EE0-BC04-87C2F195333A}" dt="2022-01-27T06:19:21.458" v="7884" actId="947"/>
          <ac:spMkLst>
            <pc:docMk/>
            <pc:sldMk cId="2151875636" sldId="296"/>
            <ac:spMk id="49" creationId="{0BA4B708-DC8F-44A2-91E0-3755F066124D}"/>
          </ac:spMkLst>
        </pc:spChg>
        <pc:spChg chg="mod">
          <ac:chgData name="Xin Zhang (FA Talent)" userId="474f572f-8271-4f60-858e-cee871e0aec6" providerId="ADAL" clId="{26CF346D-10E5-4EE0-BC04-87C2F195333A}" dt="2022-01-27T06:19:21.464" v="7890" actId="947"/>
          <ac:spMkLst>
            <pc:docMk/>
            <pc:sldMk cId="2151875636" sldId="296"/>
            <ac:spMk id="50" creationId="{F979BBA2-6E94-42C9-ACE9-47C75F3C3C6D}"/>
          </ac:spMkLst>
        </pc:spChg>
        <pc:picChg chg="del">
          <ac:chgData name="Xin Zhang (FA Talent)" userId="474f572f-8271-4f60-858e-cee871e0aec6" providerId="ADAL" clId="{26CF346D-10E5-4EE0-BC04-87C2F195333A}" dt="2022-01-27T06:21:19.050" v="8053" actId="478"/>
          <ac:picMkLst>
            <pc:docMk/>
            <pc:sldMk cId="2151875636" sldId="296"/>
            <ac:picMk id="5" creationId="{DF72184E-FF95-4353-8654-5F869539F300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3:59.282" v="8100" actId="1076"/>
        <pc:sldMkLst>
          <pc:docMk/>
          <pc:sldMk cId="4172071329" sldId="298"/>
        </pc:sldMkLst>
        <pc:spChg chg="mod">
          <ac:chgData name="Xin Zhang (FA Talent)" userId="474f572f-8271-4f60-858e-cee871e0aec6" providerId="ADAL" clId="{26CF346D-10E5-4EE0-BC04-87C2F195333A}" dt="2022-01-27T06:19:19.820" v="7446" actId="947"/>
          <ac:spMkLst>
            <pc:docMk/>
            <pc:sldMk cId="4172071329" sldId="298"/>
            <ac:spMk id="2" creationId="{3FCC1D6F-C7B4-4BBC-BCF8-42F9C8B6B934}"/>
          </ac:spMkLst>
        </pc:spChg>
        <pc:spChg chg="mod">
          <ac:chgData name="Xin Zhang (FA Talent)" userId="474f572f-8271-4f60-858e-cee871e0aec6" providerId="ADAL" clId="{26CF346D-10E5-4EE0-BC04-87C2F195333A}" dt="2022-01-27T06:23:59.282" v="8100" actId="1076"/>
          <ac:spMkLst>
            <pc:docMk/>
            <pc:sldMk cId="4172071329" sldId="298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23:57.415" v="8099" actId="20577"/>
          <ac:spMkLst>
            <pc:docMk/>
            <pc:sldMk cId="4172071329" sldId="298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9.829" v="7453" actId="947"/>
          <ac:spMkLst>
            <pc:docMk/>
            <pc:sldMk cId="4172071329" sldId="298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9.800" v="7437" actId="947"/>
          <ac:spMkLst>
            <pc:docMk/>
            <pc:sldMk cId="4172071329" sldId="298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9.827" v="7451" actId="947"/>
          <ac:spMkLst>
            <pc:docMk/>
            <pc:sldMk cId="4172071329" sldId="298"/>
            <ac:spMk id="10" creationId="{C1946405-8419-495F-8C03-C9E2A78B467A}"/>
          </ac:spMkLst>
        </pc:spChg>
        <pc:spChg chg="mod">
          <ac:chgData name="Xin Zhang (FA Talent)" userId="474f572f-8271-4f60-858e-cee871e0aec6" providerId="ADAL" clId="{26CF346D-10E5-4EE0-BC04-87C2F195333A}" dt="2022-01-27T06:19:19.809" v="7442" actId="947"/>
          <ac:spMkLst>
            <pc:docMk/>
            <pc:sldMk cId="4172071329" sldId="298"/>
            <ac:spMk id="11" creationId="{2A4E436F-76EF-46AC-AB3C-9065E4AE413E}"/>
          </ac:spMkLst>
        </pc:spChg>
        <pc:spChg chg="mod">
          <ac:chgData name="Xin Zhang (FA Talent)" userId="474f572f-8271-4f60-858e-cee871e0aec6" providerId="ADAL" clId="{26CF346D-10E5-4EE0-BC04-87C2F195333A}" dt="2022-01-27T06:19:19.774" v="7426" actId="947"/>
          <ac:spMkLst>
            <pc:docMk/>
            <pc:sldMk cId="4172071329" sldId="298"/>
            <ac:spMk id="15" creationId="{EB90D298-6034-43A5-8C2D-CD1F0683770C}"/>
          </ac:spMkLst>
        </pc:spChg>
        <pc:spChg chg="mod">
          <ac:chgData name="Xin Zhang (FA Talent)" userId="474f572f-8271-4f60-858e-cee871e0aec6" providerId="ADAL" clId="{26CF346D-10E5-4EE0-BC04-87C2F195333A}" dt="2022-01-27T06:19:19.733" v="7406" actId="947"/>
          <ac:spMkLst>
            <pc:docMk/>
            <pc:sldMk cId="4172071329" sldId="298"/>
            <ac:spMk id="16" creationId="{A11D2239-5929-475D-93F2-E69B081A0B3F}"/>
          </ac:spMkLst>
        </pc:spChg>
        <pc:spChg chg="mod">
          <ac:chgData name="Xin Zhang (FA Talent)" userId="474f572f-8271-4f60-858e-cee871e0aec6" providerId="ADAL" clId="{26CF346D-10E5-4EE0-BC04-87C2F195333A}" dt="2022-01-27T06:19:19.754" v="7418" actId="947"/>
          <ac:spMkLst>
            <pc:docMk/>
            <pc:sldMk cId="4172071329" sldId="298"/>
            <ac:spMk id="22" creationId="{B0B8A2DA-3A28-4B00-92C8-07892C5437A7}"/>
          </ac:spMkLst>
        </pc:spChg>
        <pc:spChg chg="mod">
          <ac:chgData name="Xin Zhang (FA Talent)" userId="474f572f-8271-4f60-858e-cee871e0aec6" providerId="ADAL" clId="{26CF346D-10E5-4EE0-BC04-87C2F195333A}" dt="2022-01-27T06:19:19.849" v="7463" actId="947"/>
          <ac:spMkLst>
            <pc:docMk/>
            <pc:sldMk cId="4172071329" sldId="298"/>
            <ac:spMk id="24" creationId="{A162E6DF-5EFA-4843-B92C-9A945DF75DCB}"/>
          </ac:spMkLst>
        </pc:spChg>
        <pc:spChg chg="mod">
          <ac:chgData name="Xin Zhang (FA Talent)" userId="474f572f-8271-4f60-858e-cee871e0aec6" providerId="ADAL" clId="{26CF346D-10E5-4EE0-BC04-87C2F195333A}" dt="2022-01-27T06:19:19.884" v="7473" actId="947"/>
          <ac:spMkLst>
            <pc:docMk/>
            <pc:sldMk cId="4172071329" sldId="298"/>
            <ac:spMk id="25" creationId="{092DAF04-BD41-4B06-B1E3-D00A78669CD7}"/>
          </ac:spMkLst>
        </pc:spChg>
        <pc:spChg chg="mod">
          <ac:chgData name="Xin Zhang (FA Talent)" userId="474f572f-8271-4f60-858e-cee871e0aec6" providerId="ADAL" clId="{26CF346D-10E5-4EE0-BC04-87C2F195333A}" dt="2022-01-27T06:19:19.919" v="7486" actId="947"/>
          <ac:spMkLst>
            <pc:docMk/>
            <pc:sldMk cId="4172071329" sldId="298"/>
            <ac:spMk id="26" creationId="{B072BD01-325D-43B8-BD33-AEC7623C2385}"/>
          </ac:spMkLst>
        </pc:spChg>
        <pc:spChg chg="mod">
          <ac:chgData name="Xin Zhang (FA Talent)" userId="474f572f-8271-4f60-858e-cee871e0aec6" providerId="ADAL" clId="{26CF346D-10E5-4EE0-BC04-87C2F195333A}" dt="2022-01-27T06:19:19.950" v="7496" actId="947"/>
          <ac:spMkLst>
            <pc:docMk/>
            <pc:sldMk cId="4172071329" sldId="298"/>
            <ac:spMk id="27" creationId="{2D90FBB1-768A-477E-8E7D-329A1757660D}"/>
          </ac:spMkLst>
        </pc:spChg>
        <pc:spChg chg="mod">
          <ac:chgData name="Xin Zhang (FA Talent)" userId="474f572f-8271-4f60-858e-cee871e0aec6" providerId="ADAL" clId="{26CF346D-10E5-4EE0-BC04-87C2F195333A}" dt="2022-01-27T06:19:19.980" v="7509" actId="947"/>
          <ac:spMkLst>
            <pc:docMk/>
            <pc:sldMk cId="4172071329" sldId="298"/>
            <ac:spMk id="28" creationId="{D1D8494B-F8D7-435E-89AA-7E633250A3B6}"/>
          </ac:spMkLst>
        </pc:spChg>
        <pc:spChg chg="mod">
          <ac:chgData name="Xin Zhang (FA Talent)" userId="474f572f-8271-4f60-858e-cee871e0aec6" providerId="ADAL" clId="{26CF346D-10E5-4EE0-BC04-87C2F195333A}" dt="2022-01-27T06:19:20.012" v="7521" actId="947"/>
          <ac:spMkLst>
            <pc:docMk/>
            <pc:sldMk cId="4172071329" sldId="298"/>
            <ac:spMk id="29" creationId="{6C36FEDF-38A8-4496-88F9-E5D44C8BE558}"/>
          </ac:spMkLst>
        </pc:spChg>
        <pc:spChg chg="mod">
          <ac:chgData name="Xin Zhang (FA Talent)" userId="474f572f-8271-4f60-858e-cee871e0aec6" providerId="ADAL" clId="{26CF346D-10E5-4EE0-BC04-87C2F195333A}" dt="2022-01-27T06:19:20.040" v="7533" actId="947"/>
          <ac:spMkLst>
            <pc:docMk/>
            <pc:sldMk cId="4172071329" sldId="298"/>
            <ac:spMk id="30" creationId="{FDD5A90E-9F8F-405A-B878-7764D9517474}"/>
          </ac:spMkLst>
        </pc:spChg>
        <pc:spChg chg="mod">
          <ac:chgData name="Xin Zhang (FA Talent)" userId="474f572f-8271-4f60-858e-cee871e0aec6" providerId="ADAL" clId="{26CF346D-10E5-4EE0-BC04-87C2F195333A}" dt="2022-01-27T06:19:19.764" v="7422" actId="947"/>
          <ac:spMkLst>
            <pc:docMk/>
            <pc:sldMk cId="4172071329" sldId="298"/>
            <ac:spMk id="106" creationId="{6D5C4781-E36B-416E-85B6-AB7579FCF541}"/>
          </ac:spMkLst>
        </pc:spChg>
        <pc:spChg chg="mod">
          <ac:chgData name="Xin Zhang (FA Talent)" userId="474f572f-8271-4f60-858e-cee871e0aec6" providerId="ADAL" clId="{26CF346D-10E5-4EE0-BC04-87C2F195333A}" dt="2022-01-27T06:19:19.807" v="7441" actId="947"/>
          <ac:spMkLst>
            <pc:docMk/>
            <pc:sldMk cId="4172071329" sldId="298"/>
            <ac:spMk id="108" creationId="{1236FF81-E700-40A4-8ACD-D8AF98BB09B3}"/>
          </ac:spMkLst>
        </pc:spChg>
        <pc:spChg chg="mod">
          <ac:chgData name="Xin Zhang (FA Talent)" userId="474f572f-8271-4f60-858e-cee871e0aec6" providerId="ADAL" clId="{26CF346D-10E5-4EE0-BC04-87C2F195333A}" dt="2022-01-27T06:19:19.790" v="7431" actId="947"/>
          <ac:spMkLst>
            <pc:docMk/>
            <pc:sldMk cId="4172071329" sldId="298"/>
            <ac:spMk id="110" creationId="{D753856D-77F8-492E-8CCD-6B91159007A7}"/>
          </ac:spMkLst>
        </pc:spChg>
        <pc:spChg chg="mod">
          <ac:chgData name="Xin Zhang (FA Talent)" userId="474f572f-8271-4f60-858e-cee871e0aec6" providerId="ADAL" clId="{26CF346D-10E5-4EE0-BC04-87C2F195333A}" dt="2022-01-27T06:19:19.810" v="7443" actId="947"/>
          <ac:spMkLst>
            <pc:docMk/>
            <pc:sldMk cId="4172071329" sldId="298"/>
            <ac:spMk id="111" creationId="{7EFF3B77-A120-41BE-8E78-08D76C353A57}"/>
          </ac:spMkLst>
        </pc:spChg>
        <pc:spChg chg="mod">
          <ac:chgData name="Xin Zhang (FA Talent)" userId="474f572f-8271-4f60-858e-cee871e0aec6" providerId="ADAL" clId="{26CF346D-10E5-4EE0-BC04-87C2F195333A}" dt="2022-01-27T06:19:19.823" v="7448" actId="947"/>
          <ac:spMkLst>
            <pc:docMk/>
            <pc:sldMk cId="4172071329" sldId="298"/>
            <ac:spMk id="113" creationId="{EC19665E-BC73-4DA9-A59B-DCACF5E356A4}"/>
          </ac:spMkLst>
        </pc:spChg>
        <pc:spChg chg="mod">
          <ac:chgData name="Xin Zhang (FA Talent)" userId="474f572f-8271-4f60-858e-cee871e0aec6" providerId="ADAL" clId="{26CF346D-10E5-4EE0-BC04-87C2F195333A}" dt="2022-01-27T06:19:19.834" v="7455" actId="947"/>
          <ac:spMkLst>
            <pc:docMk/>
            <pc:sldMk cId="4172071329" sldId="298"/>
            <ac:spMk id="114" creationId="{7923D992-1199-4088-98FC-B8EE7840DFDC}"/>
          </ac:spMkLst>
        </pc:spChg>
        <pc:spChg chg="mod">
          <ac:chgData name="Xin Zhang (FA Talent)" userId="474f572f-8271-4f60-858e-cee871e0aec6" providerId="ADAL" clId="{26CF346D-10E5-4EE0-BC04-87C2F195333A}" dt="2022-01-27T06:19:19.821" v="7447" actId="947"/>
          <ac:spMkLst>
            <pc:docMk/>
            <pc:sldMk cId="4172071329" sldId="298"/>
            <ac:spMk id="115" creationId="{F658E939-779D-4823-8DDE-E26FBE0CCCCB}"/>
          </ac:spMkLst>
        </pc:spChg>
        <pc:spChg chg="mod">
          <ac:chgData name="Xin Zhang (FA Talent)" userId="474f572f-8271-4f60-858e-cee871e0aec6" providerId="ADAL" clId="{26CF346D-10E5-4EE0-BC04-87C2F195333A}" dt="2022-01-27T06:19:19.828" v="7452" actId="947"/>
          <ac:spMkLst>
            <pc:docMk/>
            <pc:sldMk cId="4172071329" sldId="298"/>
            <ac:spMk id="116" creationId="{CA863CF6-1825-4EAB-BB1D-5CE2AB58C868}"/>
          </ac:spMkLst>
        </pc:spChg>
        <pc:spChg chg="mod">
          <ac:chgData name="Xin Zhang (FA Talent)" userId="474f572f-8271-4f60-858e-cee871e0aec6" providerId="ADAL" clId="{26CF346D-10E5-4EE0-BC04-87C2F195333A}" dt="2022-01-27T06:19:19.812" v="7444" actId="947"/>
          <ac:spMkLst>
            <pc:docMk/>
            <pc:sldMk cId="4172071329" sldId="298"/>
            <ac:spMk id="117" creationId="{C71D0754-0E40-462F-B392-C17D74F1B46D}"/>
          </ac:spMkLst>
        </pc:spChg>
        <pc:spChg chg="mod">
          <ac:chgData name="Xin Zhang (FA Talent)" userId="474f572f-8271-4f60-858e-cee871e0aec6" providerId="ADAL" clId="{26CF346D-10E5-4EE0-BC04-87C2F195333A}" dt="2022-01-27T06:19:20.070" v="7545" actId="947"/>
          <ac:spMkLst>
            <pc:docMk/>
            <pc:sldMk cId="4172071329" sldId="298"/>
            <ac:spMk id="224" creationId="{2879424C-C0E3-48FF-8179-19EB0FFB4939}"/>
          </ac:spMkLst>
        </pc:spChg>
        <pc:spChg chg="mod">
          <ac:chgData name="Xin Zhang (FA Talent)" userId="474f572f-8271-4f60-858e-cee871e0aec6" providerId="ADAL" clId="{26CF346D-10E5-4EE0-BC04-87C2F195333A}" dt="2022-01-27T06:19:20.100" v="7557" actId="947"/>
          <ac:spMkLst>
            <pc:docMk/>
            <pc:sldMk cId="4172071329" sldId="298"/>
            <ac:spMk id="226" creationId="{E72F11DD-7167-4E37-BEF5-FBFFCFCD4617}"/>
          </ac:spMkLst>
        </pc:spChg>
        <pc:spChg chg="mod">
          <ac:chgData name="Xin Zhang (FA Talent)" userId="474f572f-8271-4f60-858e-cee871e0aec6" providerId="ADAL" clId="{26CF346D-10E5-4EE0-BC04-87C2F195333A}" dt="2022-01-27T06:19:20.122" v="7566" actId="947"/>
          <ac:spMkLst>
            <pc:docMk/>
            <pc:sldMk cId="4172071329" sldId="298"/>
            <ac:spMk id="227" creationId="{C3FC1F06-7126-46CF-9CE4-D28600FF4ECB}"/>
          </ac:spMkLst>
        </pc:spChg>
        <pc:spChg chg="mod">
          <ac:chgData name="Xin Zhang (FA Talent)" userId="474f572f-8271-4f60-858e-cee871e0aec6" providerId="ADAL" clId="{26CF346D-10E5-4EE0-BC04-87C2F195333A}" dt="2022-01-27T06:19:20.146" v="7574" actId="947"/>
          <ac:spMkLst>
            <pc:docMk/>
            <pc:sldMk cId="4172071329" sldId="298"/>
            <ac:spMk id="228" creationId="{34A579F2-6FB3-47B1-AFA3-EAEDAC017B9D}"/>
          </ac:spMkLst>
        </pc:spChg>
        <pc:spChg chg="mod">
          <ac:chgData name="Xin Zhang (FA Talent)" userId="474f572f-8271-4f60-858e-cee871e0aec6" providerId="ADAL" clId="{26CF346D-10E5-4EE0-BC04-87C2F195333A}" dt="2022-01-27T06:19:20.202" v="7584" actId="947"/>
          <ac:spMkLst>
            <pc:docMk/>
            <pc:sldMk cId="4172071329" sldId="298"/>
            <ac:spMk id="229" creationId="{71E80850-E0B2-4E99-AEDE-8882D34464D1}"/>
          </ac:spMkLst>
        </pc:spChg>
        <pc:spChg chg="mod">
          <ac:chgData name="Xin Zhang (FA Talent)" userId="474f572f-8271-4f60-858e-cee871e0aec6" providerId="ADAL" clId="{26CF346D-10E5-4EE0-BC04-87C2F195333A}" dt="2022-01-27T06:19:20.224" v="7592" actId="947"/>
          <ac:spMkLst>
            <pc:docMk/>
            <pc:sldMk cId="4172071329" sldId="298"/>
            <ac:spMk id="230" creationId="{57FC0105-C965-4DFC-8C91-D3BCCC0649A7}"/>
          </ac:spMkLst>
        </pc:spChg>
        <pc:spChg chg="mod">
          <ac:chgData name="Xin Zhang (FA Talent)" userId="474f572f-8271-4f60-858e-cee871e0aec6" providerId="ADAL" clId="{26CF346D-10E5-4EE0-BC04-87C2F195333A}" dt="2022-01-27T06:19:20.246" v="7598" actId="947"/>
          <ac:spMkLst>
            <pc:docMk/>
            <pc:sldMk cId="4172071329" sldId="298"/>
            <ac:spMk id="231" creationId="{BC1921C7-14BD-4155-AB9D-1EB92E815A57}"/>
          </ac:spMkLst>
        </pc:spChg>
        <pc:spChg chg="mod">
          <ac:chgData name="Xin Zhang (FA Talent)" userId="474f572f-8271-4f60-858e-cee871e0aec6" providerId="ADAL" clId="{26CF346D-10E5-4EE0-BC04-87C2F195333A}" dt="2022-01-27T06:19:20.263" v="7602" actId="947"/>
          <ac:spMkLst>
            <pc:docMk/>
            <pc:sldMk cId="4172071329" sldId="298"/>
            <ac:spMk id="232" creationId="{3E32F8EE-20CD-4302-A08F-A6CF7AC9248F}"/>
          </ac:spMkLst>
        </pc:spChg>
        <pc:spChg chg="mod">
          <ac:chgData name="Xin Zhang (FA Talent)" userId="474f572f-8271-4f60-858e-cee871e0aec6" providerId="ADAL" clId="{26CF346D-10E5-4EE0-BC04-87C2F195333A}" dt="2022-01-27T06:19:20.279" v="7606" actId="947"/>
          <ac:spMkLst>
            <pc:docMk/>
            <pc:sldMk cId="4172071329" sldId="298"/>
            <ac:spMk id="234" creationId="{5F592BFF-D603-4255-A1B9-D3D9E28CD28A}"/>
          </ac:spMkLst>
        </pc:spChg>
        <pc:spChg chg="mod">
          <ac:chgData name="Xin Zhang (FA Talent)" userId="474f572f-8271-4f60-858e-cee871e0aec6" providerId="ADAL" clId="{26CF346D-10E5-4EE0-BC04-87C2F195333A}" dt="2022-01-27T06:19:20.294" v="7610" actId="947"/>
          <ac:spMkLst>
            <pc:docMk/>
            <pc:sldMk cId="4172071329" sldId="298"/>
            <ac:spMk id="235" creationId="{9D1AD07B-4967-4C20-9B93-B6E6650994A9}"/>
          </ac:spMkLst>
        </pc:spChg>
        <pc:spChg chg="mod">
          <ac:chgData name="Xin Zhang (FA Talent)" userId="474f572f-8271-4f60-858e-cee871e0aec6" providerId="ADAL" clId="{26CF346D-10E5-4EE0-BC04-87C2F195333A}" dt="2022-01-27T06:19:20.311" v="7614" actId="947"/>
          <ac:spMkLst>
            <pc:docMk/>
            <pc:sldMk cId="4172071329" sldId="298"/>
            <ac:spMk id="237" creationId="{44E594E3-44D6-4AC0-99E5-E4A7C3865F1F}"/>
          </ac:spMkLst>
        </pc:spChg>
        <pc:spChg chg="mod">
          <ac:chgData name="Xin Zhang (FA Talent)" userId="474f572f-8271-4f60-858e-cee871e0aec6" providerId="ADAL" clId="{26CF346D-10E5-4EE0-BC04-87C2F195333A}" dt="2022-01-27T06:19:20.330" v="7618" actId="947"/>
          <ac:spMkLst>
            <pc:docMk/>
            <pc:sldMk cId="4172071329" sldId="298"/>
            <ac:spMk id="238" creationId="{BFE775BC-0238-43D9-A02B-2CCBCA079461}"/>
          </ac:spMkLst>
        </pc:spChg>
        <pc:spChg chg="mod">
          <ac:chgData name="Xin Zhang (FA Talent)" userId="474f572f-8271-4f60-858e-cee871e0aec6" providerId="ADAL" clId="{26CF346D-10E5-4EE0-BC04-87C2F195333A}" dt="2022-01-27T06:19:20.349" v="7622" actId="947"/>
          <ac:spMkLst>
            <pc:docMk/>
            <pc:sldMk cId="4172071329" sldId="298"/>
            <ac:spMk id="242" creationId="{10C86891-D06D-4595-B8BB-A0A62A1BDB6E}"/>
          </ac:spMkLst>
        </pc:spChg>
        <pc:spChg chg="mod">
          <ac:chgData name="Xin Zhang (FA Talent)" userId="474f572f-8271-4f60-858e-cee871e0aec6" providerId="ADAL" clId="{26CF346D-10E5-4EE0-BC04-87C2F195333A}" dt="2022-01-27T06:19:20.369" v="7626" actId="947"/>
          <ac:spMkLst>
            <pc:docMk/>
            <pc:sldMk cId="4172071329" sldId="298"/>
            <ac:spMk id="243" creationId="{0E666D4D-28DA-400B-85E5-A71FAACDBB79}"/>
          </ac:spMkLst>
        </pc:spChg>
        <pc:spChg chg="mod">
          <ac:chgData name="Xin Zhang (FA Talent)" userId="474f572f-8271-4f60-858e-cee871e0aec6" providerId="ADAL" clId="{26CF346D-10E5-4EE0-BC04-87C2F195333A}" dt="2022-01-27T06:19:20.387" v="7630" actId="947"/>
          <ac:spMkLst>
            <pc:docMk/>
            <pc:sldMk cId="4172071329" sldId="298"/>
            <ac:spMk id="244" creationId="{9977D7D2-1DAA-4DD4-AED3-6F15BF45312A}"/>
          </ac:spMkLst>
        </pc:spChg>
        <pc:spChg chg="mod">
          <ac:chgData name="Xin Zhang (FA Talent)" userId="474f572f-8271-4f60-858e-cee871e0aec6" providerId="ADAL" clId="{26CF346D-10E5-4EE0-BC04-87C2F195333A}" dt="2022-01-27T06:19:20.404" v="7634" actId="947"/>
          <ac:spMkLst>
            <pc:docMk/>
            <pc:sldMk cId="4172071329" sldId="298"/>
            <ac:spMk id="246" creationId="{6A65DB03-51F1-450E-8A54-AA18AEC9C791}"/>
          </ac:spMkLst>
        </pc:spChg>
        <pc:spChg chg="mod">
          <ac:chgData name="Xin Zhang (FA Talent)" userId="474f572f-8271-4f60-858e-cee871e0aec6" providerId="ADAL" clId="{26CF346D-10E5-4EE0-BC04-87C2F195333A}" dt="2022-01-27T06:19:20.428" v="7638" actId="947"/>
          <ac:spMkLst>
            <pc:docMk/>
            <pc:sldMk cId="4172071329" sldId="298"/>
            <ac:spMk id="247" creationId="{98B4FC37-71EF-451F-BD89-552DF6B146E6}"/>
          </ac:spMkLst>
        </pc:spChg>
        <pc:spChg chg="mod">
          <ac:chgData name="Xin Zhang (FA Talent)" userId="474f572f-8271-4f60-858e-cee871e0aec6" providerId="ADAL" clId="{26CF346D-10E5-4EE0-BC04-87C2F195333A}" dt="2022-01-27T06:19:19.805" v="7440" actId="947"/>
          <ac:spMkLst>
            <pc:docMk/>
            <pc:sldMk cId="4172071329" sldId="298"/>
            <ac:spMk id="253" creationId="{92815972-7EF9-41E2-890B-187414A3E0B8}"/>
          </ac:spMkLst>
        </pc:spChg>
        <pc:spChg chg="mod">
          <ac:chgData name="Xin Zhang (FA Talent)" userId="474f572f-8271-4f60-858e-cee871e0aec6" providerId="ADAL" clId="{26CF346D-10E5-4EE0-BC04-87C2F195333A}" dt="2022-01-27T06:19:19.859" v="7466" actId="947"/>
          <ac:spMkLst>
            <pc:docMk/>
            <pc:sldMk cId="4172071329" sldId="298"/>
            <ac:spMk id="254" creationId="{198BA8E2-D0CA-45D1-BC59-3F4A25B44A69}"/>
          </ac:spMkLst>
        </pc:spChg>
        <pc:spChg chg="mod">
          <ac:chgData name="Xin Zhang (FA Talent)" userId="474f572f-8271-4f60-858e-cee871e0aec6" providerId="ADAL" clId="{26CF346D-10E5-4EE0-BC04-87C2F195333A}" dt="2022-01-27T06:19:19.895" v="7478" actId="947"/>
          <ac:spMkLst>
            <pc:docMk/>
            <pc:sldMk cId="4172071329" sldId="298"/>
            <ac:spMk id="255" creationId="{79F10514-3135-40E9-AC4E-9F3FC590A564}"/>
          </ac:spMkLst>
        </pc:spChg>
        <pc:spChg chg="mod">
          <ac:chgData name="Xin Zhang (FA Talent)" userId="474f572f-8271-4f60-858e-cee871e0aec6" providerId="ADAL" clId="{26CF346D-10E5-4EE0-BC04-87C2F195333A}" dt="2022-01-27T06:19:19.926" v="7489" actId="947"/>
          <ac:spMkLst>
            <pc:docMk/>
            <pc:sldMk cId="4172071329" sldId="298"/>
            <ac:spMk id="257" creationId="{73C115F9-1AC5-44ED-A055-C8E3D586FD94}"/>
          </ac:spMkLst>
        </pc:spChg>
        <pc:spChg chg="mod">
          <ac:chgData name="Xin Zhang (FA Talent)" userId="474f572f-8271-4f60-858e-cee871e0aec6" providerId="ADAL" clId="{26CF346D-10E5-4EE0-BC04-87C2F195333A}" dt="2022-01-27T06:19:19.959" v="7501" actId="947"/>
          <ac:spMkLst>
            <pc:docMk/>
            <pc:sldMk cId="4172071329" sldId="298"/>
            <ac:spMk id="258" creationId="{A7B834C5-11C9-424E-9279-0C5EECC0D99B}"/>
          </ac:spMkLst>
        </pc:spChg>
        <pc:spChg chg="mod">
          <ac:chgData name="Xin Zhang (FA Talent)" userId="474f572f-8271-4f60-858e-cee871e0aec6" providerId="ADAL" clId="{26CF346D-10E5-4EE0-BC04-87C2F195333A}" dt="2022-01-27T06:19:19.989" v="7513" actId="947"/>
          <ac:spMkLst>
            <pc:docMk/>
            <pc:sldMk cId="4172071329" sldId="298"/>
            <ac:spMk id="259" creationId="{CE3B7536-0A8C-47E0-9F1C-212D9C0C4701}"/>
          </ac:spMkLst>
        </pc:spChg>
        <pc:spChg chg="mod">
          <ac:chgData name="Xin Zhang (FA Talent)" userId="474f572f-8271-4f60-858e-cee871e0aec6" providerId="ADAL" clId="{26CF346D-10E5-4EE0-BC04-87C2F195333A}" dt="2022-01-27T06:19:20.020" v="7525" actId="947"/>
          <ac:spMkLst>
            <pc:docMk/>
            <pc:sldMk cId="4172071329" sldId="298"/>
            <ac:spMk id="268" creationId="{6C01F326-6028-4F88-81E0-3E06CE6250B4}"/>
          </ac:spMkLst>
        </pc:spChg>
        <pc:spChg chg="mod">
          <ac:chgData name="Xin Zhang (FA Talent)" userId="474f572f-8271-4f60-858e-cee871e0aec6" providerId="ADAL" clId="{26CF346D-10E5-4EE0-BC04-87C2F195333A}" dt="2022-01-27T06:19:20.049" v="7538" actId="947"/>
          <ac:spMkLst>
            <pc:docMk/>
            <pc:sldMk cId="4172071329" sldId="298"/>
            <ac:spMk id="269" creationId="{115E3D0A-83A0-4BA1-B427-70C6283F42E9}"/>
          </ac:spMkLst>
        </pc:spChg>
        <pc:spChg chg="mod">
          <ac:chgData name="Xin Zhang (FA Talent)" userId="474f572f-8271-4f60-858e-cee871e0aec6" providerId="ADAL" clId="{26CF346D-10E5-4EE0-BC04-87C2F195333A}" dt="2022-01-27T06:19:20.080" v="7550" actId="947"/>
          <ac:spMkLst>
            <pc:docMk/>
            <pc:sldMk cId="4172071329" sldId="298"/>
            <ac:spMk id="270" creationId="{BF946AC2-B3FF-4D8C-AB32-D2D921056CC0}"/>
          </ac:spMkLst>
        </pc:spChg>
        <pc:spChg chg="mod">
          <ac:chgData name="Xin Zhang (FA Talent)" userId="474f572f-8271-4f60-858e-cee871e0aec6" providerId="ADAL" clId="{26CF346D-10E5-4EE0-BC04-87C2F195333A}" dt="2022-01-27T06:19:20.110" v="7562" actId="947"/>
          <ac:spMkLst>
            <pc:docMk/>
            <pc:sldMk cId="4172071329" sldId="298"/>
            <ac:spMk id="272" creationId="{480661CB-505D-4FFA-9689-6C1A8CDC258A}"/>
          </ac:spMkLst>
        </pc:spChg>
        <pc:spChg chg="mod">
          <ac:chgData name="Xin Zhang (FA Talent)" userId="474f572f-8271-4f60-858e-cee871e0aec6" providerId="ADAL" clId="{26CF346D-10E5-4EE0-BC04-87C2F195333A}" dt="2022-01-27T06:19:20.133" v="7570" actId="947"/>
          <ac:spMkLst>
            <pc:docMk/>
            <pc:sldMk cId="4172071329" sldId="298"/>
            <ac:spMk id="273" creationId="{BB24476F-B349-4F9A-AFD2-DAAD04D37A12}"/>
          </ac:spMkLst>
        </pc:spChg>
        <pc:spChg chg="mod">
          <ac:chgData name="Xin Zhang (FA Talent)" userId="474f572f-8271-4f60-858e-cee871e0aec6" providerId="ADAL" clId="{26CF346D-10E5-4EE0-BC04-87C2F195333A}" dt="2022-01-27T06:19:20.185" v="7578" actId="947"/>
          <ac:spMkLst>
            <pc:docMk/>
            <pc:sldMk cId="4172071329" sldId="298"/>
            <ac:spMk id="275" creationId="{FFEED59A-8410-407A-AC99-920A6E034112}"/>
          </ac:spMkLst>
        </pc:spChg>
        <pc:spChg chg="mod">
          <ac:chgData name="Xin Zhang (FA Talent)" userId="474f572f-8271-4f60-858e-cee871e0aec6" providerId="ADAL" clId="{26CF346D-10E5-4EE0-BC04-87C2F195333A}" dt="2022-01-27T06:19:20.207" v="7586" actId="947"/>
          <ac:spMkLst>
            <pc:docMk/>
            <pc:sldMk cId="4172071329" sldId="298"/>
            <ac:spMk id="276" creationId="{57953032-15DB-4F36-974A-FCF253598F93}"/>
          </ac:spMkLst>
        </pc:spChg>
        <pc:spChg chg="mod">
          <ac:chgData name="Xin Zhang (FA Talent)" userId="474f572f-8271-4f60-858e-cee871e0aec6" providerId="ADAL" clId="{26CF346D-10E5-4EE0-BC04-87C2F195333A}" dt="2022-01-27T06:19:20.228" v="7594" actId="947"/>
          <ac:spMkLst>
            <pc:docMk/>
            <pc:sldMk cId="4172071329" sldId="298"/>
            <ac:spMk id="277" creationId="{70657F10-1893-4ACD-A03D-B87972A8EFF3}"/>
          </ac:spMkLst>
        </pc:spChg>
        <pc:spChg chg="mod">
          <ac:chgData name="Xin Zhang (FA Talent)" userId="474f572f-8271-4f60-858e-cee871e0aec6" providerId="ADAL" clId="{26CF346D-10E5-4EE0-BC04-87C2F195333A}" dt="2022-01-27T06:19:19.784" v="7428" actId="947"/>
          <ac:spMkLst>
            <pc:docMk/>
            <pc:sldMk cId="4172071329" sldId="298"/>
            <ac:spMk id="284" creationId="{5C874DD8-EA0E-4EB2-BEA8-7DF1D89A245B}"/>
          </ac:spMkLst>
        </pc:spChg>
        <pc:spChg chg="mod">
          <ac:chgData name="Xin Zhang (FA Talent)" userId="474f572f-8271-4f60-858e-cee871e0aec6" providerId="ADAL" clId="{26CF346D-10E5-4EE0-BC04-87C2F195333A}" dt="2022-01-27T06:19:19.851" v="7464" actId="947"/>
          <ac:spMkLst>
            <pc:docMk/>
            <pc:sldMk cId="4172071329" sldId="298"/>
            <ac:spMk id="285" creationId="{A944CD9D-18D4-4B40-AE11-2192532EA1BA}"/>
          </ac:spMkLst>
        </pc:spChg>
        <pc:spChg chg="mod">
          <ac:chgData name="Xin Zhang (FA Talent)" userId="474f572f-8271-4f60-858e-cee871e0aec6" providerId="ADAL" clId="{26CF346D-10E5-4EE0-BC04-87C2F195333A}" dt="2022-01-27T06:19:19.893" v="7477" actId="947"/>
          <ac:spMkLst>
            <pc:docMk/>
            <pc:sldMk cId="4172071329" sldId="298"/>
            <ac:spMk id="287" creationId="{6C666EE3-EEC0-4E36-8DE6-0F50717E622B}"/>
          </ac:spMkLst>
        </pc:spChg>
        <pc:spChg chg="mod">
          <ac:chgData name="Xin Zhang (FA Talent)" userId="474f572f-8271-4f60-858e-cee871e0aec6" providerId="ADAL" clId="{26CF346D-10E5-4EE0-BC04-87C2F195333A}" dt="2022-01-27T06:19:19.928" v="7490" actId="947"/>
          <ac:spMkLst>
            <pc:docMk/>
            <pc:sldMk cId="4172071329" sldId="298"/>
            <ac:spMk id="288" creationId="{18781D00-29D8-4856-BEC7-56BEB60E59D1}"/>
          </ac:spMkLst>
        </pc:spChg>
        <pc:spChg chg="mod">
          <ac:chgData name="Xin Zhang (FA Talent)" userId="474f572f-8271-4f60-858e-cee871e0aec6" providerId="ADAL" clId="{26CF346D-10E5-4EE0-BC04-87C2F195333A}" dt="2022-01-27T06:19:19.959" v="7502" actId="947"/>
          <ac:spMkLst>
            <pc:docMk/>
            <pc:sldMk cId="4172071329" sldId="298"/>
            <ac:spMk id="291" creationId="{648AC45C-A820-48B0-9034-149FF3320B18}"/>
          </ac:spMkLst>
        </pc:spChg>
        <pc:spChg chg="mod">
          <ac:chgData name="Xin Zhang (FA Talent)" userId="474f572f-8271-4f60-858e-cee871e0aec6" providerId="ADAL" clId="{26CF346D-10E5-4EE0-BC04-87C2F195333A}" dt="2022-01-27T06:19:19.991" v="7514" actId="947"/>
          <ac:spMkLst>
            <pc:docMk/>
            <pc:sldMk cId="4172071329" sldId="298"/>
            <ac:spMk id="292" creationId="{DBA9B0FD-5C2D-4A6D-9AD1-39C53F5EDC84}"/>
          </ac:spMkLst>
        </pc:spChg>
        <pc:spChg chg="mod">
          <ac:chgData name="Xin Zhang (FA Talent)" userId="474f572f-8271-4f60-858e-cee871e0aec6" providerId="ADAL" clId="{26CF346D-10E5-4EE0-BC04-87C2F195333A}" dt="2022-01-27T06:19:20.021" v="7526" actId="947"/>
          <ac:spMkLst>
            <pc:docMk/>
            <pc:sldMk cId="4172071329" sldId="298"/>
            <ac:spMk id="294" creationId="{11232560-A6DA-4B50-9F14-194CCD01E1FF}"/>
          </ac:spMkLst>
        </pc:spChg>
        <pc:spChg chg="mod">
          <ac:chgData name="Xin Zhang (FA Talent)" userId="474f572f-8271-4f60-858e-cee871e0aec6" providerId="ADAL" clId="{26CF346D-10E5-4EE0-BC04-87C2F195333A}" dt="2022-01-27T06:19:20.048" v="7537" actId="947"/>
          <ac:spMkLst>
            <pc:docMk/>
            <pc:sldMk cId="4172071329" sldId="298"/>
            <ac:spMk id="295" creationId="{89DEC788-8C5C-4387-A7E8-B1D64F125EAF}"/>
          </ac:spMkLst>
        </pc:spChg>
        <pc:spChg chg="mod">
          <ac:chgData name="Xin Zhang (FA Talent)" userId="474f572f-8271-4f60-858e-cee871e0aec6" providerId="ADAL" clId="{26CF346D-10E5-4EE0-BC04-87C2F195333A}" dt="2022-01-27T06:19:20.077" v="7549" actId="947"/>
          <ac:spMkLst>
            <pc:docMk/>
            <pc:sldMk cId="4172071329" sldId="298"/>
            <ac:spMk id="297" creationId="{22209578-F365-421D-A00D-51D45FCC5F6F}"/>
          </ac:spMkLst>
        </pc:spChg>
        <pc:spChg chg="mod">
          <ac:chgData name="Xin Zhang (FA Talent)" userId="474f572f-8271-4f60-858e-cee871e0aec6" providerId="ADAL" clId="{26CF346D-10E5-4EE0-BC04-87C2F195333A}" dt="2022-01-27T06:19:20.105" v="7560" actId="947"/>
          <ac:spMkLst>
            <pc:docMk/>
            <pc:sldMk cId="4172071329" sldId="298"/>
            <ac:spMk id="298" creationId="{916B4E61-2F8B-4467-8C0A-C83EC521DE6D}"/>
          </ac:spMkLst>
        </pc:spChg>
        <pc:spChg chg="mod">
          <ac:chgData name="Xin Zhang (FA Talent)" userId="474f572f-8271-4f60-858e-cee871e0aec6" providerId="ADAL" clId="{26CF346D-10E5-4EE0-BC04-87C2F195333A}" dt="2022-01-27T06:19:19.824" v="7449" actId="947"/>
          <ac:spMkLst>
            <pc:docMk/>
            <pc:sldMk cId="4172071329" sldId="298"/>
            <ac:spMk id="299" creationId="{8BEE37C9-AE39-4183-9285-D08F26AADC98}"/>
          </ac:spMkLst>
        </pc:spChg>
        <pc:spChg chg="mod">
          <ac:chgData name="Xin Zhang (FA Talent)" userId="474f572f-8271-4f60-858e-cee871e0aec6" providerId="ADAL" clId="{26CF346D-10E5-4EE0-BC04-87C2F195333A}" dt="2022-01-27T06:19:19.798" v="7435" actId="947"/>
          <ac:spMkLst>
            <pc:docMk/>
            <pc:sldMk cId="4172071329" sldId="298"/>
            <ac:spMk id="302" creationId="{F6B0C473-84D7-4F6F-9A85-DB056BC62F82}"/>
          </ac:spMkLst>
        </pc:spChg>
        <pc:picChg chg="del">
          <ac:chgData name="Xin Zhang (FA Talent)" userId="474f572f-8271-4f60-858e-cee871e0aec6" providerId="ADAL" clId="{26CF346D-10E5-4EE0-BC04-87C2F195333A}" dt="2022-01-27T06:21:07.227" v="8048" actId="478"/>
          <ac:picMkLst>
            <pc:docMk/>
            <pc:sldMk cId="4172071329" sldId="298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3:06.725" v="8079" actId="20577"/>
        <pc:sldMkLst>
          <pc:docMk/>
          <pc:sldMk cId="2559234615" sldId="299"/>
        </pc:sldMkLst>
        <pc:spChg chg="mod">
          <ac:chgData name="Xin Zhang (FA Talent)" userId="474f572f-8271-4f60-858e-cee871e0aec6" providerId="ADAL" clId="{26CF346D-10E5-4EE0-BC04-87C2F195333A}" dt="2022-01-27T06:19:15.754" v="6778" actId="947"/>
          <ac:spMkLst>
            <pc:docMk/>
            <pc:sldMk cId="2559234615" sldId="299"/>
            <ac:spMk id="2" creationId="{CBF289B8-2ECE-4DE9-BBBC-38B162F77B67}"/>
          </ac:spMkLst>
        </pc:spChg>
        <pc:spChg chg="mod">
          <ac:chgData name="Xin Zhang (FA Talent)" userId="474f572f-8271-4f60-858e-cee871e0aec6" providerId="ADAL" clId="{26CF346D-10E5-4EE0-BC04-87C2F195333A}" dt="2022-01-27T06:23:04.421" v="8078" actId="14100"/>
          <ac:spMkLst>
            <pc:docMk/>
            <pc:sldMk cId="2559234615" sldId="299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5.719" v="6767" actId="947"/>
          <ac:spMkLst>
            <pc:docMk/>
            <pc:sldMk cId="2559234615" sldId="299"/>
            <ac:spMk id="4" creationId="{306E7AB0-46E0-4D4E-85A8-02B11EEB7701}"/>
          </ac:spMkLst>
        </pc:spChg>
        <pc:spChg chg="mod">
          <ac:chgData name="Xin Zhang (FA Talent)" userId="474f572f-8271-4f60-858e-cee871e0aec6" providerId="ADAL" clId="{26CF346D-10E5-4EE0-BC04-87C2F195333A}" dt="2022-01-27T06:19:15.694" v="6760" actId="947"/>
          <ac:spMkLst>
            <pc:docMk/>
            <pc:sldMk cId="2559234615" sldId="299"/>
            <ac:spMk id="5" creationId="{52682426-C01F-4E85-9F85-58DFF5695896}"/>
          </ac:spMkLst>
        </pc:spChg>
        <pc:spChg chg="mod">
          <ac:chgData name="Xin Zhang (FA Talent)" userId="474f572f-8271-4f60-858e-cee871e0aec6" providerId="ADAL" clId="{26CF346D-10E5-4EE0-BC04-87C2F195333A}" dt="2022-01-27T06:23:06.725" v="8079" actId="20577"/>
          <ac:spMkLst>
            <pc:docMk/>
            <pc:sldMk cId="2559234615" sldId="299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5.731" v="6771" actId="947"/>
          <ac:spMkLst>
            <pc:docMk/>
            <pc:sldMk cId="2559234615" sldId="299"/>
            <ac:spMk id="10" creationId="{078768BF-044C-4A32-B32F-FF6D94E58385}"/>
          </ac:spMkLst>
        </pc:spChg>
        <pc:spChg chg="mod">
          <ac:chgData name="Xin Zhang (FA Talent)" userId="474f572f-8271-4f60-858e-cee871e0aec6" providerId="ADAL" clId="{26CF346D-10E5-4EE0-BC04-87C2F195333A}" dt="2022-01-27T06:19:15.783" v="6782" actId="947"/>
          <ac:spMkLst>
            <pc:docMk/>
            <pc:sldMk cId="2559234615" sldId="299"/>
            <ac:spMk id="11" creationId="{0B3B1CF0-0D93-4AAB-9EFA-117E07AA19F2}"/>
          </ac:spMkLst>
        </pc:spChg>
        <pc:spChg chg="mod">
          <ac:chgData name="Xin Zhang (FA Talent)" userId="474f572f-8271-4f60-858e-cee871e0aec6" providerId="ADAL" clId="{26CF346D-10E5-4EE0-BC04-87C2F195333A}" dt="2022-01-27T06:19:15.740" v="6774" actId="947"/>
          <ac:spMkLst>
            <pc:docMk/>
            <pc:sldMk cId="2559234615" sldId="299"/>
            <ac:spMk id="12" creationId="{685418BD-8283-4506-9F15-5EF27B0C51B2}"/>
          </ac:spMkLst>
        </pc:spChg>
        <pc:spChg chg="mod">
          <ac:chgData name="Xin Zhang (FA Talent)" userId="474f572f-8271-4f60-858e-cee871e0aec6" providerId="ADAL" clId="{26CF346D-10E5-4EE0-BC04-87C2F195333A}" dt="2022-01-27T06:19:15.748" v="6776" actId="947"/>
          <ac:spMkLst>
            <pc:docMk/>
            <pc:sldMk cId="2559234615" sldId="299"/>
            <ac:spMk id="13" creationId="{AE9C682E-84E7-4515-ACB0-B27C31551526}"/>
          </ac:spMkLst>
        </pc:spChg>
        <pc:spChg chg="mod">
          <ac:chgData name="Xin Zhang (FA Talent)" userId="474f572f-8271-4f60-858e-cee871e0aec6" providerId="ADAL" clId="{26CF346D-10E5-4EE0-BC04-87C2F195333A}" dt="2022-01-27T06:19:15.744" v="6775" actId="947"/>
          <ac:spMkLst>
            <pc:docMk/>
            <pc:sldMk cId="2559234615" sldId="299"/>
            <ac:spMk id="15" creationId="{CAB213B2-3126-48E6-B7E7-07F36E0AB262}"/>
          </ac:spMkLst>
        </pc:spChg>
        <pc:spChg chg="mod">
          <ac:chgData name="Xin Zhang (FA Talent)" userId="474f572f-8271-4f60-858e-cee871e0aec6" providerId="ADAL" clId="{26CF346D-10E5-4EE0-BC04-87C2F195333A}" dt="2022-01-27T06:19:15.715" v="6766" actId="947"/>
          <ac:spMkLst>
            <pc:docMk/>
            <pc:sldMk cId="2559234615" sldId="299"/>
            <ac:spMk id="16" creationId="{5D601B7F-6797-4D92-B73C-EFC309B95FEF}"/>
          </ac:spMkLst>
        </pc:spChg>
        <pc:spChg chg="mod">
          <ac:chgData name="Xin Zhang (FA Talent)" userId="474f572f-8271-4f60-858e-cee871e0aec6" providerId="ADAL" clId="{26CF346D-10E5-4EE0-BC04-87C2F195333A}" dt="2022-01-27T06:19:15.700" v="6762" actId="947"/>
          <ac:spMkLst>
            <pc:docMk/>
            <pc:sldMk cId="2559234615" sldId="299"/>
            <ac:spMk id="17" creationId="{037ED5AA-EB9B-4A98-A43F-3055CF19F0C4}"/>
          </ac:spMkLst>
        </pc:spChg>
        <pc:spChg chg="mod">
          <ac:chgData name="Xin Zhang (FA Talent)" userId="474f572f-8271-4f60-858e-cee871e0aec6" providerId="ADAL" clId="{26CF346D-10E5-4EE0-BC04-87C2F195333A}" dt="2022-01-27T06:19:15.824" v="6786" actId="947"/>
          <ac:spMkLst>
            <pc:docMk/>
            <pc:sldMk cId="2559234615" sldId="299"/>
            <ac:spMk id="19" creationId="{6BD95010-DE71-4AA9-8BF1-941468D99EBA}"/>
          </ac:spMkLst>
        </pc:spChg>
        <pc:spChg chg="mod">
          <ac:chgData name="Xin Zhang (FA Talent)" userId="474f572f-8271-4f60-858e-cee871e0aec6" providerId="ADAL" clId="{26CF346D-10E5-4EE0-BC04-87C2F195333A}" dt="2022-01-27T06:19:15.867" v="6790" actId="947"/>
          <ac:spMkLst>
            <pc:docMk/>
            <pc:sldMk cId="2559234615" sldId="299"/>
            <ac:spMk id="20" creationId="{A423ABB8-BACE-474F-A9FB-4C6BE488F152}"/>
          </ac:spMkLst>
        </pc:spChg>
        <pc:spChg chg="mod">
          <ac:chgData name="Xin Zhang (FA Talent)" userId="474f572f-8271-4f60-858e-cee871e0aec6" providerId="ADAL" clId="{26CF346D-10E5-4EE0-BC04-87C2F195333A}" dt="2022-01-27T06:19:15.914" v="6794" actId="947"/>
          <ac:spMkLst>
            <pc:docMk/>
            <pc:sldMk cId="2559234615" sldId="299"/>
            <ac:spMk id="21" creationId="{22022EBE-FE6D-4EA7-8A65-AE76AF966E5F}"/>
          </ac:spMkLst>
        </pc:spChg>
        <pc:spChg chg="mod">
          <ac:chgData name="Xin Zhang (FA Talent)" userId="474f572f-8271-4f60-858e-cee871e0aec6" providerId="ADAL" clId="{26CF346D-10E5-4EE0-BC04-87C2F195333A}" dt="2022-01-27T06:19:15.955" v="6798" actId="947"/>
          <ac:spMkLst>
            <pc:docMk/>
            <pc:sldMk cId="2559234615" sldId="299"/>
            <ac:spMk id="22" creationId="{C4FE175E-7220-4AB5-A7CB-1918673EA67E}"/>
          </ac:spMkLst>
        </pc:spChg>
        <pc:spChg chg="mod">
          <ac:chgData name="Xin Zhang (FA Talent)" userId="474f572f-8271-4f60-858e-cee871e0aec6" providerId="ADAL" clId="{26CF346D-10E5-4EE0-BC04-87C2F195333A}" dt="2022-01-27T06:19:15.999" v="6802" actId="947"/>
          <ac:spMkLst>
            <pc:docMk/>
            <pc:sldMk cId="2559234615" sldId="299"/>
            <ac:spMk id="23" creationId="{19650D63-1ABD-4D06-9771-749BAA38D451}"/>
          </ac:spMkLst>
        </pc:spChg>
        <pc:spChg chg="mod">
          <ac:chgData name="Xin Zhang (FA Talent)" userId="474f572f-8271-4f60-858e-cee871e0aec6" providerId="ADAL" clId="{26CF346D-10E5-4EE0-BC04-87C2F195333A}" dt="2022-01-27T06:19:16.043" v="6806" actId="947"/>
          <ac:spMkLst>
            <pc:docMk/>
            <pc:sldMk cId="2559234615" sldId="299"/>
            <ac:spMk id="24" creationId="{DD86A94D-8EA8-4B52-A763-68359BF60A37}"/>
          </ac:spMkLst>
        </pc:spChg>
        <pc:spChg chg="mod">
          <ac:chgData name="Xin Zhang (FA Talent)" userId="474f572f-8271-4f60-858e-cee871e0aec6" providerId="ADAL" clId="{26CF346D-10E5-4EE0-BC04-87C2F195333A}" dt="2022-01-27T06:19:16.080" v="6810" actId="947"/>
          <ac:spMkLst>
            <pc:docMk/>
            <pc:sldMk cId="2559234615" sldId="299"/>
            <ac:spMk id="25" creationId="{91BE7732-E1F0-49EA-B426-B9BCFADFF3E2}"/>
          </ac:spMkLst>
        </pc:spChg>
        <pc:spChg chg="mod">
          <ac:chgData name="Xin Zhang (FA Talent)" userId="474f572f-8271-4f60-858e-cee871e0aec6" providerId="ADAL" clId="{26CF346D-10E5-4EE0-BC04-87C2F195333A}" dt="2022-01-27T06:19:16.121" v="6814" actId="947"/>
          <ac:spMkLst>
            <pc:docMk/>
            <pc:sldMk cId="2559234615" sldId="299"/>
            <ac:spMk id="26" creationId="{F7B0A84A-3DFE-4A71-AB7E-82CBB62A2FB5}"/>
          </ac:spMkLst>
        </pc:spChg>
        <pc:spChg chg="mod">
          <ac:chgData name="Xin Zhang (FA Talent)" userId="474f572f-8271-4f60-858e-cee871e0aec6" providerId="ADAL" clId="{26CF346D-10E5-4EE0-BC04-87C2F195333A}" dt="2022-01-27T06:19:16.161" v="6818" actId="947"/>
          <ac:spMkLst>
            <pc:docMk/>
            <pc:sldMk cId="2559234615" sldId="299"/>
            <ac:spMk id="27" creationId="{9FCDABB6-1CB4-4ED5-BC13-889C77D203E5}"/>
          </ac:spMkLst>
        </pc:spChg>
        <pc:spChg chg="mod">
          <ac:chgData name="Xin Zhang (FA Talent)" userId="474f572f-8271-4f60-858e-cee871e0aec6" providerId="ADAL" clId="{26CF346D-10E5-4EE0-BC04-87C2F195333A}" dt="2022-01-27T06:19:16.203" v="6822" actId="947"/>
          <ac:spMkLst>
            <pc:docMk/>
            <pc:sldMk cId="2559234615" sldId="299"/>
            <ac:spMk id="28" creationId="{7242ABE9-6C06-463D-9135-799155C9B7E5}"/>
          </ac:spMkLst>
        </pc:spChg>
        <pc:spChg chg="mod">
          <ac:chgData name="Xin Zhang (FA Talent)" userId="474f572f-8271-4f60-858e-cee871e0aec6" providerId="ADAL" clId="{26CF346D-10E5-4EE0-BC04-87C2F195333A}" dt="2022-01-27T06:19:16.239" v="6826" actId="947"/>
          <ac:spMkLst>
            <pc:docMk/>
            <pc:sldMk cId="2559234615" sldId="299"/>
            <ac:spMk id="29" creationId="{931867A8-ADF5-435A-BEB7-E21990BEAF27}"/>
          </ac:spMkLst>
        </pc:spChg>
        <pc:spChg chg="mod">
          <ac:chgData name="Xin Zhang (FA Talent)" userId="474f572f-8271-4f60-858e-cee871e0aec6" providerId="ADAL" clId="{26CF346D-10E5-4EE0-BC04-87C2F195333A}" dt="2022-01-27T06:19:16.279" v="6830" actId="947"/>
          <ac:spMkLst>
            <pc:docMk/>
            <pc:sldMk cId="2559234615" sldId="299"/>
            <ac:spMk id="30" creationId="{E84C2A1A-B4DC-4DF0-B13D-B873E79D5A2A}"/>
          </ac:spMkLst>
        </pc:spChg>
        <pc:spChg chg="mod">
          <ac:chgData name="Xin Zhang (FA Talent)" userId="474f572f-8271-4f60-858e-cee871e0aec6" providerId="ADAL" clId="{26CF346D-10E5-4EE0-BC04-87C2F195333A}" dt="2022-01-27T06:19:16.318" v="6834" actId="947"/>
          <ac:spMkLst>
            <pc:docMk/>
            <pc:sldMk cId="2559234615" sldId="299"/>
            <ac:spMk id="31" creationId="{A081E4BD-BD9F-42A8-995A-300267210CDC}"/>
          </ac:spMkLst>
        </pc:spChg>
        <pc:spChg chg="mod">
          <ac:chgData name="Xin Zhang (FA Talent)" userId="474f572f-8271-4f60-858e-cee871e0aec6" providerId="ADAL" clId="{26CF346D-10E5-4EE0-BC04-87C2F195333A}" dt="2022-01-27T06:19:15.735" v="6772" actId="947"/>
          <ac:spMkLst>
            <pc:docMk/>
            <pc:sldMk cId="2559234615" sldId="299"/>
            <ac:spMk id="176" creationId="{E3B364AD-8A3D-434E-A850-1495A09371F6}"/>
          </ac:spMkLst>
        </pc:spChg>
        <pc:spChg chg="mod">
          <ac:chgData name="Xin Zhang (FA Talent)" userId="474f572f-8271-4f60-858e-cee871e0aec6" providerId="ADAL" clId="{26CF346D-10E5-4EE0-BC04-87C2F195333A}" dt="2022-01-27T06:19:15.729" v="6770" actId="947"/>
          <ac:spMkLst>
            <pc:docMk/>
            <pc:sldMk cId="2559234615" sldId="299"/>
            <ac:spMk id="177" creationId="{98D0954E-EE3C-4E00-B78F-B76A62535332}"/>
          </ac:spMkLst>
        </pc:spChg>
        <pc:spChg chg="mod">
          <ac:chgData name="Xin Zhang (FA Talent)" userId="474f572f-8271-4f60-858e-cee871e0aec6" providerId="ADAL" clId="{26CF346D-10E5-4EE0-BC04-87C2F195333A}" dt="2022-01-27T06:22:44.610" v="8074"/>
          <ac:spMkLst>
            <pc:docMk/>
            <pc:sldMk cId="2559234615" sldId="299"/>
            <ac:spMk id="178" creationId="{89A2ADC4-1B20-46B5-906F-BE1AF22872A3}"/>
          </ac:spMkLst>
        </pc:spChg>
        <pc:spChg chg="mod">
          <ac:chgData name="Xin Zhang (FA Talent)" userId="474f572f-8271-4f60-858e-cee871e0aec6" providerId="ADAL" clId="{26CF346D-10E5-4EE0-BC04-87C2F195333A}" dt="2022-01-27T06:19:16.364" v="6838" actId="947"/>
          <ac:spMkLst>
            <pc:docMk/>
            <pc:sldMk cId="2559234615" sldId="299"/>
            <ac:spMk id="224" creationId="{B21DDBD5-275F-45E3-9902-BA161BA6654D}"/>
          </ac:spMkLst>
        </pc:spChg>
        <pc:spChg chg="mod">
          <ac:chgData name="Xin Zhang (FA Talent)" userId="474f572f-8271-4f60-858e-cee871e0aec6" providerId="ADAL" clId="{26CF346D-10E5-4EE0-BC04-87C2F195333A}" dt="2022-01-27T06:19:16.404" v="6842" actId="947"/>
          <ac:spMkLst>
            <pc:docMk/>
            <pc:sldMk cId="2559234615" sldId="299"/>
            <ac:spMk id="225" creationId="{B79686C4-3240-4BD3-88D1-5C94055DD8F3}"/>
          </ac:spMkLst>
        </pc:spChg>
        <pc:spChg chg="mod">
          <ac:chgData name="Xin Zhang (FA Talent)" userId="474f572f-8271-4f60-858e-cee871e0aec6" providerId="ADAL" clId="{26CF346D-10E5-4EE0-BC04-87C2F195333A}" dt="2022-01-27T06:19:16.439" v="6846" actId="947"/>
          <ac:spMkLst>
            <pc:docMk/>
            <pc:sldMk cId="2559234615" sldId="299"/>
            <ac:spMk id="226" creationId="{58482FC9-2D4D-4C5C-9731-7ECFF969B6DC}"/>
          </ac:spMkLst>
        </pc:spChg>
        <pc:spChg chg="mod">
          <ac:chgData name="Xin Zhang (FA Talent)" userId="474f572f-8271-4f60-858e-cee871e0aec6" providerId="ADAL" clId="{26CF346D-10E5-4EE0-BC04-87C2F195333A}" dt="2022-01-27T06:19:16.476" v="6850" actId="947"/>
          <ac:spMkLst>
            <pc:docMk/>
            <pc:sldMk cId="2559234615" sldId="299"/>
            <ac:spMk id="227" creationId="{764EED03-DF68-408B-A563-3196A2E5EFBA}"/>
          </ac:spMkLst>
        </pc:spChg>
        <pc:spChg chg="mod">
          <ac:chgData name="Xin Zhang (FA Talent)" userId="474f572f-8271-4f60-858e-cee871e0aec6" providerId="ADAL" clId="{26CF346D-10E5-4EE0-BC04-87C2F195333A}" dt="2022-01-27T06:19:16.514" v="6854" actId="947"/>
          <ac:spMkLst>
            <pc:docMk/>
            <pc:sldMk cId="2559234615" sldId="299"/>
            <ac:spMk id="228" creationId="{7CA73F60-88D0-4906-9E2E-9D47B187EC48}"/>
          </ac:spMkLst>
        </pc:spChg>
        <pc:spChg chg="mod">
          <ac:chgData name="Xin Zhang (FA Talent)" userId="474f572f-8271-4f60-858e-cee871e0aec6" providerId="ADAL" clId="{26CF346D-10E5-4EE0-BC04-87C2F195333A}" dt="2022-01-27T06:19:16.545" v="6858" actId="947"/>
          <ac:spMkLst>
            <pc:docMk/>
            <pc:sldMk cId="2559234615" sldId="299"/>
            <ac:spMk id="229" creationId="{A5819468-6112-4569-AEDA-DF0991EF7E2E}"/>
          </ac:spMkLst>
        </pc:spChg>
        <pc:spChg chg="mod">
          <ac:chgData name="Xin Zhang (FA Talent)" userId="474f572f-8271-4f60-858e-cee871e0aec6" providerId="ADAL" clId="{26CF346D-10E5-4EE0-BC04-87C2F195333A}" dt="2022-01-27T06:19:16.573" v="6862" actId="947"/>
          <ac:spMkLst>
            <pc:docMk/>
            <pc:sldMk cId="2559234615" sldId="299"/>
            <ac:spMk id="230" creationId="{9340CCB6-4C6F-46D5-BD14-95D995828D50}"/>
          </ac:spMkLst>
        </pc:spChg>
        <pc:spChg chg="mod">
          <ac:chgData name="Xin Zhang (FA Talent)" userId="474f572f-8271-4f60-858e-cee871e0aec6" providerId="ADAL" clId="{26CF346D-10E5-4EE0-BC04-87C2F195333A}" dt="2022-01-27T06:19:16.600" v="6866" actId="947"/>
          <ac:spMkLst>
            <pc:docMk/>
            <pc:sldMk cId="2559234615" sldId="299"/>
            <ac:spMk id="231" creationId="{00A7CEEB-EF43-42F6-8B8B-0A3C115B9F89}"/>
          </ac:spMkLst>
        </pc:spChg>
        <pc:spChg chg="mod">
          <ac:chgData name="Xin Zhang (FA Talent)" userId="474f572f-8271-4f60-858e-cee871e0aec6" providerId="ADAL" clId="{26CF346D-10E5-4EE0-BC04-87C2F195333A}" dt="2022-01-27T06:19:16.627" v="6870" actId="947"/>
          <ac:spMkLst>
            <pc:docMk/>
            <pc:sldMk cId="2559234615" sldId="299"/>
            <ac:spMk id="232" creationId="{C6A4AB62-0842-48F1-88A5-E2C76125619F}"/>
          </ac:spMkLst>
        </pc:spChg>
        <pc:spChg chg="mod">
          <ac:chgData name="Xin Zhang (FA Talent)" userId="474f572f-8271-4f60-858e-cee871e0aec6" providerId="ADAL" clId="{26CF346D-10E5-4EE0-BC04-87C2F195333A}" dt="2022-01-27T06:19:16.651" v="6874" actId="947"/>
          <ac:spMkLst>
            <pc:docMk/>
            <pc:sldMk cId="2559234615" sldId="299"/>
            <ac:spMk id="233" creationId="{E76DC742-EE61-4E2A-B962-CA605EE3AA7E}"/>
          </ac:spMkLst>
        </pc:spChg>
        <pc:spChg chg="mod">
          <ac:chgData name="Xin Zhang (FA Talent)" userId="474f572f-8271-4f60-858e-cee871e0aec6" providerId="ADAL" clId="{26CF346D-10E5-4EE0-BC04-87C2F195333A}" dt="2022-01-27T06:19:16.676" v="6878" actId="947"/>
          <ac:spMkLst>
            <pc:docMk/>
            <pc:sldMk cId="2559234615" sldId="299"/>
            <ac:spMk id="234" creationId="{075B3E17-452C-4562-8087-F5F4D542571C}"/>
          </ac:spMkLst>
        </pc:spChg>
        <pc:spChg chg="mod">
          <ac:chgData name="Xin Zhang (FA Talent)" userId="474f572f-8271-4f60-858e-cee871e0aec6" providerId="ADAL" clId="{26CF346D-10E5-4EE0-BC04-87C2F195333A}" dt="2022-01-27T06:19:16.699" v="6882" actId="947"/>
          <ac:spMkLst>
            <pc:docMk/>
            <pc:sldMk cId="2559234615" sldId="299"/>
            <ac:spMk id="235" creationId="{97695DF1-FFF5-4BFF-8B2C-748E5A16B8A3}"/>
          </ac:spMkLst>
        </pc:spChg>
        <pc:spChg chg="mod">
          <ac:chgData name="Xin Zhang (FA Talent)" userId="474f572f-8271-4f60-858e-cee871e0aec6" providerId="ADAL" clId="{26CF346D-10E5-4EE0-BC04-87C2F195333A}" dt="2022-01-27T06:19:16.725" v="6886" actId="947"/>
          <ac:spMkLst>
            <pc:docMk/>
            <pc:sldMk cId="2559234615" sldId="299"/>
            <ac:spMk id="236" creationId="{2DCC8942-BE04-4659-ADA5-15E2460BEDFB}"/>
          </ac:spMkLst>
        </pc:spChg>
        <pc:spChg chg="mod">
          <ac:chgData name="Xin Zhang (FA Talent)" userId="474f572f-8271-4f60-858e-cee871e0aec6" providerId="ADAL" clId="{26CF346D-10E5-4EE0-BC04-87C2F195333A}" dt="2022-01-27T06:19:16.752" v="6890" actId="947"/>
          <ac:spMkLst>
            <pc:docMk/>
            <pc:sldMk cId="2559234615" sldId="299"/>
            <ac:spMk id="237" creationId="{1FD442A2-D000-49DF-8C2F-777152684BF5}"/>
          </ac:spMkLst>
        </pc:spChg>
        <pc:spChg chg="mod">
          <ac:chgData name="Xin Zhang (FA Talent)" userId="474f572f-8271-4f60-858e-cee871e0aec6" providerId="ADAL" clId="{26CF346D-10E5-4EE0-BC04-87C2F195333A}" dt="2022-01-27T06:19:16.774" v="6894" actId="947"/>
          <ac:spMkLst>
            <pc:docMk/>
            <pc:sldMk cId="2559234615" sldId="299"/>
            <ac:spMk id="238" creationId="{8044F27A-1DAB-4423-AE83-43278DF1A1A8}"/>
          </ac:spMkLst>
        </pc:spChg>
        <pc:spChg chg="mod">
          <ac:chgData name="Xin Zhang (FA Talent)" userId="474f572f-8271-4f60-858e-cee871e0aec6" providerId="ADAL" clId="{26CF346D-10E5-4EE0-BC04-87C2F195333A}" dt="2022-01-27T06:19:16.806" v="6898" actId="947"/>
          <ac:spMkLst>
            <pc:docMk/>
            <pc:sldMk cId="2559234615" sldId="299"/>
            <ac:spMk id="240" creationId="{55A8023B-CFA6-4E67-A05D-8DCFFFD72930}"/>
          </ac:spMkLst>
        </pc:spChg>
        <pc:spChg chg="mod">
          <ac:chgData name="Xin Zhang (FA Talent)" userId="474f572f-8271-4f60-858e-cee871e0aec6" providerId="ADAL" clId="{26CF346D-10E5-4EE0-BC04-87C2F195333A}" dt="2022-01-27T06:19:16.834" v="6902" actId="947"/>
          <ac:spMkLst>
            <pc:docMk/>
            <pc:sldMk cId="2559234615" sldId="299"/>
            <ac:spMk id="241" creationId="{365E0581-95D9-442F-8AEA-34F0A7E07133}"/>
          </ac:spMkLst>
        </pc:spChg>
        <pc:spChg chg="mod">
          <ac:chgData name="Xin Zhang (FA Talent)" userId="474f572f-8271-4f60-858e-cee871e0aec6" providerId="ADAL" clId="{26CF346D-10E5-4EE0-BC04-87C2F195333A}" dt="2022-01-27T06:19:16.862" v="6906" actId="947"/>
          <ac:spMkLst>
            <pc:docMk/>
            <pc:sldMk cId="2559234615" sldId="299"/>
            <ac:spMk id="243" creationId="{8613B19A-CFA2-4CD9-8418-71E6799FBE86}"/>
          </ac:spMkLst>
        </pc:spChg>
        <pc:spChg chg="mod">
          <ac:chgData name="Xin Zhang (FA Talent)" userId="474f572f-8271-4f60-858e-cee871e0aec6" providerId="ADAL" clId="{26CF346D-10E5-4EE0-BC04-87C2F195333A}" dt="2022-01-27T06:19:16.889" v="6910" actId="947"/>
          <ac:spMkLst>
            <pc:docMk/>
            <pc:sldMk cId="2559234615" sldId="299"/>
            <ac:spMk id="244" creationId="{4F1CB682-7A6E-4727-9751-F1018A5168D2}"/>
          </ac:spMkLst>
        </pc:spChg>
        <pc:spChg chg="mod">
          <ac:chgData name="Xin Zhang (FA Talent)" userId="474f572f-8271-4f60-858e-cee871e0aec6" providerId="ADAL" clId="{26CF346D-10E5-4EE0-BC04-87C2F195333A}" dt="2022-01-27T06:19:16.916" v="6914" actId="947"/>
          <ac:spMkLst>
            <pc:docMk/>
            <pc:sldMk cId="2559234615" sldId="299"/>
            <ac:spMk id="245" creationId="{C72A67B6-B38C-4F8F-8314-B62407CB017D}"/>
          </ac:spMkLst>
        </pc:spChg>
        <pc:spChg chg="mod">
          <ac:chgData name="Xin Zhang (FA Talent)" userId="474f572f-8271-4f60-858e-cee871e0aec6" providerId="ADAL" clId="{26CF346D-10E5-4EE0-BC04-87C2F195333A}" dt="2022-01-27T06:19:16.944" v="6918" actId="947"/>
          <ac:spMkLst>
            <pc:docMk/>
            <pc:sldMk cId="2559234615" sldId="299"/>
            <ac:spMk id="246" creationId="{F155674A-B7CC-46ED-8E52-FF97B752A2B7}"/>
          </ac:spMkLst>
        </pc:spChg>
        <pc:spChg chg="mod">
          <ac:chgData name="Xin Zhang (FA Talent)" userId="474f572f-8271-4f60-858e-cee871e0aec6" providerId="ADAL" clId="{26CF346D-10E5-4EE0-BC04-87C2F195333A}" dt="2022-01-27T06:19:16.976" v="6922" actId="947"/>
          <ac:spMkLst>
            <pc:docMk/>
            <pc:sldMk cId="2559234615" sldId="299"/>
            <ac:spMk id="247" creationId="{718A7DCA-89A7-4363-BF63-87FD455EA364}"/>
          </ac:spMkLst>
        </pc:spChg>
        <pc:spChg chg="mod">
          <ac:chgData name="Xin Zhang (FA Talent)" userId="474f572f-8271-4f60-858e-cee871e0aec6" providerId="ADAL" clId="{26CF346D-10E5-4EE0-BC04-87C2F195333A}" dt="2022-01-27T06:19:17.009" v="6926" actId="947"/>
          <ac:spMkLst>
            <pc:docMk/>
            <pc:sldMk cId="2559234615" sldId="299"/>
            <ac:spMk id="248" creationId="{1015C91D-5AA3-4239-B224-9E77B630CE2D}"/>
          </ac:spMkLst>
        </pc:spChg>
        <pc:spChg chg="mod">
          <ac:chgData name="Xin Zhang (FA Talent)" userId="474f572f-8271-4f60-858e-cee871e0aec6" providerId="ADAL" clId="{26CF346D-10E5-4EE0-BC04-87C2F195333A}" dt="2022-01-27T06:19:17.054" v="6930" actId="947"/>
          <ac:spMkLst>
            <pc:docMk/>
            <pc:sldMk cId="2559234615" sldId="299"/>
            <ac:spMk id="249" creationId="{6348E567-1823-4F16-A944-FCE9C72D250F}"/>
          </ac:spMkLst>
        </pc:spChg>
        <pc:spChg chg="mod">
          <ac:chgData name="Xin Zhang (FA Talent)" userId="474f572f-8271-4f60-858e-cee871e0aec6" providerId="ADAL" clId="{26CF346D-10E5-4EE0-BC04-87C2F195333A}" dt="2022-01-27T06:19:17.082" v="6934" actId="947"/>
          <ac:spMkLst>
            <pc:docMk/>
            <pc:sldMk cId="2559234615" sldId="299"/>
            <ac:spMk id="250" creationId="{BC9572A0-89CE-4135-A918-FF29D6272248}"/>
          </ac:spMkLst>
        </pc:spChg>
        <pc:spChg chg="mod">
          <ac:chgData name="Xin Zhang (FA Talent)" userId="474f572f-8271-4f60-858e-cee871e0aec6" providerId="ADAL" clId="{26CF346D-10E5-4EE0-BC04-87C2F195333A}" dt="2022-01-27T06:19:17.109" v="6938" actId="947"/>
          <ac:spMkLst>
            <pc:docMk/>
            <pc:sldMk cId="2559234615" sldId="299"/>
            <ac:spMk id="251" creationId="{491DD9F1-3548-477A-8A3B-1EED1F9CB703}"/>
          </ac:spMkLst>
        </pc:spChg>
        <pc:spChg chg="mod">
          <ac:chgData name="Xin Zhang (FA Talent)" userId="474f572f-8271-4f60-858e-cee871e0aec6" providerId="ADAL" clId="{26CF346D-10E5-4EE0-BC04-87C2F195333A}" dt="2022-01-27T06:19:17.147" v="6942" actId="947"/>
          <ac:spMkLst>
            <pc:docMk/>
            <pc:sldMk cId="2559234615" sldId="299"/>
            <ac:spMk id="252" creationId="{4D4AB14B-9C6A-4B7B-A7F8-BD6804C19600}"/>
          </ac:spMkLst>
        </pc:spChg>
        <pc:spChg chg="mod">
          <ac:chgData name="Xin Zhang (FA Talent)" userId="474f572f-8271-4f60-858e-cee871e0aec6" providerId="ADAL" clId="{26CF346D-10E5-4EE0-BC04-87C2F195333A}" dt="2022-01-27T06:19:17.171" v="6946" actId="947"/>
          <ac:spMkLst>
            <pc:docMk/>
            <pc:sldMk cId="2559234615" sldId="299"/>
            <ac:spMk id="253" creationId="{53A9ED24-CB46-43CA-ABA6-778E9F858E08}"/>
          </ac:spMkLst>
        </pc:spChg>
        <pc:spChg chg="mod">
          <ac:chgData name="Xin Zhang (FA Talent)" userId="474f572f-8271-4f60-858e-cee871e0aec6" providerId="ADAL" clId="{26CF346D-10E5-4EE0-BC04-87C2F195333A}" dt="2022-01-27T06:19:17.204" v="6950" actId="947"/>
          <ac:spMkLst>
            <pc:docMk/>
            <pc:sldMk cId="2559234615" sldId="299"/>
            <ac:spMk id="254" creationId="{8CFD6C75-8581-43BE-BFD9-6747A89AAE10}"/>
          </ac:spMkLst>
        </pc:spChg>
        <pc:spChg chg="mod">
          <ac:chgData name="Xin Zhang (FA Talent)" userId="474f572f-8271-4f60-858e-cee871e0aec6" providerId="ADAL" clId="{26CF346D-10E5-4EE0-BC04-87C2F195333A}" dt="2022-01-27T06:19:17.234" v="6954" actId="947"/>
          <ac:spMkLst>
            <pc:docMk/>
            <pc:sldMk cId="2559234615" sldId="299"/>
            <ac:spMk id="255" creationId="{7D191255-15E2-4805-83CC-3693C24677BE}"/>
          </ac:spMkLst>
        </pc:spChg>
        <pc:spChg chg="mod">
          <ac:chgData name="Xin Zhang (FA Talent)" userId="474f572f-8271-4f60-858e-cee871e0aec6" providerId="ADAL" clId="{26CF346D-10E5-4EE0-BC04-87C2F195333A}" dt="2022-01-27T06:19:17.258" v="6958" actId="947"/>
          <ac:spMkLst>
            <pc:docMk/>
            <pc:sldMk cId="2559234615" sldId="299"/>
            <ac:spMk id="256" creationId="{391801ED-77C3-486A-8513-C53A7AA8F66E}"/>
          </ac:spMkLst>
        </pc:spChg>
        <pc:spChg chg="mod">
          <ac:chgData name="Xin Zhang (FA Talent)" userId="474f572f-8271-4f60-858e-cee871e0aec6" providerId="ADAL" clId="{26CF346D-10E5-4EE0-BC04-87C2F195333A}" dt="2022-01-27T06:19:17.284" v="6962" actId="947"/>
          <ac:spMkLst>
            <pc:docMk/>
            <pc:sldMk cId="2559234615" sldId="299"/>
            <ac:spMk id="257" creationId="{84022096-CBB7-4E33-AB7A-9F646D1FDA73}"/>
          </ac:spMkLst>
        </pc:spChg>
        <pc:spChg chg="mod">
          <ac:chgData name="Xin Zhang (FA Talent)" userId="474f572f-8271-4f60-858e-cee871e0aec6" providerId="ADAL" clId="{26CF346D-10E5-4EE0-BC04-87C2F195333A}" dt="2022-01-27T06:19:17.310" v="6966" actId="947"/>
          <ac:spMkLst>
            <pc:docMk/>
            <pc:sldMk cId="2559234615" sldId="299"/>
            <ac:spMk id="258" creationId="{E4A67C9A-D42B-4D90-AF2E-8916DF8D63E3}"/>
          </ac:spMkLst>
        </pc:spChg>
        <pc:spChg chg="mod">
          <ac:chgData name="Xin Zhang (FA Talent)" userId="474f572f-8271-4f60-858e-cee871e0aec6" providerId="ADAL" clId="{26CF346D-10E5-4EE0-BC04-87C2F195333A}" dt="2022-01-27T06:19:17.338" v="6970" actId="947"/>
          <ac:spMkLst>
            <pc:docMk/>
            <pc:sldMk cId="2559234615" sldId="299"/>
            <ac:spMk id="259" creationId="{05D0826E-AE93-4CCA-9B92-BCB3AC26214D}"/>
          </ac:spMkLst>
        </pc:spChg>
        <pc:spChg chg="mod">
          <ac:chgData name="Xin Zhang (FA Talent)" userId="474f572f-8271-4f60-858e-cee871e0aec6" providerId="ADAL" clId="{26CF346D-10E5-4EE0-BC04-87C2F195333A}" dt="2022-01-27T06:19:17.360" v="6974" actId="947"/>
          <ac:spMkLst>
            <pc:docMk/>
            <pc:sldMk cId="2559234615" sldId="299"/>
            <ac:spMk id="260" creationId="{3C282108-F534-4058-804D-D39B3632AA35}"/>
          </ac:spMkLst>
        </pc:spChg>
        <pc:spChg chg="mod">
          <ac:chgData name="Xin Zhang (FA Talent)" userId="474f572f-8271-4f60-858e-cee871e0aec6" providerId="ADAL" clId="{26CF346D-10E5-4EE0-BC04-87C2F195333A}" dt="2022-01-27T06:19:17.386" v="6978" actId="947"/>
          <ac:spMkLst>
            <pc:docMk/>
            <pc:sldMk cId="2559234615" sldId="299"/>
            <ac:spMk id="261" creationId="{1E032664-7A73-42D1-A7B4-237FCB200634}"/>
          </ac:spMkLst>
        </pc:spChg>
        <pc:spChg chg="mod">
          <ac:chgData name="Xin Zhang (FA Talent)" userId="474f572f-8271-4f60-858e-cee871e0aec6" providerId="ADAL" clId="{26CF346D-10E5-4EE0-BC04-87C2F195333A}" dt="2022-01-27T06:19:17.411" v="6982" actId="947"/>
          <ac:spMkLst>
            <pc:docMk/>
            <pc:sldMk cId="2559234615" sldId="299"/>
            <ac:spMk id="262" creationId="{2268ADD2-FF99-44F9-A244-42734EE656A5}"/>
          </ac:spMkLst>
        </pc:spChg>
        <pc:spChg chg="mod">
          <ac:chgData name="Xin Zhang (FA Talent)" userId="474f572f-8271-4f60-858e-cee871e0aec6" providerId="ADAL" clId="{26CF346D-10E5-4EE0-BC04-87C2F195333A}" dt="2022-01-27T06:19:17.437" v="6986" actId="947"/>
          <ac:spMkLst>
            <pc:docMk/>
            <pc:sldMk cId="2559234615" sldId="299"/>
            <ac:spMk id="263" creationId="{BDDED111-DF84-45C4-86A1-7238C14EB640}"/>
          </ac:spMkLst>
        </pc:spChg>
        <pc:spChg chg="mod">
          <ac:chgData name="Xin Zhang (FA Talent)" userId="474f572f-8271-4f60-858e-cee871e0aec6" providerId="ADAL" clId="{26CF346D-10E5-4EE0-BC04-87C2F195333A}" dt="2022-01-27T06:19:17.462" v="6990" actId="947"/>
          <ac:spMkLst>
            <pc:docMk/>
            <pc:sldMk cId="2559234615" sldId="299"/>
            <ac:spMk id="264" creationId="{5164AAFF-9DFA-4077-A4F6-8A1816A426E1}"/>
          </ac:spMkLst>
        </pc:spChg>
        <pc:spChg chg="mod">
          <ac:chgData name="Xin Zhang (FA Talent)" userId="474f572f-8271-4f60-858e-cee871e0aec6" providerId="ADAL" clId="{26CF346D-10E5-4EE0-BC04-87C2F195333A}" dt="2022-01-27T06:19:17.486" v="6994" actId="947"/>
          <ac:spMkLst>
            <pc:docMk/>
            <pc:sldMk cId="2559234615" sldId="299"/>
            <ac:spMk id="265" creationId="{5767CD21-2BB3-41C6-8844-4C2C024B37CD}"/>
          </ac:spMkLst>
        </pc:spChg>
        <pc:spChg chg="mod">
          <ac:chgData name="Xin Zhang (FA Talent)" userId="474f572f-8271-4f60-858e-cee871e0aec6" providerId="ADAL" clId="{26CF346D-10E5-4EE0-BC04-87C2F195333A}" dt="2022-01-27T06:19:17.511" v="6998" actId="947"/>
          <ac:spMkLst>
            <pc:docMk/>
            <pc:sldMk cId="2559234615" sldId="299"/>
            <ac:spMk id="266" creationId="{6CF95C23-D582-4B8F-A24E-24BA8B0EFBC3}"/>
          </ac:spMkLst>
        </pc:spChg>
        <pc:spChg chg="mod">
          <ac:chgData name="Xin Zhang (FA Talent)" userId="474f572f-8271-4f60-858e-cee871e0aec6" providerId="ADAL" clId="{26CF346D-10E5-4EE0-BC04-87C2F195333A}" dt="2022-01-27T06:19:17.533" v="7002" actId="947"/>
          <ac:spMkLst>
            <pc:docMk/>
            <pc:sldMk cId="2559234615" sldId="299"/>
            <ac:spMk id="267" creationId="{47207094-8504-4187-A6E0-E0E7BAE960E2}"/>
          </ac:spMkLst>
        </pc:spChg>
        <pc:spChg chg="mod">
          <ac:chgData name="Xin Zhang (FA Talent)" userId="474f572f-8271-4f60-858e-cee871e0aec6" providerId="ADAL" clId="{26CF346D-10E5-4EE0-BC04-87C2F195333A}" dt="2022-01-27T06:19:17.558" v="7006" actId="947"/>
          <ac:spMkLst>
            <pc:docMk/>
            <pc:sldMk cId="2559234615" sldId="299"/>
            <ac:spMk id="268" creationId="{351A2B42-4731-4EF9-B471-FD1297C4CDA1}"/>
          </ac:spMkLst>
        </pc:spChg>
        <pc:spChg chg="mod">
          <ac:chgData name="Xin Zhang (FA Talent)" userId="474f572f-8271-4f60-858e-cee871e0aec6" providerId="ADAL" clId="{26CF346D-10E5-4EE0-BC04-87C2F195333A}" dt="2022-01-27T06:19:17.584" v="7010" actId="947"/>
          <ac:spMkLst>
            <pc:docMk/>
            <pc:sldMk cId="2559234615" sldId="299"/>
            <ac:spMk id="269" creationId="{CE46BC82-1B03-4C34-B329-83EB868E6D14}"/>
          </ac:spMkLst>
        </pc:spChg>
        <pc:spChg chg="mod">
          <ac:chgData name="Xin Zhang (FA Talent)" userId="474f572f-8271-4f60-858e-cee871e0aec6" providerId="ADAL" clId="{26CF346D-10E5-4EE0-BC04-87C2F195333A}" dt="2022-01-27T06:19:17.614" v="7014" actId="947"/>
          <ac:spMkLst>
            <pc:docMk/>
            <pc:sldMk cId="2559234615" sldId="299"/>
            <ac:spMk id="270" creationId="{D36FF001-FA56-40DB-875C-6BFE04B5B4FD}"/>
          </ac:spMkLst>
        </pc:spChg>
        <pc:spChg chg="mod">
          <ac:chgData name="Xin Zhang (FA Talent)" userId="474f572f-8271-4f60-858e-cee871e0aec6" providerId="ADAL" clId="{26CF346D-10E5-4EE0-BC04-87C2F195333A}" dt="2022-01-27T06:19:17.639" v="7018" actId="947"/>
          <ac:spMkLst>
            <pc:docMk/>
            <pc:sldMk cId="2559234615" sldId="299"/>
            <ac:spMk id="271" creationId="{553F9757-DE42-49DA-A987-5221906B1155}"/>
          </ac:spMkLst>
        </pc:spChg>
        <pc:spChg chg="mod">
          <ac:chgData name="Xin Zhang (FA Talent)" userId="474f572f-8271-4f60-858e-cee871e0aec6" providerId="ADAL" clId="{26CF346D-10E5-4EE0-BC04-87C2F195333A}" dt="2022-01-27T06:19:17.663" v="7022" actId="947"/>
          <ac:spMkLst>
            <pc:docMk/>
            <pc:sldMk cId="2559234615" sldId="299"/>
            <ac:spMk id="272" creationId="{2D856607-6F82-4990-9359-4E81DFA17233}"/>
          </ac:spMkLst>
        </pc:spChg>
        <pc:spChg chg="mod">
          <ac:chgData name="Xin Zhang (FA Talent)" userId="474f572f-8271-4f60-858e-cee871e0aec6" providerId="ADAL" clId="{26CF346D-10E5-4EE0-BC04-87C2F195333A}" dt="2022-01-27T06:19:17.687" v="7026" actId="947"/>
          <ac:spMkLst>
            <pc:docMk/>
            <pc:sldMk cId="2559234615" sldId="299"/>
            <ac:spMk id="273" creationId="{A481FB48-BB97-47B3-B7E7-79BF77253010}"/>
          </ac:spMkLst>
        </pc:spChg>
        <pc:spChg chg="mod">
          <ac:chgData name="Xin Zhang (FA Talent)" userId="474f572f-8271-4f60-858e-cee871e0aec6" providerId="ADAL" clId="{26CF346D-10E5-4EE0-BC04-87C2F195333A}" dt="2022-01-27T06:19:17.712" v="7030" actId="947"/>
          <ac:spMkLst>
            <pc:docMk/>
            <pc:sldMk cId="2559234615" sldId="299"/>
            <ac:spMk id="274" creationId="{943C4D37-99A3-4493-9894-49BA1D5EDD52}"/>
          </ac:spMkLst>
        </pc:spChg>
        <pc:spChg chg="mod">
          <ac:chgData name="Xin Zhang (FA Talent)" userId="474f572f-8271-4f60-858e-cee871e0aec6" providerId="ADAL" clId="{26CF346D-10E5-4EE0-BC04-87C2F195333A}" dt="2022-01-27T06:19:17.736" v="7034" actId="947"/>
          <ac:spMkLst>
            <pc:docMk/>
            <pc:sldMk cId="2559234615" sldId="299"/>
            <ac:spMk id="275" creationId="{63301C13-9423-46A4-9B58-5099F2F74DAA}"/>
          </ac:spMkLst>
        </pc:spChg>
        <pc:spChg chg="mod">
          <ac:chgData name="Xin Zhang (FA Talent)" userId="474f572f-8271-4f60-858e-cee871e0aec6" providerId="ADAL" clId="{26CF346D-10E5-4EE0-BC04-87C2F195333A}" dt="2022-01-27T06:19:17.767" v="7038" actId="947"/>
          <ac:spMkLst>
            <pc:docMk/>
            <pc:sldMk cId="2559234615" sldId="299"/>
            <ac:spMk id="276" creationId="{482BB9E1-05B9-4857-B86B-14792C479000}"/>
          </ac:spMkLst>
        </pc:spChg>
        <pc:spChg chg="mod">
          <ac:chgData name="Xin Zhang (FA Talent)" userId="474f572f-8271-4f60-858e-cee871e0aec6" providerId="ADAL" clId="{26CF346D-10E5-4EE0-BC04-87C2F195333A}" dt="2022-01-27T06:19:17.799" v="7042" actId="947"/>
          <ac:spMkLst>
            <pc:docMk/>
            <pc:sldMk cId="2559234615" sldId="299"/>
            <ac:spMk id="277" creationId="{594ACA33-680B-4B23-A030-298633C7BAB6}"/>
          </ac:spMkLst>
        </pc:spChg>
        <pc:spChg chg="mod">
          <ac:chgData name="Xin Zhang (FA Talent)" userId="474f572f-8271-4f60-858e-cee871e0aec6" providerId="ADAL" clId="{26CF346D-10E5-4EE0-BC04-87C2F195333A}" dt="2022-01-27T06:19:17.826" v="7046" actId="947"/>
          <ac:spMkLst>
            <pc:docMk/>
            <pc:sldMk cId="2559234615" sldId="299"/>
            <ac:spMk id="278" creationId="{2AC0E2C6-EF5F-4F5E-B39F-5531DC996F39}"/>
          </ac:spMkLst>
        </pc:spChg>
        <pc:spChg chg="mod">
          <ac:chgData name="Xin Zhang (FA Talent)" userId="474f572f-8271-4f60-858e-cee871e0aec6" providerId="ADAL" clId="{26CF346D-10E5-4EE0-BC04-87C2F195333A}" dt="2022-01-27T06:19:17.852" v="7050" actId="947"/>
          <ac:spMkLst>
            <pc:docMk/>
            <pc:sldMk cId="2559234615" sldId="299"/>
            <ac:spMk id="279" creationId="{12771AD5-D4EC-474E-80FB-B4D84A0E6DFF}"/>
          </ac:spMkLst>
        </pc:spChg>
        <pc:spChg chg="mod">
          <ac:chgData name="Xin Zhang (FA Talent)" userId="474f572f-8271-4f60-858e-cee871e0aec6" providerId="ADAL" clId="{26CF346D-10E5-4EE0-BC04-87C2F195333A}" dt="2022-01-27T06:19:17.878" v="7054" actId="947"/>
          <ac:spMkLst>
            <pc:docMk/>
            <pc:sldMk cId="2559234615" sldId="299"/>
            <ac:spMk id="280" creationId="{96E2EA5C-F2F9-4FD8-B23C-740449DC1F63}"/>
          </ac:spMkLst>
        </pc:spChg>
        <pc:spChg chg="mod">
          <ac:chgData name="Xin Zhang (FA Talent)" userId="474f572f-8271-4f60-858e-cee871e0aec6" providerId="ADAL" clId="{26CF346D-10E5-4EE0-BC04-87C2F195333A}" dt="2022-01-27T06:19:17.906" v="7058" actId="947"/>
          <ac:spMkLst>
            <pc:docMk/>
            <pc:sldMk cId="2559234615" sldId="299"/>
            <ac:spMk id="281" creationId="{0B4D751E-B876-41FB-9960-8296D85AC195}"/>
          </ac:spMkLst>
        </pc:spChg>
        <pc:spChg chg="mod">
          <ac:chgData name="Xin Zhang (FA Talent)" userId="474f572f-8271-4f60-858e-cee871e0aec6" providerId="ADAL" clId="{26CF346D-10E5-4EE0-BC04-87C2F195333A}" dt="2022-01-27T06:19:17.937" v="7062" actId="947"/>
          <ac:spMkLst>
            <pc:docMk/>
            <pc:sldMk cId="2559234615" sldId="299"/>
            <ac:spMk id="282" creationId="{6B09BADD-79ED-4D8C-AD05-D27A1B461A19}"/>
          </ac:spMkLst>
        </pc:spChg>
        <pc:spChg chg="mod">
          <ac:chgData name="Xin Zhang (FA Talent)" userId="474f572f-8271-4f60-858e-cee871e0aec6" providerId="ADAL" clId="{26CF346D-10E5-4EE0-BC04-87C2F195333A}" dt="2022-01-27T06:19:17.964" v="7066" actId="947"/>
          <ac:spMkLst>
            <pc:docMk/>
            <pc:sldMk cId="2559234615" sldId="299"/>
            <ac:spMk id="283" creationId="{7F164C3D-C556-4363-B1BC-A6CB5FE4F05B}"/>
          </ac:spMkLst>
        </pc:spChg>
        <pc:spChg chg="mod">
          <ac:chgData name="Xin Zhang (FA Talent)" userId="474f572f-8271-4f60-858e-cee871e0aec6" providerId="ADAL" clId="{26CF346D-10E5-4EE0-BC04-87C2F195333A}" dt="2022-01-27T06:19:17.990" v="7070" actId="947"/>
          <ac:spMkLst>
            <pc:docMk/>
            <pc:sldMk cId="2559234615" sldId="299"/>
            <ac:spMk id="284" creationId="{C90498EA-6EE1-4E43-AAA3-E882B15F89CC}"/>
          </ac:spMkLst>
        </pc:spChg>
        <pc:spChg chg="mod">
          <ac:chgData name="Xin Zhang (FA Talent)" userId="474f572f-8271-4f60-858e-cee871e0aec6" providerId="ADAL" clId="{26CF346D-10E5-4EE0-BC04-87C2F195333A}" dt="2022-01-27T06:19:18.018" v="7074" actId="947"/>
          <ac:spMkLst>
            <pc:docMk/>
            <pc:sldMk cId="2559234615" sldId="299"/>
            <ac:spMk id="285" creationId="{426EACA2-B6EA-4C97-B3BA-1B20839CD706}"/>
          </ac:spMkLst>
        </pc:spChg>
        <pc:spChg chg="mod">
          <ac:chgData name="Xin Zhang (FA Talent)" userId="474f572f-8271-4f60-858e-cee871e0aec6" providerId="ADAL" clId="{26CF346D-10E5-4EE0-BC04-87C2F195333A}" dt="2022-01-27T06:19:18.045" v="7078" actId="947"/>
          <ac:spMkLst>
            <pc:docMk/>
            <pc:sldMk cId="2559234615" sldId="299"/>
            <ac:spMk id="286" creationId="{B71C7192-EE21-4A24-BE9E-5350845399C2}"/>
          </ac:spMkLst>
        </pc:spChg>
        <pc:spChg chg="mod">
          <ac:chgData name="Xin Zhang (FA Talent)" userId="474f572f-8271-4f60-858e-cee871e0aec6" providerId="ADAL" clId="{26CF346D-10E5-4EE0-BC04-87C2F195333A}" dt="2022-01-27T06:19:18.069" v="7082" actId="947"/>
          <ac:spMkLst>
            <pc:docMk/>
            <pc:sldMk cId="2559234615" sldId="299"/>
            <ac:spMk id="287" creationId="{08108D5B-CA2B-41D5-A183-27D9C942800E}"/>
          </ac:spMkLst>
        </pc:spChg>
        <pc:spChg chg="mod">
          <ac:chgData name="Xin Zhang (FA Talent)" userId="474f572f-8271-4f60-858e-cee871e0aec6" providerId="ADAL" clId="{26CF346D-10E5-4EE0-BC04-87C2F195333A}" dt="2022-01-27T06:19:18.093" v="7086" actId="947"/>
          <ac:spMkLst>
            <pc:docMk/>
            <pc:sldMk cId="2559234615" sldId="299"/>
            <ac:spMk id="288" creationId="{904B68B2-3DB5-40BF-8FC1-EC217C324670}"/>
          </ac:spMkLst>
        </pc:spChg>
        <pc:spChg chg="mod">
          <ac:chgData name="Xin Zhang (FA Talent)" userId="474f572f-8271-4f60-858e-cee871e0aec6" providerId="ADAL" clId="{26CF346D-10E5-4EE0-BC04-87C2F195333A}" dt="2022-01-27T06:19:18.117" v="7090" actId="947"/>
          <ac:spMkLst>
            <pc:docMk/>
            <pc:sldMk cId="2559234615" sldId="299"/>
            <ac:spMk id="289" creationId="{932F7798-E50F-4DE4-A94D-23326A118696}"/>
          </ac:spMkLst>
        </pc:spChg>
        <pc:spChg chg="mod">
          <ac:chgData name="Xin Zhang (FA Talent)" userId="474f572f-8271-4f60-858e-cee871e0aec6" providerId="ADAL" clId="{26CF346D-10E5-4EE0-BC04-87C2F195333A}" dt="2022-01-27T06:19:18.142" v="7094" actId="947"/>
          <ac:spMkLst>
            <pc:docMk/>
            <pc:sldMk cId="2559234615" sldId="299"/>
            <ac:spMk id="290" creationId="{A0E235D8-8C46-4CCD-B3A7-4509F5741DC3}"/>
          </ac:spMkLst>
        </pc:spChg>
        <pc:spChg chg="mod">
          <ac:chgData name="Xin Zhang (FA Talent)" userId="474f572f-8271-4f60-858e-cee871e0aec6" providerId="ADAL" clId="{26CF346D-10E5-4EE0-BC04-87C2F195333A}" dt="2022-01-27T06:19:18.162" v="7098" actId="947"/>
          <ac:spMkLst>
            <pc:docMk/>
            <pc:sldMk cId="2559234615" sldId="299"/>
            <ac:spMk id="294" creationId="{EF02E82A-9CDE-4DDB-AC4A-3D856DCB7CD7}"/>
          </ac:spMkLst>
        </pc:spChg>
        <pc:spChg chg="mod">
          <ac:chgData name="Xin Zhang (FA Talent)" userId="474f572f-8271-4f60-858e-cee871e0aec6" providerId="ADAL" clId="{26CF346D-10E5-4EE0-BC04-87C2F195333A}" dt="2022-01-27T06:19:18.185" v="7102" actId="947"/>
          <ac:spMkLst>
            <pc:docMk/>
            <pc:sldMk cId="2559234615" sldId="299"/>
            <ac:spMk id="295" creationId="{83B1BDFE-42E5-437E-B4AB-561F2AFA044C}"/>
          </ac:spMkLst>
        </pc:spChg>
        <pc:spChg chg="mod">
          <ac:chgData name="Xin Zhang (FA Talent)" userId="474f572f-8271-4f60-858e-cee871e0aec6" providerId="ADAL" clId="{26CF346D-10E5-4EE0-BC04-87C2F195333A}" dt="2022-01-27T06:19:18.206" v="7106" actId="947"/>
          <ac:spMkLst>
            <pc:docMk/>
            <pc:sldMk cId="2559234615" sldId="299"/>
            <ac:spMk id="296" creationId="{5D3B1ADC-0F4E-4B34-A1BD-0DFAB4E65CE2}"/>
          </ac:spMkLst>
        </pc:spChg>
        <pc:spChg chg="mod">
          <ac:chgData name="Xin Zhang (FA Talent)" userId="474f572f-8271-4f60-858e-cee871e0aec6" providerId="ADAL" clId="{26CF346D-10E5-4EE0-BC04-87C2F195333A}" dt="2022-01-27T06:19:18.229" v="7110" actId="947"/>
          <ac:spMkLst>
            <pc:docMk/>
            <pc:sldMk cId="2559234615" sldId="299"/>
            <ac:spMk id="297" creationId="{155E5AFB-AD9F-40FB-AD26-44DA28A8F252}"/>
          </ac:spMkLst>
        </pc:spChg>
        <pc:spChg chg="mod">
          <ac:chgData name="Xin Zhang (FA Talent)" userId="474f572f-8271-4f60-858e-cee871e0aec6" providerId="ADAL" clId="{26CF346D-10E5-4EE0-BC04-87C2F195333A}" dt="2022-01-27T06:19:18.253" v="7114" actId="947"/>
          <ac:spMkLst>
            <pc:docMk/>
            <pc:sldMk cId="2559234615" sldId="299"/>
            <ac:spMk id="298" creationId="{E53F78B2-D222-4F4D-B447-F9BF7B710B00}"/>
          </ac:spMkLst>
        </pc:spChg>
        <pc:spChg chg="mod">
          <ac:chgData name="Xin Zhang (FA Talent)" userId="474f572f-8271-4f60-858e-cee871e0aec6" providerId="ADAL" clId="{26CF346D-10E5-4EE0-BC04-87C2F195333A}" dt="2022-01-27T06:19:18.274" v="7118" actId="947"/>
          <ac:spMkLst>
            <pc:docMk/>
            <pc:sldMk cId="2559234615" sldId="299"/>
            <ac:spMk id="299" creationId="{F89D323B-019C-4475-AB02-B973A237E8CB}"/>
          </ac:spMkLst>
        </pc:spChg>
        <pc:spChg chg="mod">
          <ac:chgData name="Xin Zhang (FA Talent)" userId="474f572f-8271-4f60-858e-cee871e0aec6" providerId="ADAL" clId="{26CF346D-10E5-4EE0-BC04-87C2F195333A}" dt="2022-01-27T06:19:18.295" v="7122" actId="947"/>
          <ac:spMkLst>
            <pc:docMk/>
            <pc:sldMk cId="2559234615" sldId="299"/>
            <ac:spMk id="300" creationId="{1FAE339D-8E8D-4A9D-AC6D-8AB567BE56AB}"/>
          </ac:spMkLst>
        </pc:spChg>
        <pc:spChg chg="mod">
          <ac:chgData name="Xin Zhang (FA Talent)" userId="474f572f-8271-4f60-858e-cee871e0aec6" providerId="ADAL" clId="{26CF346D-10E5-4EE0-BC04-87C2F195333A}" dt="2022-01-27T06:19:18.316" v="7126" actId="947"/>
          <ac:spMkLst>
            <pc:docMk/>
            <pc:sldMk cId="2559234615" sldId="299"/>
            <ac:spMk id="301" creationId="{AA2173F3-09A6-4E58-936C-A6AAE98643CE}"/>
          </ac:spMkLst>
        </pc:spChg>
        <pc:spChg chg="mod">
          <ac:chgData name="Xin Zhang (FA Talent)" userId="474f572f-8271-4f60-858e-cee871e0aec6" providerId="ADAL" clId="{26CF346D-10E5-4EE0-BC04-87C2F195333A}" dt="2022-01-27T06:19:18.337" v="7130" actId="947"/>
          <ac:spMkLst>
            <pc:docMk/>
            <pc:sldMk cId="2559234615" sldId="299"/>
            <ac:spMk id="302" creationId="{4BE7C2D0-E31D-4142-8E71-B83363E13A2F}"/>
          </ac:spMkLst>
        </pc:spChg>
        <pc:spChg chg="mod">
          <ac:chgData name="Xin Zhang (FA Talent)" userId="474f572f-8271-4f60-858e-cee871e0aec6" providerId="ADAL" clId="{26CF346D-10E5-4EE0-BC04-87C2F195333A}" dt="2022-01-27T06:19:18.358" v="7134" actId="947"/>
          <ac:spMkLst>
            <pc:docMk/>
            <pc:sldMk cId="2559234615" sldId="299"/>
            <ac:spMk id="303" creationId="{E4C8B71E-3E7B-43A4-A896-582BD8CA66EB}"/>
          </ac:spMkLst>
        </pc:spChg>
        <pc:spChg chg="mod">
          <ac:chgData name="Xin Zhang (FA Talent)" userId="474f572f-8271-4f60-858e-cee871e0aec6" providerId="ADAL" clId="{26CF346D-10E5-4EE0-BC04-87C2F195333A}" dt="2022-01-27T06:19:18.383" v="7138" actId="947"/>
          <ac:spMkLst>
            <pc:docMk/>
            <pc:sldMk cId="2559234615" sldId="299"/>
            <ac:spMk id="304" creationId="{49518174-E480-4767-A36E-0BE3DA6D7FF4}"/>
          </ac:spMkLst>
        </pc:spChg>
        <pc:spChg chg="mod">
          <ac:chgData name="Xin Zhang (FA Talent)" userId="474f572f-8271-4f60-858e-cee871e0aec6" providerId="ADAL" clId="{26CF346D-10E5-4EE0-BC04-87C2F195333A}" dt="2022-01-27T06:19:18.404" v="7142" actId="947"/>
          <ac:spMkLst>
            <pc:docMk/>
            <pc:sldMk cId="2559234615" sldId="299"/>
            <ac:spMk id="305" creationId="{B606D239-9DE7-40C2-88EB-ACB30B653547}"/>
          </ac:spMkLst>
        </pc:spChg>
        <pc:spChg chg="mod">
          <ac:chgData name="Xin Zhang (FA Talent)" userId="474f572f-8271-4f60-858e-cee871e0aec6" providerId="ADAL" clId="{26CF346D-10E5-4EE0-BC04-87C2F195333A}" dt="2022-01-27T06:19:18.424" v="7146" actId="947"/>
          <ac:spMkLst>
            <pc:docMk/>
            <pc:sldMk cId="2559234615" sldId="299"/>
            <ac:spMk id="306" creationId="{C73384BB-87A9-4FD7-9598-3D4C6CE74843}"/>
          </ac:spMkLst>
        </pc:spChg>
        <pc:spChg chg="mod">
          <ac:chgData name="Xin Zhang (FA Talent)" userId="474f572f-8271-4f60-858e-cee871e0aec6" providerId="ADAL" clId="{26CF346D-10E5-4EE0-BC04-87C2F195333A}" dt="2022-01-27T06:19:18.444" v="7150" actId="947"/>
          <ac:spMkLst>
            <pc:docMk/>
            <pc:sldMk cId="2559234615" sldId="299"/>
            <ac:spMk id="307" creationId="{B070654A-9E7A-49EF-B0C4-49334E730FA0}"/>
          </ac:spMkLst>
        </pc:spChg>
        <pc:spChg chg="mod">
          <ac:chgData name="Xin Zhang (FA Talent)" userId="474f572f-8271-4f60-858e-cee871e0aec6" providerId="ADAL" clId="{26CF346D-10E5-4EE0-BC04-87C2F195333A}" dt="2022-01-27T06:19:18.463" v="7154" actId="947"/>
          <ac:spMkLst>
            <pc:docMk/>
            <pc:sldMk cId="2559234615" sldId="299"/>
            <ac:spMk id="308" creationId="{EA4A3BA6-DF2C-40FB-9937-6014A07D1886}"/>
          </ac:spMkLst>
        </pc:spChg>
        <pc:spChg chg="mod">
          <ac:chgData name="Xin Zhang (FA Talent)" userId="474f572f-8271-4f60-858e-cee871e0aec6" providerId="ADAL" clId="{26CF346D-10E5-4EE0-BC04-87C2F195333A}" dt="2022-01-27T06:19:18.482" v="7158" actId="947"/>
          <ac:spMkLst>
            <pc:docMk/>
            <pc:sldMk cId="2559234615" sldId="299"/>
            <ac:spMk id="309" creationId="{D8306C45-C74C-48EC-84F9-151791E58B9C}"/>
          </ac:spMkLst>
        </pc:spChg>
        <pc:spChg chg="mod">
          <ac:chgData name="Xin Zhang (FA Talent)" userId="474f572f-8271-4f60-858e-cee871e0aec6" providerId="ADAL" clId="{26CF346D-10E5-4EE0-BC04-87C2F195333A}" dt="2022-01-27T06:19:18.501" v="7162" actId="947"/>
          <ac:spMkLst>
            <pc:docMk/>
            <pc:sldMk cId="2559234615" sldId="299"/>
            <ac:spMk id="310" creationId="{5BA323CB-AA9E-46C7-9B1D-A85337FA6F82}"/>
          </ac:spMkLst>
        </pc:spChg>
        <pc:spChg chg="mod">
          <ac:chgData name="Xin Zhang (FA Talent)" userId="474f572f-8271-4f60-858e-cee871e0aec6" providerId="ADAL" clId="{26CF346D-10E5-4EE0-BC04-87C2F195333A}" dt="2022-01-27T06:19:18.518" v="7166" actId="947"/>
          <ac:spMkLst>
            <pc:docMk/>
            <pc:sldMk cId="2559234615" sldId="299"/>
            <ac:spMk id="311" creationId="{A85F2EAF-B77C-47BE-8CC3-929003F69BE7}"/>
          </ac:spMkLst>
        </pc:spChg>
        <pc:spChg chg="mod">
          <ac:chgData name="Xin Zhang (FA Talent)" userId="474f572f-8271-4f60-858e-cee871e0aec6" providerId="ADAL" clId="{26CF346D-10E5-4EE0-BC04-87C2F195333A}" dt="2022-01-27T06:19:18.536" v="7170" actId="947"/>
          <ac:spMkLst>
            <pc:docMk/>
            <pc:sldMk cId="2559234615" sldId="299"/>
            <ac:spMk id="312" creationId="{F0C98F35-1251-4C60-9FAE-12C33991BB83}"/>
          </ac:spMkLst>
        </pc:spChg>
        <pc:spChg chg="mod">
          <ac:chgData name="Xin Zhang (FA Talent)" userId="474f572f-8271-4f60-858e-cee871e0aec6" providerId="ADAL" clId="{26CF346D-10E5-4EE0-BC04-87C2F195333A}" dt="2022-01-27T06:19:18.556" v="7174" actId="947"/>
          <ac:spMkLst>
            <pc:docMk/>
            <pc:sldMk cId="2559234615" sldId="299"/>
            <ac:spMk id="313" creationId="{61907709-7A38-442E-92C2-19ADD75BC85A}"/>
          </ac:spMkLst>
        </pc:spChg>
        <pc:spChg chg="mod">
          <ac:chgData name="Xin Zhang (FA Talent)" userId="474f572f-8271-4f60-858e-cee871e0aec6" providerId="ADAL" clId="{26CF346D-10E5-4EE0-BC04-87C2F195333A}" dt="2022-01-27T06:19:18.574" v="7178" actId="947"/>
          <ac:spMkLst>
            <pc:docMk/>
            <pc:sldMk cId="2559234615" sldId="299"/>
            <ac:spMk id="314" creationId="{ED251BB4-69F3-4BAC-B5D8-DE269AA378C3}"/>
          </ac:spMkLst>
        </pc:spChg>
        <pc:spChg chg="mod">
          <ac:chgData name="Xin Zhang (FA Talent)" userId="474f572f-8271-4f60-858e-cee871e0aec6" providerId="ADAL" clId="{26CF346D-10E5-4EE0-BC04-87C2F195333A}" dt="2022-01-27T06:19:18.591" v="7182" actId="947"/>
          <ac:spMkLst>
            <pc:docMk/>
            <pc:sldMk cId="2559234615" sldId="299"/>
            <ac:spMk id="315" creationId="{A7B4A53C-1958-4B11-958F-59BCC31A44AA}"/>
          </ac:spMkLst>
        </pc:spChg>
        <pc:spChg chg="mod">
          <ac:chgData name="Xin Zhang (FA Talent)" userId="474f572f-8271-4f60-858e-cee871e0aec6" providerId="ADAL" clId="{26CF346D-10E5-4EE0-BC04-87C2F195333A}" dt="2022-01-27T06:19:18.608" v="7186" actId="947"/>
          <ac:spMkLst>
            <pc:docMk/>
            <pc:sldMk cId="2559234615" sldId="299"/>
            <ac:spMk id="316" creationId="{2AC059E7-A53B-4BB4-9A58-4A7CF4FB186D}"/>
          </ac:spMkLst>
        </pc:spChg>
        <pc:spChg chg="mod">
          <ac:chgData name="Xin Zhang (FA Talent)" userId="474f572f-8271-4f60-858e-cee871e0aec6" providerId="ADAL" clId="{26CF346D-10E5-4EE0-BC04-87C2F195333A}" dt="2022-01-27T06:19:18.636" v="7190" actId="947"/>
          <ac:spMkLst>
            <pc:docMk/>
            <pc:sldMk cId="2559234615" sldId="299"/>
            <ac:spMk id="317" creationId="{91411FC3-9C84-4C4E-BB74-EDBFB2CAB653}"/>
          </ac:spMkLst>
        </pc:spChg>
        <pc:spChg chg="mod">
          <ac:chgData name="Xin Zhang (FA Talent)" userId="474f572f-8271-4f60-858e-cee871e0aec6" providerId="ADAL" clId="{26CF346D-10E5-4EE0-BC04-87C2F195333A}" dt="2022-01-27T06:19:18.654" v="7194" actId="947"/>
          <ac:spMkLst>
            <pc:docMk/>
            <pc:sldMk cId="2559234615" sldId="299"/>
            <ac:spMk id="318" creationId="{4813DC98-9454-45B3-BE84-128D9A4712EE}"/>
          </ac:spMkLst>
        </pc:spChg>
        <pc:spChg chg="mod">
          <ac:chgData name="Xin Zhang (FA Talent)" userId="474f572f-8271-4f60-858e-cee871e0aec6" providerId="ADAL" clId="{26CF346D-10E5-4EE0-BC04-87C2F195333A}" dt="2022-01-27T06:19:18.672" v="7198" actId="947"/>
          <ac:spMkLst>
            <pc:docMk/>
            <pc:sldMk cId="2559234615" sldId="299"/>
            <ac:spMk id="319" creationId="{7EB87B6D-1B02-4B36-8552-7118420BDB68}"/>
          </ac:spMkLst>
        </pc:spChg>
        <pc:spChg chg="mod">
          <ac:chgData name="Xin Zhang (FA Talent)" userId="474f572f-8271-4f60-858e-cee871e0aec6" providerId="ADAL" clId="{26CF346D-10E5-4EE0-BC04-87C2F195333A}" dt="2022-01-27T06:19:18.691" v="7202" actId="947"/>
          <ac:spMkLst>
            <pc:docMk/>
            <pc:sldMk cId="2559234615" sldId="299"/>
            <ac:spMk id="320" creationId="{C4C78F3F-81EE-4F28-ACAA-66FD4DD9B546}"/>
          </ac:spMkLst>
        </pc:spChg>
        <pc:spChg chg="mod">
          <ac:chgData name="Xin Zhang (FA Talent)" userId="474f572f-8271-4f60-858e-cee871e0aec6" providerId="ADAL" clId="{26CF346D-10E5-4EE0-BC04-87C2F195333A}" dt="2022-01-27T06:19:18.706" v="7206" actId="947"/>
          <ac:spMkLst>
            <pc:docMk/>
            <pc:sldMk cId="2559234615" sldId="299"/>
            <ac:spMk id="321" creationId="{4B03E4E7-2B67-476D-834D-FA886CF145CC}"/>
          </ac:spMkLst>
        </pc:spChg>
        <pc:spChg chg="mod">
          <ac:chgData name="Xin Zhang (FA Talent)" userId="474f572f-8271-4f60-858e-cee871e0aec6" providerId="ADAL" clId="{26CF346D-10E5-4EE0-BC04-87C2F195333A}" dt="2022-01-27T06:19:18.723" v="7210" actId="947"/>
          <ac:spMkLst>
            <pc:docMk/>
            <pc:sldMk cId="2559234615" sldId="299"/>
            <ac:spMk id="322" creationId="{414AACB0-21A6-4C73-8923-BF1C22074C76}"/>
          </ac:spMkLst>
        </pc:spChg>
        <pc:spChg chg="mod">
          <ac:chgData name="Xin Zhang (FA Talent)" userId="474f572f-8271-4f60-858e-cee871e0aec6" providerId="ADAL" clId="{26CF346D-10E5-4EE0-BC04-87C2F195333A}" dt="2022-01-27T06:19:18.739" v="7214" actId="947"/>
          <ac:spMkLst>
            <pc:docMk/>
            <pc:sldMk cId="2559234615" sldId="299"/>
            <ac:spMk id="323" creationId="{B36DB6B0-B2EF-4738-93A4-F38A8BB483BE}"/>
          </ac:spMkLst>
        </pc:spChg>
        <pc:spChg chg="mod">
          <ac:chgData name="Xin Zhang (FA Talent)" userId="474f572f-8271-4f60-858e-cee871e0aec6" providerId="ADAL" clId="{26CF346D-10E5-4EE0-BC04-87C2F195333A}" dt="2022-01-27T06:19:18.756" v="7218" actId="947"/>
          <ac:spMkLst>
            <pc:docMk/>
            <pc:sldMk cId="2559234615" sldId="299"/>
            <ac:spMk id="324" creationId="{96BCC3B9-724C-47C3-BFAF-B91F2174A716}"/>
          </ac:spMkLst>
        </pc:spChg>
        <pc:spChg chg="mod">
          <ac:chgData name="Xin Zhang (FA Talent)" userId="474f572f-8271-4f60-858e-cee871e0aec6" providerId="ADAL" clId="{26CF346D-10E5-4EE0-BC04-87C2F195333A}" dt="2022-01-27T06:19:18.771" v="7222" actId="947"/>
          <ac:spMkLst>
            <pc:docMk/>
            <pc:sldMk cId="2559234615" sldId="299"/>
            <ac:spMk id="325" creationId="{6ABE7D87-8006-44C1-BAEE-B9F457DEB4F6}"/>
          </ac:spMkLst>
        </pc:spChg>
        <pc:spChg chg="mod">
          <ac:chgData name="Xin Zhang (FA Talent)" userId="474f572f-8271-4f60-858e-cee871e0aec6" providerId="ADAL" clId="{26CF346D-10E5-4EE0-BC04-87C2F195333A}" dt="2022-01-27T06:19:18.787" v="7226" actId="947"/>
          <ac:spMkLst>
            <pc:docMk/>
            <pc:sldMk cId="2559234615" sldId="299"/>
            <ac:spMk id="326" creationId="{A1210E65-5367-405A-ADA5-03FF81C54587}"/>
          </ac:spMkLst>
        </pc:spChg>
        <pc:spChg chg="mod">
          <ac:chgData name="Xin Zhang (FA Talent)" userId="474f572f-8271-4f60-858e-cee871e0aec6" providerId="ADAL" clId="{26CF346D-10E5-4EE0-BC04-87C2F195333A}" dt="2022-01-27T06:19:18.802" v="7230" actId="947"/>
          <ac:spMkLst>
            <pc:docMk/>
            <pc:sldMk cId="2559234615" sldId="299"/>
            <ac:spMk id="327" creationId="{9B83BFC6-2FC6-47F0-BFA2-10D06D448C36}"/>
          </ac:spMkLst>
        </pc:spChg>
        <pc:spChg chg="mod">
          <ac:chgData name="Xin Zhang (FA Talent)" userId="474f572f-8271-4f60-858e-cee871e0aec6" providerId="ADAL" clId="{26CF346D-10E5-4EE0-BC04-87C2F195333A}" dt="2022-01-27T06:19:18.821" v="7234" actId="947"/>
          <ac:spMkLst>
            <pc:docMk/>
            <pc:sldMk cId="2559234615" sldId="299"/>
            <ac:spMk id="328" creationId="{1A655673-AAA8-4888-8747-46244F772688}"/>
          </ac:spMkLst>
        </pc:spChg>
        <pc:spChg chg="mod">
          <ac:chgData name="Xin Zhang (FA Talent)" userId="474f572f-8271-4f60-858e-cee871e0aec6" providerId="ADAL" clId="{26CF346D-10E5-4EE0-BC04-87C2F195333A}" dt="2022-01-27T06:19:18.839" v="7238" actId="947"/>
          <ac:spMkLst>
            <pc:docMk/>
            <pc:sldMk cId="2559234615" sldId="299"/>
            <ac:spMk id="329" creationId="{23E4B34A-1542-40C2-9673-63F76F3B5358}"/>
          </ac:spMkLst>
        </pc:spChg>
        <pc:spChg chg="mod">
          <ac:chgData name="Xin Zhang (FA Talent)" userId="474f572f-8271-4f60-858e-cee871e0aec6" providerId="ADAL" clId="{26CF346D-10E5-4EE0-BC04-87C2F195333A}" dt="2022-01-27T06:19:18.858" v="7242" actId="947"/>
          <ac:spMkLst>
            <pc:docMk/>
            <pc:sldMk cId="2559234615" sldId="299"/>
            <ac:spMk id="330" creationId="{DD9A8AAF-5CA2-4A3F-A2E2-6897591F0D0B}"/>
          </ac:spMkLst>
        </pc:spChg>
        <pc:spChg chg="mod">
          <ac:chgData name="Xin Zhang (FA Talent)" userId="474f572f-8271-4f60-858e-cee871e0aec6" providerId="ADAL" clId="{26CF346D-10E5-4EE0-BC04-87C2F195333A}" dt="2022-01-27T06:19:18.877" v="7246" actId="947"/>
          <ac:spMkLst>
            <pc:docMk/>
            <pc:sldMk cId="2559234615" sldId="299"/>
            <ac:spMk id="331" creationId="{2177881B-95E1-47C0-8D64-970227E892F1}"/>
          </ac:spMkLst>
        </pc:spChg>
        <pc:spChg chg="mod">
          <ac:chgData name="Xin Zhang (FA Talent)" userId="474f572f-8271-4f60-858e-cee871e0aec6" providerId="ADAL" clId="{26CF346D-10E5-4EE0-BC04-87C2F195333A}" dt="2022-01-27T06:19:18.891" v="7250" actId="947"/>
          <ac:spMkLst>
            <pc:docMk/>
            <pc:sldMk cId="2559234615" sldId="299"/>
            <ac:spMk id="332" creationId="{F3A02734-27E1-4C0F-9AAE-D728BF3FBFC9}"/>
          </ac:spMkLst>
        </pc:spChg>
        <pc:spChg chg="mod">
          <ac:chgData name="Xin Zhang (FA Talent)" userId="474f572f-8271-4f60-858e-cee871e0aec6" providerId="ADAL" clId="{26CF346D-10E5-4EE0-BC04-87C2F195333A}" dt="2022-01-27T06:19:18.908" v="7254" actId="947"/>
          <ac:spMkLst>
            <pc:docMk/>
            <pc:sldMk cId="2559234615" sldId="299"/>
            <ac:spMk id="333" creationId="{6933FF26-788A-431B-8703-A69F08A1F51A}"/>
          </ac:spMkLst>
        </pc:spChg>
        <pc:spChg chg="mod">
          <ac:chgData name="Xin Zhang (FA Talent)" userId="474f572f-8271-4f60-858e-cee871e0aec6" providerId="ADAL" clId="{26CF346D-10E5-4EE0-BC04-87C2F195333A}" dt="2022-01-27T06:19:18.924" v="7258" actId="947"/>
          <ac:spMkLst>
            <pc:docMk/>
            <pc:sldMk cId="2559234615" sldId="299"/>
            <ac:spMk id="334" creationId="{B4F5A7EC-69DD-4829-AE81-374EC988327F}"/>
          </ac:spMkLst>
        </pc:spChg>
        <pc:spChg chg="mod">
          <ac:chgData name="Xin Zhang (FA Talent)" userId="474f572f-8271-4f60-858e-cee871e0aec6" providerId="ADAL" clId="{26CF346D-10E5-4EE0-BC04-87C2F195333A}" dt="2022-01-27T06:19:18.940" v="7262" actId="947"/>
          <ac:spMkLst>
            <pc:docMk/>
            <pc:sldMk cId="2559234615" sldId="299"/>
            <ac:spMk id="335" creationId="{0EA2AAA5-CC07-478B-B690-C2DA56CAE531}"/>
          </ac:spMkLst>
        </pc:spChg>
        <pc:spChg chg="mod">
          <ac:chgData name="Xin Zhang (FA Talent)" userId="474f572f-8271-4f60-858e-cee871e0aec6" providerId="ADAL" clId="{26CF346D-10E5-4EE0-BC04-87C2F195333A}" dt="2022-01-27T06:19:18.955" v="7266" actId="947"/>
          <ac:spMkLst>
            <pc:docMk/>
            <pc:sldMk cId="2559234615" sldId="299"/>
            <ac:spMk id="336" creationId="{2A0D4956-03C4-4E3F-9017-8EF02EE83EDF}"/>
          </ac:spMkLst>
        </pc:spChg>
        <pc:spChg chg="mod">
          <ac:chgData name="Xin Zhang (FA Talent)" userId="474f572f-8271-4f60-858e-cee871e0aec6" providerId="ADAL" clId="{26CF346D-10E5-4EE0-BC04-87C2F195333A}" dt="2022-01-27T06:19:18.972" v="7270" actId="947"/>
          <ac:spMkLst>
            <pc:docMk/>
            <pc:sldMk cId="2559234615" sldId="299"/>
            <ac:spMk id="337" creationId="{FB8F526E-9A42-404E-945F-6480D7E9B89B}"/>
          </ac:spMkLst>
        </pc:spChg>
        <pc:spChg chg="mod">
          <ac:chgData name="Xin Zhang (FA Talent)" userId="474f572f-8271-4f60-858e-cee871e0aec6" providerId="ADAL" clId="{26CF346D-10E5-4EE0-BC04-87C2F195333A}" dt="2022-01-27T06:19:18.991" v="7274" actId="947"/>
          <ac:spMkLst>
            <pc:docMk/>
            <pc:sldMk cId="2559234615" sldId="299"/>
            <ac:spMk id="338" creationId="{CDCEBF14-DAD0-41F9-AA82-AC829BBF9769}"/>
          </ac:spMkLst>
        </pc:spChg>
        <pc:spChg chg="mod">
          <ac:chgData name="Xin Zhang (FA Talent)" userId="474f572f-8271-4f60-858e-cee871e0aec6" providerId="ADAL" clId="{26CF346D-10E5-4EE0-BC04-87C2F195333A}" dt="2022-01-27T06:19:19.008" v="7278" actId="947"/>
          <ac:spMkLst>
            <pc:docMk/>
            <pc:sldMk cId="2559234615" sldId="299"/>
            <ac:spMk id="339" creationId="{A4EC47F2-2645-4D9C-99FE-04C862C21AE2}"/>
          </ac:spMkLst>
        </pc:spChg>
        <pc:spChg chg="mod">
          <ac:chgData name="Xin Zhang (FA Talent)" userId="474f572f-8271-4f60-858e-cee871e0aec6" providerId="ADAL" clId="{26CF346D-10E5-4EE0-BC04-87C2F195333A}" dt="2022-01-27T06:19:19.022" v="7282" actId="947"/>
          <ac:spMkLst>
            <pc:docMk/>
            <pc:sldMk cId="2559234615" sldId="299"/>
            <ac:spMk id="340" creationId="{450305B9-0B16-431D-A198-1C6406F5FFC1}"/>
          </ac:spMkLst>
        </pc:spChg>
        <pc:spChg chg="mod">
          <ac:chgData name="Xin Zhang (FA Talent)" userId="474f572f-8271-4f60-858e-cee871e0aec6" providerId="ADAL" clId="{26CF346D-10E5-4EE0-BC04-87C2F195333A}" dt="2022-01-27T06:19:19.038" v="7286" actId="947"/>
          <ac:spMkLst>
            <pc:docMk/>
            <pc:sldMk cId="2559234615" sldId="299"/>
            <ac:spMk id="341" creationId="{3B299B77-D9CD-4D15-B775-13F5B085CB08}"/>
          </ac:spMkLst>
        </pc:spChg>
        <pc:spChg chg="mod">
          <ac:chgData name="Xin Zhang (FA Talent)" userId="474f572f-8271-4f60-858e-cee871e0aec6" providerId="ADAL" clId="{26CF346D-10E5-4EE0-BC04-87C2F195333A}" dt="2022-01-27T06:19:19.053" v="7290" actId="947"/>
          <ac:spMkLst>
            <pc:docMk/>
            <pc:sldMk cId="2559234615" sldId="299"/>
            <ac:spMk id="342" creationId="{E01632C8-F03E-45B8-B324-C08795C5B1E0}"/>
          </ac:spMkLst>
        </pc:spChg>
        <pc:spChg chg="mod">
          <ac:chgData name="Xin Zhang (FA Talent)" userId="474f572f-8271-4f60-858e-cee871e0aec6" providerId="ADAL" clId="{26CF346D-10E5-4EE0-BC04-87C2F195333A}" dt="2022-01-27T06:19:19.068" v="7294" actId="947"/>
          <ac:spMkLst>
            <pc:docMk/>
            <pc:sldMk cId="2559234615" sldId="299"/>
            <ac:spMk id="343" creationId="{743FF652-5942-4C62-856B-97816E370CE5}"/>
          </ac:spMkLst>
        </pc:spChg>
        <pc:spChg chg="mod">
          <ac:chgData name="Xin Zhang (FA Talent)" userId="474f572f-8271-4f60-858e-cee871e0aec6" providerId="ADAL" clId="{26CF346D-10E5-4EE0-BC04-87C2F195333A}" dt="2022-01-27T06:19:19.083" v="7298" actId="947"/>
          <ac:spMkLst>
            <pc:docMk/>
            <pc:sldMk cId="2559234615" sldId="299"/>
            <ac:spMk id="344" creationId="{5E9573BE-1CF1-4B06-9169-5D655A08268E}"/>
          </ac:spMkLst>
        </pc:spChg>
        <pc:spChg chg="mod">
          <ac:chgData name="Xin Zhang (FA Talent)" userId="474f572f-8271-4f60-858e-cee871e0aec6" providerId="ADAL" clId="{26CF346D-10E5-4EE0-BC04-87C2F195333A}" dt="2022-01-27T06:19:19.099" v="7302" actId="947"/>
          <ac:spMkLst>
            <pc:docMk/>
            <pc:sldMk cId="2559234615" sldId="299"/>
            <ac:spMk id="345" creationId="{EDB69657-2896-4AC9-BC39-0F26E372393E}"/>
          </ac:spMkLst>
        </pc:spChg>
        <pc:spChg chg="mod">
          <ac:chgData name="Xin Zhang (FA Talent)" userId="474f572f-8271-4f60-858e-cee871e0aec6" providerId="ADAL" clId="{26CF346D-10E5-4EE0-BC04-87C2F195333A}" dt="2022-01-27T06:19:19.115" v="7306" actId="947"/>
          <ac:spMkLst>
            <pc:docMk/>
            <pc:sldMk cId="2559234615" sldId="299"/>
            <ac:spMk id="346" creationId="{7ECD9731-223E-4A8C-9BDF-FB85B3FF0010}"/>
          </ac:spMkLst>
        </pc:spChg>
        <pc:spChg chg="mod">
          <ac:chgData name="Xin Zhang (FA Talent)" userId="474f572f-8271-4f60-858e-cee871e0aec6" providerId="ADAL" clId="{26CF346D-10E5-4EE0-BC04-87C2F195333A}" dt="2022-01-27T06:19:19.130" v="7310" actId="947"/>
          <ac:spMkLst>
            <pc:docMk/>
            <pc:sldMk cId="2559234615" sldId="299"/>
            <ac:spMk id="347" creationId="{3FCB459E-1506-4BE4-9D7A-82F0D0617363}"/>
          </ac:spMkLst>
        </pc:spChg>
        <pc:spChg chg="mod">
          <ac:chgData name="Xin Zhang (FA Talent)" userId="474f572f-8271-4f60-858e-cee871e0aec6" providerId="ADAL" clId="{26CF346D-10E5-4EE0-BC04-87C2F195333A}" dt="2022-01-27T06:19:19.145" v="7314" actId="947"/>
          <ac:spMkLst>
            <pc:docMk/>
            <pc:sldMk cId="2559234615" sldId="299"/>
            <ac:spMk id="348" creationId="{BCAA3B8A-AE3A-405C-82F3-E4B63AB23DF6}"/>
          </ac:spMkLst>
        </pc:spChg>
        <pc:spChg chg="mod">
          <ac:chgData name="Xin Zhang (FA Talent)" userId="474f572f-8271-4f60-858e-cee871e0aec6" providerId="ADAL" clId="{26CF346D-10E5-4EE0-BC04-87C2F195333A}" dt="2022-01-27T06:19:19.161" v="7318" actId="947"/>
          <ac:spMkLst>
            <pc:docMk/>
            <pc:sldMk cId="2559234615" sldId="299"/>
            <ac:spMk id="349" creationId="{2414B871-7C4B-4BF0-9116-5E8CB571A7D9}"/>
          </ac:spMkLst>
        </pc:spChg>
        <pc:spChg chg="mod">
          <ac:chgData name="Xin Zhang (FA Talent)" userId="474f572f-8271-4f60-858e-cee871e0aec6" providerId="ADAL" clId="{26CF346D-10E5-4EE0-BC04-87C2F195333A}" dt="2022-01-27T06:19:19.176" v="7322" actId="947"/>
          <ac:spMkLst>
            <pc:docMk/>
            <pc:sldMk cId="2559234615" sldId="299"/>
            <ac:spMk id="350" creationId="{D5E89321-040F-49EB-B85C-C336DA2FE33C}"/>
          </ac:spMkLst>
        </pc:spChg>
        <pc:spChg chg="mod">
          <ac:chgData name="Xin Zhang (FA Talent)" userId="474f572f-8271-4f60-858e-cee871e0aec6" providerId="ADAL" clId="{26CF346D-10E5-4EE0-BC04-87C2F195333A}" dt="2022-01-27T06:19:19.193" v="7326" actId="947"/>
          <ac:spMkLst>
            <pc:docMk/>
            <pc:sldMk cId="2559234615" sldId="299"/>
            <ac:spMk id="351" creationId="{18D4305E-D0FA-4DDC-8183-11925A5660A1}"/>
          </ac:spMkLst>
        </pc:spChg>
        <pc:spChg chg="mod">
          <ac:chgData name="Xin Zhang (FA Talent)" userId="474f572f-8271-4f60-858e-cee871e0aec6" providerId="ADAL" clId="{26CF346D-10E5-4EE0-BC04-87C2F195333A}" dt="2022-01-27T06:19:19.208" v="7330" actId="947"/>
          <ac:spMkLst>
            <pc:docMk/>
            <pc:sldMk cId="2559234615" sldId="299"/>
            <ac:spMk id="352" creationId="{28F972A6-4F17-448B-8A2E-F8F27365C8D0}"/>
          </ac:spMkLst>
        </pc:spChg>
        <pc:spChg chg="mod">
          <ac:chgData name="Xin Zhang (FA Talent)" userId="474f572f-8271-4f60-858e-cee871e0aec6" providerId="ADAL" clId="{26CF346D-10E5-4EE0-BC04-87C2F195333A}" dt="2022-01-27T06:19:19.227" v="7334" actId="947"/>
          <ac:spMkLst>
            <pc:docMk/>
            <pc:sldMk cId="2559234615" sldId="299"/>
            <ac:spMk id="353" creationId="{C0819AF3-17E4-4E1F-8036-750B02572E90}"/>
          </ac:spMkLst>
        </pc:spChg>
        <pc:spChg chg="mod">
          <ac:chgData name="Xin Zhang (FA Talent)" userId="474f572f-8271-4f60-858e-cee871e0aec6" providerId="ADAL" clId="{26CF346D-10E5-4EE0-BC04-87C2F195333A}" dt="2022-01-27T06:19:19.245" v="7338" actId="947"/>
          <ac:spMkLst>
            <pc:docMk/>
            <pc:sldMk cId="2559234615" sldId="299"/>
            <ac:spMk id="354" creationId="{20EF79FB-B180-4A3E-8507-08CDEDD49A2C}"/>
          </ac:spMkLst>
        </pc:spChg>
        <pc:spChg chg="mod">
          <ac:chgData name="Xin Zhang (FA Talent)" userId="474f572f-8271-4f60-858e-cee871e0aec6" providerId="ADAL" clId="{26CF346D-10E5-4EE0-BC04-87C2F195333A}" dt="2022-01-27T06:19:19.261" v="7342" actId="947"/>
          <ac:spMkLst>
            <pc:docMk/>
            <pc:sldMk cId="2559234615" sldId="299"/>
            <ac:spMk id="355" creationId="{1BD9A60A-3946-4A8A-97BB-4C6F1F5E809D}"/>
          </ac:spMkLst>
        </pc:spChg>
        <pc:spChg chg="mod">
          <ac:chgData name="Xin Zhang (FA Talent)" userId="474f572f-8271-4f60-858e-cee871e0aec6" providerId="ADAL" clId="{26CF346D-10E5-4EE0-BC04-87C2F195333A}" dt="2022-01-27T06:19:19.278" v="7346" actId="947"/>
          <ac:spMkLst>
            <pc:docMk/>
            <pc:sldMk cId="2559234615" sldId="299"/>
            <ac:spMk id="356" creationId="{32923649-2DA9-43D6-9339-587744F56069}"/>
          </ac:spMkLst>
        </pc:spChg>
        <pc:spChg chg="mod">
          <ac:chgData name="Xin Zhang (FA Talent)" userId="474f572f-8271-4f60-858e-cee871e0aec6" providerId="ADAL" clId="{26CF346D-10E5-4EE0-BC04-87C2F195333A}" dt="2022-01-27T06:19:19.294" v="7350" actId="947"/>
          <ac:spMkLst>
            <pc:docMk/>
            <pc:sldMk cId="2559234615" sldId="299"/>
            <ac:spMk id="357" creationId="{E9DD5092-3964-45CA-BFAD-63A3133434FD}"/>
          </ac:spMkLst>
        </pc:spChg>
        <pc:spChg chg="mod">
          <ac:chgData name="Xin Zhang (FA Talent)" userId="474f572f-8271-4f60-858e-cee871e0aec6" providerId="ADAL" clId="{26CF346D-10E5-4EE0-BC04-87C2F195333A}" dt="2022-01-27T06:19:19.313" v="7354" actId="947"/>
          <ac:spMkLst>
            <pc:docMk/>
            <pc:sldMk cId="2559234615" sldId="299"/>
            <ac:spMk id="358" creationId="{4D61656B-ADCF-4B2A-938C-9753877C85E3}"/>
          </ac:spMkLst>
        </pc:spChg>
        <pc:spChg chg="mod">
          <ac:chgData name="Xin Zhang (FA Talent)" userId="474f572f-8271-4f60-858e-cee871e0aec6" providerId="ADAL" clId="{26CF346D-10E5-4EE0-BC04-87C2F195333A}" dt="2022-01-27T06:19:19.330" v="7358" actId="947"/>
          <ac:spMkLst>
            <pc:docMk/>
            <pc:sldMk cId="2559234615" sldId="299"/>
            <ac:spMk id="359" creationId="{3ED9BC65-3818-4D28-99B6-A37A8149CAE2}"/>
          </ac:spMkLst>
        </pc:spChg>
        <pc:spChg chg="mod">
          <ac:chgData name="Xin Zhang (FA Talent)" userId="474f572f-8271-4f60-858e-cee871e0aec6" providerId="ADAL" clId="{26CF346D-10E5-4EE0-BC04-87C2F195333A}" dt="2022-01-27T06:19:19.346" v="7362" actId="947"/>
          <ac:spMkLst>
            <pc:docMk/>
            <pc:sldMk cId="2559234615" sldId="299"/>
            <ac:spMk id="360" creationId="{6EE67D51-F584-4EFE-A5A5-7AF06800B3AC}"/>
          </ac:spMkLst>
        </pc:spChg>
        <pc:picChg chg="del">
          <ac:chgData name="Xin Zhang (FA Talent)" userId="474f572f-8271-4f60-858e-cee871e0aec6" providerId="ADAL" clId="{26CF346D-10E5-4EE0-BC04-87C2F195333A}" dt="2022-01-27T06:21:04.427" v="8047" actId="478"/>
          <ac:picMkLst>
            <pc:docMk/>
            <pc:sldMk cId="2559234615" sldId="299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38.936" v="8039" actId="478"/>
        <pc:sldMkLst>
          <pc:docMk/>
          <pc:sldMk cId="1167764448" sldId="300"/>
        </pc:sldMkLst>
        <pc:spChg chg="mod">
          <ac:chgData name="Xin Zhang (FA Talent)" userId="474f572f-8271-4f60-858e-cee871e0aec6" providerId="ADAL" clId="{26CF346D-10E5-4EE0-BC04-87C2F195333A}" dt="2022-01-27T06:19:10.922" v="5258" actId="947"/>
          <ac:spMkLst>
            <pc:docMk/>
            <pc:sldMk cId="1167764448" sldId="300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1.064" v="5290" actId="947"/>
          <ac:spMkLst>
            <pc:docMk/>
            <pc:sldMk cId="1167764448" sldId="300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1.076" v="5299" actId="947"/>
          <ac:spMkLst>
            <pc:docMk/>
            <pc:sldMk cId="1167764448" sldId="300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1.080" v="5302" actId="947"/>
          <ac:spMkLst>
            <pc:docMk/>
            <pc:sldMk cId="1167764448" sldId="300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1.069" v="5294" actId="947"/>
          <ac:spMkLst>
            <pc:docMk/>
            <pc:sldMk cId="1167764448" sldId="300"/>
            <ac:spMk id="13" creationId="{C4A40EC8-950E-4201-BA83-F3E9B8D5FFA4}"/>
          </ac:spMkLst>
        </pc:spChg>
        <pc:spChg chg="mod">
          <ac:chgData name="Xin Zhang (FA Talent)" userId="474f572f-8271-4f60-858e-cee871e0aec6" providerId="ADAL" clId="{26CF346D-10E5-4EE0-BC04-87C2F195333A}" dt="2022-01-27T06:19:11.082" v="5303" actId="947"/>
          <ac:spMkLst>
            <pc:docMk/>
            <pc:sldMk cId="1167764448" sldId="300"/>
            <ac:spMk id="14" creationId="{9DC2A228-164E-45E8-8E6B-9C447B9AC59D}"/>
          </ac:spMkLst>
        </pc:spChg>
        <pc:spChg chg="mod">
          <ac:chgData name="Xin Zhang (FA Talent)" userId="474f572f-8271-4f60-858e-cee871e0aec6" providerId="ADAL" clId="{26CF346D-10E5-4EE0-BC04-87C2F195333A}" dt="2022-01-27T06:19:11.084" v="5304" actId="947"/>
          <ac:spMkLst>
            <pc:docMk/>
            <pc:sldMk cId="1167764448" sldId="300"/>
            <ac:spMk id="145" creationId="{FF317D36-9321-4C8C-A55F-C93E819E13C6}"/>
          </ac:spMkLst>
        </pc:spChg>
        <pc:spChg chg="mod">
          <ac:chgData name="Xin Zhang (FA Talent)" userId="474f572f-8271-4f60-858e-cee871e0aec6" providerId="ADAL" clId="{26CF346D-10E5-4EE0-BC04-87C2F195333A}" dt="2022-01-27T06:19:11.085" v="5305" actId="947"/>
          <ac:spMkLst>
            <pc:docMk/>
            <pc:sldMk cId="1167764448" sldId="300"/>
            <ac:spMk id="150" creationId="{C7592A66-4DA1-4795-83CF-FB7439D6F875}"/>
          </ac:spMkLst>
        </pc:spChg>
        <pc:spChg chg="mod">
          <ac:chgData name="Xin Zhang (FA Talent)" userId="474f572f-8271-4f60-858e-cee871e0aec6" providerId="ADAL" clId="{26CF346D-10E5-4EE0-BC04-87C2F195333A}" dt="2022-01-27T06:19:11.092" v="5309" actId="947"/>
          <ac:spMkLst>
            <pc:docMk/>
            <pc:sldMk cId="1167764448" sldId="300"/>
            <ac:spMk id="151" creationId="{7FD627C0-EDEB-4588-ADE7-65274EAF675B}"/>
          </ac:spMkLst>
        </pc:spChg>
        <pc:spChg chg="mod">
          <ac:chgData name="Xin Zhang (FA Talent)" userId="474f572f-8271-4f60-858e-cee871e0aec6" providerId="ADAL" clId="{26CF346D-10E5-4EE0-BC04-87C2F195333A}" dt="2022-01-27T06:19:11.072" v="5296" actId="947"/>
          <ac:spMkLst>
            <pc:docMk/>
            <pc:sldMk cId="1167764448" sldId="300"/>
            <ac:spMk id="152" creationId="{3662EB9E-C689-46E2-BE6B-0B9A9172A6F6}"/>
          </ac:spMkLst>
        </pc:spChg>
        <pc:spChg chg="mod">
          <ac:chgData name="Xin Zhang (FA Talent)" userId="474f572f-8271-4f60-858e-cee871e0aec6" providerId="ADAL" clId="{26CF346D-10E5-4EE0-BC04-87C2F195333A}" dt="2022-01-27T06:19:11.089" v="5308" actId="947"/>
          <ac:spMkLst>
            <pc:docMk/>
            <pc:sldMk cId="1167764448" sldId="300"/>
            <ac:spMk id="158" creationId="{1EE7B9EB-C66D-41C8-9562-5BA0B2887A55}"/>
          </ac:spMkLst>
        </pc:spChg>
        <pc:spChg chg="mod">
          <ac:chgData name="Xin Zhang (FA Talent)" userId="474f572f-8271-4f60-858e-cee871e0aec6" providerId="ADAL" clId="{26CF346D-10E5-4EE0-BC04-87C2F195333A}" dt="2022-01-27T06:19:11.093" v="5310" actId="947"/>
          <ac:spMkLst>
            <pc:docMk/>
            <pc:sldMk cId="1167764448" sldId="300"/>
            <ac:spMk id="159" creationId="{577E2927-D7EC-4326-A1CB-BC9F534C95E2}"/>
          </ac:spMkLst>
        </pc:spChg>
        <pc:spChg chg="mod">
          <ac:chgData name="Xin Zhang (FA Talent)" userId="474f572f-8271-4f60-858e-cee871e0aec6" providerId="ADAL" clId="{26CF346D-10E5-4EE0-BC04-87C2F195333A}" dt="2022-01-27T06:19:11.066" v="5291" actId="947"/>
          <ac:spMkLst>
            <pc:docMk/>
            <pc:sldMk cId="1167764448" sldId="300"/>
            <ac:spMk id="161" creationId="{AD67B1D1-C05F-4CDB-8E38-B1523C3191CA}"/>
          </ac:spMkLst>
        </pc:spChg>
        <pc:spChg chg="mod">
          <ac:chgData name="Xin Zhang (FA Talent)" userId="474f572f-8271-4f60-858e-cee871e0aec6" providerId="ADAL" clId="{26CF346D-10E5-4EE0-BC04-87C2F195333A}" dt="2022-01-27T06:19:11.079" v="5301" actId="947"/>
          <ac:spMkLst>
            <pc:docMk/>
            <pc:sldMk cId="1167764448" sldId="300"/>
            <ac:spMk id="162" creationId="{19AAFE04-7333-4086-AAA6-7B305E79CCE7}"/>
          </ac:spMkLst>
        </pc:spChg>
        <pc:picChg chg="del">
          <ac:chgData name="Xin Zhang (FA Talent)" userId="474f572f-8271-4f60-858e-cee871e0aec6" providerId="ADAL" clId="{26CF346D-10E5-4EE0-BC04-87C2F195333A}" dt="2022-01-27T06:20:38.936" v="8039" actId="478"/>
          <ac:picMkLst>
            <pc:docMk/>
            <pc:sldMk cId="1167764448" sldId="300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3:53.592" v="8098" actId="1076"/>
        <pc:sldMkLst>
          <pc:docMk/>
          <pc:sldMk cId="4193825831" sldId="301"/>
        </pc:sldMkLst>
        <pc:spChg chg="mod">
          <ac:chgData name="Xin Zhang (FA Talent)" userId="474f572f-8271-4f60-858e-cee871e0aec6" providerId="ADAL" clId="{26CF346D-10E5-4EE0-BC04-87C2F195333A}" dt="2022-01-27T06:22:44.610" v="8074"/>
          <ac:spMkLst>
            <pc:docMk/>
            <pc:sldMk cId="4193825831" sldId="301"/>
            <ac:spMk id="2" creationId="{3FCC1D6F-C7B4-4BBC-BCF8-42F9C8B6B934}"/>
          </ac:spMkLst>
        </pc:spChg>
        <pc:spChg chg="mod">
          <ac:chgData name="Xin Zhang (FA Talent)" userId="474f572f-8271-4f60-858e-cee871e0aec6" providerId="ADAL" clId="{26CF346D-10E5-4EE0-BC04-87C2F195333A}" dt="2022-01-27T06:23:53.592" v="8098" actId="1076"/>
          <ac:spMkLst>
            <pc:docMk/>
            <pc:sldMk cId="4193825831" sldId="301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23:48.258" v="8097" actId="20577"/>
          <ac:spMkLst>
            <pc:docMk/>
            <pc:sldMk cId="4193825831" sldId="301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20.664" v="7706" actId="947"/>
          <ac:spMkLst>
            <pc:docMk/>
            <pc:sldMk cId="4193825831" sldId="301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20.643" v="7694" actId="947"/>
          <ac:spMkLst>
            <pc:docMk/>
            <pc:sldMk cId="4193825831" sldId="301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20.640" v="7693" actId="947"/>
          <ac:spMkLst>
            <pc:docMk/>
            <pc:sldMk cId="4193825831" sldId="301"/>
            <ac:spMk id="14" creationId="{69983FDC-F26E-4541-BC5F-A96D94BBE9E7}"/>
          </ac:spMkLst>
        </pc:spChg>
        <pc:spChg chg="mod">
          <ac:chgData name="Xin Zhang (FA Talent)" userId="474f572f-8271-4f60-858e-cee871e0aec6" providerId="ADAL" clId="{26CF346D-10E5-4EE0-BC04-87C2F195333A}" dt="2022-01-27T06:19:20.636" v="7691" actId="947"/>
          <ac:spMkLst>
            <pc:docMk/>
            <pc:sldMk cId="4193825831" sldId="301"/>
            <ac:spMk id="17" creationId="{5B3BA1F4-55E2-4593-8096-A7DAA86A21D7}"/>
          </ac:spMkLst>
        </pc:spChg>
        <pc:spChg chg="mod">
          <ac:chgData name="Xin Zhang (FA Talent)" userId="474f572f-8271-4f60-858e-cee871e0aec6" providerId="ADAL" clId="{26CF346D-10E5-4EE0-BC04-87C2F195333A}" dt="2022-01-27T06:19:20.611" v="7679" actId="947"/>
          <ac:spMkLst>
            <pc:docMk/>
            <pc:sldMk cId="4193825831" sldId="301"/>
            <ac:spMk id="107" creationId="{DA67BBAD-A07F-43B9-87A2-6F31D6609989}"/>
          </ac:spMkLst>
        </pc:spChg>
        <pc:spChg chg="mod">
          <ac:chgData name="Xin Zhang (FA Talent)" userId="474f572f-8271-4f60-858e-cee871e0aec6" providerId="ADAL" clId="{26CF346D-10E5-4EE0-BC04-87C2F195333A}" dt="2022-01-27T06:19:20.678" v="7710" actId="947"/>
          <ac:spMkLst>
            <pc:docMk/>
            <pc:sldMk cId="4193825831" sldId="301"/>
            <ac:spMk id="120" creationId="{C13D8A43-9D0C-4B41-9B33-B869A18024C6}"/>
          </ac:spMkLst>
        </pc:spChg>
        <pc:spChg chg="mod">
          <ac:chgData name="Xin Zhang (FA Talent)" userId="474f572f-8271-4f60-858e-cee871e0aec6" providerId="ADAL" clId="{26CF346D-10E5-4EE0-BC04-87C2F195333A}" dt="2022-01-27T06:19:20.660" v="7703" actId="947"/>
          <ac:spMkLst>
            <pc:docMk/>
            <pc:sldMk cId="4193825831" sldId="301"/>
            <ac:spMk id="121" creationId="{4DF69773-E6C4-4583-982E-8C558E7BAEE7}"/>
          </ac:spMkLst>
        </pc:spChg>
        <pc:spChg chg="mod">
          <ac:chgData name="Xin Zhang (FA Talent)" userId="474f572f-8271-4f60-858e-cee871e0aec6" providerId="ADAL" clId="{26CF346D-10E5-4EE0-BC04-87C2F195333A}" dt="2022-01-27T06:19:20.653" v="7698" actId="947"/>
          <ac:spMkLst>
            <pc:docMk/>
            <pc:sldMk cId="4193825831" sldId="301"/>
            <ac:spMk id="122" creationId="{E63387A0-BC5D-4993-8833-B96835AB6A48}"/>
          </ac:spMkLst>
        </pc:spChg>
        <pc:spChg chg="mod">
          <ac:chgData name="Xin Zhang (FA Talent)" userId="474f572f-8271-4f60-858e-cee871e0aec6" providerId="ADAL" clId="{26CF346D-10E5-4EE0-BC04-87C2F195333A}" dt="2022-01-27T06:19:20.654" v="7699" actId="947"/>
          <ac:spMkLst>
            <pc:docMk/>
            <pc:sldMk cId="4193825831" sldId="301"/>
            <ac:spMk id="125" creationId="{77483E6A-0A76-4C27-9B42-F27414504FD3}"/>
          </ac:spMkLst>
        </pc:spChg>
        <pc:spChg chg="mod">
          <ac:chgData name="Xin Zhang (FA Talent)" userId="474f572f-8271-4f60-858e-cee871e0aec6" providerId="ADAL" clId="{26CF346D-10E5-4EE0-BC04-87C2F195333A}" dt="2022-01-27T06:19:20.661" v="7704" actId="947"/>
          <ac:spMkLst>
            <pc:docMk/>
            <pc:sldMk cId="4193825831" sldId="301"/>
            <ac:spMk id="126" creationId="{EA440407-F357-4367-AF04-ACF6E3DEBAA1}"/>
          </ac:spMkLst>
        </pc:spChg>
        <pc:spChg chg="mod">
          <ac:chgData name="Xin Zhang (FA Talent)" userId="474f572f-8271-4f60-858e-cee871e0aec6" providerId="ADAL" clId="{26CF346D-10E5-4EE0-BC04-87C2F195333A}" dt="2022-01-27T06:19:20.651" v="7697" actId="947"/>
          <ac:spMkLst>
            <pc:docMk/>
            <pc:sldMk cId="4193825831" sldId="301"/>
            <ac:spMk id="127" creationId="{3D9A3D3C-067F-45A0-963C-1162EA81C5A2}"/>
          </ac:spMkLst>
        </pc:spChg>
        <pc:spChg chg="mod">
          <ac:chgData name="Xin Zhang (FA Talent)" userId="474f572f-8271-4f60-858e-cee871e0aec6" providerId="ADAL" clId="{26CF346D-10E5-4EE0-BC04-87C2F195333A}" dt="2022-01-27T06:19:20.655" v="7700" actId="947"/>
          <ac:spMkLst>
            <pc:docMk/>
            <pc:sldMk cId="4193825831" sldId="301"/>
            <ac:spMk id="128" creationId="{CDA4F96F-E5ED-4E12-A231-CDE7FD265B44}"/>
          </ac:spMkLst>
        </pc:spChg>
        <pc:spChg chg="mod">
          <ac:chgData name="Xin Zhang (FA Talent)" userId="474f572f-8271-4f60-858e-cee871e0aec6" providerId="ADAL" clId="{26CF346D-10E5-4EE0-BC04-87C2F195333A}" dt="2022-01-27T06:19:20.630" v="7687" actId="947"/>
          <ac:spMkLst>
            <pc:docMk/>
            <pc:sldMk cId="4193825831" sldId="301"/>
            <ac:spMk id="129" creationId="{C2F16D14-FBF2-40F3-BFCA-A141254AA665}"/>
          </ac:spMkLst>
        </pc:spChg>
        <pc:spChg chg="mod">
          <ac:chgData name="Xin Zhang (FA Talent)" userId="474f572f-8271-4f60-858e-cee871e0aec6" providerId="ADAL" clId="{26CF346D-10E5-4EE0-BC04-87C2F195333A}" dt="2022-01-27T06:19:20.663" v="7705" actId="947"/>
          <ac:spMkLst>
            <pc:docMk/>
            <pc:sldMk cId="4193825831" sldId="301"/>
            <ac:spMk id="130" creationId="{DC5405A4-ACF8-43A3-8C9F-28912330CA69}"/>
          </ac:spMkLst>
        </pc:spChg>
        <pc:spChg chg="mod">
          <ac:chgData name="Xin Zhang (FA Talent)" userId="474f572f-8271-4f60-858e-cee871e0aec6" providerId="ADAL" clId="{26CF346D-10E5-4EE0-BC04-87C2F195333A}" dt="2022-01-27T06:19:20.659" v="7702" actId="947"/>
          <ac:spMkLst>
            <pc:docMk/>
            <pc:sldMk cId="4193825831" sldId="301"/>
            <ac:spMk id="300" creationId="{1E98FDEB-DBF4-42BA-9EBC-8A0B8C5C66D0}"/>
          </ac:spMkLst>
        </pc:spChg>
        <pc:picChg chg="del">
          <ac:chgData name="Xin Zhang (FA Talent)" userId="474f572f-8271-4f60-858e-cee871e0aec6" providerId="ADAL" clId="{26CF346D-10E5-4EE0-BC04-87C2F195333A}" dt="2022-01-27T06:21:09.981" v="8049" actId="478"/>
          <ac:picMkLst>
            <pc:docMk/>
            <pc:sldMk cId="4193825831" sldId="301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36.356" v="8038" actId="478"/>
        <pc:sldMkLst>
          <pc:docMk/>
          <pc:sldMk cId="3922711937" sldId="302"/>
        </pc:sldMkLst>
        <pc:spChg chg="mod">
          <ac:chgData name="Xin Zhang (FA Talent)" userId="474f572f-8271-4f60-858e-cee871e0aec6" providerId="ADAL" clId="{26CF346D-10E5-4EE0-BC04-87C2F195333A}" dt="2022-01-27T06:19:09.462" v="4982" actId="947"/>
          <ac:spMkLst>
            <pc:docMk/>
            <pc:sldMk cId="3922711937" sldId="302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09.662" v="5009" actId="947"/>
          <ac:spMkLst>
            <pc:docMk/>
            <pc:sldMk cId="3922711937" sldId="302"/>
            <ac:spMk id="5" creationId="{3F7E5C37-B463-4CE5-8AC2-030BFE95EE62}"/>
          </ac:spMkLst>
        </pc:spChg>
        <pc:spChg chg="mod">
          <ac:chgData name="Xin Zhang (FA Talent)" userId="474f572f-8271-4f60-858e-cee871e0aec6" providerId="ADAL" clId="{26CF346D-10E5-4EE0-BC04-87C2F195333A}" dt="2022-01-27T06:19:09.664" v="5010" actId="947"/>
          <ac:spMkLst>
            <pc:docMk/>
            <pc:sldMk cId="3922711937" sldId="302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09.665" v="5011" actId="947"/>
          <ac:spMkLst>
            <pc:docMk/>
            <pc:sldMk cId="3922711937" sldId="302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09.666" v="5012" actId="947"/>
          <ac:spMkLst>
            <pc:docMk/>
            <pc:sldMk cId="3922711937" sldId="302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09.654" v="5006" actId="947"/>
          <ac:spMkLst>
            <pc:docMk/>
            <pc:sldMk cId="3922711937" sldId="302"/>
            <ac:spMk id="18" creationId="{E0A25AE2-7F1E-4A5B-97DC-0D639CF54455}"/>
          </ac:spMkLst>
        </pc:spChg>
        <pc:spChg chg="mod">
          <ac:chgData name="Xin Zhang (FA Talent)" userId="474f572f-8271-4f60-858e-cee871e0aec6" providerId="ADAL" clId="{26CF346D-10E5-4EE0-BC04-87C2F195333A}" dt="2022-01-27T06:19:09.685" v="5022" actId="947"/>
          <ac:spMkLst>
            <pc:docMk/>
            <pc:sldMk cId="3922711937" sldId="302"/>
            <ac:spMk id="19" creationId="{A735EB9B-C190-4798-A45E-08F31C2691B1}"/>
          </ac:spMkLst>
        </pc:spChg>
        <pc:spChg chg="mod">
          <ac:chgData name="Xin Zhang (FA Talent)" userId="474f572f-8271-4f60-858e-cee871e0aec6" providerId="ADAL" clId="{26CF346D-10E5-4EE0-BC04-87C2F195333A}" dt="2022-01-27T06:19:09.704" v="5026" actId="947"/>
          <ac:spMkLst>
            <pc:docMk/>
            <pc:sldMk cId="3922711937" sldId="302"/>
            <ac:spMk id="20" creationId="{3804BA6D-A349-42E3-AA1F-224BA316606C}"/>
          </ac:spMkLst>
        </pc:spChg>
        <pc:spChg chg="mod">
          <ac:chgData name="Xin Zhang (FA Talent)" userId="474f572f-8271-4f60-858e-cee871e0aec6" providerId="ADAL" clId="{26CF346D-10E5-4EE0-BC04-87C2F195333A}" dt="2022-01-27T06:19:09.722" v="5030" actId="947"/>
          <ac:spMkLst>
            <pc:docMk/>
            <pc:sldMk cId="3922711937" sldId="302"/>
            <ac:spMk id="21" creationId="{6DB772C2-202F-4C32-A5BB-A39B157C2082}"/>
          </ac:spMkLst>
        </pc:spChg>
        <pc:spChg chg="mod">
          <ac:chgData name="Xin Zhang (FA Talent)" userId="474f572f-8271-4f60-858e-cee871e0aec6" providerId="ADAL" clId="{26CF346D-10E5-4EE0-BC04-87C2F195333A}" dt="2022-01-27T06:19:09.743" v="5034" actId="947"/>
          <ac:spMkLst>
            <pc:docMk/>
            <pc:sldMk cId="3922711937" sldId="302"/>
            <ac:spMk id="22" creationId="{4835F525-DFC9-4552-A065-628B8CED827D}"/>
          </ac:spMkLst>
        </pc:spChg>
        <pc:spChg chg="mod">
          <ac:chgData name="Xin Zhang (FA Talent)" userId="474f572f-8271-4f60-858e-cee871e0aec6" providerId="ADAL" clId="{26CF346D-10E5-4EE0-BC04-87C2F195333A}" dt="2022-01-27T06:19:09.763" v="5038" actId="947"/>
          <ac:spMkLst>
            <pc:docMk/>
            <pc:sldMk cId="3922711937" sldId="302"/>
            <ac:spMk id="23" creationId="{32D17F9F-89AA-4F5C-AB9D-40377252FDA8}"/>
          </ac:spMkLst>
        </pc:spChg>
        <pc:spChg chg="mod">
          <ac:chgData name="Xin Zhang (FA Talent)" userId="474f572f-8271-4f60-858e-cee871e0aec6" providerId="ADAL" clId="{26CF346D-10E5-4EE0-BC04-87C2F195333A}" dt="2022-01-27T06:19:09.782" v="5042" actId="947"/>
          <ac:spMkLst>
            <pc:docMk/>
            <pc:sldMk cId="3922711937" sldId="302"/>
            <ac:spMk id="24" creationId="{8B9058D9-360F-47BA-B802-8DFD65C848D9}"/>
          </ac:spMkLst>
        </pc:spChg>
        <pc:spChg chg="mod">
          <ac:chgData name="Xin Zhang (FA Talent)" userId="474f572f-8271-4f60-858e-cee871e0aec6" providerId="ADAL" clId="{26CF346D-10E5-4EE0-BC04-87C2F195333A}" dt="2022-01-27T06:19:09.801" v="5046" actId="947"/>
          <ac:spMkLst>
            <pc:docMk/>
            <pc:sldMk cId="3922711937" sldId="302"/>
            <ac:spMk id="25" creationId="{9B0E827A-30C3-48F6-BEE2-5F647222DBD7}"/>
          </ac:spMkLst>
        </pc:spChg>
        <pc:spChg chg="mod">
          <ac:chgData name="Xin Zhang (FA Talent)" userId="474f572f-8271-4f60-858e-cee871e0aec6" providerId="ADAL" clId="{26CF346D-10E5-4EE0-BC04-87C2F195333A}" dt="2022-01-27T06:19:09.822" v="5050" actId="947"/>
          <ac:spMkLst>
            <pc:docMk/>
            <pc:sldMk cId="3922711937" sldId="302"/>
            <ac:spMk id="26" creationId="{EBC65AD0-5187-4949-A124-F07C9FD4A7DD}"/>
          </ac:spMkLst>
        </pc:spChg>
        <pc:spChg chg="mod">
          <ac:chgData name="Xin Zhang (FA Talent)" userId="474f572f-8271-4f60-858e-cee871e0aec6" providerId="ADAL" clId="{26CF346D-10E5-4EE0-BC04-87C2F195333A}" dt="2022-01-27T06:19:09.842" v="5054" actId="947"/>
          <ac:spMkLst>
            <pc:docMk/>
            <pc:sldMk cId="3922711937" sldId="302"/>
            <ac:spMk id="27" creationId="{5720EA8F-7D75-47A9-88C4-C4C1D4621C0D}"/>
          </ac:spMkLst>
        </pc:spChg>
        <pc:spChg chg="mod">
          <ac:chgData name="Xin Zhang (FA Talent)" userId="474f572f-8271-4f60-858e-cee871e0aec6" providerId="ADAL" clId="{26CF346D-10E5-4EE0-BC04-87C2F195333A}" dt="2022-01-27T06:19:09.861" v="5058" actId="947"/>
          <ac:spMkLst>
            <pc:docMk/>
            <pc:sldMk cId="3922711937" sldId="302"/>
            <ac:spMk id="28" creationId="{0C914E42-4B42-4F8E-A5E1-2A61A1929983}"/>
          </ac:spMkLst>
        </pc:spChg>
        <pc:spChg chg="mod">
          <ac:chgData name="Xin Zhang (FA Talent)" userId="474f572f-8271-4f60-858e-cee871e0aec6" providerId="ADAL" clId="{26CF346D-10E5-4EE0-BC04-87C2F195333A}" dt="2022-01-27T06:19:10.483" v="5174" actId="947"/>
          <ac:spMkLst>
            <pc:docMk/>
            <pc:sldMk cId="3922711937" sldId="302"/>
            <ac:spMk id="30" creationId="{9B13A456-B975-4D1C-9ACD-D759A2ECB17B}"/>
          </ac:spMkLst>
        </pc:spChg>
        <pc:spChg chg="mod">
          <ac:chgData name="Xin Zhang (FA Talent)" userId="474f572f-8271-4f60-858e-cee871e0aec6" providerId="ADAL" clId="{26CF346D-10E5-4EE0-BC04-87C2F195333A}" dt="2022-01-27T06:19:10.503" v="5178" actId="947"/>
          <ac:spMkLst>
            <pc:docMk/>
            <pc:sldMk cId="3922711937" sldId="302"/>
            <ac:spMk id="31" creationId="{D02352C4-424E-4B8F-BB67-CE56ADD6039E}"/>
          </ac:spMkLst>
        </pc:spChg>
        <pc:spChg chg="mod">
          <ac:chgData name="Xin Zhang (FA Talent)" userId="474f572f-8271-4f60-858e-cee871e0aec6" providerId="ADAL" clId="{26CF346D-10E5-4EE0-BC04-87C2F195333A}" dt="2022-01-27T06:19:09.669" v="5014" actId="947"/>
          <ac:spMkLst>
            <pc:docMk/>
            <pc:sldMk cId="3922711937" sldId="302"/>
            <ac:spMk id="91" creationId="{F8889976-4F70-4E78-8C77-49C71FFF196C}"/>
          </ac:spMkLst>
        </pc:spChg>
        <pc:spChg chg="mod">
          <ac:chgData name="Xin Zhang (FA Talent)" userId="474f572f-8271-4f60-858e-cee871e0aec6" providerId="ADAL" clId="{26CF346D-10E5-4EE0-BC04-87C2F195333A}" dt="2022-01-27T06:19:09.645" v="5001" actId="947"/>
          <ac:spMkLst>
            <pc:docMk/>
            <pc:sldMk cId="3922711937" sldId="302"/>
            <ac:spMk id="143" creationId="{E26745D9-157D-4FFF-B90B-C33E441C3744}"/>
          </ac:spMkLst>
        </pc:spChg>
        <pc:spChg chg="mod">
          <ac:chgData name="Xin Zhang (FA Talent)" userId="474f572f-8271-4f60-858e-cee871e0aec6" providerId="ADAL" clId="{26CF346D-10E5-4EE0-BC04-87C2F195333A}" dt="2022-01-27T06:19:09.681" v="5020" actId="947"/>
          <ac:spMkLst>
            <pc:docMk/>
            <pc:sldMk cId="3922711937" sldId="302"/>
            <ac:spMk id="144" creationId="{59E6D406-D6E3-42B0-940B-389A9717589E}"/>
          </ac:spMkLst>
        </pc:spChg>
        <pc:spChg chg="mod">
          <ac:chgData name="Xin Zhang (FA Talent)" userId="474f572f-8271-4f60-858e-cee871e0aec6" providerId="ADAL" clId="{26CF346D-10E5-4EE0-BC04-87C2F195333A}" dt="2022-01-27T06:19:10.526" v="5182" actId="947"/>
          <ac:spMkLst>
            <pc:docMk/>
            <pc:sldMk cId="3922711937" sldId="302"/>
            <ac:spMk id="224" creationId="{989418AF-9C1A-44D9-A586-93D711E25A6D}"/>
          </ac:spMkLst>
        </pc:spChg>
        <pc:spChg chg="mod">
          <ac:chgData name="Xin Zhang (FA Talent)" userId="474f572f-8271-4f60-858e-cee871e0aec6" providerId="ADAL" clId="{26CF346D-10E5-4EE0-BC04-87C2F195333A}" dt="2022-01-27T06:19:10.547" v="5186" actId="947"/>
          <ac:spMkLst>
            <pc:docMk/>
            <pc:sldMk cId="3922711937" sldId="302"/>
            <ac:spMk id="225" creationId="{4DAABAEC-9DD7-4242-8A36-854D4DCF2173}"/>
          </ac:spMkLst>
        </pc:spChg>
        <pc:spChg chg="mod">
          <ac:chgData name="Xin Zhang (FA Talent)" userId="474f572f-8271-4f60-858e-cee871e0aec6" providerId="ADAL" clId="{26CF346D-10E5-4EE0-BC04-87C2F195333A}" dt="2022-01-27T06:19:10.569" v="5190" actId="947"/>
          <ac:spMkLst>
            <pc:docMk/>
            <pc:sldMk cId="3922711937" sldId="302"/>
            <ac:spMk id="227" creationId="{119B7180-499B-4852-B1C1-654138AFAC2D}"/>
          </ac:spMkLst>
        </pc:spChg>
        <pc:spChg chg="mod">
          <ac:chgData name="Xin Zhang (FA Talent)" userId="474f572f-8271-4f60-858e-cee871e0aec6" providerId="ADAL" clId="{26CF346D-10E5-4EE0-BC04-87C2F195333A}" dt="2022-01-27T06:19:10.591" v="5194" actId="947"/>
          <ac:spMkLst>
            <pc:docMk/>
            <pc:sldMk cId="3922711937" sldId="302"/>
            <ac:spMk id="228" creationId="{13BEF3B0-FD83-4297-9495-50ED3CDA56AE}"/>
          </ac:spMkLst>
        </pc:spChg>
        <pc:spChg chg="mod">
          <ac:chgData name="Xin Zhang (FA Talent)" userId="474f572f-8271-4f60-858e-cee871e0aec6" providerId="ADAL" clId="{26CF346D-10E5-4EE0-BC04-87C2F195333A}" dt="2022-01-27T06:19:10.611" v="5198" actId="947"/>
          <ac:spMkLst>
            <pc:docMk/>
            <pc:sldMk cId="3922711937" sldId="302"/>
            <ac:spMk id="229" creationId="{97009735-3E3C-4BBA-8E6C-D9EBEC5B3117}"/>
          </ac:spMkLst>
        </pc:spChg>
        <pc:spChg chg="mod">
          <ac:chgData name="Xin Zhang (FA Talent)" userId="474f572f-8271-4f60-858e-cee871e0aec6" providerId="ADAL" clId="{26CF346D-10E5-4EE0-BC04-87C2F195333A}" dt="2022-01-27T06:19:10.631" v="5202" actId="947"/>
          <ac:spMkLst>
            <pc:docMk/>
            <pc:sldMk cId="3922711937" sldId="302"/>
            <ac:spMk id="230" creationId="{1B86324D-7D82-4765-8147-C4B493F922E9}"/>
          </ac:spMkLst>
        </pc:spChg>
        <pc:spChg chg="mod">
          <ac:chgData name="Xin Zhang (FA Talent)" userId="474f572f-8271-4f60-858e-cee871e0aec6" providerId="ADAL" clId="{26CF346D-10E5-4EE0-BC04-87C2F195333A}" dt="2022-01-27T06:19:10.654" v="5206" actId="947"/>
          <ac:spMkLst>
            <pc:docMk/>
            <pc:sldMk cId="3922711937" sldId="302"/>
            <ac:spMk id="231" creationId="{533C5199-B368-42AC-918B-20AC9DF966BB}"/>
          </ac:spMkLst>
        </pc:spChg>
        <pc:spChg chg="mod">
          <ac:chgData name="Xin Zhang (FA Talent)" userId="474f572f-8271-4f60-858e-cee871e0aec6" providerId="ADAL" clId="{26CF346D-10E5-4EE0-BC04-87C2F195333A}" dt="2022-01-27T06:19:10.674" v="5210" actId="947"/>
          <ac:spMkLst>
            <pc:docMk/>
            <pc:sldMk cId="3922711937" sldId="302"/>
            <ac:spMk id="232" creationId="{856932D2-A53E-49F6-A0AC-8DB1B08D9EE1}"/>
          </ac:spMkLst>
        </pc:spChg>
        <pc:spChg chg="mod">
          <ac:chgData name="Xin Zhang (FA Talent)" userId="474f572f-8271-4f60-858e-cee871e0aec6" providerId="ADAL" clId="{26CF346D-10E5-4EE0-BC04-87C2F195333A}" dt="2022-01-27T06:19:10.693" v="5214" actId="947"/>
          <ac:spMkLst>
            <pc:docMk/>
            <pc:sldMk cId="3922711937" sldId="302"/>
            <ac:spMk id="233" creationId="{0CF7D042-8A35-48B2-AC6B-871012FA43CB}"/>
          </ac:spMkLst>
        </pc:spChg>
        <pc:spChg chg="mod">
          <ac:chgData name="Xin Zhang (FA Talent)" userId="474f572f-8271-4f60-858e-cee871e0aec6" providerId="ADAL" clId="{26CF346D-10E5-4EE0-BC04-87C2F195333A}" dt="2022-01-27T06:19:10.714" v="5218" actId="947"/>
          <ac:spMkLst>
            <pc:docMk/>
            <pc:sldMk cId="3922711937" sldId="302"/>
            <ac:spMk id="234" creationId="{6AFC4409-E18D-4835-AC49-D7BB7E0DC72D}"/>
          </ac:spMkLst>
        </pc:spChg>
        <pc:spChg chg="mod">
          <ac:chgData name="Xin Zhang (FA Talent)" userId="474f572f-8271-4f60-858e-cee871e0aec6" providerId="ADAL" clId="{26CF346D-10E5-4EE0-BC04-87C2F195333A}" dt="2022-01-27T06:19:10.736" v="5222" actId="947"/>
          <ac:spMkLst>
            <pc:docMk/>
            <pc:sldMk cId="3922711937" sldId="302"/>
            <ac:spMk id="235" creationId="{A5EF9CE2-1B4B-4FC2-A80F-CB0ED8A002F6}"/>
          </ac:spMkLst>
        </pc:spChg>
        <pc:spChg chg="mod">
          <ac:chgData name="Xin Zhang (FA Talent)" userId="474f572f-8271-4f60-858e-cee871e0aec6" providerId="ADAL" clId="{26CF346D-10E5-4EE0-BC04-87C2F195333A}" dt="2022-01-27T06:19:10.755" v="5226" actId="947"/>
          <ac:spMkLst>
            <pc:docMk/>
            <pc:sldMk cId="3922711937" sldId="302"/>
            <ac:spMk id="236" creationId="{FF135640-78A1-4614-A924-DBB1FEF5D4CF}"/>
          </ac:spMkLst>
        </pc:spChg>
        <pc:spChg chg="mod">
          <ac:chgData name="Xin Zhang (FA Talent)" userId="474f572f-8271-4f60-858e-cee871e0aec6" providerId="ADAL" clId="{26CF346D-10E5-4EE0-BC04-87C2F195333A}" dt="2022-01-27T06:19:10.776" v="5230" actId="947"/>
          <ac:spMkLst>
            <pc:docMk/>
            <pc:sldMk cId="3922711937" sldId="302"/>
            <ac:spMk id="237" creationId="{ED307583-404C-40D3-B566-4BF73361ADC6}"/>
          </ac:spMkLst>
        </pc:spChg>
        <pc:spChg chg="mod">
          <ac:chgData name="Xin Zhang (FA Talent)" userId="474f572f-8271-4f60-858e-cee871e0aec6" providerId="ADAL" clId="{26CF346D-10E5-4EE0-BC04-87C2F195333A}" dt="2022-01-27T06:19:10.797" v="5234" actId="947"/>
          <ac:spMkLst>
            <pc:docMk/>
            <pc:sldMk cId="3922711937" sldId="302"/>
            <ac:spMk id="238" creationId="{426E68D9-B397-4ED2-9FAE-BCA630C72C42}"/>
          </ac:spMkLst>
        </pc:spChg>
        <pc:spChg chg="mod">
          <ac:chgData name="Xin Zhang (FA Talent)" userId="474f572f-8271-4f60-858e-cee871e0aec6" providerId="ADAL" clId="{26CF346D-10E5-4EE0-BC04-87C2F195333A}" dt="2022-01-27T06:19:10.818" v="5238" actId="947"/>
          <ac:spMkLst>
            <pc:docMk/>
            <pc:sldMk cId="3922711937" sldId="302"/>
            <ac:spMk id="240" creationId="{5D74D993-D45D-4CE8-A0F2-8074BB0E6DEC}"/>
          </ac:spMkLst>
        </pc:spChg>
        <pc:spChg chg="mod">
          <ac:chgData name="Xin Zhang (FA Talent)" userId="474f572f-8271-4f60-858e-cee871e0aec6" providerId="ADAL" clId="{26CF346D-10E5-4EE0-BC04-87C2F195333A}" dt="2022-01-27T06:19:10.073" v="5098" actId="947"/>
          <ac:spMkLst>
            <pc:docMk/>
            <pc:sldMk cId="3922711937" sldId="302"/>
            <ac:spMk id="242" creationId="{A456568A-A801-437D-97F7-5908B7027858}"/>
          </ac:spMkLst>
        </pc:spChg>
        <pc:spChg chg="mod">
          <ac:chgData name="Xin Zhang (FA Talent)" userId="474f572f-8271-4f60-858e-cee871e0aec6" providerId="ADAL" clId="{26CF346D-10E5-4EE0-BC04-87C2F195333A}" dt="2022-01-27T06:19:10.093" v="5102" actId="947"/>
          <ac:spMkLst>
            <pc:docMk/>
            <pc:sldMk cId="3922711937" sldId="302"/>
            <ac:spMk id="243" creationId="{181EBEE0-CF7C-4E6A-9E22-8E01B3A98A1F}"/>
          </ac:spMkLst>
        </pc:spChg>
        <pc:spChg chg="mod">
          <ac:chgData name="Xin Zhang (FA Talent)" userId="474f572f-8271-4f60-858e-cee871e0aec6" providerId="ADAL" clId="{26CF346D-10E5-4EE0-BC04-87C2F195333A}" dt="2022-01-27T06:19:10.112" v="5106" actId="947"/>
          <ac:spMkLst>
            <pc:docMk/>
            <pc:sldMk cId="3922711937" sldId="302"/>
            <ac:spMk id="244" creationId="{84795A9B-0795-4A17-8768-B245C1BE57A5}"/>
          </ac:spMkLst>
        </pc:spChg>
        <pc:spChg chg="mod">
          <ac:chgData name="Xin Zhang (FA Talent)" userId="474f572f-8271-4f60-858e-cee871e0aec6" providerId="ADAL" clId="{26CF346D-10E5-4EE0-BC04-87C2F195333A}" dt="2022-01-27T06:19:10.131" v="5110" actId="947"/>
          <ac:spMkLst>
            <pc:docMk/>
            <pc:sldMk cId="3922711937" sldId="302"/>
            <ac:spMk id="245" creationId="{6A69B0E1-B5F4-4FBE-A969-42D73FDF3675}"/>
          </ac:spMkLst>
        </pc:spChg>
        <pc:spChg chg="mod">
          <ac:chgData name="Xin Zhang (FA Talent)" userId="474f572f-8271-4f60-858e-cee871e0aec6" providerId="ADAL" clId="{26CF346D-10E5-4EE0-BC04-87C2F195333A}" dt="2022-01-27T06:19:10.169" v="5114" actId="947"/>
          <ac:spMkLst>
            <pc:docMk/>
            <pc:sldMk cId="3922711937" sldId="302"/>
            <ac:spMk id="247" creationId="{99F898F9-D089-491E-8DB6-939D3A54D4F9}"/>
          </ac:spMkLst>
        </pc:spChg>
        <pc:spChg chg="mod">
          <ac:chgData name="Xin Zhang (FA Talent)" userId="474f572f-8271-4f60-858e-cee871e0aec6" providerId="ADAL" clId="{26CF346D-10E5-4EE0-BC04-87C2F195333A}" dt="2022-01-27T06:19:10.190" v="5118" actId="947"/>
          <ac:spMkLst>
            <pc:docMk/>
            <pc:sldMk cId="3922711937" sldId="302"/>
            <ac:spMk id="248" creationId="{F4E12FB8-143C-4ECD-AF6C-B4C833E8AC7A}"/>
          </ac:spMkLst>
        </pc:spChg>
        <pc:spChg chg="mod">
          <ac:chgData name="Xin Zhang (FA Talent)" userId="474f572f-8271-4f60-858e-cee871e0aec6" providerId="ADAL" clId="{26CF346D-10E5-4EE0-BC04-87C2F195333A}" dt="2022-01-27T06:19:10.212" v="5122" actId="947"/>
          <ac:spMkLst>
            <pc:docMk/>
            <pc:sldMk cId="3922711937" sldId="302"/>
            <ac:spMk id="249" creationId="{BFED7FB1-9292-4B62-9190-979A75CDEAB8}"/>
          </ac:spMkLst>
        </pc:spChg>
        <pc:spChg chg="mod">
          <ac:chgData name="Xin Zhang (FA Talent)" userId="474f572f-8271-4f60-858e-cee871e0aec6" providerId="ADAL" clId="{26CF346D-10E5-4EE0-BC04-87C2F195333A}" dt="2022-01-27T06:19:10.234" v="5126" actId="947"/>
          <ac:spMkLst>
            <pc:docMk/>
            <pc:sldMk cId="3922711937" sldId="302"/>
            <ac:spMk id="250" creationId="{04EDD609-9365-4465-B131-09C87D335340}"/>
          </ac:spMkLst>
        </pc:spChg>
        <pc:spChg chg="mod">
          <ac:chgData name="Xin Zhang (FA Talent)" userId="474f572f-8271-4f60-858e-cee871e0aec6" providerId="ADAL" clId="{26CF346D-10E5-4EE0-BC04-87C2F195333A}" dt="2022-01-27T06:19:10.259" v="5130" actId="947"/>
          <ac:spMkLst>
            <pc:docMk/>
            <pc:sldMk cId="3922711937" sldId="302"/>
            <ac:spMk id="251" creationId="{C53CF5C8-4DC5-4A39-B89A-CA9FE133FBC0}"/>
          </ac:spMkLst>
        </pc:spChg>
        <pc:spChg chg="mod">
          <ac:chgData name="Xin Zhang (FA Talent)" userId="474f572f-8271-4f60-858e-cee871e0aec6" providerId="ADAL" clId="{26CF346D-10E5-4EE0-BC04-87C2F195333A}" dt="2022-01-27T06:19:10.277" v="5134" actId="947"/>
          <ac:spMkLst>
            <pc:docMk/>
            <pc:sldMk cId="3922711937" sldId="302"/>
            <ac:spMk id="252" creationId="{A3A6CEEE-2CEA-4B36-A5C2-C6052D41F033}"/>
          </ac:spMkLst>
        </pc:spChg>
        <pc:spChg chg="mod">
          <ac:chgData name="Xin Zhang (FA Talent)" userId="474f572f-8271-4f60-858e-cee871e0aec6" providerId="ADAL" clId="{26CF346D-10E5-4EE0-BC04-87C2F195333A}" dt="2022-01-27T06:19:10.293" v="5138" actId="947"/>
          <ac:spMkLst>
            <pc:docMk/>
            <pc:sldMk cId="3922711937" sldId="302"/>
            <ac:spMk id="253" creationId="{D925F879-868E-4758-B6D8-FAEF5CF739C4}"/>
          </ac:spMkLst>
        </pc:spChg>
        <pc:spChg chg="mod">
          <ac:chgData name="Xin Zhang (FA Talent)" userId="474f572f-8271-4f60-858e-cee871e0aec6" providerId="ADAL" clId="{26CF346D-10E5-4EE0-BC04-87C2F195333A}" dt="2022-01-27T06:19:10.312" v="5142" actId="947"/>
          <ac:spMkLst>
            <pc:docMk/>
            <pc:sldMk cId="3922711937" sldId="302"/>
            <ac:spMk id="255" creationId="{0BD4195D-AA01-4879-93D5-637B5E3D0203}"/>
          </ac:spMkLst>
        </pc:spChg>
        <pc:spChg chg="mod">
          <ac:chgData name="Xin Zhang (FA Talent)" userId="474f572f-8271-4f60-858e-cee871e0aec6" providerId="ADAL" clId="{26CF346D-10E5-4EE0-BC04-87C2F195333A}" dt="2022-01-27T06:19:10.332" v="5146" actId="947"/>
          <ac:spMkLst>
            <pc:docMk/>
            <pc:sldMk cId="3922711937" sldId="302"/>
            <ac:spMk id="256" creationId="{E907AE2A-7405-48F4-A802-F0D046CA3747}"/>
          </ac:spMkLst>
        </pc:spChg>
        <pc:spChg chg="mod">
          <ac:chgData name="Xin Zhang (FA Talent)" userId="474f572f-8271-4f60-858e-cee871e0aec6" providerId="ADAL" clId="{26CF346D-10E5-4EE0-BC04-87C2F195333A}" dt="2022-01-27T06:19:10.354" v="5150" actId="947"/>
          <ac:spMkLst>
            <pc:docMk/>
            <pc:sldMk cId="3922711937" sldId="302"/>
            <ac:spMk id="257" creationId="{147C78EA-49CC-4A67-B46C-627C2B30F9BD}"/>
          </ac:spMkLst>
        </pc:spChg>
        <pc:spChg chg="mod">
          <ac:chgData name="Xin Zhang (FA Talent)" userId="474f572f-8271-4f60-858e-cee871e0aec6" providerId="ADAL" clId="{26CF346D-10E5-4EE0-BC04-87C2F195333A}" dt="2022-01-27T06:19:10.374" v="5154" actId="947"/>
          <ac:spMkLst>
            <pc:docMk/>
            <pc:sldMk cId="3922711937" sldId="302"/>
            <ac:spMk id="258" creationId="{14D3D6DF-8F7E-4944-8800-F8F561055AB0}"/>
          </ac:spMkLst>
        </pc:spChg>
        <pc:spChg chg="mod">
          <ac:chgData name="Xin Zhang (FA Talent)" userId="474f572f-8271-4f60-858e-cee871e0aec6" providerId="ADAL" clId="{26CF346D-10E5-4EE0-BC04-87C2F195333A}" dt="2022-01-27T06:19:10.395" v="5158" actId="947"/>
          <ac:spMkLst>
            <pc:docMk/>
            <pc:sldMk cId="3922711937" sldId="302"/>
            <ac:spMk id="259" creationId="{6A584BB7-D0EA-4DEF-83F5-4C860A33D614}"/>
          </ac:spMkLst>
        </pc:spChg>
        <pc:spChg chg="mod">
          <ac:chgData name="Xin Zhang (FA Talent)" userId="474f572f-8271-4f60-858e-cee871e0aec6" providerId="ADAL" clId="{26CF346D-10E5-4EE0-BC04-87C2F195333A}" dt="2022-01-27T06:19:10.417" v="5162" actId="947"/>
          <ac:spMkLst>
            <pc:docMk/>
            <pc:sldMk cId="3922711937" sldId="302"/>
            <ac:spMk id="260" creationId="{922D4658-6C0C-4E2F-9710-09A3F11577F6}"/>
          </ac:spMkLst>
        </pc:spChg>
        <pc:spChg chg="mod">
          <ac:chgData name="Xin Zhang (FA Talent)" userId="474f572f-8271-4f60-858e-cee871e0aec6" providerId="ADAL" clId="{26CF346D-10E5-4EE0-BC04-87C2F195333A}" dt="2022-01-27T06:19:10.437" v="5166" actId="947"/>
          <ac:spMkLst>
            <pc:docMk/>
            <pc:sldMk cId="3922711937" sldId="302"/>
            <ac:spMk id="261" creationId="{78CA5845-80AB-410C-88B3-4F63C2DEFB36}"/>
          </ac:spMkLst>
        </pc:spChg>
        <pc:spChg chg="mod">
          <ac:chgData name="Xin Zhang (FA Talent)" userId="474f572f-8271-4f60-858e-cee871e0aec6" providerId="ADAL" clId="{26CF346D-10E5-4EE0-BC04-87C2F195333A}" dt="2022-01-27T06:19:10.840" v="5242" actId="947"/>
          <ac:spMkLst>
            <pc:docMk/>
            <pc:sldMk cId="3922711937" sldId="302"/>
            <ac:spMk id="262" creationId="{AF5E292E-307E-49E3-8918-7412FA271CA7}"/>
          </ac:spMkLst>
        </pc:spChg>
        <pc:spChg chg="mod">
          <ac:chgData name="Xin Zhang (FA Talent)" userId="474f572f-8271-4f60-858e-cee871e0aec6" providerId="ADAL" clId="{26CF346D-10E5-4EE0-BC04-87C2F195333A}" dt="2022-01-27T06:19:10.863" v="5246" actId="947"/>
          <ac:spMkLst>
            <pc:docMk/>
            <pc:sldMk cId="3922711937" sldId="302"/>
            <ac:spMk id="263" creationId="{944E2C02-FA36-441F-AECC-E51B75FA5B9D}"/>
          </ac:spMkLst>
        </pc:spChg>
        <pc:spChg chg="mod">
          <ac:chgData name="Xin Zhang (FA Talent)" userId="474f572f-8271-4f60-858e-cee871e0aec6" providerId="ADAL" clId="{26CF346D-10E5-4EE0-BC04-87C2F195333A}" dt="2022-01-27T06:19:10.883" v="5250" actId="947"/>
          <ac:spMkLst>
            <pc:docMk/>
            <pc:sldMk cId="3922711937" sldId="302"/>
            <ac:spMk id="264" creationId="{0D0682BD-8738-4D80-AFA7-3622A9AA3B47}"/>
          </ac:spMkLst>
        </pc:spChg>
        <pc:spChg chg="mod">
          <ac:chgData name="Xin Zhang (FA Talent)" userId="474f572f-8271-4f60-858e-cee871e0aec6" providerId="ADAL" clId="{26CF346D-10E5-4EE0-BC04-87C2F195333A}" dt="2022-01-27T06:19:09.880" v="5062" actId="947"/>
          <ac:spMkLst>
            <pc:docMk/>
            <pc:sldMk cId="3922711937" sldId="302"/>
            <ac:spMk id="266" creationId="{62B704FC-7EA7-4969-BB13-1D6D4BF8CEEB}"/>
          </ac:spMkLst>
        </pc:spChg>
        <pc:spChg chg="mod">
          <ac:chgData name="Xin Zhang (FA Talent)" userId="474f572f-8271-4f60-858e-cee871e0aec6" providerId="ADAL" clId="{26CF346D-10E5-4EE0-BC04-87C2F195333A}" dt="2022-01-27T06:19:09.903" v="5066" actId="947"/>
          <ac:spMkLst>
            <pc:docMk/>
            <pc:sldMk cId="3922711937" sldId="302"/>
            <ac:spMk id="267" creationId="{17A805AF-0D3E-4E02-9297-96A201932398}"/>
          </ac:spMkLst>
        </pc:spChg>
        <pc:spChg chg="mod">
          <ac:chgData name="Xin Zhang (FA Talent)" userId="474f572f-8271-4f60-858e-cee871e0aec6" providerId="ADAL" clId="{26CF346D-10E5-4EE0-BC04-87C2F195333A}" dt="2022-01-27T06:19:09.923" v="5070" actId="947"/>
          <ac:spMkLst>
            <pc:docMk/>
            <pc:sldMk cId="3922711937" sldId="302"/>
            <ac:spMk id="268" creationId="{1BAD348A-E69B-435F-B701-7FE9C71A8C0C}"/>
          </ac:spMkLst>
        </pc:spChg>
        <pc:spChg chg="mod">
          <ac:chgData name="Xin Zhang (FA Talent)" userId="474f572f-8271-4f60-858e-cee871e0aec6" providerId="ADAL" clId="{26CF346D-10E5-4EE0-BC04-87C2F195333A}" dt="2022-01-27T06:19:09.944" v="5074" actId="947"/>
          <ac:spMkLst>
            <pc:docMk/>
            <pc:sldMk cId="3922711937" sldId="302"/>
            <ac:spMk id="269" creationId="{D380EDE6-B716-4F1F-AF85-A456C81F5E83}"/>
          </ac:spMkLst>
        </pc:spChg>
        <pc:spChg chg="mod">
          <ac:chgData name="Xin Zhang (FA Talent)" userId="474f572f-8271-4f60-858e-cee871e0aec6" providerId="ADAL" clId="{26CF346D-10E5-4EE0-BC04-87C2F195333A}" dt="2022-01-27T06:19:09.965" v="5078" actId="947"/>
          <ac:spMkLst>
            <pc:docMk/>
            <pc:sldMk cId="3922711937" sldId="302"/>
            <ac:spMk id="270" creationId="{363DDBF3-8BC3-4748-8E3D-038D5323A335}"/>
          </ac:spMkLst>
        </pc:spChg>
        <pc:spChg chg="mod">
          <ac:chgData name="Xin Zhang (FA Talent)" userId="474f572f-8271-4f60-858e-cee871e0aec6" providerId="ADAL" clId="{26CF346D-10E5-4EE0-BC04-87C2F195333A}" dt="2022-01-27T06:19:09.986" v="5082" actId="947"/>
          <ac:spMkLst>
            <pc:docMk/>
            <pc:sldMk cId="3922711937" sldId="302"/>
            <ac:spMk id="272" creationId="{3973CAD1-67EE-44B0-90D9-BD0CE4F2B90A}"/>
          </ac:spMkLst>
        </pc:spChg>
        <pc:spChg chg="mod">
          <ac:chgData name="Xin Zhang (FA Talent)" userId="474f572f-8271-4f60-858e-cee871e0aec6" providerId="ADAL" clId="{26CF346D-10E5-4EE0-BC04-87C2F195333A}" dt="2022-01-27T06:19:10.009" v="5086" actId="947"/>
          <ac:spMkLst>
            <pc:docMk/>
            <pc:sldMk cId="3922711937" sldId="302"/>
            <ac:spMk id="273" creationId="{2816F80C-2DBF-4C20-A6F5-687ECC2AC828}"/>
          </ac:spMkLst>
        </pc:spChg>
        <pc:spChg chg="mod">
          <ac:chgData name="Xin Zhang (FA Talent)" userId="474f572f-8271-4f60-858e-cee871e0aec6" providerId="ADAL" clId="{26CF346D-10E5-4EE0-BC04-87C2F195333A}" dt="2022-01-27T06:19:10.031" v="5090" actId="947"/>
          <ac:spMkLst>
            <pc:docMk/>
            <pc:sldMk cId="3922711937" sldId="302"/>
            <ac:spMk id="274" creationId="{01712736-2294-4DBC-8940-77FB3AB9392F}"/>
          </ac:spMkLst>
        </pc:spChg>
        <pc:spChg chg="mod">
          <ac:chgData name="Xin Zhang (FA Talent)" userId="474f572f-8271-4f60-858e-cee871e0aec6" providerId="ADAL" clId="{26CF346D-10E5-4EE0-BC04-87C2F195333A}" dt="2022-01-27T06:19:10.051" v="5094" actId="947"/>
          <ac:spMkLst>
            <pc:docMk/>
            <pc:sldMk cId="3922711937" sldId="302"/>
            <ac:spMk id="275" creationId="{6A31B04A-372C-4A46-BF26-967D018B9278}"/>
          </ac:spMkLst>
        </pc:spChg>
        <pc:spChg chg="mod">
          <ac:chgData name="Xin Zhang (FA Talent)" userId="474f572f-8271-4f60-858e-cee871e0aec6" providerId="ADAL" clId="{26CF346D-10E5-4EE0-BC04-87C2F195333A}" dt="2022-01-27T06:19:10.460" v="5170" actId="947"/>
          <ac:spMkLst>
            <pc:docMk/>
            <pc:sldMk cId="3922711937" sldId="302"/>
            <ac:spMk id="276" creationId="{97D320AA-8855-43E4-B92E-D83AEE228A7D}"/>
          </ac:spMkLst>
        </pc:spChg>
        <pc:spChg chg="mod">
          <ac:chgData name="Xin Zhang (FA Talent)" userId="474f572f-8271-4f60-858e-cee871e0aec6" providerId="ADAL" clId="{26CF346D-10E5-4EE0-BC04-87C2F195333A}" dt="2022-01-27T06:19:10.906" v="5254" actId="947"/>
          <ac:spMkLst>
            <pc:docMk/>
            <pc:sldMk cId="3922711937" sldId="302"/>
            <ac:spMk id="277" creationId="{8544316F-6A75-468C-A1A4-17B486DD78BB}"/>
          </ac:spMkLst>
        </pc:spChg>
        <pc:spChg chg="mod">
          <ac:chgData name="Xin Zhang (FA Talent)" userId="474f572f-8271-4f60-858e-cee871e0aec6" providerId="ADAL" clId="{26CF346D-10E5-4EE0-BC04-87C2F195333A}" dt="2022-01-27T06:19:09.667" v="5013" actId="947"/>
          <ac:spMkLst>
            <pc:docMk/>
            <pc:sldMk cId="3922711937" sldId="302"/>
            <ac:spMk id="282" creationId="{B136DB15-E9CC-4511-AABB-F70DF555DDA6}"/>
          </ac:spMkLst>
        </pc:spChg>
        <pc:picChg chg="del">
          <ac:chgData name="Xin Zhang (FA Talent)" userId="474f572f-8271-4f60-858e-cee871e0aec6" providerId="ADAL" clId="{26CF346D-10E5-4EE0-BC04-87C2F195333A}" dt="2022-01-27T06:20:36.356" v="8038" actId="478"/>
          <ac:picMkLst>
            <pc:docMk/>
            <pc:sldMk cId="3922711937" sldId="302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19:59.755" v="8027" actId="478"/>
        <pc:sldMkLst>
          <pc:docMk/>
          <pc:sldMk cId="3628251967" sldId="303"/>
        </pc:sldMkLst>
        <pc:spChg chg="mod">
          <ac:chgData name="Xin Zhang (FA Talent)" userId="474f572f-8271-4f60-858e-cee871e0aec6" providerId="ADAL" clId="{26CF346D-10E5-4EE0-BC04-87C2F195333A}" dt="2022-01-27T06:18:48.978" v="607" actId="947"/>
          <ac:spMkLst>
            <pc:docMk/>
            <pc:sldMk cId="3628251967" sldId="303"/>
            <ac:spMk id="2" creationId="{BF3C9DDC-3AB0-42A9-AACF-0C7A4F1A4C95}"/>
          </ac:spMkLst>
        </pc:spChg>
        <pc:spChg chg="mod">
          <ac:chgData name="Xin Zhang (FA Talent)" userId="474f572f-8271-4f60-858e-cee871e0aec6" providerId="ADAL" clId="{26CF346D-10E5-4EE0-BC04-87C2F195333A}" dt="2022-01-27T06:18:48.821" v="570" actId="947"/>
          <ac:spMkLst>
            <pc:docMk/>
            <pc:sldMk cId="3628251967" sldId="303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48.983" v="611" actId="947"/>
          <ac:spMkLst>
            <pc:docMk/>
            <pc:sldMk cId="3628251967" sldId="303"/>
            <ac:spMk id="4" creationId="{1EE191A5-2DB5-4D53-834A-DF8F79F91C12}"/>
          </ac:spMkLst>
        </pc:spChg>
        <pc:spChg chg="mod">
          <ac:chgData name="Xin Zhang (FA Talent)" userId="474f572f-8271-4f60-858e-cee871e0aec6" providerId="ADAL" clId="{26CF346D-10E5-4EE0-BC04-87C2F195333A}" dt="2022-01-27T06:18:48.981" v="609" actId="947"/>
          <ac:spMkLst>
            <pc:docMk/>
            <pc:sldMk cId="3628251967" sldId="303"/>
            <ac:spMk id="5" creationId="{B0AF4BD4-A7DA-469C-A542-6BA8D7B3BE79}"/>
          </ac:spMkLst>
        </pc:spChg>
        <pc:spChg chg="mod">
          <ac:chgData name="Xin Zhang (FA Talent)" userId="474f572f-8271-4f60-858e-cee871e0aec6" providerId="ADAL" clId="{26CF346D-10E5-4EE0-BC04-87C2F195333A}" dt="2022-01-27T06:18:48.884" v="576" actId="947"/>
          <ac:spMkLst>
            <pc:docMk/>
            <pc:sldMk cId="3628251967" sldId="303"/>
            <ac:spMk id="32" creationId="{749CC36D-9575-4AF6-9C95-93A334B3F235}"/>
          </ac:spMkLst>
        </pc:spChg>
        <pc:spChg chg="mod">
          <ac:chgData name="Xin Zhang (FA Talent)" userId="474f572f-8271-4f60-858e-cee871e0aec6" providerId="ADAL" clId="{26CF346D-10E5-4EE0-BC04-87C2F195333A}" dt="2022-01-27T06:18:48.988" v="614" actId="947"/>
          <ac:spMkLst>
            <pc:docMk/>
            <pc:sldMk cId="3628251967" sldId="303"/>
            <ac:spMk id="33" creationId="{EF987F18-1BEF-41C4-A50D-80C15142CDF2}"/>
          </ac:spMkLst>
        </pc:spChg>
        <pc:spChg chg="mod">
          <ac:chgData name="Xin Zhang (FA Talent)" userId="474f572f-8271-4f60-858e-cee871e0aec6" providerId="ADAL" clId="{26CF346D-10E5-4EE0-BC04-87C2F195333A}" dt="2022-01-27T06:18:48.980" v="608" actId="947"/>
          <ac:spMkLst>
            <pc:docMk/>
            <pc:sldMk cId="3628251967" sldId="303"/>
            <ac:spMk id="34" creationId="{1A4637B6-ADA0-43BD-BAEE-37B70580A40B}"/>
          </ac:spMkLst>
        </pc:spChg>
        <pc:spChg chg="mod">
          <ac:chgData name="Xin Zhang (FA Talent)" userId="474f572f-8271-4f60-858e-cee871e0aec6" providerId="ADAL" clId="{26CF346D-10E5-4EE0-BC04-87C2F195333A}" dt="2022-01-27T06:18:48.976" v="606" actId="947"/>
          <ac:spMkLst>
            <pc:docMk/>
            <pc:sldMk cId="3628251967" sldId="303"/>
            <ac:spMk id="36" creationId="{38116E76-A4D4-4812-BD8B-A6C91CDD3AB5}"/>
          </ac:spMkLst>
        </pc:spChg>
        <pc:spChg chg="mod">
          <ac:chgData name="Xin Zhang (FA Talent)" userId="474f572f-8271-4f60-858e-cee871e0aec6" providerId="ADAL" clId="{26CF346D-10E5-4EE0-BC04-87C2F195333A}" dt="2022-01-27T06:18:48.964" v="600" actId="947"/>
          <ac:spMkLst>
            <pc:docMk/>
            <pc:sldMk cId="3628251967" sldId="303"/>
            <ac:spMk id="37" creationId="{A0A8BFCF-855F-4604-B718-B165DECDE4F2}"/>
          </ac:spMkLst>
        </pc:spChg>
        <pc:spChg chg="mod">
          <ac:chgData name="Xin Zhang (FA Talent)" userId="474f572f-8271-4f60-858e-cee871e0aec6" providerId="ADAL" clId="{26CF346D-10E5-4EE0-BC04-87C2F195333A}" dt="2022-01-27T06:18:48.975" v="605" actId="947"/>
          <ac:spMkLst>
            <pc:docMk/>
            <pc:sldMk cId="3628251967" sldId="303"/>
            <ac:spMk id="39" creationId="{C73DA23A-87E8-4D31-935F-70DD640C4A8A}"/>
          </ac:spMkLst>
        </pc:spChg>
        <pc:spChg chg="mod">
          <ac:chgData name="Xin Zhang (FA Talent)" userId="474f572f-8271-4f60-858e-cee871e0aec6" providerId="ADAL" clId="{26CF346D-10E5-4EE0-BC04-87C2F195333A}" dt="2022-01-27T06:18:48.985" v="612" actId="947"/>
          <ac:spMkLst>
            <pc:docMk/>
            <pc:sldMk cId="3628251967" sldId="303"/>
            <ac:spMk id="325" creationId="{6EEE6402-0A1A-499A-B164-B2A72C82CA06}"/>
          </ac:spMkLst>
        </pc:spChg>
        <pc:spChg chg="mod">
          <ac:chgData name="Xin Zhang (FA Talent)" userId="474f572f-8271-4f60-858e-cee871e0aec6" providerId="ADAL" clId="{26CF346D-10E5-4EE0-BC04-87C2F195333A}" dt="2022-01-27T06:18:48.970" v="603" actId="947"/>
          <ac:spMkLst>
            <pc:docMk/>
            <pc:sldMk cId="3628251967" sldId="303"/>
            <ac:spMk id="326" creationId="{803D08C0-4215-4193-982E-3EB6587597A4}"/>
          </ac:spMkLst>
        </pc:spChg>
        <pc:picChg chg="del">
          <ac:chgData name="Xin Zhang (FA Talent)" userId="474f572f-8271-4f60-858e-cee871e0aec6" providerId="ADAL" clId="{26CF346D-10E5-4EE0-BC04-87C2F195333A}" dt="2022-01-27T06:19:59.755" v="8027" actId="478"/>
          <ac:picMkLst>
            <pc:docMk/>
            <pc:sldMk cId="3628251967" sldId="303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02.777" v="8028" actId="478"/>
        <pc:sldMkLst>
          <pc:docMk/>
          <pc:sldMk cId="2013159233" sldId="304"/>
        </pc:sldMkLst>
        <pc:spChg chg="mod">
          <ac:chgData name="Xin Zhang (FA Talent)" userId="474f572f-8271-4f60-858e-cee871e0aec6" providerId="ADAL" clId="{26CF346D-10E5-4EE0-BC04-87C2F195333A}" dt="2022-01-27T06:18:49.216" v="670" actId="947"/>
          <ac:spMkLst>
            <pc:docMk/>
            <pc:sldMk cId="2013159233" sldId="304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8:49.196" v="658" actId="947"/>
          <ac:spMkLst>
            <pc:docMk/>
            <pc:sldMk cId="2013159233" sldId="304"/>
            <ac:spMk id="4" creationId="{1EE191A5-2DB5-4D53-834A-DF8F79F91C12}"/>
          </ac:spMkLst>
        </pc:spChg>
        <pc:spChg chg="mod">
          <ac:chgData name="Xin Zhang (FA Talent)" userId="474f572f-8271-4f60-858e-cee871e0aec6" providerId="ADAL" clId="{26CF346D-10E5-4EE0-BC04-87C2F195333A}" dt="2022-01-27T06:18:49.212" v="667" actId="947"/>
          <ac:spMkLst>
            <pc:docMk/>
            <pc:sldMk cId="2013159233" sldId="304"/>
            <ac:spMk id="6" creationId="{28F20664-DF18-425C-AFC9-4C4D4348BB4B}"/>
          </ac:spMkLst>
        </pc:spChg>
        <pc:spChg chg="mod">
          <ac:chgData name="Xin Zhang (FA Talent)" userId="474f572f-8271-4f60-858e-cee871e0aec6" providerId="ADAL" clId="{26CF346D-10E5-4EE0-BC04-87C2F195333A}" dt="2022-01-27T06:18:49.214" v="668" actId="947"/>
          <ac:spMkLst>
            <pc:docMk/>
            <pc:sldMk cId="2013159233" sldId="304"/>
            <ac:spMk id="7" creationId="{659F2426-40F7-444A-9F09-6178BE0C36FF}"/>
          </ac:spMkLst>
        </pc:spChg>
        <pc:spChg chg="mod">
          <ac:chgData name="Xin Zhang (FA Talent)" userId="474f572f-8271-4f60-858e-cee871e0aec6" providerId="ADAL" clId="{26CF346D-10E5-4EE0-BC04-87C2F195333A}" dt="2022-01-27T06:18:49.204" v="664" actId="947"/>
          <ac:spMkLst>
            <pc:docMk/>
            <pc:sldMk cId="2013159233" sldId="304"/>
            <ac:spMk id="9" creationId="{75A21E39-B5AB-48B5-B7A6-677CCB42B9AD}"/>
          </ac:spMkLst>
        </pc:spChg>
        <pc:spChg chg="mod">
          <ac:chgData name="Xin Zhang (FA Talent)" userId="474f572f-8271-4f60-858e-cee871e0aec6" providerId="ADAL" clId="{26CF346D-10E5-4EE0-BC04-87C2F195333A}" dt="2022-01-27T06:18:49.201" v="661" actId="947"/>
          <ac:spMkLst>
            <pc:docMk/>
            <pc:sldMk cId="2013159233" sldId="304"/>
            <ac:spMk id="10" creationId="{356FCDE4-D807-4336-B00C-692F2843CD01}"/>
          </ac:spMkLst>
        </pc:spChg>
        <pc:spChg chg="mod">
          <ac:chgData name="Xin Zhang (FA Talent)" userId="474f572f-8271-4f60-858e-cee871e0aec6" providerId="ADAL" clId="{26CF346D-10E5-4EE0-BC04-87C2F195333A}" dt="2022-01-27T06:18:49.167" v="645" actId="947"/>
          <ac:spMkLst>
            <pc:docMk/>
            <pc:sldMk cId="2013159233" sldId="304"/>
            <ac:spMk id="14" creationId="{F98E241F-5F1B-47EB-AF2A-E24B7E2F62B5}"/>
          </ac:spMkLst>
        </pc:spChg>
        <pc:spChg chg="mod">
          <ac:chgData name="Xin Zhang (FA Talent)" userId="474f572f-8271-4f60-858e-cee871e0aec6" providerId="ADAL" clId="{26CF346D-10E5-4EE0-BC04-87C2F195333A}" dt="2022-01-27T06:18:49.227" v="678" actId="947"/>
          <ac:spMkLst>
            <pc:docMk/>
            <pc:sldMk cId="2013159233" sldId="304"/>
            <ac:spMk id="15" creationId="{4639E55F-D027-4450-9BCE-06D3CBFBDF6F}"/>
          </ac:spMkLst>
        </pc:spChg>
        <pc:spChg chg="mod">
          <ac:chgData name="Xin Zhang (FA Talent)" userId="474f572f-8271-4f60-858e-cee871e0aec6" providerId="ADAL" clId="{26CF346D-10E5-4EE0-BC04-87C2F195333A}" dt="2022-01-27T06:18:49.242" v="682" actId="947"/>
          <ac:spMkLst>
            <pc:docMk/>
            <pc:sldMk cId="2013159233" sldId="304"/>
            <ac:spMk id="17" creationId="{4DCA9C9C-1875-4C98-9437-6FBF98AF3115}"/>
          </ac:spMkLst>
        </pc:spChg>
        <pc:spChg chg="mod">
          <ac:chgData name="Xin Zhang (FA Talent)" userId="474f572f-8271-4f60-858e-cee871e0aec6" providerId="ADAL" clId="{26CF346D-10E5-4EE0-BC04-87C2F195333A}" dt="2022-01-27T06:18:49.257" v="686" actId="947"/>
          <ac:spMkLst>
            <pc:docMk/>
            <pc:sldMk cId="2013159233" sldId="304"/>
            <ac:spMk id="20" creationId="{6D044B5C-81E5-4201-9045-F5B260C07E0C}"/>
          </ac:spMkLst>
        </pc:spChg>
        <pc:spChg chg="mod">
          <ac:chgData name="Xin Zhang (FA Talent)" userId="474f572f-8271-4f60-858e-cee871e0aec6" providerId="ADAL" clId="{26CF346D-10E5-4EE0-BC04-87C2F195333A}" dt="2022-01-27T06:18:49.273" v="690" actId="947"/>
          <ac:spMkLst>
            <pc:docMk/>
            <pc:sldMk cId="2013159233" sldId="304"/>
            <ac:spMk id="21" creationId="{40CE366B-EF45-4E3E-A8EF-16E1F8161021}"/>
          </ac:spMkLst>
        </pc:spChg>
        <pc:spChg chg="mod">
          <ac:chgData name="Xin Zhang (FA Talent)" userId="474f572f-8271-4f60-858e-cee871e0aec6" providerId="ADAL" clId="{26CF346D-10E5-4EE0-BC04-87C2F195333A}" dt="2022-01-27T06:18:49" v="618" actId="947"/>
          <ac:spMkLst>
            <pc:docMk/>
            <pc:sldMk cId="2013159233" sldId="304"/>
            <ac:spMk id="23" creationId="{2635C886-5434-455C-BE20-25459AEFFF65}"/>
          </ac:spMkLst>
        </pc:spChg>
        <pc:spChg chg="mod">
          <ac:chgData name="Xin Zhang (FA Talent)" userId="474f572f-8271-4f60-858e-cee871e0aec6" providerId="ADAL" clId="{26CF346D-10E5-4EE0-BC04-87C2F195333A}" dt="2022-01-27T06:18:49.290" v="694" actId="947"/>
          <ac:spMkLst>
            <pc:docMk/>
            <pc:sldMk cId="2013159233" sldId="304"/>
            <ac:spMk id="24" creationId="{9CB27740-DA5C-45A5-BB84-AF72EB76A8E6}"/>
          </ac:spMkLst>
        </pc:spChg>
        <pc:spChg chg="mod">
          <ac:chgData name="Xin Zhang (FA Talent)" userId="474f572f-8271-4f60-858e-cee871e0aec6" providerId="ADAL" clId="{26CF346D-10E5-4EE0-BC04-87C2F195333A}" dt="2022-01-27T06:18:49.326" v="698" actId="947"/>
          <ac:spMkLst>
            <pc:docMk/>
            <pc:sldMk cId="2013159233" sldId="304"/>
            <ac:spMk id="26" creationId="{480FDDC0-4761-4794-AD44-11796D610438}"/>
          </ac:spMkLst>
        </pc:spChg>
        <pc:spChg chg="mod">
          <ac:chgData name="Xin Zhang (FA Talent)" userId="474f572f-8271-4f60-858e-cee871e0aec6" providerId="ADAL" clId="{26CF346D-10E5-4EE0-BC04-87C2F195333A}" dt="2022-01-27T06:18:49.340" v="702" actId="947"/>
          <ac:spMkLst>
            <pc:docMk/>
            <pc:sldMk cId="2013159233" sldId="304"/>
            <ac:spMk id="27" creationId="{76373F49-B46D-478A-A285-1775E088DABC}"/>
          </ac:spMkLst>
        </pc:spChg>
        <pc:spChg chg="mod">
          <ac:chgData name="Xin Zhang (FA Talent)" userId="474f572f-8271-4f60-858e-cee871e0aec6" providerId="ADAL" clId="{26CF346D-10E5-4EE0-BC04-87C2F195333A}" dt="2022-01-27T06:18:49.355" v="706" actId="947"/>
          <ac:spMkLst>
            <pc:docMk/>
            <pc:sldMk cId="2013159233" sldId="304"/>
            <ac:spMk id="28" creationId="{6ED7AE1D-92E4-4D57-90ED-D11F7B37189B}"/>
          </ac:spMkLst>
        </pc:spChg>
        <pc:spChg chg="mod">
          <ac:chgData name="Xin Zhang (FA Talent)" userId="474f572f-8271-4f60-858e-cee871e0aec6" providerId="ADAL" clId="{26CF346D-10E5-4EE0-BC04-87C2F195333A}" dt="2022-01-27T06:18:49.370" v="710" actId="947"/>
          <ac:spMkLst>
            <pc:docMk/>
            <pc:sldMk cId="2013159233" sldId="304"/>
            <ac:spMk id="29" creationId="{08F401EF-C250-4818-A93A-791456CCEF2E}"/>
          </ac:spMkLst>
        </pc:spChg>
        <pc:spChg chg="mod">
          <ac:chgData name="Xin Zhang (FA Talent)" userId="474f572f-8271-4f60-858e-cee871e0aec6" providerId="ADAL" clId="{26CF346D-10E5-4EE0-BC04-87C2F195333A}" dt="2022-01-27T06:18:49.175" v="649" actId="947"/>
          <ac:spMkLst>
            <pc:docMk/>
            <pc:sldMk cId="2013159233" sldId="304"/>
            <ac:spMk id="32" creationId="{749CC36D-9575-4AF6-9C95-93A334B3F235}"/>
          </ac:spMkLst>
        </pc:spChg>
        <pc:spChg chg="mod">
          <ac:chgData name="Xin Zhang (FA Talent)" userId="474f572f-8271-4f60-858e-cee871e0aec6" providerId="ADAL" clId="{26CF346D-10E5-4EE0-BC04-87C2F195333A}" dt="2022-01-27T06:18:49.226" v="677" actId="947"/>
          <ac:spMkLst>
            <pc:docMk/>
            <pc:sldMk cId="2013159233" sldId="304"/>
            <ac:spMk id="33" creationId="{EF987F18-1BEF-41C4-A50D-80C15142CDF2}"/>
          </ac:spMkLst>
        </pc:spChg>
        <pc:spChg chg="mod">
          <ac:chgData name="Xin Zhang (FA Talent)" userId="474f572f-8271-4f60-858e-cee871e0aec6" providerId="ADAL" clId="{26CF346D-10E5-4EE0-BC04-87C2F195333A}" dt="2022-01-27T06:18:49.813" v="802" actId="947"/>
          <ac:spMkLst>
            <pc:docMk/>
            <pc:sldMk cId="2013159233" sldId="304"/>
            <ac:spMk id="35" creationId="{A5C348D0-F4A4-4AE0-B2B9-AA09F486490A}"/>
          </ac:spMkLst>
        </pc:spChg>
        <pc:spChg chg="mod">
          <ac:chgData name="Xin Zhang (FA Talent)" userId="474f572f-8271-4f60-858e-cee871e0aec6" providerId="ADAL" clId="{26CF346D-10E5-4EE0-BC04-87C2F195333A}" dt="2022-01-27T06:18:49.828" v="806" actId="947"/>
          <ac:spMkLst>
            <pc:docMk/>
            <pc:sldMk cId="2013159233" sldId="304"/>
            <ac:spMk id="40" creationId="{DFCD07BA-6DF1-47EF-B02D-E8B6122ED8DD}"/>
          </ac:spMkLst>
        </pc:spChg>
        <pc:spChg chg="mod">
          <ac:chgData name="Xin Zhang (FA Talent)" userId="474f572f-8271-4f60-858e-cee871e0aec6" providerId="ADAL" clId="{26CF346D-10E5-4EE0-BC04-87C2F195333A}" dt="2022-01-27T06:18:49.843" v="810" actId="947"/>
          <ac:spMkLst>
            <pc:docMk/>
            <pc:sldMk cId="2013159233" sldId="304"/>
            <ac:spMk id="41" creationId="{4ED92430-6571-4141-BA22-80E2E96130FE}"/>
          </ac:spMkLst>
        </pc:spChg>
        <pc:spChg chg="mod">
          <ac:chgData name="Xin Zhang (FA Talent)" userId="474f572f-8271-4f60-858e-cee871e0aec6" providerId="ADAL" clId="{26CF346D-10E5-4EE0-BC04-87C2F195333A}" dt="2022-01-27T06:18:49.859" v="814" actId="947"/>
          <ac:spMkLst>
            <pc:docMk/>
            <pc:sldMk cId="2013159233" sldId="304"/>
            <ac:spMk id="42" creationId="{E73736CE-5F77-43C7-AD18-0935B932F88B}"/>
          </ac:spMkLst>
        </pc:spChg>
        <pc:spChg chg="mod">
          <ac:chgData name="Xin Zhang (FA Talent)" userId="474f572f-8271-4f60-858e-cee871e0aec6" providerId="ADAL" clId="{26CF346D-10E5-4EE0-BC04-87C2F195333A}" dt="2022-01-27T06:18:49.876" v="818" actId="947"/>
          <ac:spMkLst>
            <pc:docMk/>
            <pc:sldMk cId="2013159233" sldId="304"/>
            <ac:spMk id="46" creationId="{6E62B586-FD92-4BDD-8DE0-F8B1632465D4}"/>
          </ac:spMkLst>
        </pc:spChg>
        <pc:spChg chg="mod">
          <ac:chgData name="Xin Zhang (FA Talent)" userId="474f572f-8271-4f60-858e-cee871e0aec6" providerId="ADAL" clId="{26CF346D-10E5-4EE0-BC04-87C2F195333A}" dt="2022-01-27T06:18:49.892" v="822" actId="947"/>
          <ac:spMkLst>
            <pc:docMk/>
            <pc:sldMk cId="2013159233" sldId="304"/>
            <ac:spMk id="47" creationId="{52F8CEAD-2424-43E4-BC6B-F69FB1063442}"/>
          </ac:spMkLst>
        </pc:spChg>
        <pc:spChg chg="mod">
          <ac:chgData name="Xin Zhang (FA Talent)" userId="474f572f-8271-4f60-858e-cee871e0aec6" providerId="ADAL" clId="{26CF346D-10E5-4EE0-BC04-87C2F195333A}" dt="2022-01-27T06:18:49.908" v="826" actId="947"/>
          <ac:spMkLst>
            <pc:docMk/>
            <pc:sldMk cId="2013159233" sldId="304"/>
            <ac:spMk id="50" creationId="{76D69ED5-F3EA-4ED2-AABC-C22804A175C3}"/>
          </ac:spMkLst>
        </pc:spChg>
        <pc:spChg chg="mod">
          <ac:chgData name="Xin Zhang (FA Talent)" userId="474f572f-8271-4f60-858e-cee871e0aec6" providerId="ADAL" clId="{26CF346D-10E5-4EE0-BC04-87C2F195333A}" dt="2022-01-27T06:18:49.924" v="830" actId="947"/>
          <ac:spMkLst>
            <pc:docMk/>
            <pc:sldMk cId="2013159233" sldId="304"/>
            <ac:spMk id="51" creationId="{10FB951C-01FB-4BF4-8117-65F3BBD4E68D}"/>
          </ac:spMkLst>
        </pc:spChg>
        <pc:spChg chg="mod">
          <ac:chgData name="Xin Zhang (FA Talent)" userId="474f572f-8271-4f60-858e-cee871e0aec6" providerId="ADAL" clId="{26CF346D-10E5-4EE0-BC04-87C2F195333A}" dt="2022-01-27T06:18:49.940" v="834" actId="947"/>
          <ac:spMkLst>
            <pc:docMk/>
            <pc:sldMk cId="2013159233" sldId="304"/>
            <ac:spMk id="53" creationId="{E33F6B45-1E13-4D2D-9E87-F05EEDCB93D2}"/>
          </ac:spMkLst>
        </pc:spChg>
        <pc:spChg chg="mod">
          <ac:chgData name="Xin Zhang (FA Talent)" userId="474f572f-8271-4f60-858e-cee871e0aec6" providerId="ADAL" clId="{26CF346D-10E5-4EE0-BC04-87C2F195333A}" dt="2022-01-27T06:18:49.955" v="838" actId="947"/>
          <ac:spMkLst>
            <pc:docMk/>
            <pc:sldMk cId="2013159233" sldId="304"/>
            <ac:spMk id="54" creationId="{2F295703-7482-422F-9829-009C4F816EF0}"/>
          </ac:spMkLst>
        </pc:spChg>
        <pc:spChg chg="mod">
          <ac:chgData name="Xin Zhang (FA Talent)" userId="474f572f-8271-4f60-858e-cee871e0aec6" providerId="ADAL" clId="{26CF346D-10E5-4EE0-BC04-87C2F195333A}" dt="2022-01-27T06:18:49.971" v="842" actId="947"/>
          <ac:spMkLst>
            <pc:docMk/>
            <pc:sldMk cId="2013159233" sldId="304"/>
            <ac:spMk id="55" creationId="{C520BF38-9740-4EED-A602-FE5D24542458}"/>
          </ac:spMkLst>
        </pc:spChg>
        <pc:spChg chg="mod">
          <ac:chgData name="Xin Zhang (FA Talent)" userId="474f572f-8271-4f60-858e-cee871e0aec6" providerId="ADAL" clId="{26CF346D-10E5-4EE0-BC04-87C2F195333A}" dt="2022-01-27T06:18:49.985" v="846" actId="947"/>
          <ac:spMkLst>
            <pc:docMk/>
            <pc:sldMk cId="2013159233" sldId="304"/>
            <ac:spMk id="56" creationId="{7B1FBEF4-5DF6-449A-A525-63579E595C5B}"/>
          </ac:spMkLst>
        </pc:spChg>
        <pc:spChg chg="mod">
          <ac:chgData name="Xin Zhang (FA Talent)" userId="474f572f-8271-4f60-858e-cee871e0aec6" providerId="ADAL" clId="{26CF346D-10E5-4EE0-BC04-87C2F195333A}" dt="2022-01-27T06:18:50" v="850" actId="947"/>
          <ac:spMkLst>
            <pc:docMk/>
            <pc:sldMk cId="2013159233" sldId="304"/>
            <ac:spMk id="58" creationId="{9D6DADF8-2668-4C93-A244-8AA66B54E369}"/>
          </ac:spMkLst>
        </pc:spChg>
        <pc:spChg chg="mod">
          <ac:chgData name="Xin Zhang (FA Talent)" userId="474f572f-8271-4f60-858e-cee871e0aec6" providerId="ADAL" clId="{26CF346D-10E5-4EE0-BC04-87C2F195333A}" dt="2022-01-27T06:18:50.015" v="854" actId="947"/>
          <ac:spMkLst>
            <pc:docMk/>
            <pc:sldMk cId="2013159233" sldId="304"/>
            <ac:spMk id="60" creationId="{BFB46C7D-50C6-41B6-8DE4-E2B65B00B89F}"/>
          </ac:spMkLst>
        </pc:spChg>
        <pc:spChg chg="mod">
          <ac:chgData name="Xin Zhang (FA Talent)" userId="474f572f-8271-4f60-858e-cee871e0aec6" providerId="ADAL" clId="{26CF346D-10E5-4EE0-BC04-87C2F195333A}" dt="2022-01-27T06:18:50.030" v="858" actId="947"/>
          <ac:spMkLst>
            <pc:docMk/>
            <pc:sldMk cId="2013159233" sldId="304"/>
            <ac:spMk id="62" creationId="{FBA99FF3-4081-423D-BBAD-92D1CA2D85F3}"/>
          </ac:spMkLst>
        </pc:spChg>
        <pc:spChg chg="mod">
          <ac:chgData name="Xin Zhang (FA Talent)" userId="474f572f-8271-4f60-858e-cee871e0aec6" providerId="ADAL" clId="{26CF346D-10E5-4EE0-BC04-87C2F195333A}" dt="2022-01-27T06:18:50.044" v="862" actId="947"/>
          <ac:spMkLst>
            <pc:docMk/>
            <pc:sldMk cId="2013159233" sldId="304"/>
            <ac:spMk id="63" creationId="{1BA43125-EA18-4694-8E0C-34D6C0152E94}"/>
          </ac:spMkLst>
        </pc:spChg>
        <pc:spChg chg="mod">
          <ac:chgData name="Xin Zhang (FA Talent)" userId="474f572f-8271-4f60-858e-cee871e0aec6" providerId="ADAL" clId="{26CF346D-10E5-4EE0-BC04-87C2F195333A}" dt="2022-01-27T06:18:49.203" v="663" actId="947"/>
          <ac:spMkLst>
            <pc:docMk/>
            <pc:sldMk cId="2013159233" sldId="304"/>
            <ac:spMk id="215" creationId="{EFA8327D-2F4F-4CC9-8213-ED2E787FDFF7}"/>
          </ac:spMkLst>
        </pc:spChg>
        <pc:spChg chg="mod">
          <ac:chgData name="Xin Zhang (FA Talent)" userId="474f572f-8271-4f60-858e-cee871e0aec6" providerId="ADAL" clId="{26CF346D-10E5-4EE0-BC04-87C2F195333A}" dt="2022-01-27T06:18:49.209" v="665" actId="947"/>
          <ac:spMkLst>
            <pc:docMk/>
            <pc:sldMk cId="2013159233" sldId="304"/>
            <ac:spMk id="216" creationId="{537D20E5-F996-44C3-BB68-57A944CC5526}"/>
          </ac:spMkLst>
        </pc:spChg>
        <pc:spChg chg="mod">
          <ac:chgData name="Xin Zhang (FA Talent)" userId="474f572f-8271-4f60-858e-cee871e0aec6" providerId="ADAL" clId="{26CF346D-10E5-4EE0-BC04-87C2F195333A}" dt="2022-01-27T06:18:49.214" v="669" actId="947"/>
          <ac:spMkLst>
            <pc:docMk/>
            <pc:sldMk cId="2013159233" sldId="304"/>
            <ac:spMk id="217" creationId="{1B91AC2C-A725-4211-9D0F-7DB68BC10518}"/>
          </ac:spMkLst>
        </pc:spChg>
        <pc:spChg chg="mod">
          <ac:chgData name="Xin Zhang (FA Talent)" userId="474f572f-8271-4f60-858e-cee871e0aec6" providerId="ADAL" clId="{26CF346D-10E5-4EE0-BC04-87C2F195333A}" dt="2022-01-27T06:18:49.210" v="666" actId="947"/>
          <ac:spMkLst>
            <pc:docMk/>
            <pc:sldMk cId="2013159233" sldId="304"/>
            <ac:spMk id="218" creationId="{D5919907-BBF3-4175-BB9A-FA20A906999A}"/>
          </ac:spMkLst>
        </pc:spChg>
        <pc:spChg chg="mod">
          <ac:chgData name="Xin Zhang (FA Talent)" userId="474f572f-8271-4f60-858e-cee871e0aec6" providerId="ADAL" clId="{26CF346D-10E5-4EE0-BC04-87C2F195333A}" dt="2022-01-27T06:18:49.200" v="660" actId="947"/>
          <ac:spMkLst>
            <pc:docMk/>
            <pc:sldMk cId="2013159233" sldId="304"/>
            <ac:spMk id="219" creationId="{E1666E5E-9C16-4309-AEDC-9E41C92DC813}"/>
          </ac:spMkLst>
        </pc:spChg>
        <pc:spChg chg="mod">
          <ac:chgData name="Xin Zhang (FA Talent)" userId="474f572f-8271-4f60-858e-cee871e0aec6" providerId="ADAL" clId="{26CF346D-10E5-4EE0-BC04-87C2F195333A}" dt="2022-01-27T06:18:49.386" v="714" actId="947"/>
          <ac:spMkLst>
            <pc:docMk/>
            <pc:sldMk cId="2013159233" sldId="304"/>
            <ac:spMk id="224" creationId="{59D94FF9-E198-4995-8FEB-64B20236F966}"/>
          </ac:spMkLst>
        </pc:spChg>
        <pc:spChg chg="mod">
          <ac:chgData name="Xin Zhang (FA Talent)" userId="474f572f-8271-4f60-858e-cee871e0aec6" providerId="ADAL" clId="{26CF346D-10E5-4EE0-BC04-87C2F195333A}" dt="2022-01-27T06:18:49.402" v="718" actId="947"/>
          <ac:spMkLst>
            <pc:docMk/>
            <pc:sldMk cId="2013159233" sldId="304"/>
            <ac:spMk id="225" creationId="{B65D49F6-8E3C-4C40-A903-F93ED6B2A02E}"/>
          </ac:spMkLst>
        </pc:spChg>
        <pc:spChg chg="mod">
          <ac:chgData name="Xin Zhang (FA Talent)" userId="474f572f-8271-4f60-858e-cee871e0aec6" providerId="ADAL" clId="{26CF346D-10E5-4EE0-BC04-87C2F195333A}" dt="2022-01-27T06:18:49.419" v="722" actId="947"/>
          <ac:spMkLst>
            <pc:docMk/>
            <pc:sldMk cId="2013159233" sldId="304"/>
            <ac:spMk id="226" creationId="{7F43FBF6-CC96-499A-A0CF-07AE3D3DC34D}"/>
          </ac:spMkLst>
        </pc:spChg>
        <pc:spChg chg="mod">
          <ac:chgData name="Xin Zhang (FA Talent)" userId="474f572f-8271-4f60-858e-cee871e0aec6" providerId="ADAL" clId="{26CF346D-10E5-4EE0-BC04-87C2F195333A}" dt="2022-01-27T06:18:49.434" v="726" actId="947"/>
          <ac:spMkLst>
            <pc:docMk/>
            <pc:sldMk cId="2013159233" sldId="304"/>
            <ac:spMk id="228" creationId="{F20430F7-43AE-498C-B86F-21C46E44855A}"/>
          </ac:spMkLst>
        </pc:spChg>
        <pc:spChg chg="mod">
          <ac:chgData name="Xin Zhang (FA Talent)" userId="474f572f-8271-4f60-858e-cee871e0aec6" providerId="ADAL" clId="{26CF346D-10E5-4EE0-BC04-87C2F195333A}" dt="2022-01-27T06:18:49.448" v="730" actId="947"/>
          <ac:spMkLst>
            <pc:docMk/>
            <pc:sldMk cId="2013159233" sldId="304"/>
            <ac:spMk id="229" creationId="{E5DF42DE-729D-41E0-B0E4-72F235AF460A}"/>
          </ac:spMkLst>
        </pc:spChg>
        <pc:spChg chg="mod">
          <ac:chgData name="Xin Zhang (FA Talent)" userId="474f572f-8271-4f60-858e-cee871e0aec6" providerId="ADAL" clId="{26CF346D-10E5-4EE0-BC04-87C2F195333A}" dt="2022-01-27T06:18:49.464" v="734" actId="947"/>
          <ac:spMkLst>
            <pc:docMk/>
            <pc:sldMk cId="2013159233" sldId="304"/>
            <ac:spMk id="231" creationId="{40C6879A-1157-485F-86B7-C2C85AA0E589}"/>
          </ac:spMkLst>
        </pc:spChg>
        <pc:spChg chg="mod">
          <ac:chgData name="Xin Zhang (FA Talent)" userId="474f572f-8271-4f60-858e-cee871e0aec6" providerId="ADAL" clId="{26CF346D-10E5-4EE0-BC04-87C2F195333A}" dt="2022-01-27T06:18:49.528" v="738" actId="947"/>
          <ac:spMkLst>
            <pc:docMk/>
            <pc:sldMk cId="2013159233" sldId="304"/>
            <ac:spMk id="232" creationId="{5F00767C-C76F-485B-9FCE-C02F2D14DC95}"/>
          </ac:spMkLst>
        </pc:spChg>
        <pc:spChg chg="mod">
          <ac:chgData name="Xin Zhang (FA Talent)" userId="474f572f-8271-4f60-858e-cee871e0aec6" providerId="ADAL" clId="{26CF346D-10E5-4EE0-BC04-87C2F195333A}" dt="2022-01-27T06:18:49.548" v="742" actId="947"/>
          <ac:spMkLst>
            <pc:docMk/>
            <pc:sldMk cId="2013159233" sldId="304"/>
            <ac:spMk id="234" creationId="{31DD49D5-EAA7-4ADE-9A8F-C7DE4257B073}"/>
          </ac:spMkLst>
        </pc:spChg>
        <pc:spChg chg="mod">
          <ac:chgData name="Xin Zhang (FA Talent)" userId="474f572f-8271-4f60-858e-cee871e0aec6" providerId="ADAL" clId="{26CF346D-10E5-4EE0-BC04-87C2F195333A}" dt="2022-01-27T06:18:49.562" v="746" actId="947"/>
          <ac:spMkLst>
            <pc:docMk/>
            <pc:sldMk cId="2013159233" sldId="304"/>
            <ac:spMk id="235" creationId="{F7B3E5D7-9B7D-4CD0-8E0F-F7E6DFC7E614}"/>
          </ac:spMkLst>
        </pc:spChg>
        <pc:spChg chg="mod">
          <ac:chgData name="Xin Zhang (FA Talent)" userId="474f572f-8271-4f60-858e-cee871e0aec6" providerId="ADAL" clId="{26CF346D-10E5-4EE0-BC04-87C2F195333A}" dt="2022-01-27T06:18:49.577" v="750" actId="947"/>
          <ac:spMkLst>
            <pc:docMk/>
            <pc:sldMk cId="2013159233" sldId="304"/>
            <ac:spMk id="236" creationId="{A5F398C3-39FF-4D96-AACE-D92BBFDAAE36}"/>
          </ac:spMkLst>
        </pc:spChg>
        <pc:spChg chg="mod">
          <ac:chgData name="Xin Zhang (FA Talent)" userId="474f572f-8271-4f60-858e-cee871e0aec6" providerId="ADAL" clId="{26CF346D-10E5-4EE0-BC04-87C2F195333A}" dt="2022-01-27T06:18:49.592" v="754" actId="947"/>
          <ac:spMkLst>
            <pc:docMk/>
            <pc:sldMk cId="2013159233" sldId="304"/>
            <ac:spMk id="238" creationId="{A6FFC633-2DE0-4BF8-BD20-CBF202D52D4C}"/>
          </ac:spMkLst>
        </pc:spChg>
        <pc:spChg chg="mod">
          <ac:chgData name="Xin Zhang (FA Talent)" userId="474f572f-8271-4f60-858e-cee871e0aec6" providerId="ADAL" clId="{26CF346D-10E5-4EE0-BC04-87C2F195333A}" dt="2022-01-27T06:18:49.610" v="758" actId="947"/>
          <ac:spMkLst>
            <pc:docMk/>
            <pc:sldMk cId="2013159233" sldId="304"/>
            <ac:spMk id="240" creationId="{B0ABA1A0-66E4-4B03-BE21-915DF50DB6A4}"/>
          </ac:spMkLst>
        </pc:spChg>
        <pc:spChg chg="mod">
          <ac:chgData name="Xin Zhang (FA Talent)" userId="474f572f-8271-4f60-858e-cee871e0aec6" providerId="ADAL" clId="{26CF346D-10E5-4EE0-BC04-87C2F195333A}" dt="2022-01-27T06:18:49.652" v="762" actId="947"/>
          <ac:spMkLst>
            <pc:docMk/>
            <pc:sldMk cId="2013159233" sldId="304"/>
            <ac:spMk id="243" creationId="{C08D2816-6FEC-4B98-896B-69CD69EFD4F4}"/>
          </ac:spMkLst>
        </pc:spChg>
        <pc:spChg chg="mod">
          <ac:chgData name="Xin Zhang (FA Talent)" userId="474f572f-8271-4f60-858e-cee871e0aec6" providerId="ADAL" clId="{26CF346D-10E5-4EE0-BC04-87C2F195333A}" dt="2022-01-27T06:18:49.668" v="766" actId="947"/>
          <ac:spMkLst>
            <pc:docMk/>
            <pc:sldMk cId="2013159233" sldId="304"/>
            <ac:spMk id="244" creationId="{0C0D44D5-0F27-4D82-BA40-3935DAFF821C}"/>
          </ac:spMkLst>
        </pc:spChg>
        <pc:spChg chg="mod">
          <ac:chgData name="Xin Zhang (FA Talent)" userId="474f572f-8271-4f60-858e-cee871e0aec6" providerId="ADAL" clId="{26CF346D-10E5-4EE0-BC04-87C2F195333A}" dt="2022-01-27T06:18:49.685" v="770" actId="947"/>
          <ac:spMkLst>
            <pc:docMk/>
            <pc:sldMk cId="2013159233" sldId="304"/>
            <ac:spMk id="246" creationId="{C73E127A-15A0-484D-949E-FB026320AD9B}"/>
          </ac:spMkLst>
        </pc:spChg>
        <pc:spChg chg="mod">
          <ac:chgData name="Xin Zhang (FA Talent)" userId="474f572f-8271-4f60-858e-cee871e0aec6" providerId="ADAL" clId="{26CF346D-10E5-4EE0-BC04-87C2F195333A}" dt="2022-01-27T06:18:49.702" v="774" actId="947"/>
          <ac:spMkLst>
            <pc:docMk/>
            <pc:sldMk cId="2013159233" sldId="304"/>
            <ac:spMk id="247" creationId="{AFE1F1B9-8D7E-49CB-8794-E2268EBED37E}"/>
          </ac:spMkLst>
        </pc:spChg>
        <pc:spChg chg="mod">
          <ac:chgData name="Xin Zhang (FA Talent)" userId="474f572f-8271-4f60-858e-cee871e0aec6" providerId="ADAL" clId="{26CF346D-10E5-4EE0-BC04-87C2F195333A}" dt="2022-01-27T06:18:49.718" v="778" actId="947"/>
          <ac:spMkLst>
            <pc:docMk/>
            <pc:sldMk cId="2013159233" sldId="304"/>
            <ac:spMk id="248" creationId="{EF6F11E3-4617-462F-9C37-2E7398CCA3EF}"/>
          </ac:spMkLst>
        </pc:spChg>
        <pc:spChg chg="mod">
          <ac:chgData name="Xin Zhang (FA Talent)" userId="474f572f-8271-4f60-858e-cee871e0aec6" providerId="ADAL" clId="{26CF346D-10E5-4EE0-BC04-87C2F195333A}" dt="2022-01-27T06:18:49.734" v="782" actId="947"/>
          <ac:spMkLst>
            <pc:docMk/>
            <pc:sldMk cId="2013159233" sldId="304"/>
            <ac:spMk id="249" creationId="{ADDCA736-A63A-44F5-A966-99C86C05DE62}"/>
          </ac:spMkLst>
        </pc:spChg>
        <pc:spChg chg="mod">
          <ac:chgData name="Xin Zhang (FA Talent)" userId="474f572f-8271-4f60-858e-cee871e0aec6" providerId="ADAL" clId="{26CF346D-10E5-4EE0-BC04-87C2F195333A}" dt="2022-01-27T06:18:49.751" v="786" actId="947"/>
          <ac:spMkLst>
            <pc:docMk/>
            <pc:sldMk cId="2013159233" sldId="304"/>
            <ac:spMk id="251" creationId="{F4B40F1C-CE7D-4A0C-BCCE-B33D0D2F6584}"/>
          </ac:spMkLst>
        </pc:spChg>
        <pc:spChg chg="mod">
          <ac:chgData name="Xin Zhang (FA Talent)" userId="474f572f-8271-4f60-858e-cee871e0aec6" providerId="ADAL" clId="{26CF346D-10E5-4EE0-BC04-87C2F195333A}" dt="2022-01-27T06:18:49.767" v="790" actId="947"/>
          <ac:spMkLst>
            <pc:docMk/>
            <pc:sldMk cId="2013159233" sldId="304"/>
            <ac:spMk id="252" creationId="{83DF4BC6-D4D4-46A7-BBEC-9054F44D3969}"/>
          </ac:spMkLst>
        </pc:spChg>
        <pc:spChg chg="mod">
          <ac:chgData name="Xin Zhang (FA Talent)" userId="474f572f-8271-4f60-858e-cee871e0aec6" providerId="ADAL" clId="{26CF346D-10E5-4EE0-BC04-87C2F195333A}" dt="2022-01-27T06:18:49.781" v="794" actId="947"/>
          <ac:spMkLst>
            <pc:docMk/>
            <pc:sldMk cId="2013159233" sldId="304"/>
            <ac:spMk id="253" creationId="{BEBE61A8-3B31-4384-B530-E4AC0030979D}"/>
          </ac:spMkLst>
        </pc:spChg>
        <pc:spChg chg="mod">
          <ac:chgData name="Xin Zhang (FA Talent)" userId="474f572f-8271-4f60-858e-cee871e0aec6" providerId="ADAL" clId="{26CF346D-10E5-4EE0-BC04-87C2F195333A}" dt="2022-01-27T06:18:49.796" v="798" actId="947"/>
          <ac:spMkLst>
            <pc:docMk/>
            <pc:sldMk cId="2013159233" sldId="304"/>
            <ac:spMk id="255" creationId="{55464585-85B6-4976-A637-3C1751F20261}"/>
          </ac:spMkLst>
        </pc:spChg>
        <pc:spChg chg="mod">
          <ac:chgData name="Xin Zhang (FA Talent)" userId="474f572f-8271-4f60-858e-cee871e0aec6" providerId="ADAL" clId="{26CF346D-10E5-4EE0-BC04-87C2F195333A}" dt="2022-01-27T06:18:50.059" v="866" actId="947"/>
          <ac:spMkLst>
            <pc:docMk/>
            <pc:sldMk cId="2013159233" sldId="304"/>
            <ac:spMk id="320" creationId="{5AAC3D59-53CB-4B21-8F42-48861B87F4FD}"/>
          </ac:spMkLst>
        </pc:spChg>
        <pc:spChg chg="mod">
          <ac:chgData name="Xin Zhang (FA Talent)" userId="474f572f-8271-4f60-858e-cee871e0aec6" providerId="ADAL" clId="{26CF346D-10E5-4EE0-BC04-87C2F195333A}" dt="2022-01-27T06:18:50.075" v="870" actId="947"/>
          <ac:spMkLst>
            <pc:docMk/>
            <pc:sldMk cId="2013159233" sldId="304"/>
            <ac:spMk id="321" creationId="{93A76CA9-A339-400F-87ED-64A14922CD5F}"/>
          </ac:spMkLst>
        </pc:spChg>
        <pc:spChg chg="mod">
          <ac:chgData name="Xin Zhang (FA Talent)" userId="474f572f-8271-4f60-858e-cee871e0aec6" providerId="ADAL" clId="{26CF346D-10E5-4EE0-BC04-87C2F195333A}" dt="2022-01-27T06:18:50.089" v="874" actId="947"/>
          <ac:spMkLst>
            <pc:docMk/>
            <pc:sldMk cId="2013159233" sldId="304"/>
            <ac:spMk id="322" creationId="{6CD67416-8DE6-417C-BD6A-1C1C44BA647B}"/>
          </ac:spMkLst>
        </pc:spChg>
        <pc:spChg chg="mod">
          <ac:chgData name="Xin Zhang (FA Talent)" userId="474f572f-8271-4f60-858e-cee871e0aec6" providerId="ADAL" clId="{26CF346D-10E5-4EE0-BC04-87C2F195333A}" dt="2022-01-27T06:18:50.103" v="878" actId="947"/>
          <ac:spMkLst>
            <pc:docMk/>
            <pc:sldMk cId="2013159233" sldId="304"/>
            <ac:spMk id="323" creationId="{0414B18A-792D-48DA-9CFB-BDA88ABF88FD}"/>
          </ac:spMkLst>
        </pc:spChg>
        <pc:spChg chg="mod">
          <ac:chgData name="Xin Zhang (FA Talent)" userId="474f572f-8271-4f60-858e-cee871e0aec6" providerId="ADAL" clId="{26CF346D-10E5-4EE0-BC04-87C2F195333A}" dt="2022-01-27T06:18:50.118" v="882" actId="947"/>
          <ac:spMkLst>
            <pc:docMk/>
            <pc:sldMk cId="2013159233" sldId="304"/>
            <ac:spMk id="324" creationId="{CE32F0D8-F086-4443-BA34-932708ABB34A}"/>
          </ac:spMkLst>
        </pc:spChg>
        <pc:spChg chg="mod">
          <ac:chgData name="Xin Zhang (FA Talent)" userId="474f572f-8271-4f60-858e-cee871e0aec6" providerId="ADAL" clId="{26CF346D-10E5-4EE0-BC04-87C2F195333A}" dt="2022-01-27T06:18:50.132" v="886" actId="947"/>
          <ac:spMkLst>
            <pc:docMk/>
            <pc:sldMk cId="2013159233" sldId="304"/>
            <ac:spMk id="330" creationId="{6C860022-871E-4763-96FE-7A9FDBC9D641}"/>
          </ac:spMkLst>
        </pc:spChg>
        <pc:spChg chg="mod">
          <ac:chgData name="Xin Zhang (FA Talent)" userId="474f572f-8271-4f60-858e-cee871e0aec6" providerId="ADAL" clId="{26CF346D-10E5-4EE0-BC04-87C2F195333A}" dt="2022-01-27T06:18:50.146" v="890" actId="947"/>
          <ac:spMkLst>
            <pc:docMk/>
            <pc:sldMk cId="2013159233" sldId="304"/>
            <ac:spMk id="331" creationId="{21DD3579-253C-4F4F-9A66-09448AFA3AE3}"/>
          </ac:spMkLst>
        </pc:spChg>
        <pc:spChg chg="mod">
          <ac:chgData name="Xin Zhang (FA Talent)" userId="474f572f-8271-4f60-858e-cee871e0aec6" providerId="ADAL" clId="{26CF346D-10E5-4EE0-BC04-87C2F195333A}" dt="2022-01-27T06:18:50.161" v="894" actId="947"/>
          <ac:spMkLst>
            <pc:docMk/>
            <pc:sldMk cId="2013159233" sldId="304"/>
            <ac:spMk id="332" creationId="{73031966-9747-4E92-AD85-2A068ECCA291}"/>
          </ac:spMkLst>
        </pc:spChg>
        <pc:spChg chg="mod">
          <ac:chgData name="Xin Zhang (FA Talent)" userId="474f572f-8271-4f60-858e-cee871e0aec6" providerId="ADAL" clId="{26CF346D-10E5-4EE0-BC04-87C2F195333A}" dt="2022-01-27T06:18:50.176" v="898" actId="947"/>
          <ac:spMkLst>
            <pc:docMk/>
            <pc:sldMk cId="2013159233" sldId="304"/>
            <ac:spMk id="333" creationId="{3C89751D-3709-4B11-88F9-025D9322D75A}"/>
          </ac:spMkLst>
        </pc:spChg>
        <pc:spChg chg="mod">
          <ac:chgData name="Xin Zhang (FA Talent)" userId="474f572f-8271-4f60-858e-cee871e0aec6" providerId="ADAL" clId="{26CF346D-10E5-4EE0-BC04-87C2F195333A}" dt="2022-01-27T06:18:50.192" v="902" actId="947"/>
          <ac:spMkLst>
            <pc:docMk/>
            <pc:sldMk cId="2013159233" sldId="304"/>
            <ac:spMk id="334" creationId="{B92BF98A-7995-48CF-9A4A-6DB01EC12CC6}"/>
          </ac:spMkLst>
        </pc:spChg>
        <pc:spChg chg="mod">
          <ac:chgData name="Xin Zhang (FA Talent)" userId="474f572f-8271-4f60-858e-cee871e0aec6" providerId="ADAL" clId="{26CF346D-10E5-4EE0-BC04-87C2F195333A}" dt="2022-01-27T06:18:50.206" v="906" actId="947"/>
          <ac:spMkLst>
            <pc:docMk/>
            <pc:sldMk cId="2013159233" sldId="304"/>
            <ac:spMk id="335" creationId="{1D59E65D-C21F-420C-BC84-D4DF2F5ED427}"/>
          </ac:spMkLst>
        </pc:spChg>
        <pc:spChg chg="mod">
          <ac:chgData name="Xin Zhang (FA Talent)" userId="474f572f-8271-4f60-858e-cee871e0aec6" providerId="ADAL" clId="{26CF346D-10E5-4EE0-BC04-87C2F195333A}" dt="2022-01-27T06:18:50.223" v="910" actId="947"/>
          <ac:spMkLst>
            <pc:docMk/>
            <pc:sldMk cId="2013159233" sldId="304"/>
            <ac:spMk id="336" creationId="{045C5245-DEE9-43AF-BC6F-1A32ED19ECE4}"/>
          </ac:spMkLst>
        </pc:spChg>
        <pc:spChg chg="mod">
          <ac:chgData name="Xin Zhang (FA Talent)" userId="474f572f-8271-4f60-858e-cee871e0aec6" providerId="ADAL" clId="{26CF346D-10E5-4EE0-BC04-87C2F195333A}" dt="2022-01-27T06:18:50.238" v="914" actId="947"/>
          <ac:spMkLst>
            <pc:docMk/>
            <pc:sldMk cId="2013159233" sldId="304"/>
            <ac:spMk id="337" creationId="{A270A0FB-5960-4F56-A544-9E14C4CE7D74}"/>
          </ac:spMkLst>
        </pc:spChg>
        <pc:spChg chg="mod">
          <ac:chgData name="Xin Zhang (FA Talent)" userId="474f572f-8271-4f60-858e-cee871e0aec6" providerId="ADAL" clId="{26CF346D-10E5-4EE0-BC04-87C2F195333A}" dt="2022-01-27T06:18:50.254" v="918" actId="947"/>
          <ac:spMkLst>
            <pc:docMk/>
            <pc:sldMk cId="2013159233" sldId="304"/>
            <ac:spMk id="338" creationId="{D834AC0B-E192-4A75-8877-C7DC76245E9F}"/>
          </ac:spMkLst>
        </pc:spChg>
        <pc:spChg chg="mod">
          <ac:chgData name="Xin Zhang (FA Talent)" userId="474f572f-8271-4f60-858e-cee871e0aec6" providerId="ADAL" clId="{26CF346D-10E5-4EE0-BC04-87C2F195333A}" dt="2022-01-27T06:18:50.268" v="922" actId="947"/>
          <ac:spMkLst>
            <pc:docMk/>
            <pc:sldMk cId="2013159233" sldId="304"/>
            <ac:spMk id="339" creationId="{5CB069FA-1A64-43DC-92F9-779A7437822E}"/>
          </ac:spMkLst>
        </pc:spChg>
        <pc:spChg chg="mod">
          <ac:chgData name="Xin Zhang (FA Talent)" userId="474f572f-8271-4f60-858e-cee871e0aec6" providerId="ADAL" clId="{26CF346D-10E5-4EE0-BC04-87C2F195333A}" dt="2022-01-27T06:18:50.284" v="926" actId="947"/>
          <ac:spMkLst>
            <pc:docMk/>
            <pc:sldMk cId="2013159233" sldId="304"/>
            <ac:spMk id="340" creationId="{503E1B05-DC0A-41A8-BE4C-463F8DA1E69C}"/>
          </ac:spMkLst>
        </pc:spChg>
        <pc:spChg chg="mod">
          <ac:chgData name="Xin Zhang (FA Talent)" userId="474f572f-8271-4f60-858e-cee871e0aec6" providerId="ADAL" clId="{26CF346D-10E5-4EE0-BC04-87C2F195333A}" dt="2022-01-27T06:18:50.301" v="930" actId="947"/>
          <ac:spMkLst>
            <pc:docMk/>
            <pc:sldMk cId="2013159233" sldId="304"/>
            <ac:spMk id="341" creationId="{DB1405F4-10A7-4F74-9156-7245847FA470}"/>
          </ac:spMkLst>
        </pc:spChg>
        <pc:spChg chg="mod">
          <ac:chgData name="Xin Zhang (FA Talent)" userId="474f572f-8271-4f60-858e-cee871e0aec6" providerId="ADAL" clId="{26CF346D-10E5-4EE0-BC04-87C2F195333A}" dt="2022-01-27T06:18:50.316" v="934" actId="947"/>
          <ac:spMkLst>
            <pc:docMk/>
            <pc:sldMk cId="2013159233" sldId="304"/>
            <ac:spMk id="342" creationId="{9409A0FE-999E-4762-872B-FC6AE1B372B3}"/>
          </ac:spMkLst>
        </pc:spChg>
        <pc:spChg chg="mod">
          <ac:chgData name="Xin Zhang (FA Talent)" userId="474f572f-8271-4f60-858e-cee871e0aec6" providerId="ADAL" clId="{26CF346D-10E5-4EE0-BC04-87C2F195333A}" dt="2022-01-27T06:18:50.332" v="938" actId="947"/>
          <ac:spMkLst>
            <pc:docMk/>
            <pc:sldMk cId="2013159233" sldId="304"/>
            <ac:spMk id="343" creationId="{EC2944E8-605F-4A07-9EBD-68A13BB9B5F2}"/>
          </ac:spMkLst>
        </pc:spChg>
        <pc:spChg chg="mod">
          <ac:chgData name="Xin Zhang (FA Talent)" userId="474f572f-8271-4f60-858e-cee871e0aec6" providerId="ADAL" clId="{26CF346D-10E5-4EE0-BC04-87C2F195333A}" dt="2022-01-27T06:18:50.347" v="942" actId="947"/>
          <ac:spMkLst>
            <pc:docMk/>
            <pc:sldMk cId="2013159233" sldId="304"/>
            <ac:spMk id="344" creationId="{9235E3AA-6A4F-4B36-BF40-DE22D418BFCE}"/>
          </ac:spMkLst>
        </pc:spChg>
        <pc:spChg chg="mod">
          <ac:chgData name="Xin Zhang (FA Talent)" userId="474f572f-8271-4f60-858e-cee871e0aec6" providerId="ADAL" clId="{26CF346D-10E5-4EE0-BC04-87C2F195333A}" dt="2022-01-27T06:18:50.362" v="946" actId="947"/>
          <ac:spMkLst>
            <pc:docMk/>
            <pc:sldMk cId="2013159233" sldId="304"/>
            <ac:spMk id="345" creationId="{2B036E00-983F-4B71-82EB-A042108CD899}"/>
          </ac:spMkLst>
        </pc:spChg>
        <pc:spChg chg="mod">
          <ac:chgData name="Xin Zhang (FA Talent)" userId="474f572f-8271-4f60-858e-cee871e0aec6" providerId="ADAL" clId="{26CF346D-10E5-4EE0-BC04-87C2F195333A}" dt="2022-01-27T06:18:50.378" v="950" actId="947"/>
          <ac:spMkLst>
            <pc:docMk/>
            <pc:sldMk cId="2013159233" sldId="304"/>
            <ac:spMk id="346" creationId="{95C3390B-5D04-46FA-B1A7-B5AFC5B41F9F}"/>
          </ac:spMkLst>
        </pc:spChg>
        <pc:spChg chg="mod">
          <ac:chgData name="Xin Zhang (FA Talent)" userId="474f572f-8271-4f60-858e-cee871e0aec6" providerId="ADAL" clId="{26CF346D-10E5-4EE0-BC04-87C2F195333A}" dt="2022-01-27T06:18:50.394" v="954" actId="947"/>
          <ac:spMkLst>
            <pc:docMk/>
            <pc:sldMk cId="2013159233" sldId="304"/>
            <ac:spMk id="347" creationId="{9A60CE36-2EC5-48BD-815D-8F22E07E8E2C}"/>
          </ac:spMkLst>
        </pc:spChg>
        <pc:spChg chg="mod">
          <ac:chgData name="Xin Zhang (FA Talent)" userId="474f572f-8271-4f60-858e-cee871e0aec6" providerId="ADAL" clId="{26CF346D-10E5-4EE0-BC04-87C2F195333A}" dt="2022-01-27T06:18:50.410" v="958" actId="947"/>
          <ac:spMkLst>
            <pc:docMk/>
            <pc:sldMk cId="2013159233" sldId="304"/>
            <ac:spMk id="349" creationId="{C757A191-5E73-46A8-8FF6-FCC80C109838}"/>
          </ac:spMkLst>
        </pc:spChg>
        <pc:spChg chg="mod">
          <ac:chgData name="Xin Zhang (FA Talent)" userId="474f572f-8271-4f60-858e-cee871e0aec6" providerId="ADAL" clId="{26CF346D-10E5-4EE0-BC04-87C2F195333A}" dt="2022-01-27T06:18:50.426" v="962" actId="947"/>
          <ac:spMkLst>
            <pc:docMk/>
            <pc:sldMk cId="2013159233" sldId="304"/>
            <ac:spMk id="350" creationId="{4721D890-6202-44C0-903B-D4958FEC603B}"/>
          </ac:spMkLst>
        </pc:spChg>
        <pc:spChg chg="mod">
          <ac:chgData name="Xin Zhang (FA Talent)" userId="474f572f-8271-4f60-858e-cee871e0aec6" providerId="ADAL" clId="{26CF346D-10E5-4EE0-BC04-87C2F195333A}" dt="2022-01-27T06:18:50.442" v="966" actId="947"/>
          <ac:spMkLst>
            <pc:docMk/>
            <pc:sldMk cId="2013159233" sldId="304"/>
            <ac:spMk id="351" creationId="{A54C7C07-9A5C-4576-9020-CD92B073D4AF}"/>
          </ac:spMkLst>
        </pc:spChg>
        <pc:spChg chg="mod">
          <ac:chgData name="Xin Zhang (FA Talent)" userId="474f572f-8271-4f60-858e-cee871e0aec6" providerId="ADAL" clId="{26CF346D-10E5-4EE0-BC04-87C2F195333A}" dt="2022-01-27T06:18:50.458" v="970" actId="947"/>
          <ac:spMkLst>
            <pc:docMk/>
            <pc:sldMk cId="2013159233" sldId="304"/>
            <ac:spMk id="352" creationId="{AA81D820-78AF-48A2-BE27-21E1122A0766}"/>
          </ac:spMkLst>
        </pc:spChg>
        <pc:spChg chg="mod">
          <ac:chgData name="Xin Zhang (FA Talent)" userId="474f572f-8271-4f60-858e-cee871e0aec6" providerId="ADAL" clId="{26CF346D-10E5-4EE0-BC04-87C2F195333A}" dt="2022-01-27T06:18:50.476" v="974" actId="947"/>
          <ac:spMkLst>
            <pc:docMk/>
            <pc:sldMk cId="2013159233" sldId="304"/>
            <ac:spMk id="353" creationId="{8274D1E6-00B4-4C40-906E-F1721E826B05}"/>
          </ac:spMkLst>
        </pc:spChg>
        <pc:spChg chg="mod">
          <ac:chgData name="Xin Zhang (FA Talent)" userId="474f572f-8271-4f60-858e-cee871e0aec6" providerId="ADAL" clId="{26CF346D-10E5-4EE0-BC04-87C2F195333A}" dt="2022-01-27T06:18:50.490" v="978" actId="947"/>
          <ac:spMkLst>
            <pc:docMk/>
            <pc:sldMk cId="2013159233" sldId="304"/>
            <ac:spMk id="354" creationId="{91A5CF1B-9A17-486A-B474-0CDB9B7E9C12}"/>
          </ac:spMkLst>
        </pc:spChg>
        <pc:spChg chg="mod">
          <ac:chgData name="Xin Zhang (FA Talent)" userId="474f572f-8271-4f60-858e-cee871e0aec6" providerId="ADAL" clId="{26CF346D-10E5-4EE0-BC04-87C2F195333A}" dt="2022-01-27T06:18:50.507" v="982" actId="947"/>
          <ac:spMkLst>
            <pc:docMk/>
            <pc:sldMk cId="2013159233" sldId="304"/>
            <ac:spMk id="355" creationId="{216F5EBE-6C7E-4BBF-85A3-D5B93BEE0C90}"/>
          </ac:spMkLst>
        </pc:spChg>
        <pc:spChg chg="mod">
          <ac:chgData name="Xin Zhang (FA Talent)" userId="474f572f-8271-4f60-858e-cee871e0aec6" providerId="ADAL" clId="{26CF346D-10E5-4EE0-BC04-87C2F195333A}" dt="2022-01-27T06:18:50.521" v="986" actId="947"/>
          <ac:spMkLst>
            <pc:docMk/>
            <pc:sldMk cId="2013159233" sldId="304"/>
            <ac:spMk id="361" creationId="{BA9D271C-DBFF-4949-B42B-9FA9E4167910}"/>
          </ac:spMkLst>
        </pc:spChg>
        <pc:spChg chg="mod">
          <ac:chgData name="Xin Zhang (FA Talent)" userId="474f572f-8271-4f60-858e-cee871e0aec6" providerId="ADAL" clId="{26CF346D-10E5-4EE0-BC04-87C2F195333A}" dt="2022-01-27T06:18:50.537" v="990" actId="947"/>
          <ac:spMkLst>
            <pc:docMk/>
            <pc:sldMk cId="2013159233" sldId="304"/>
            <ac:spMk id="362" creationId="{B8DFBC68-8A6B-4ABD-B8AE-6D73E070B099}"/>
          </ac:spMkLst>
        </pc:spChg>
        <pc:spChg chg="mod">
          <ac:chgData name="Xin Zhang (FA Talent)" userId="474f572f-8271-4f60-858e-cee871e0aec6" providerId="ADAL" clId="{26CF346D-10E5-4EE0-BC04-87C2F195333A}" dt="2022-01-27T06:18:50.552" v="994" actId="947"/>
          <ac:spMkLst>
            <pc:docMk/>
            <pc:sldMk cId="2013159233" sldId="304"/>
            <ac:spMk id="364" creationId="{3DA4C155-4337-4E38-869C-E97CFFE01B31}"/>
          </ac:spMkLst>
        </pc:spChg>
        <pc:spChg chg="mod">
          <ac:chgData name="Xin Zhang (FA Talent)" userId="474f572f-8271-4f60-858e-cee871e0aec6" providerId="ADAL" clId="{26CF346D-10E5-4EE0-BC04-87C2F195333A}" dt="2022-01-27T06:18:50.566" v="998" actId="947"/>
          <ac:spMkLst>
            <pc:docMk/>
            <pc:sldMk cId="2013159233" sldId="304"/>
            <ac:spMk id="365" creationId="{AB040C92-A521-4E2F-9B56-E441637EFEBA}"/>
          </ac:spMkLst>
        </pc:spChg>
        <pc:spChg chg="mod">
          <ac:chgData name="Xin Zhang (FA Talent)" userId="474f572f-8271-4f60-858e-cee871e0aec6" providerId="ADAL" clId="{26CF346D-10E5-4EE0-BC04-87C2F195333A}" dt="2022-01-27T06:18:50.582" v="1002" actId="947"/>
          <ac:spMkLst>
            <pc:docMk/>
            <pc:sldMk cId="2013159233" sldId="304"/>
            <ac:spMk id="366" creationId="{5BB6FBF7-2484-4168-B5D6-77899C09F359}"/>
          </ac:spMkLst>
        </pc:spChg>
        <pc:spChg chg="mod">
          <ac:chgData name="Xin Zhang (FA Talent)" userId="474f572f-8271-4f60-858e-cee871e0aec6" providerId="ADAL" clId="{26CF346D-10E5-4EE0-BC04-87C2F195333A}" dt="2022-01-27T06:18:50.596" v="1006" actId="947"/>
          <ac:spMkLst>
            <pc:docMk/>
            <pc:sldMk cId="2013159233" sldId="304"/>
            <ac:spMk id="367" creationId="{9CB70ADB-3F8B-455C-8E0F-7379BCAB20F6}"/>
          </ac:spMkLst>
        </pc:spChg>
        <pc:spChg chg="mod">
          <ac:chgData name="Xin Zhang (FA Talent)" userId="474f572f-8271-4f60-858e-cee871e0aec6" providerId="ADAL" clId="{26CF346D-10E5-4EE0-BC04-87C2F195333A}" dt="2022-01-27T06:18:50.614" v="1010" actId="947"/>
          <ac:spMkLst>
            <pc:docMk/>
            <pc:sldMk cId="2013159233" sldId="304"/>
            <ac:spMk id="369" creationId="{CD4446C7-5892-478E-8A36-9FBD4D09357E}"/>
          </ac:spMkLst>
        </pc:spChg>
        <pc:spChg chg="mod">
          <ac:chgData name="Xin Zhang (FA Talent)" userId="474f572f-8271-4f60-858e-cee871e0aec6" providerId="ADAL" clId="{26CF346D-10E5-4EE0-BC04-87C2F195333A}" dt="2022-01-27T06:18:50.627" v="1014" actId="947"/>
          <ac:spMkLst>
            <pc:docMk/>
            <pc:sldMk cId="2013159233" sldId="304"/>
            <ac:spMk id="370" creationId="{71DA4231-CFC3-4436-B1E8-30DBF82F9D09}"/>
          </ac:spMkLst>
        </pc:spChg>
        <pc:spChg chg="mod">
          <ac:chgData name="Xin Zhang (FA Talent)" userId="474f572f-8271-4f60-858e-cee871e0aec6" providerId="ADAL" clId="{26CF346D-10E5-4EE0-BC04-87C2F195333A}" dt="2022-01-27T06:18:50.644" v="1018" actId="947"/>
          <ac:spMkLst>
            <pc:docMk/>
            <pc:sldMk cId="2013159233" sldId="304"/>
            <ac:spMk id="371" creationId="{27BDBDD4-FCB3-49FF-A06A-F7BBC7D54EEA}"/>
          </ac:spMkLst>
        </pc:spChg>
        <pc:spChg chg="mod">
          <ac:chgData name="Xin Zhang (FA Talent)" userId="474f572f-8271-4f60-858e-cee871e0aec6" providerId="ADAL" clId="{26CF346D-10E5-4EE0-BC04-87C2F195333A}" dt="2022-01-27T06:18:50.660" v="1022" actId="947"/>
          <ac:spMkLst>
            <pc:docMk/>
            <pc:sldMk cId="2013159233" sldId="304"/>
            <ac:spMk id="373" creationId="{D15EBA1C-8AED-4593-88A1-09DF77F5236C}"/>
          </ac:spMkLst>
        </pc:spChg>
        <pc:spChg chg="mod">
          <ac:chgData name="Xin Zhang (FA Talent)" userId="474f572f-8271-4f60-858e-cee871e0aec6" providerId="ADAL" clId="{26CF346D-10E5-4EE0-BC04-87C2F195333A}" dt="2022-01-27T06:18:50.676" v="1026" actId="947"/>
          <ac:spMkLst>
            <pc:docMk/>
            <pc:sldMk cId="2013159233" sldId="304"/>
            <ac:spMk id="374" creationId="{9996FC3A-20FD-4800-AB2A-1921AA9695D5}"/>
          </ac:spMkLst>
        </pc:spChg>
        <pc:spChg chg="mod">
          <ac:chgData name="Xin Zhang (FA Talent)" userId="474f572f-8271-4f60-858e-cee871e0aec6" providerId="ADAL" clId="{26CF346D-10E5-4EE0-BC04-87C2F195333A}" dt="2022-01-27T06:18:50.694" v="1030" actId="947"/>
          <ac:spMkLst>
            <pc:docMk/>
            <pc:sldMk cId="2013159233" sldId="304"/>
            <ac:spMk id="376" creationId="{5CD736E3-667C-471C-B087-F6646C3F61E5}"/>
          </ac:spMkLst>
        </pc:spChg>
        <pc:spChg chg="mod">
          <ac:chgData name="Xin Zhang (FA Talent)" userId="474f572f-8271-4f60-858e-cee871e0aec6" providerId="ADAL" clId="{26CF346D-10E5-4EE0-BC04-87C2F195333A}" dt="2022-01-27T06:18:50.710" v="1034" actId="947"/>
          <ac:spMkLst>
            <pc:docMk/>
            <pc:sldMk cId="2013159233" sldId="304"/>
            <ac:spMk id="377" creationId="{4BFD81F9-39E9-4009-B69C-7EC6CF80956E}"/>
          </ac:spMkLst>
        </pc:spChg>
        <pc:spChg chg="mod">
          <ac:chgData name="Xin Zhang (FA Talent)" userId="474f572f-8271-4f60-858e-cee871e0aec6" providerId="ADAL" clId="{26CF346D-10E5-4EE0-BC04-87C2F195333A}" dt="2022-01-27T06:18:50.728" v="1038" actId="947"/>
          <ac:spMkLst>
            <pc:docMk/>
            <pc:sldMk cId="2013159233" sldId="304"/>
            <ac:spMk id="378" creationId="{16CC3915-D50C-4BF9-96C2-120115DBA0AC}"/>
          </ac:spMkLst>
        </pc:spChg>
        <pc:spChg chg="mod">
          <ac:chgData name="Xin Zhang (FA Talent)" userId="474f572f-8271-4f60-858e-cee871e0aec6" providerId="ADAL" clId="{26CF346D-10E5-4EE0-BC04-87C2F195333A}" dt="2022-01-27T06:18:50.744" v="1042" actId="947"/>
          <ac:spMkLst>
            <pc:docMk/>
            <pc:sldMk cId="2013159233" sldId="304"/>
            <ac:spMk id="380" creationId="{0200E719-0390-4B3F-9BB1-251895128045}"/>
          </ac:spMkLst>
        </pc:spChg>
        <pc:spChg chg="mod">
          <ac:chgData name="Xin Zhang (FA Talent)" userId="474f572f-8271-4f60-858e-cee871e0aec6" providerId="ADAL" clId="{26CF346D-10E5-4EE0-BC04-87C2F195333A}" dt="2022-01-27T06:18:50.759" v="1046" actId="947"/>
          <ac:spMkLst>
            <pc:docMk/>
            <pc:sldMk cId="2013159233" sldId="304"/>
            <ac:spMk id="381" creationId="{59BC5F5C-9CF2-40AF-8454-E07805DBF5F2}"/>
          </ac:spMkLst>
        </pc:spChg>
        <pc:spChg chg="mod">
          <ac:chgData name="Xin Zhang (FA Talent)" userId="474f572f-8271-4f60-858e-cee871e0aec6" providerId="ADAL" clId="{26CF346D-10E5-4EE0-BC04-87C2F195333A}" dt="2022-01-27T06:18:50.774" v="1050" actId="947"/>
          <ac:spMkLst>
            <pc:docMk/>
            <pc:sldMk cId="2013159233" sldId="304"/>
            <ac:spMk id="384" creationId="{77EF0959-A48B-406B-82BA-27EB731C71C8}"/>
          </ac:spMkLst>
        </pc:spChg>
        <pc:spChg chg="mod">
          <ac:chgData name="Xin Zhang (FA Talent)" userId="474f572f-8271-4f60-858e-cee871e0aec6" providerId="ADAL" clId="{26CF346D-10E5-4EE0-BC04-87C2F195333A}" dt="2022-01-27T06:18:50.790" v="1054" actId="947"/>
          <ac:spMkLst>
            <pc:docMk/>
            <pc:sldMk cId="2013159233" sldId="304"/>
            <ac:spMk id="385" creationId="{A68E28E6-00EE-4809-852C-4E40E645945A}"/>
          </ac:spMkLst>
        </pc:spChg>
        <pc:spChg chg="mod">
          <ac:chgData name="Xin Zhang (FA Talent)" userId="474f572f-8271-4f60-858e-cee871e0aec6" providerId="ADAL" clId="{26CF346D-10E5-4EE0-BC04-87C2F195333A}" dt="2022-01-27T06:18:50.804" v="1058" actId="947"/>
          <ac:spMkLst>
            <pc:docMk/>
            <pc:sldMk cId="2013159233" sldId="304"/>
            <ac:spMk id="386" creationId="{CA7B4AE0-0673-4596-B118-5A8F7B6DF076}"/>
          </ac:spMkLst>
        </pc:spChg>
        <pc:spChg chg="mod">
          <ac:chgData name="Xin Zhang (FA Talent)" userId="474f572f-8271-4f60-858e-cee871e0aec6" providerId="ADAL" clId="{26CF346D-10E5-4EE0-BC04-87C2F195333A}" dt="2022-01-27T06:18:50.818" v="1062" actId="947"/>
          <ac:spMkLst>
            <pc:docMk/>
            <pc:sldMk cId="2013159233" sldId="304"/>
            <ac:spMk id="387" creationId="{3055E9B4-1135-44DD-8364-596651837BFF}"/>
          </ac:spMkLst>
        </pc:spChg>
        <pc:spChg chg="mod">
          <ac:chgData name="Xin Zhang (FA Talent)" userId="474f572f-8271-4f60-858e-cee871e0aec6" providerId="ADAL" clId="{26CF346D-10E5-4EE0-BC04-87C2F195333A}" dt="2022-01-27T06:18:50.835" v="1066" actId="947"/>
          <ac:spMkLst>
            <pc:docMk/>
            <pc:sldMk cId="2013159233" sldId="304"/>
            <ac:spMk id="388" creationId="{EE4E07D2-520D-4F1F-8CF6-0E85E105A41B}"/>
          </ac:spMkLst>
        </pc:spChg>
        <pc:spChg chg="mod">
          <ac:chgData name="Xin Zhang (FA Talent)" userId="474f572f-8271-4f60-858e-cee871e0aec6" providerId="ADAL" clId="{26CF346D-10E5-4EE0-BC04-87C2F195333A}" dt="2022-01-27T06:18:50.852" v="1070" actId="947"/>
          <ac:spMkLst>
            <pc:docMk/>
            <pc:sldMk cId="2013159233" sldId="304"/>
            <ac:spMk id="389" creationId="{09C338BD-0221-4BAE-B3C0-C027297A53D0}"/>
          </ac:spMkLst>
        </pc:spChg>
        <pc:spChg chg="mod">
          <ac:chgData name="Xin Zhang (FA Talent)" userId="474f572f-8271-4f60-858e-cee871e0aec6" providerId="ADAL" clId="{26CF346D-10E5-4EE0-BC04-87C2F195333A}" dt="2022-01-27T06:18:50.867" v="1074" actId="947"/>
          <ac:spMkLst>
            <pc:docMk/>
            <pc:sldMk cId="2013159233" sldId="304"/>
            <ac:spMk id="390" creationId="{3FD6185F-C543-4B87-8A85-4396228336D6}"/>
          </ac:spMkLst>
        </pc:spChg>
        <pc:spChg chg="mod">
          <ac:chgData name="Xin Zhang (FA Talent)" userId="474f572f-8271-4f60-858e-cee871e0aec6" providerId="ADAL" clId="{26CF346D-10E5-4EE0-BC04-87C2F195333A}" dt="2022-01-27T06:18:50.883" v="1078" actId="947"/>
          <ac:spMkLst>
            <pc:docMk/>
            <pc:sldMk cId="2013159233" sldId="304"/>
            <ac:spMk id="391" creationId="{53EB269E-4839-472E-9ECD-FE10C8755A92}"/>
          </ac:spMkLst>
        </pc:spChg>
        <pc:spChg chg="mod">
          <ac:chgData name="Xin Zhang (FA Talent)" userId="474f572f-8271-4f60-858e-cee871e0aec6" providerId="ADAL" clId="{26CF346D-10E5-4EE0-BC04-87C2F195333A}" dt="2022-01-27T06:18:50.899" v="1082" actId="947"/>
          <ac:spMkLst>
            <pc:docMk/>
            <pc:sldMk cId="2013159233" sldId="304"/>
            <ac:spMk id="392" creationId="{CB641AD7-0934-49F9-AA97-8075ABABE3FF}"/>
          </ac:spMkLst>
        </pc:spChg>
        <pc:spChg chg="mod">
          <ac:chgData name="Xin Zhang (FA Talent)" userId="474f572f-8271-4f60-858e-cee871e0aec6" providerId="ADAL" clId="{26CF346D-10E5-4EE0-BC04-87C2F195333A}" dt="2022-01-27T06:18:50.915" v="1086" actId="947"/>
          <ac:spMkLst>
            <pc:docMk/>
            <pc:sldMk cId="2013159233" sldId="304"/>
            <ac:spMk id="393" creationId="{6936AF49-995E-4B5E-95FE-216326EEEA9E}"/>
          </ac:spMkLst>
        </pc:spChg>
        <pc:spChg chg="mod">
          <ac:chgData name="Xin Zhang (FA Talent)" userId="474f572f-8271-4f60-858e-cee871e0aec6" providerId="ADAL" clId="{26CF346D-10E5-4EE0-BC04-87C2F195333A}" dt="2022-01-27T06:18:50.930" v="1090" actId="947"/>
          <ac:spMkLst>
            <pc:docMk/>
            <pc:sldMk cId="2013159233" sldId="304"/>
            <ac:spMk id="395" creationId="{15832376-9075-4B3B-A18F-8D3C69D9170F}"/>
          </ac:spMkLst>
        </pc:spChg>
        <pc:spChg chg="mod">
          <ac:chgData name="Xin Zhang (FA Talent)" userId="474f572f-8271-4f60-858e-cee871e0aec6" providerId="ADAL" clId="{26CF346D-10E5-4EE0-BC04-87C2F195333A}" dt="2022-01-27T06:18:50.946" v="1094" actId="947"/>
          <ac:spMkLst>
            <pc:docMk/>
            <pc:sldMk cId="2013159233" sldId="304"/>
            <ac:spMk id="396" creationId="{6C80AB0A-654E-44F8-8C8A-67A598AA48A3}"/>
          </ac:spMkLst>
        </pc:spChg>
        <pc:spChg chg="mod">
          <ac:chgData name="Xin Zhang (FA Talent)" userId="474f572f-8271-4f60-858e-cee871e0aec6" providerId="ADAL" clId="{26CF346D-10E5-4EE0-BC04-87C2F195333A}" dt="2022-01-27T06:18:50.961" v="1098" actId="947"/>
          <ac:spMkLst>
            <pc:docMk/>
            <pc:sldMk cId="2013159233" sldId="304"/>
            <ac:spMk id="397" creationId="{B8C54443-DD4E-482C-83FA-3C8DDA31CDC5}"/>
          </ac:spMkLst>
        </pc:spChg>
        <pc:spChg chg="mod">
          <ac:chgData name="Xin Zhang (FA Talent)" userId="474f572f-8271-4f60-858e-cee871e0aec6" providerId="ADAL" clId="{26CF346D-10E5-4EE0-BC04-87C2F195333A}" dt="2022-01-27T06:18:50.976" v="1102" actId="947"/>
          <ac:spMkLst>
            <pc:docMk/>
            <pc:sldMk cId="2013159233" sldId="304"/>
            <ac:spMk id="398" creationId="{6E42662E-0C50-4838-83AB-10912092D455}"/>
          </ac:spMkLst>
        </pc:spChg>
        <pc:spChg chg="mod">
          <ac:chgData name="Xin Zhang (FA Talent)" userId="474f572f-8271-4f60-858e-cee871e0aec6" providerId="ADAL" clId="{26CF346D-10E5-4EE0-BC04-87C2F195333A}" dt="2022-01-27T06:18:50.991" v="1106" actId="947"/>
          <ac:spMkLst>
            <pc:docMk/>
            <pc:sldMk cId="2013159233" sldId="304"/>
            <ac:spMk id="399" creationId="{5590F79F-3509-4625-BDB1-7FAD42EA98E0}"/>
          </ac:spMkLst>
        </pc:spChg>
        <pc:spChg chg="mod">
          <ac:chgData name="Xin Zhang (FA Talent)" userId="474f572f-8271-4f60-858e-cee871e0aec6" providerId="ADAL" clId="{26CF346D-10E5-4EE0-BC04-87C2F195333A}" dt="2022-01-27T06:18:51.006" v="1110" actId="947"/>
          <ac:spMkLst>
            <pc:docMk/>
            <pc:sldMk cId="2013159233" sldId="304"/>
            <ac:spMk id="401" creationId="{96323CA9-A4AE-4C76-98CE-A2C1386A9100}"/>
          </ac:spMkLst>
        </pc:spChg>
        <pc:spChg chg="mod">
          <ac:chgData name="Xin Zhang (FA Talent)" userId="474f572f-8271-4f60-858e-cee871e0aec6" providerId="ADAL" clId="{26CF346D-10E5-4EE0-BC04-87C2F195333A}" dt="2022-01-27T06:18:51.021" v="1114" actId="947"/>
          <ac:spMkLst>
            <pc:docMk/>
            <pc:sldMk cId="2013159233" sldId="304"/>
            <ac:spMk id="402" creationId="{1AFD4359-D593-4556-A0B1-52A66A2FD305}"/>
          </ac:spMkLst>
        </pc:spChg>
        <pc:spChg chg="mod">
          <ac:chgData name="Xin Zhang (FA Talent)" userId="474f572f-8271-4f60-858e-cee871e0aec6" providerId="ADAL" clId="{26CF346D-10E5-4EE0-BC04-87C2F195333A}" dt="2022-01-27T06:18:51.037" v="1118" actId="947"/>
          <ac:spMkLst>
            <pc:docMk/>
            <pc:sldMk cId="2013159233" sldId="304"/>
            <ac:spMk id="404" creationId="{B71699AD-2C48-447A-B24E-54D63C004F7E}"/>
          </ac:spMkLst>
        </pc:spChg>
        <pc:spChg chg="mod">
          <ac:chgData name="Xin Zhang (FA Talent)" userId="474f572f-8271-4f60-858e-cee871e0aec6" providerId="ADAL" clId="{26CF346D-10E5-4EE0-BC04-87C2F195333A}" dt="2022-01-27T06:18:51.054" v="1122" actId="947"/>
          <ac:spMkLst>
            <pc:docMk/>
            <pc:sldMk cId="2013159233" sldId="304"/>
            <ac:spMk id="405" creationId="{259ECCBD-26E9-4F39-BEEC-2D2E934EC941}"/>
          </ac:spMkLst>
        </pc:spChg>
        <pc:spChg chg="mod">
          <ac:chgData name="Xin Zhang (FA Talent)" userId="474f572f-8271-4f60-858e-cee871e0aec6" providerId="ADAL" clId="{26CF346D-10E5-4EE0-BC04-87C2F195333A}" dt="2022-01-27T06:18:51.069" v="1126" actId="947"/>
          <ac:spMkLst>
            <pc:docMk/>
            <pc:sldMk cId="2013159233" sldId="304"/>
            <ac:spMk id="406" creationId="{01545ADA-E1FF-48D4-8A99-F402286DB6D1}"/>
          </ac:spMkLst>
        </pc:spChg>
        <pc:spChg chg="mod">
          <ac:chgData name="Xin Zhang (FA Talent)" userId="474f572f-8271-4f60-858e-cee871e0aec6" providerId="ADAL" clId="{26CF346D-10E5-4EE0-BC04-87C2F195333A}" dt="2022-01-27T06:18:51.084" v="1130" actId="947"/>
          <ac:spMkLst>
            <pc:docMk/>
            <pc:sldMk cId="2013159233" sldId="304"/>
            <ac:spMk id="407" creationId="{BB21E3C1-3027-4972-ADB1-BA0770B18EF2}"/>
          </ac:spMkLst>
        </pc:spChg>
        <pc:spChg chg="mod">
          <ac:chgData name="Xin Zhang (FA Talent)" userId="474f572f-8271-4f60-858e-cee871e0aec6" providerId="ADAL" clId="{26CF346D-10E5-4EE0-BC04-87C2F195333A}" dt="2022-01-27T06:18:51.100" v="1134" actId="947"/>
          <ac:spMkLst>
            <pc:docMk/>
            <pc:sldMk cId="2013159233" sldId="304"/>
            <ac:spMk id="408" creationId="{72ABD27A-0BF6-4C11-8816-5A5E7F2592E6}"/>
          </ac:spMkLst>
        </pc:spChg>
        <pc:spChg chg="mod">
          <ac:chgData name="Xin Zhang (FA Talent)" userId="474f572f-8271-4f60-858e-cee871e0aec6" providerId="ADAL" clId="{26CF346D-10E5-4EE0-BC04-87C2F195333A}" dt="2022-01-27T06:18:51.149" v="1138" actId="947"/>
          <ac:spMkLst>
            <pc:docMk/>
            <pc:sldMk cId="2013159233" sldId="304"/>
            <ac:spMk id="409" creationId="{2E231E9D-52F5-4BF7-814A-9333877D93E0}"/>
          </ac:spMkLst>
        </pc:spChg>
        <pc:spChg chg="mod">
          <ac:chgData name="Xin Zhang (FA Talent)" userId="474f572f-8271-4f60-858e-cee871e0aec6" providerId="ADAL" clId="{26CF346D-10E5-4EE0-BC04-87C2F195333A}" dt="2022-01-27T06:18:51.165" v="1142" actId="947"/>
          <ac:spMkLst>
            <pc:docMk/>
            <pc:sldMk cId="2013159233" sldId="304"/>
            <ac:spMk id="410" creationId="{4A78BC3C-AD31-432A-9BC7-4AD60F02A9F9}"/>
          </ac:spMkLst>
        </pc:spChg>
        <pc:spChg chg="mod">
          <ac:chgData name="Xin Zhang (FA Talent)" userId="474f572f-8271-4f60-858e-cee871e0aec6" providerId="ADAL" clId="{26CF346D-10E5-4EE0-BC04-87C2F195333A}" dt="2022-01-27T06:18:51.180" v="1146" actId="947"/>
          <ac:spMkLst>
            <pc:docMk/>
            <pc:sldMk cId="2013159233" sldId="304"/>
            <ac:spMk id="412" creationId="{EF77F8C6-8D73-4BAD-972C-DBEC83653CC0}"/>
          </ac:spMkLst>
        </pc:spChg>
        <pc:spChg chg="mod">
          <ac:chgData name="Xin Zhang (FA Talent)" userId="474f572f-8271-4f60-858e-cee871e0aec6" providerId="ADAL" clId="{26CF346D-10E5-4EE0-BC04-87C2F195333A}" dt="2022-01-27T06:18:51.195" v="1150" actId="947"/>
          <ac:spMkLst>
            <pc:docMk/>
            <pc:sldMk cId="2013159233" sldId="304"/>
            <ac:spMk id="413" creationId="{685D377D-8CB8-4C36-B2CA-AD9A027CE587}"/>
          </ac:spMkLst>
        </pc:spChg>
        <pc:spChg chg="mod">
          <ac:chgData name="Xin Zhang (FA Talent)" userId="474f572f-8271-4f60-858e-cee871e0aec6" providerId="ADAL" clId="{26CF346D-10E5-4EE0-BC04-87C2F195333A}" dt="2022-01-27T06:18:51.210" v="1154" actId="947"/>
          <ac:spMkLst>
            <pc:docMk/>
            <pc:sldMk cId="2013159233" sldId="304"/>
            <ac:spMk id="414" creationId="{0B712A72-5624-4829-85E6-9A18F42FB1D5}"/>
          </ac:spMkLst>
        </pc:spChg>
        <pc:spChg chg="mod">
          <ac:chgData name="Xin Zhang (FA Talent)" userId="474f572f-8271-4f60-858e-cee871e0aec6" providerId="ADAL" clId="{26CF346D-10E5-4EE0-BC04-87C2F195333A}" dt="2022-01-27T06:18:51.225" v="1158" actId="947"/>
          <ac:spMkLst>
            <pc:docMk/>
            <pc:sldMk cId="2013159233" sldId="304"/>
            <ac:spMk id="415" creationId="{65A363F5-03E7-4700-AC12-1CE8A420DCDB}"/>
          </ac:spMkLst>
        </pc:spChg>
        <pc:spChg chg="mod">
          <ac:chgData name="Xin Zhang (FA Talent)" userId="474f572f-8271-4f60-858e-cee871e0aec6" providerId="ADAL" clId="{26CF346D-10E5-4EE0-BC04-87C2F195333A}" dt="2022-01-27T06:18:51.241" v="1162" actId="947"/>
          <ac:spMkLst>
            <pc:docMk/>
            <pc:sldMk cId="2013159233" sldId="304"/>
            <ac:spMk id="416" creationId="{BE5687D8-107A-4EDD-8759-7F8CF0C5C3DB}"/>
          </ac:spMkLst>
        </pc:spChg>
        <pc:spChg chg="mod">
          <ac:chgData name="Xin Zhang (FA Talent)" userId="474f572f-8271-4f60-858e-cee871e0aec6" providerId="ADAL" clId="{26CF346D-10E5-4EE0-BC04-87C2F195333A}" dt="2022-01-27T06:18:51.255" v="1166" actId="947"/>
          <ac:spMkLst>
            <pc:docMk/>
            <pc:sldMk cId="2013159233" sldId="304"/>
            <ac:spMk id="418" creationId="{D89738F0-0138-40E1-913F-2A9A0C6F834E}"/>
          </ac:spMkLst>
        </pc:spChg>
        <pc:spChg chg="mod">
          <ac:chgData name="Xin Zhang (FA Talent)" userId="474f572f-8271-4f60-858e-cee871e0aec6" providerId="ADAL" clId="{26CF346D-10E5-4EE0-BC04-87C2F195333A}" dt="2022-01-27T06:18:51.271" v="1170" actId="947"/>
          <ac:spMkLst>
            <pc:docMk/>
            <pc:sldMk cId="2013159233" sldId="304"/>
            <ac:spMk id="419" creationId="{FE5DF77E-DE56-4488-BC18-A5A0D9AA7FD8}"/>
          </ac:spMkLst>
        </pc:spChg>
        <pc:spChg chg="mod">
          <ac:chgData name="Xin Zhang (FA Talent)" userId="474f572f-8271-4f60-858e-cee871e0aec6" providerId="ADAL" clId="{26CF346D-10E5-4EE0-BC04-87C2F195333A}" dt="2022-01-27T06:18:51.287" v="1174" actId="947"/>
          <ac:spMkLst>
            <pc:docMk/>
            <pc:sldMk cId="2013159233" sldId="304"/>
            <ac:spMk id="420" creationId="{BB3EFD58-92DA-46FC-AE0D-A7F52C8CEB4D}"/>
          </ac:spMkLst>
        </pc:spChg>
        <pc:spChg chg="mod">
          <ac:chgData name="Xin Zhang (FA Talent)" userId="474f572f-8271-4f60-858e-cee871e0aec6" providerId="ADAL" clId="{26CF346D-10E5-4EE0-BC04-87C2F195333A}" dt="2022-01-27T06:18:51.301" v="1178" actId="947"/>
          <ac:spMkLst>
            <pc:docMk/>
            <pc:sldMk cId="2013159233" sldId="304"/>
            <ac:spMk id="421" creationId="{47C0E153-F1A4-41EF-B347-312B18191E21}"/>
          </ac:spMkLst>
        </pc:spChg>
        <pc:spChg chg="mod">
          <ac:chgData name="Xin Zhang (FA Talent)" userId="474f572f-8271-4f60-858e-cee871e0aec6" providerId="ADAL" clId="{26CF346D-10E5-4EE0-BC04-87C2F195333A}" dt="2022-01-27T06:18:51.318" v="1182" actId="947"/>
          <ac:spMkLst>
            <pc:docMk/>
            <pc:sldMk cId="2013159233" sldId="304"/>
            <ac:spMk id="422" creationId="{B8DFD1C9-CC1F-4D93-A2D5-5B1159644FEB}"/>
          </ac:spMkLst>
        </pc:spChg>
        <pc:spChg chg="mod">
          <ac:chgData name="Xin Zhang (FA Talent)" userId="474f572f-8271-4f60-858e-cee871e0aec6" providerId="ADAL" clId="{26CF346D-10E5-4EE0-BC04-87C2F195333A}" dt="2022-01-27T06:18:51.333" v="1186" actId="947"/>
          <ac:spMkLst>
            <pc:docMk/>
            <pc:sldMk cId="2013159233" sldId="304"/>
            <ac:spMk id="423" creationId="{AC6B9A41-693B-45A4-8CE9-BF825D37D5CB}"/>
          </ac:spMkLst>
        </pc:spChg>
        <pc:spChg chg="mod">
          <ac:chgData name="Xin Zhang (FA Talent)" userId="474f572f-8271-4f60-858e-cee871e0aec6" providerId="ADAL" clId="{26CF346D-10E5-4EE0-BC04-87C2F195333A}" dt="2022-01-27T06:18:51.348" v="1190" actId="947"/>
          <ac:spMkLst>
            <pc:docMk/>
            <pc:sldMk cId="2013159233" sldId="304"/>
            <ac:spMk id="425" creationId="{9C16E6B3-DB5D-4A0C-B5B5-BECE5AEABCE3}"/>
          </ac:spMkLst>
        </pc:spChg>
        <pc:spChg chg="mod">
          <ac:chgData name="Xin Zhang (FA Talent)" userId="474f572f-8271-4f60-858e-cee871e0aec6" providerId="ADAL" clId="{26CF346D-10E5-4EE0-BC04-87C2F195333A}" dt="2022-01-27T06:18:51.363" v="1194" actId="947"/>
          <ac:spMkLst>
            <pc:docMk/>
            <pc:sldMk cId="2013159233" sldId="304"/>
            <ac:spMk id="428" creationId="{342F3FD3-2585-4CAE-9851-115A8C59F19A}"/>
          </ac:spMkLst>
        </pc:spChg>
        <pc:spChg chg="mod">
          <ac:chgData name="Xin Zhang (FA Talent)" userId="474f572f-8271-4f60-858e-cee871e0aec6" providerId="ADAL" clId="{26CF346D-10E5-4EE0-BC04-87C2F195333A}" dt="2022-01-27T06:18:51.380" v="1198" actId="947"/>
          <ac:spMkLst>
            <pc:docMk/>
            <pc:sldMk cId="2013159233" sldId="304"/>
            <ac:spMk id="429" creationId="{D2699A93-7786-4BC1-A97E-5DA24957566A}"/>
          </ac:spMkLst>
        </pc:spChg>
        <pc:spChg chg="mod">
          <ac:chgData name="Xin Zhang (FA Talent)" userId="474f572f-8271-4f60-858e-cee871e0aec6" providerId="ADAL" clId="{26CF346D-10E5-4EE0-BC04-87C2F195333A}" dt="2022-01-27T06:18:51.396" v="1202" actId="947"/>
          <ac:spMkLst>
            <pc:docMk/>
            <pc:sldMk cId="2013159233" sldId="304"/>
            <ac:spMk id="430" creationId="{0878447E-8497-4B4F-9FA2-8DBDA67244F5}"/>
          </ac:spMkLst>
        </pc:spChg>
        <pc:spChg chg="mod">
          <ac:chgData name="Xin Zhang (FA Talent)" userId="474f572f-8271-4f60-858e-cee871e0aec6" providerId="ADAL" clId="{26CF346D-10E5-4EE0-BC04-87C2F195333A}" dt="2022-01-27T06:18:51.411" v="1206" actId="947"/>
          <ac:spMkLst>
            <pc:docMk/>
            <pc:sldMk cId="2013159233" sldId="304"/>
            <ac:spMk id="432" creationId="{647B9CC1-E026-42F1-B18D-31F6DA4A2E2D}"/>
          </ac:spMkLst>
        </pc:spChg>
        <pc:spChg chg="mod">
          <ac:chgData name="Xin Zhang (FA Talent)" userId="474f572f-8271-4f60-858e-cee871e0aec6" providerId="ADAL" clId="{26CF346D-10E5-4EE0-BC04-87C2F195333A}" dt="2022-01-27T06:18:51.427" v="1210" actId="947"/>
          <ac:spMkLst>
            <pc:docMk/>
            <pc:sldMk cId="2013159233" sldId="304"/>
            <ac:spMk id="433" creationId="{17D8D322-A072-49FD-885F-399CBDEAECFC}"/>
          </ac:spMkLst>
        </pc:spChg>
        <pc:spChg chg="mod">
          <ac:chgData name="Xin Zhang (FA Talent)" userId="474f572f-8271-4f60-858e-cee871e0aec6" providerId="ADAL" clId="{26CF346D-10E5-4EE0-BC04-87C2F195333A}" dt="2022-01-27T06:18:51.443" v="1214" actId="947"/>
          <ac:spMkLst>
            <pc:docMk/>
            <pc:sldMk cId="2013159233" sldId="304"/>
            <ac:spMk id="434" creationId="{36ADB899-03C0-4036-BCDA-2E8DD44BB8BD}"/>
          </ac:spMkLst>
        </pc:spChg>
        <pc:spChg chg="mod">
          <ac:chgData name="Xin Zhang (FA Talent)" userId="474f572f-8271-4f60-858e-cee871e0aec6" providerId="ADAL" clId="{26CF346D-10E5-4EE0-BC04-87C2F195333A}" dt="2022-01-27T06:18:51.459" v="1218" actId="947"/>
          <ac:spMkLst>
            <pc:docMk/>
            <pc:sldMk cId="2013159233" sldId="304"/>
            <ac:spMk id="436" creationId="{2F02F407-31A4-43DE-9780-4ABC89A3D8CA}"/>
          </ac:spMkLst>
        </pc:spChg>
        <pc:spChg chg="mod">
          <ac:chgData name="Xin Zhang (FA Talent)" userId="474f572f-8271-4f60-858e-cee871e0aec6" providerId="ADAL" clId="{26CF346D-10E5-4EE0-BC04-87C2F195333A}" dt="2022-01-27T06:18:51.477" v="1222" actId="947"/>
          <ac:spMkLst>
            <pc:docMk/>
            <pc:sldMk cId="2013159233" sldId="304"/>
            <ac:spMk id="437" creationId="{5DE81A26-FFAF-40B8-8B47-76267B1FAEF1}"/>
          </ac:spMkLst>
        </pc:spChg>
        <pc:picChg chg="del">
          <ac:chgData name="Xin Zhang (FA Talent)" userId="474f572f-8271-4f60-858e-cee871e0aec6" providerId="ADAL" clId="{26CF346D-10E5-4EE0-BC04-87C2F195333A}" dt="2022-01-27T06:20:02.777" v="8028" actId="478"/>
          <ac:picMkLst>
            <pc:docMk/>
            <pc:sldMk cId="2013159233" sldId="304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3:42.880" v="8093" actId="20577"/>
        <pc:sldMkLst>
          <pc:docMk/>
          <pc:sldMk cId="33548667" sldId="305"/>
        </pc:sldMkLst>
        <pc:spChg chg="mod">
          <ac:chgData name="Xin Zhang (FA Talent)" userId="474f572f-8271-4f60-858e-cee871e0aec6" providerId="ADAL" clId="{26CF346D-10E5-4EE0-BC04-87C2F195333A}" dt="2022-01-27T06:23:39.728" v="8092" actId="120"/>
          <ac:spMkLst>
            <pc:docMk/>
            <pc:sldMk cId="33548667" sldId="305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23:42.880" v="8093" actId="20577"/>
          <ac:spMkLst>
            <pc:docMk/>
            <pc:sldMk cId="33548667" sldId="305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21.100" v="7774" actId="947"/>
          <ac:spMkLst>
            <pc:docMk/>
            <pc:sldMk cId="33548667" sldId="305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21.104" v="7778" actId="947"/>
          <ac:spMkLst>
            <pc:docMk/>
            <pc:sldMk cId="33548667" sldId="305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20.714" v="7718" actId="947"/>
          <ac:spMkLst>
            <pc:docMk/>
            <pc:sldMk cId="33548667" sldId="305"/>
            <ac:spMk id="28" creationId="{4E81A257-3E8D-498F-9787-D9F46095998D}"/>
          </ac:spMkLst>
        </pc:spChg>
        <pc:spChg chg="mod">
          <ac:chgData name="Xin Zhang (FA Talent)" userId="474f572f-8271-4f60-858e-cee871e0aec6" providerId="ADAL" clId="{26CF346D-10E5-4EE0-BC04-87C2F195333A}" dt="2022-01-27T06:19:21.103" v="7777" actId="947"/>
          <ac:spMkLst>
            <pc:docMk/>
            <pc:sldMk cId="33548667" sldId="305"/>
            <ac:spMk id="29" creationId="{983016B9-C14E-4928-B508-2C470E2A5056}"/>
          </ac:spMkLst>
        </pc:spChg>
        <pc:spChg chg="mod">
          <ac:chgData name="Xin Zhang (FA Talent)" userId="474f572f-8271-4f60-858e-cee871e0aec6" providerId="ADAL" clId="{26CF346D-10E5-4EE0-BC04-87C2F195333A}" dt="2022-01-27T06:19:21.098" v="7772" actId="947"/>
          <ac:spMkLst>
            <pc:docMk/>
            <pc:sldMk cId="33548667" sldId="305"/>
            <ac:spMk id="35" creationId="{4E590552-58D3-405F-8B11-29F05CA71E1D}"/>
          </ac:spMkLst>
        </pc:spChg>
        <pc:spChg chg="mod">
          <ac:chgData name="Xin Zhang (FA Talent)" userId="474f572f-8271-4f60-858e-cee871e0aec6" providerId="ADAL" clId="{26CF346D-10E5-4EE0-BC04-87C2F195333A}" dt="2022-01-27T06:19:21.091" v="7768" actId="947"/>
          <ac:spMkLst>
            <pc:docMk/>
            <pc:sldMk cId="33548667" sldId="305"/>
            <ac:spMk id="36" creationId="{4A50DA41-88F0-44B2-9013-A829C7C896D4}"/>
          </ac:spMkLst>
        </pc:spChg>
        <pc:spChg chg="mod">
          <ac:chgData name="Xin Zhang (FA Talent)" userId="474f572f-8271-4f60-858e-cee871e0aec6" providerId="ADAL" clId="{26CF346D-10E5-4EE0-BC04-87C2F195333A}" dt="2022-01-27T06:19:21.084" v="7763" actId="947"/>
          <ac:spMkLst>
            <pc:docMk/>
            <pc:sldMk cId="33548667" sldId="305"/>
            <ac:spMk id="51" creationId="{DCE7EDD6-9952-49EF-8AD5-9367F13725B2}"/>
          </ac:spMkLst>
        </pc:spChg>
        <pc:spChg chg="mod">
          <ac:chgData name="Xin Zhang (FA Talent)" userId="474f572f-8271-4f60-858e-cee871e0aec6" providerId="ADAL" clId="{26CF346D-10E5-4EE0-BC04-87C2F195333A}" dt="2022-01-27T06:19:21.090" v="7767" actId="947"/>
          <ac:spMkLst>
            <pc:docMk/>
            <pc:sldMk cId="33548667" sldId="305"/>
            <ac:spMk id="53" creationId="{896D18DE-57E2-4918-BA1D-90D010E88929}"/>
          </ac:spMkLst>
        </pc:spChg>
        <pc:spChg chg="mod">
          <ac:chgData name="Xin Zhang (FA Talent)" userId="474f572f-8271-4f60-858e-cee871e0aec6" providerId="ADAL" clId="{26CF346D-10E5-4EE0-BC04-87C2F195333A}" dt="2022-01-27T06:19:21.083" v="7762" actId="947"/>
          <ac:spMkLst>
            <pc:docMk/>
            <pc:sldMk cId="33548667" sldId="305"/>
            <ac:spMk id="61" creationId="{3D074898-7507-43CB-B720-46412F3BEE47}"/>
          </ac:spMkLst>
        </pc:spChg>
        <pc:spChg chg="mod">
          <ac:chgData name="Xin Zhang (FA Talent)" userId="474f572f-8271-4f60-858e-cee871e0aec6" providerId="ADAL" clId="{26CF346D-10E5-4EE0-BC04-87C2F195333A}" dt="2022-01-27T06:19:20.719" v="7722" actId="947"/>
          <ac:spMkLst>
            <pc:docMk/>
            <pc:sldMk cId="33548667" sldId="305"/>
            <ac:spMk id="62" creationId="{E6C45F70-C507-44E4-A6E0-EB5883CE0C5C}"/>
          </ac:spMkLst>
        </pc:spChg>
        <pc:spChg chg="mod">
          <ac:chgData name="Xin Zhang (FA Talent)" userId="474f572f-8271-4f60-858e-cee871e0aec6" providerId="ADAL" clId="{26CF346D-10E5-4EE0-BC04-87C2F195333A}" dt="2022-01-27T06:19:20.725" v="7726" actId="947"/>
          <ac:spMkLst>
            <pc:docMk/>
            <pc:sldMk cId="33548667" sldId="305"/>
            <ac:spMk id="64" creationId="{6688BEFC-65D2-446A-A505-BCCFA799CB66}"/>
          </ac:spMkLst>
        </pc:spChg>
        <pc:spChg chg="mod">
          <ac:chgData name="Xin Zhang (FA Talent)" userId="474f572f-8271-4f60-858e-cee871e0aec6" providerId="ADAL" clId="{26CF346D-10E5-4EE0-BC04-87C2F195333A}" dt="2022-01-27T06:19:21.088" v="7765" actId="947"/>
          <ac:spMkLst>
            <pc:docMk/>
            <pc:sldMk cId="33548667" sldId="305"/>
            <ac:spMk id="65" creationId="{667F9A17-51F3-4F1A-99B8-BD4300563474}"/>
          </ac:spMkLst>
        </pc:spChg>
        <pc:spChg chg="mod">
          <ac:chgData name="Xin Zhang (FA Talent)" userId="474f572f-8271-4f60-858e-cee871e0aec6" providerId="ADAL" clId="{26CF346D-10E5-4EE0-BC04-87C2F195333A}" dt="2022-01-27T06:19:20.730" v="7730" actId="947"/>
          <ac:spMkLst>
            <pc:docMk/>
            <pc:sldMk cId="33548667" sldId="305"/>
            <ac:spMk id="66" creationId="{2949CD82-E596-4C80-9C9C-A8FF922CE23C}"/>
          </ac:spMkLst>
        </pc:spChg>
        <pc:spChg chg="mod">
          <ac:chgData name="Xin Zhang (FA Talent)" userId="474f572f-8271-4f60-858e-cee871e0aec6" providerId="ADAL" clId="{26CF346D-10E5-4EE0-BC04-87C2F195333A}" dt="2022-01-27T06:19:21.101" v="7775" actId="947"/>
          <ac:spMkLst>
            <pc:docMk/>
            <pc:sldMk cId="33548667" sldId="305"/>
            <ac:spMk id="67" creationId="{DFB6C9DB-7024-47D1-8021-79F7A6296EC3}"/>
          </ac:spMkLst>
        </pc:spChg>
        <pc:spChg chg="mod">
          <ac:chgData name="Xin Zhang (FA Talent)" userId="474f572f-8271-4f60-858e-cee871e0aec6" providerId="ADAL" clId="{26CF346D-10E5-4EE0-BC04-87C2F195333A}" dt="2022-01-27T06:19:21.099" v="7773" actId="947"/>
          <ac:spMkLst>
            <pc:docMk/>
            <pc:sldMk cId="33548667" sldId="305"/>
            <ac:spMk id="300" creationId="{1E98FDEB-DBF4-42BA-9EBC-8A0B8C5C66D0}"/>
          </ac:spMkLst>
        </pc:spChg>
        <pc:picChg chg="del">
          <ac:chgData name="Xin Zhang (FA Talent)" userId="474f572f-8271-4f60-858e-cee871e0aec6" providerId="ADAL" clId="{26CF346D-10E5-4EE0-BC04-87C2F195333A}" dt="2022-01-27T06:21:12.637" v="8050" actId="478"/>
          <ac:picMkLst>
            <pc:docMk/>
            <pc:sldMk cId="33548667" sldId="305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48.242" v="8042" actId="478"/>
        <pc:sldMkLst>
          <pc:docMk/>
          <pc:sldMk cId="1821203270" sldId="306"/>
        </pc:sldMkLst>
        <pc:spChg chg="mod">
          <ac:chgData name="Xin Zhang (FA Talent)" userId="474f572f-8271-4f60-858e-cee871e0aec6" providerId="ADAL" clId="{26CF346D-10E5-4EE0-BC04-87C2F195333A}" dt="2022-01-27T06:19:13.692" v="6202" actId="947"/>
          <ac:spMkLst>
            <pc:docMk/>
            <pc:sldMk cId="1821203270" sldId="306"/>
            <ac:spMk id="4" creationId="{14E67DFF-11CD-4B8C-9578-AD11B9A59D73}"/>
          </ac:spMkLst>
        </pc:spChg>
        <pc:spChg chg="mod">
          <ac:chgData name="Xin Zhang (FA Talent)" userId="474f572f-8271-4f60-858e-cee871e0aec6" providerId="ADAL" clId="{26CF346D-10E5-4EE0-BC04-87C2F195333A}" dt="2022-01-27T06:19:14.229" v="6554" actId="947"/>
          <ac:spMkLst>
            <pc:docMk/>
            <pc:sldMk cId="1821203270" sldId="306"/>
            <ac:spMk id="5" creationId="{18EC7C49-4BC7-44AE-8D74-B648E08E9ECC}"/>
          </ac:spMkLst>
        </pc:spChg>
        <pc:spChg chg="mod">
          <ac:chgData name="Xin Zhang (FA Talent)" userId="474f572f-8271-4f60-858e-cee871e0aec6" providerId="ADAL" clId="{26CF346D-10E5-4EE0-BC04-87C2F195333A}" dt="2022-01-27T06:19:14.222" v="6550" actId="947"/>
          <ac:spMkLst>
            <pc:docMk/>
            <pc:sldMk cId="1821203270" sldId="306"/>
            <ac:spMk id="6" creationId="{7D4D9217-8FE2-44E8-8096-5FD43A9A2E54}"/>
          </ac:spMkLst>
        </pc:spChg>
        <pc:spChg chg="mod">
          <ac:chgData name="Xin Zhang (FA Talent)" userId="474f572f-8271-4f60-858e-cee871e0aec6" providerId="ADAL" clId="{26CF346D-10E5-4EE0-BC04-87C2F195333A}" dt="2022-01-27T06:19:14.224" v="6551" actId="947"/>
          <ac:spMkLst>
            <pc:docMk/>
            <pc:sldMk cId="1821203270" sldId="306"/>
            <ac:spMk id="8" creationId="{8BF77517-2E2B-4021-8145-2045837193DD}"/>
          </ac:spMkLst>
        </pc:spChg>
        <pc:spChg chg="mod">
          <ac:chgData name="Xin Zhang (FA Talent)" userId="474f572f-8271-4f60-858e-cee871e0aec6" providerId="ADAL" clId="{26CF346D-10E5-4EE0-BC04-87C2F195333A}" dt="2022-01-27T06:19:13.697" v="6206" actId="947"/>
          <ac:spMkLst>
            <pc:docMk/>
            <pc:sldMk cId="1821203270" sldId="306"/>
            <ac:spMk id="14" creationId="{27FD8A0D-7864-41D9-93DA-1945565C960B}"/>
          </ac:spMkLst>
        </pc:spChg>
        <pc:spChg chg="mod">
          <ac:chgData name="Xin Zhang (FA Talent)" userId="474f572f-8271-4f60-858e-cee871e0aec6" providerId="ADAL" clId="{26CF346D-10E5-4EE0-BC04-87C2F195333A}" dt="2022-01-27T06:19:13.704" v="6210" actId="947"/>
          <ac:spMkLst>
            <pc:docMk/>
            <pc:sldMk cId="1821203270" sldId="306"/>
            <ac:spMk id="15" creationId="{862CBE3D-D4FC-4E58-8AF3-48AF359B1A60}"/>
          </ac:spMkLst>
        </pc:spChg>
        <pc:spChg chg="mod">
          <ac:chgData name="Xin Zhang (FA Talent)" userId="474f572f-8271-4f60-858e-cee871e0aec6" providerId="ADAL" clId="{26CF346D-10E5-4EE0-BC04-87C2F195333A}" dt="2022-01-27T06:19:13.712" v="6214" actId="947"/>
          <ac:spMkLst>
            <pc:docMk/>
            <pc:sldMk cId="1821203270" sldId="306"/>
            <ac:spMk id="16" creationId="{1B6D1B73-D08C-4D2A-82CC-6ABC929C904E}"/>
          </ac:spMkLst>
        </pc:spChg>
        <pc:spChg chg="mod">
          <ac:chgData name="Xin Zhang (FA Talent)" userId="474f572f-8271-4f60-858e-cee871e0aec6" providerId="ADAL" clId="{26CF346D-10E5-4EE0-BC04-87C2F195333A}" dt="2022-01-27T06:19:13.717" v="6218" actId="947"/>
          <ac:spMkLst>
            <pc:docMk/>
            <pc:sldMk cId="1821203270" sldId="306"/>
            <ac:spMk id="17" creationId="{9A027964-9CA0-414D-AABA-1A1B47FF163D}"/>
          </ac:spMkLst>
        </pc:spChg>
        <pc:spChg chg="mod">
          <ac:chgData name="Xin Zhang (FA Talent)" userId="474f572f-8271-4f60-858e-cee871e0aec6" providerId="ADAL" clId="{26CF346D-10E5-4EE0-BC04-87C2F195333A}" dt="2022-01-27T06:19:13.721" v="6222" actId="947"/>
          <ac:spMkLst>
            <pc:docMk/>
            <pc:sldMk cId="1821203270" sldId="306"/>
            <ac:spMk id="22" creationId="{E2A3885B-4B64-4D78-A928-4A5A14D8EF0C}"/>
          </ac:spMkLst>
        </pc:spChg>
        <pc:spChg chg="mod">
          <ac:chgData name="Xin Zhang (FA Talent)" userId="474f572f-8271-4f60-858e-cee871e0aec6" providerId="ADAL" clId="{26CF346D-10E5-4EE0-BC04-87C2F195333A}" dt="2022-01-27T06:19:13.727" v="6226" actId="947"/>
          <ac:spMkLst>
            <pc:docMk/>
            <pc:sldMk cId="1821203270" sldId="306"/>
            <ac:spMk id="24" creationId="{6759EDB4-00E6-4920-9D46-06962D10C57E}"/>
          </ac:spMkLst>
        </pc:spChg>
        <pc:spChg chg="mod">
          <ac:chgData name="Xin Zhang (FA Talent)" userId="474f572f-8271-4f60-858e-cee871e0aec6" providerId="ADAL" clId="{26CF346D-10E5-4EE0-BC04-87C2F195333A}" dt="2022-01-27T06:19:13.732" v="6230" actId="947"/>
          <ac:spMkLst>
            <pc:docMk/>
            <pc:sldMk cId="1821203270" sldId="306"/>
            <ac:spMk id="25" creationId="{2A2EDF7C-6FBC-4C15-AF3F-96B0AB8DF2D3}"/>
          </ac:spMkLst>
        </pc:spChg>
        <pc:spChg chg="mod">
          <ac:chgData name="Xin Zhang (FA Talent)" userId="474f572f-8271-4f60-858e-cee871e0aec6" providerId="ADAL" clId="{26CF346D-10E5-4EE0-BC04-87C2F195333A}" dt="2022-01-27T06:19:13.738" v="6234" actId="947"/>
          <ac:spMkLst>
            <pc:docMk/>
            <pc:sldMk cId="1821203270" sldId="306"/>
            <ac:spMk id="26" creationId="{23B5E9BD-9F74-4396-85AE-5767BC80ABCD}"/>
          </ac:spMkLst>
        </pc:spChg>
        <pc:spChg chg="mod">
          <ac:chgData name="Xin Zhang (FA Talent)" userId="474f572f-8271-4f60-858e-cee871e0aec6" providerId="ADAL" clId="{26CF346D-10E5-4EE0-BC04-87C2F195333A}" dt="2022-01-27T06:19:13.742" v="6238" actId="947"/>
          <ac:spMkLst>
            <pc:docMk/>
            <pc:sldMk cId="1821203270" sldId="306"/>
            <ac:spMk id="27" creationId="{70B6A687-B915-49F6-AEA3-669FA1937932}"/>
          </ac:spMkLst>
        </pc:spChg>
        <pc:spChg chg="mod">
          <ac:chgData name="Xin Zhang (FA Talent)" userId="474f572f-8271-4f60-858e-cee871e0aec6" providerId="ADAL" clId="{26CF346D-10E5-4EE0-BC04-87C2F195333A}" dt="2022-01-27T06:19:13.747" v="6242" actId="947"/>
          <ac:spMkLst>
            <pc:docMk/>
            <pc:sldMk cId="1821203270" sldId="306"/>
            <ac:spMk id="29" creationId="{FD7DE80A-1467-4613-B1AB-F36D3356D698}"/>
          </ac:spMkLst>
        </pc:spChg>
        <pc:spChg chg="mod">
          <ac:chgData name="Xin Zhang (FA Talent)" userId="474f572f-8271-4f60-858e-cee871e0aec6" providerId="ADAL" clId="{26CF346D-10E5-4EE0-BC04-87C2F195333A}" dt="2022-01-27T06:19:13.753" v="6246" actId="947"/>
          <ac:spMkLst>
            <pc:docMk/>
            <pc:sldMk cId="1821203270" sldId="306"/>
            <ac:spMk id="30" creationId="{6F19CD63-A56D-45CD-A475-B6EA5003A5A6}"/>
          </ac:spMkLst>
        </pc:spChg>
        <pc:spChg chg="mod">
          <ac:chgData name="Xin Zhang (FA Talent)" userId="474f572f-8271-4f60-858e-cee871e0aec6" providerId="ADAL" clId="{26CF346D-10E5-4EE0-BC04-87C2F195333A}" dt="2022-01-27T06:19:13.758" v="6250" actId="947"/>
          <ac:spMkLst>
            <pc:docMk/>
            <pc:sldMk cId="1821203270" sldId="306"/>
            <ac:spMk id="31" creationId="{218DED91-BDAB-42C2-BCA2-45BFB77DC9BA}"/>
          </ac:spMkLst>
        </pc:spChg>
        <pc:spChg chg="mod">
          <ac:chgData name="Xin Zhang (FA Talent)" userId="474f572f-8271-4f60-858e-cee871e0aec6" providerId="ADAL" clId="{26CF346D-10E5-4EE0-BC04-87C2F195333A}" dt="2022-01-27T06:19:13.763" v="6254" actId="947"/>
          <ac:spMkLst>
            <pc:docMk/>
            <pc:sldMk cId="1821203270" sldId="306"/>
            <ac:spMk id="33" creationId="{14964DAD-14FA-43D4-8E68-FC2A89811776}"/>
          </ac:spMkLst>
        </pc:spChg>
        <pc:spChg chg="mod">
          <ac:chgData name="Xin Zhang (FA Talent)" userId="474f572f-8271-4f60-858e-cee871e0aec6" providerId="ADAL" clId="{26CF346D-10E5-4EE0-BC04-87C2F195333A}" dt="2022-01-27T06:19:13.768" v="6258" actId="947"/>
          <ac:spMkLst>
            <pc:docMk/>
            <pc:sldMk cId="1821203270" sldId="306"/>
            <ac:spMk id="34" creationId="{30C58F2F-015D-49C0-B078-B82053884C87}"/>
          </ac:spMkLst>
        </pc:spChg>
        <pc:spChg chg="mod">
          <ac:chgData name="Xin Zhang (FA Talent)" userId="474f572f-8271-4f60-858e-cee871e0aec6" providerId="ADAL" clId="{26CF346D-10E5-4EE0-BC04-87C2F195333A}" dt="2022-01-27T06:19:13.773" v="6262" actId="947"/>
          <ac:spMkLst>
            <pc:docMk/>
            <pc:sldMk cId="1821203270" sldId="306"/>
            <ac:spMk id="35" creationId="{6E307E1F-8EFC-4A28-93B4-355424058CF0}"/>
          </ac:spMkLst>
        </pc:spChg>
        <pc:spChg chg="mod">
          <ac:chgData name="Xin Zhang (FA Talent)" userId="474f572f-8271-4f60-858e-cee871e0aec6" providerId="ADAL" clId="{26CF346D-10E5-4EE0-BC04-87C2F195333A}" dt="2022-01-27T06:19:13.778" v="6266" actId="947"/>
          <ac:spMkLst>
            <pc:docMk/>
            <pc:sldMk cId="1821203270" sldId="306"/>
            <ac:spMk id="36" creationId="{25F9AEFC-9230-428B-BC7B-074DA050BB94}"/>
          </ac:spMkLst>
        </pc:spChg>
        <pc:spChg chg="mod">
          <ac:chgData name="Xin Zhang (FA Talent)" userId="474f572f-8271-4f60-858e-cee871e0aec6" providerId="ADAL" clId="{26CF346D-10E5-4EE0-BC04-87C2F195333A}" dt="2022-01-27T06:19:13.783" v="6270" actId="947"/>
          <ac:spMkLst>
            <pc:docMk/>
            <pc:sldMk cId="1821203270" sldId="306"/>
            <ac:spMk id="37" creationId="{12D6D843-9A97-4393-81AA-08B0D09D3D9E}"/>
          </ac:spMkLst>
        </pc:spChg>
        <pc:spChg chg="mod">
          <ac:chgData name="Xin Zhang (FA Talent)" userId="474f572f-8271-4f60-858e-cee871e0aec6" providerId="ADAL" clId="{26CF346D-10E5-4EE0-BC04-87C2F195333A}" dt="2022-01-27T06:19:13.789" v="6274" actId="947"/>
          <ac:spMkLst>
            <pc:docMk/>
            <pc:sldMk cId="1821203270" sldId="306"/>
            <ac:spMk id="38" creationId="{14A68493-8AA2-44AD-90E3-A50995C59A53}"/>
          </ac:spMkLst>
        </pc:spChg>
        <pc:spChg chg="mod">
          <ac:chgData name="Xin Zhang (FA Talent)" userId="474f572f-8271-4f60-858e-cee871e0aec6" providerId="ADAL" clId="{26CF346D-10E5-4EE0-BC04-87C2F195333A}" dt="2022-01-27T06:19:13.793" v="6278" actId="947"/>
          <ac:spMkLst>
            <pc:docMk/>
            <pc:sldMk cId="1821203270" sldId="306"/>
            <ac:spMk id="39" creationId="{AA45914A-BFFB-43C1-B154-E1779ADCD85A}"/>
          </ac:spMkLst>
        </pc:spChg>
        <pc:spChg chg="mod">
          <ac:chgData name="Xin Zhang (FA Talent)" userId="474f572f-8271-4f60-858e-cee871e0aec6" providerId="ADAL" clId="{26CF346D-10E5-4EE0-BC04-87C2F195333A}" dt="2022-01-27T06:19:13.799" v="6282" actId="947"/>
          <ac:spMkLst>
            <pc:docMk/>
            <pc:sldMk cId="1821203270" sldId="306"/>
            <ac:spMk id="40" creationId="{1F025236-97B4-45FF-8DA5-131355F89C9F}"/>
          </ac:spMkLst>
        </pc:spChg>
        <pc:spChg chg="mod">
          <ac:chgData name="Xin Zhang (FA Talent)" userId="474f572f-8271-4f60-858e-cee871e0aec6" providerId="ADAL" clId="{26CF346D-10E5-4EE0-BC04-87C2F195333A}" dt="2022-01-27T06:19:13.804" v="6286" actId="947"/>
          <ac:spMkLst>
            <pc:docMk/>
            <pc:sldMk cId="1821203270" sldId="306"/>
            <ac:spMk id="41" creationId="{82BDE420-63F1-4566-A885-2566E54055DE}"/>
          </ac:spMkLst>
        </pc:spChg>
        <pc:spChg chg="mod">
          <ac:chgData name="Xin Zhang (FA Talent)" userId="474f572f-8271-4f60-858e-cee871e0aec6" providerId="ADAL" clId="{26CF346D-10E5-4EE0-BC04-87C2F195333A}" dt="2022-01-27T06:19:13.809" v="6290" actId="947"/>
          <ac:spMkLst>
            <pc:docMk/>
            <pc:sldMk cId="1821203270" sldId="306"/>
            <ac:spMk id="42" creationId="{04E0A365-AE53-415B-9B30-851A2572BD6C}"/>
          </ac:spMkLst>
        </pc:spChg>
        <pc:spChg chg="mod">
          <ac:chgData name="Xin Zhang (FA Talent)" userId="474f572f-8271-4f60-858e-cee871e0aec6" providerId="ADAL" clId="{26CF346D-10E5-4EE0-BC04-87C2F195333A}" dt="2022-01-27T06:19:13.814" v="6294" actId="947"/>
          <ac:spMkLst>
            <pc:docMk/>
            <pc:sldMk cId="1821203270" sldId="306"/>
            <ac:spMk id="43" creationId="{D361E941-77CC-4DA5-9B9A-A6940B8FC7F7}"/>
          </ac:spMkLst>
        </pc:spChg>
        <pc:spChg chg="mod">
          <ac:chgData name="Xin Zhang (FA Talent)" userId="474f572f-8271-4f60-858e-cee871e0aec6" providerId="ADAL" clId="{26CF346D-10E5-4EE0-BC04-87C2F195333A}" dt="2022-01-27T06:19:13.819" v="6298" actId="947"/>
          <ac:spMkLst>
            <pc:docMk/>
            <pc:sldMk cId="1821203270" sldId="306"/>
            <ac:spMk id="44" creationId="{8D122432-686B-4C73-B125-A1EC2223D5F5}"/>
          </ac:spMkLst>
        </pc:spChg>
        <pc:spChg chg="mod">
          <ac:chgData name="Xin Zhang (FA Talent)" userId="474f572f-8271-4f60-858e-cee871e0aec6" providerId="ADAL" clId="{26CF346D-10E5-4EE0-BC04-87C2F195333A}" dt="2022-01-27T06:19:13.824" v="6302" actId="947"/>
          <ac:spMkLst>
            <pc:docMk/>
            <pc:sldMk cId="1821203270" sldId="306"/>
            <ac:spMk id="45" creationId="{CA4B0161-0FB7-4550-B8F5-91390F4BC215}"/>
          </ac:spMkLst>
        </pc:spChg>
        <pc:spChg chg="mod">
          <ac:chgData name="Xin Zhang (FA Talent)" userId="474f572f-8271-4f60-858e-cee871e0aec6" providerId="ADAL" clId="{26CF346D-10E5-4EE0-BC04-87C2F195333A}" dt="2022-01-27T06:19:13.829" v="6306" actId="947"/>
          <ac:spMkLst>
            <pc:docMk/>
            <pc:sldMk cId="1821203270" sldId="306"/>
            <ac:spMk id="46" creationId="{59A40313-F330-42B8-A7B3-961655AB56B7}"/>
          </ac:spMkLst>
        </pc:spChg>
        <pc:spChg chg="mod">
          <ac:chgData name="Xin Zhang (FA Talent)" userId="474f572f-8271-4f60-858e-cee871e0aec6" providerId="ADAL" clId="{26CF346D-10E5-4EE0-BC04-87C2F195333A}" dt="2022-01-27T06:19:13.834" v="6310" actId="947"/>
          <ac:spMkLst>
            <pc:docMk/>
            <pc:sldMk cId="1821203270" sldId="306"/>
            <ac:spMk id="49" creationId="{FFE5111E-889D-47A0-AB17-CF53FC5173A2}"/>
          </ac:spMkLst>
        </pc:spChg>
        <pc:spChg chg="mod">
          <ac:chgData name="Xin Zhang (FA Talent)" userId="474f572f-8271-4f60-858e-cee871e0aec6" providerId="ADAL" clId="{26CF346D-10E5-4EE0-BC04-87C2F195333A}" dt="2022-01-27T06:19:13.839" v="6314" actId="947"/>
          <ac:spMkLst>
            <pc:docMk/>
            <pc:sldMk cId="1821203270" sldId="306"/>
            <ac:spMk id="50" creationId="{4CA4DE43-198C-479F-94E9-8DF20A54C95B}"/>
          </ac:spMkLst>
        </pc:spChg>
        <pc:spChg chg="mod">
          <ac:chgData name="Xin Zhang (FA Talent)" userId="474f572f-8271-4f60-858e-cee871e0aec6" providerId="ADAL" clId="{26CF346D-10E5-4EE0-BC04-87C2F195333A}" dt="2022-01-27T06:19:13.844" v="6318" actId="947"/>
          <ac:spMkLst>
            <pc:docMk/>
            <pc:sldMk cId="1821203270" sldId="306"/>
            <ac:spMk id="51" creationId="{60031CA6-01E9-4439-AC43-8AF47841BB42}"/>
          </ac:spMkLst>
        </pc:spChg>
        <pc:spChg chg="mod">
          <ac:chgData name="Xin Zhang (FA Talent)" userId="474f572f-8271-4f60-858e-cee871e0aec6" providerId="ADAL" clId="{26CF346D-10E5-4EE0-BC04-87C2F195333A}" dt="2022-01-27T06:19:13.850" v="6322" actId="947"/>
          <ac:spMkLst>
            <pc:docMk/>
            <pc:sldMk cId="1821203270" sldId="306"/>
            <ac:spMk id="52" creationId="{C98E7845-8651-4D06-B355-F67BCA09DE55}"/>
          </ac:spMkLst>
        </pc:spChg>
        <pc:spChg chg="mod">
          <ac:chgData name="Xin Zhang (FA Talent)" userId="474f572f-8271-4f60-858e-cee871e0aec6" providerId="ADAL" clId="{26CF346D-10E5-4EE0-BC04-87C2F195333A}" dt="2022-01-27T06:19:13.855" v="6326" actId="947"/>
          <ac:spMkLst>
            <pc:docMk/>
            <pc:sldMk cId="1821203270" sldId="306"/>
            <ac:spMk id="53" creationId="{D7072D88-2ACF-4CA3-964F-F72EF1714EA1}"/>
          </ac:spMkLst>
        </pc:spChg>
        <pc:spChg chg="mod">
          <ac:chgData name="Xin Zhang (FA Talent)" userId="474f572f-8271-4f60-858e-cee871e0aec6" providerId="ADAL" clId="{26CF346D-10E5-4EE0-BC04-87C2F195333A}" dt="2022-01-27T06:19:13.861" v="6330" actId="947"/>
          <ac:spMkLst>
            <pc:docMk/>
            <pc:sldMk cId="1821203270" sldId="306"/>
            <ac:spMk id="54" creationId="{B92D34E3-126A-47C6-AFD9-82AF880BE1BD}"/>
          </ac:spMkLst>
        </pc:spChg>
        <pc:spChg chg="mod">
          <ac:chgData name="Xin Zhang (FA Talent)" userId="474f572f-8271-4f60-858e-cee871e0aec6" providerId="ADAL" clId="{26CF346D-10E5-4EE0-BC04-87C2F195333A}" dt="2022-01-27T06:19:13.866" v="6334" actId="947"/>
          <ac:spMkLst>
            <pc:docMk/>
            <pc:sldMk cId="1821203270" sldId="306"/>
            <ac:spMk id="55" creationId="{DF77BB16-8F57-497F-83E0-4BA059C3EDEB}"/>
          </ac:spMkLst>
        </pc:spChg>
        <pc:spChg chg="mod">
          <ac:chgData name="Xin Zhang (FA Talent)" userId="474f572f-8271-4f60-858e-cee871e0aec6" providerId="ADAL" clId="{26CF346D-10E5-4EE0-BC04-87C2F195333A}" dt="2022-01-27T06:19:13.871" v="6338" actId="947"/>
          <ac:spMkLst>
            <pc:docMk/>
            <pc:sldMk cId="1821203270" sldId="306"/>
            <ac:spMk id="56" creationId="{448462AC-A2EC-4205-9009-182AC13C1A76}"/>
          </ac:spMkLst>
        </pc:spChg>
        <pc:spChg chg="mod">
          <ac:chgData name="Xin Zhang (FA Talent)" userId="474f572f-8271-4f60-858e-cee871e0aec6" providerId="ADAL" clId="{26CF346D-10E5-4EE0-BC04-87C2F195333A}" dt="2022-01-27T06:19:13.876" v="6342" actId="947"/>
          <ac:spMkLst>
            <pc:docMk/>
            <pc:sldMk cId="1821203270" sldId="306"/>
            <ac:spMk id="57" creationId="{5CECCE0D-F96F-48BC-AEA4-651852B5ECD8}"/>
          </ac:spMkLst>
        </pc:spChg>
        <pc:spChg chg="mod">
          <ac:chgData name="Xin Zhang (FA Talent)" userId="474f572f-8271-4f60-858e-cee871e0aec6" providerId="ADAL" clId="{26CF346D-10E5-4EE0-BC04-87C2F195333A}" dt="2022-01-27T06:19:13.881" v="6346" actId="947"/>
          <ac:spMkLst>
            <pc:docMk/>
            <pc:sldMk cId="1821203270" sldId="306"/>
            <ac:spMk id="58" creationId="{8D444D73-E388-4D30-B92B-811C45CC19CA}"/>
          </ac:spMkLst>
        </pc:spChg>
        <pc:spChg chg="mod">
          <ac:chgData name="Xin Zhang (FA Talent)" userId="474f572f-8271-4f60-858e-cee871e0aec6" providerId="ADAL" clId="{26CF346D-10E5-4EE0-BC04-87C2F195333A}" dt="2022-01-27T06:19:13.886" v="6350" actId="947"/>
          <ac:spMkLst>
            <pc:docMk/>
            <pc:sldMk cId="1821203270" sldId="306"/>
            <ac:spMk id="59" creationId="{37496A96-9768-4334-A1FA-2713F59B7A03}"/>
          </ac:spMkLst>
        </pc:spChg>
        <pc:spChg chg="mod">
          <ac:chgData name="Xin Zhang (FA Talent)" userId="474f572f-8271-4f60-858e-cee871e0aec6" providerId="ADAL" clId="{26CF346D-10E5-4EE0-BC04-87C2F195333A}" dt="2022-01-27T06:19:13.892" v="6354" actId="947"/>
          <ac:spMkLst>
            <pc:docMk/>
            <pc:sldMk cId="1821203270" sldId="306"/>
            <ac:spMk id="60" creationId="{B1275F72-2AA8-4E27-B5F8-5F8A39828364}"/>
          </ac:spMkLst>
        </pc:spChg>
        <pc:spChg chg="mod">
          <ac:chgData name="Xin Zhang (FA Talent)" userId="474f572f-8271-4f60-858e-cee871e0aec6" providerId="ADAL" clId="{26CF346D-10E5-4EE0-BC04-87C2F195333A}" dt="2022-01-27T06:19:13.898" v="6358" actId="947"/>
          <ac:spMkLst>
            <pc:docMk/>
            <pc:sldMk cId="1821203270" sldId="306"/>
            <ac:spMk id="61" creationId="{D4F3D4EB-03D1-4F87-9C3C-675BAE9333CD}"/>
          </ac:spMkLst>
        </pc:spChg>
        <pc:spChg chg="mod">
          <ac:chgData name="Xin Zhang (FA Talent)" userId="474f572f-8271-4f60-858e-cee871e0aec6" providerId="ADAL" clId="{26CF346D-10E5-4EE0-BC04-87C2F195333A}" dt="2022-01-27T06:19:13.903" v="6362" actId="947"/>
          <ac:spMkLst>
            <pc:docMk/>
            <pc:sldMk cId="1821203270" sldId="306"/>
            <ac:spMk id="62" creationId="{BE0B60B7-C464-4E41-AD38-F89BA223C182}"/>
          </ac:spMkLst>
        </pc:spChg>
        <pc:spChg chg="mod">
          <ac:chgData name="Xin Zhang (FA Talent)" userId="474f572f-8271-4f60-858e-cee871e0aec6" providerId="ADAL" clId="{26CF346D-10E5-4EE0-BC04-87C2F195333A}" dt="2022-01-27T06:19:13.908" v="6366" actId="947"/>
          <ac:spMkLst>
            <pc:docMk/>
            <pc:sldMk cId="1821203270" sldId="306"/>
            <ac:spMk id="63" creationId="{67DCA45C-0C1D-430E-94A5-FFC28B1C810F}"/>
          </ac:spMkLst>
        </pc:spChg>
        <pc:spChg chg="mod">
          <ac:chgData name="Xin Zhang (FA Talent)" userId="474f572f-8271-4f60-858e-cee871e0aec6" providerId="ADAL" clId="{26CF346D-10E5-4EE0-BC04-87C2F195333A}" dt="2022-01-27T06:19:13.913" v="6370" actId="947"/>
          <ac:spMkLst>
            <pc:docMk/>
            <pc:sldMk cId="1821203270" sldId="306"/>
            <ac:spMk id="64" creationId="{7AE0929E-71D6-41D5-9DFE-AC43C4A3289E}"/>
          </ac:spMkLst>
        </pc:spChg>
        <pc:spChg chg="mod">
          <ac:chgData name="Xin Zhang (FA Talent)" userId="474f572f-8271-4f60-858e-cee871e0aec6" providerId="ADAL" clId="{26CF346D-10E5-4EE0-BC04-87C2F195333A}" dt="2022-01-27T06:19:13.918" v="6374" actId="947"/>
          <ac:spMkLst>
            <pc:docMk/>
            <pc:sldMk cId="1821203270" sldId="306"/>
            <ac:spMk id="65" creationId="{031C5783-7AC0-48A1-8754-2331DCDE82C6}"/>
          </ac:spMkLst>
        </pc:spChg>
        <pc:spChg chg="mod">
          <ac:chgData name="Xin Zhang (FA Talent)" userId="474f572f-8271-4f60-858e-cee871e0aec6" providerId="ADAL" clId="{26CF346D-10E5-4EE0-BC04-87C2F195333A}" dt="2022-01-27T06:19:13.924" v="6378" actId="947"/>
          <ac:spMkLst>
            <pc:docMk/>
            <pc:sldMk cId="1821203270" sldId="306"/>
            <ac:spMk id="66" creationId="{23E92F93-516E-4BBF-9CDD-54A7616EB184}"/>
          </ac:spMkLst>
        </pc:spChg>
        <pc:spChg chg="mod">
          <ac:chgData name="Xin Zhang (FA Talent)" userId="474f572f-8271-4f60-858e-cee871e0aec6" providerId="ADAL" clId="{26CF346D-10E5-4EE0-BC04-87C2F195333A}" dt="2022-01-27T06:19:13.928" v="6382" actId="947"/>
          <ac:spMkLst>
            <pc:docMk/>
            <pc:sldMk cId="1821203270" sldId="306"/>
            <ac:spMk id="67" creationId="{A00A63F6-F60F-4095-8BBD-C89E555BAD16}"/>
          </ac:spMkLst>
        </pc:spChg>
        <pc:spChg chg="mod">
          <ac:chgData name="Xin Zhang (FA Talent)" userId="474f572f-8271-4f60-858e-cee871e0aec6" providerId="ADAL" clId="{26CF346D-10E5-4EE0-BC04-87C2F195333A}" dt="2022-01-27T06:19:13.933" v="6386" actId="947"/>
          <ac:spMkLst>
            <pc:docMk/>
            <pc:sldMk cId="1821203270" sldId="306"/>
            <ac:spMk id="70" creationId="{56001FD2-EF0A-4659-B217-F577DED6E3D9}"/>
          </ac:spMkLst>
        </pc:spChg>
        <pc:spChg chg="mod">
          <ac:chgData name="Xin Zhang (FA Talent)" userId="474f572f-8271-4f60-858e-cee871e0aec6" providerId="ADAL" clId="{26CF346D-10E5-4EE0-BC04-87C2F195333A}" dt="2022-01-27T06:19:13.938" v="6390" actId="947"/>
          <ac:spMkLst>
            <pc:docMk/>
            <pc:sldMk cId="1821203270" sldId="306"/>
            <ac:spMk id="71" creationId="{0C93759B-4E99-43C2-87EB-A0CC08B4C7F3}"/>
          </ac:spMkLst>
        </pc:spChg>
        <pc:spChg chg="mod">
          <ac:chgData name="Xin Zhang (FA Talent)" userId="474f572f-8271-4f60-858e-cee871e0aec6" providerId="ADAL" clId="{26CF346D-10E5-4EE0-BC04-87C2F195333A}" dt="2022-01-27T06:19:13.944" v="6394" actId="947"/>
          <ac:spMkLst>
            <pc:docMk/>
            <pc:sldMk cId="1821203270" sldId="306"/>
            <ac:spMk id="72" creationId="{E62FDCDC-3E2A-4B11-8B59-4B2FED30AB9F}"/>
          </ac:spMkLst>
        </pc:spChg>
        <pc:spChg chg="mod">
          <ac:chgData name="Xin Zhang (FA Talent)" userId="474f572f-8271-4f60-858e-cee871e0aec6" providerId="ADAL" clId="{26CF346D-10E5-4EE0-BC04-87C2F195333A}" dt="2022-01-27T06:19:13.949" v="6398" actId="947"/>
          <ac:spMkLst>
            <pc:docMk/>
            <pc:sldMk cId="1821203270" sldId="306"/>
            <ac:spMk id="73" creationId="{3D0E2B72-71D4-4D18-947C-424CFD1CA65D}"/>
          </ac:spMkLst>
        </pc:spChg>
        <pc:spChg chg="mod">
          <ac:chgData name="Xin Zhang (FA Talent)" userId="474f572f-8271-4f60-858e-cee871e0aec6" providerId="ADAL" clId="{26CF346D-10E5-4EE0-BC04-87C2F195333A}" dt="2022-01-27T06:19:13.954" v="6402" actId="947"/>
          <ac:spMkLst>
            <pc:docMk/>
            <pc:sldMk cId="1821203270" sldId="306"/>
            <ac:spMk id="74" creationId="{C97BE2B5-68C4-4308-9F7A-F3F490CE9446}"/>
          </ac:spMkLst>
        </pc:spChg>
        <pc:spChg chg="mod">
          <ac:chgData name="Xin Zhang (FA Talent)" userId="474f572f-8271-4f60-858e-cee871e0aec6" providerId="ADAL" clId="{26CF346D-10E5-4EE0-BC04-87C2F195333A}" dt="2022-01-27T06:19:13.958" v="6406" actId="947"/>
          <ac:spMkLst>
            <pc:docMk/>
            <pc:sldMk cId="1821203270" sldId="306"/>
            <ac:spMk id="76" creationId="{9AB2C5CD-BA2E-4A72-B89A-C0BAF7DBD8A9}"/>
          </ac:spMkLst>
        </pc:spChg>
        <pc:spChg chg="mod">
          <ac:chgData name="Xin Zhang (FA Talent)" userId="474f572f-8271-4f60-858e-cee871e0aec6" providerId="ADAL" clId="{26CF346D-10E5-4EE0-BC04-87C2F195333A}" dt="2022-01-27T06:19:13.963" v="6410" actId="947"/>
          <ac:spMkLst>
            <pc:docMk/>
            <pc:sldMk cId="1821203270" sldId="306"/>
            <ac:spMk id="77" creationId="{55B1C8A2-E375-4FF5-B2B1-6A973D271086}"/>
          </ac:spMkLst>
        </pc:spChg>
        <pc:spChg chg="mod">
          <ac:chgData name="Xin Zhang (FA Talent)" userId="474f572f-8271-4f60-858e-cee871e0aec6" providerId="ADAL" clId="{26CF346D-10E5-4EE0-BC04-87C2F195333A}" dt="2022-01-27T06:19:13.968" v="6414" actId="947"/>
          <ac:spMkLst>
            <pc:docMk/>
            <pc:sldMk cId="1821203270" sldId="306"/>
            <ac:spMk id="78" creationId="{04534540-BBD6-4CB2-AA07-1A80A49F1591}"/>
          </ac:spMkLst>
        </pc:spChg>
        <pc:spChg chg="mod">
          <ac:chgData name="Xin Zhang (FA Talent)" userId="474f572f-8271-4f60-858e-cee871e0aec6" providerId="ADAL" clId="{26CF346D-10E5-4EE0-BC04-87C2F195333A}" dt="2022-01-27T06:19:13.973" v="6418" actId="947"/>
          <ac:spMkLst>
            <pc:docMk/>
            <pc:sldMk cId="1821203270" sldId="306"/>
            <ac:spMk id="79" creationId="{304666B9-84EC-4D6C-933D-6B2FF688DA86}"/>
          </ac:spMkLst>
        </pc:spChg>
        <pc:spChg chg="mod">
          <ac:chgData name="Xin Zhang (FA Talent)" userId="474f572f-8271-4f60-858e-cee871e0aec6" providerId="ADAL" clId="{26CF346D-10E5-4EE0-BC04-87C2F195333A}" dt="2022-01-27T06:19:13.978" v="6422" actId="947"/>
          <ac:spMkLst>
            <pc:docMk/>
            <pc:sldMk cId="1821203270" sldId="306"/>
            <ac:spMk id="80" creationId="{E1B84F63-FE83-4CD6-9054-F0E7C18D426E}"/>
          </ac:spMkLst>
        </pc:spChg>
        <pc:spChg chg="mod">
          <ac:chgData name="Xin Zhang (FA Talent)" userId="474f572f-8271-4f60-858e-cee871e0aec6" providerId="ADAL" clId="{26CF346D-10E5-4EE0-BC04-87C2F195333A}" dt="2022-01-27T06:19:13.983" v="6426" actId="947"/>
          <ac:spMkLst>
            <pc:docMk/>
            <pc:sldMk cId="1821203270" sldId="306"/>
            <ac:spMk id="81" creationId="{18872156-A3BC-4C28-B466-E5DC161C545B}"/>
          </ac:spMkLst>
        </pc:spChg>
        <pc:spChg chg="mod">
          <ac:chgData name="Xin Zhang (FA Talent)" userId="474f572f-8271-4f60-858e-cee871e0aec6" providerId="ADAL" clId="{26CF346D-10E5-4EE0-BC04-87C2F195333A}" dt="2022-01-27T06:19:13.989" v="6430" actId="947"/>
          <ac:spMkLst>
            <pc:docMk/>
            <pc:sldMk cId="1821203270" sldId="306"/>
            <ac:spMk id="82" creationId="{6CFB77B6-9663-4F4C-B0CA-40273AA801AF}"/>
          </ac:spMkLst>
        </pc:spChg>
        <pc:spChg chg="mod">
          <ac:chgData name="Xin Zhang (FA Talent)" userId="474f572f-8271-4f60-858e-cee871e0aec6" providerId="ADAL" clId="{26CF346D-10E5-4EE0-BC04-87C2F195333A}" dt="2022-01-27T06:19:13.994" v="6434" actId="947"/>
          <ac:spMkLst>
            <pc:docMk/>
            <pc:sldMk cId="1821203270" sldId="306"/>
            <ac:spMk id="83" creationId="{61D88A90-8544-4CE2-9E98-A47BF6C7F6CA}"/>
          </ac:spMkLst>
        </pc:spChg>
        <pc:spChg chg="mod">
          <ac:chgData name="Xin Zhang (FA Talent)" userId="474f572f-8271-4f60-858e-cee871e0aec6" providerId="ADAL" clId="{26CF346D-10E5-4EE0-BC04-87C2F195333A}" dt="2022-01-27T06:19:14.004" v="6438" actId="947"/>
          <ac:spMkLst>
            <pc:docMk/>
            <pc:sldMk cId="1821203270" sldId="306"/>
            <ac:spMk id="85" creationId="{865376BC-6452-4C8B-885E-7E973CA78EC7}"/>
          </ac:spMkLst>
        </pc:spChg>
        <pc:spChg chg="mod">
          <ac:chgData name="Xin Zhang (FA Talent)" userId="474f572f-8271-4f60-858e-cee871e0aec6" providerId="ADAL" clId="{26CF346D-10E5-4EE0-BC04-87C2F195333A}" dt="2022-01-27T06:19:14.009" v="6442" actId="947"/>
          <ac:spMkLst>
            <pc:docMk/>
            <pc:sldMk cId="1821203270" sldId="306"/>
            <ac:spMk id="86" creationId="{17B4B073-A3DC-4203-A4C0-7FE4F726D282}"/>
          </ac:spMkLst>
        </pc:spChg>
        <pc:spChg chg="mod">
          <ac:chgData name="Xin Zhang (FA Talent)" userId="474f572f-8271-4f60-858e-cee871e0aec6" providerId="ADAL" clId="{26CF346D-10E5-4EE0-BC04-87C2F195333A}" dt="2022-01-27T06:19:14.014" v="6446" actId="947"/>
          <ac:spMkLst>
            <pc:docMk/>
            <pc:sldMk cId="1821203270" sldId="306"/>
            <ac:spMk id="87" creationId="{8F71B48D-FA7F-4689-9D5C-97FEEA366C37}"/>
          </ac:spMkLst>
        </pc:spChg>
        <pc:spChg chg="mod">
          <ac:chgData name="Xin Zhang (FA Talent)" userId="474f572f-8271-4f60-858e-cee871e0aec6" providerId="ADAL" clId="{26CF346D-10E5-4EE0-BC04-87C2F195333A}" dt="2022-01-27T06:19:14.019" v="6450" actId="947"/>
          <ac:spMkLst>
            <pc:docMk/>
            <pc:sldMk cId="1821203270" sldId="306"/>
            <ac:spMk id="88" creationId="{F526A599-B2F2-459B-A5C4-653DDF7CF9A6}"/>
          </ac:spMkLst>
        </pc:spChg>
        <pc:spChg chg="mod">
          <ac:chgData name="Xin Zhang (FA Talent)" userId="474f572f-8271-4f60-858e-cee871e0aec6" providerId="ADAL" clId="{26CF346D-10E5-4EE0-BC04-87C2F195333A}" dt="2022-01-27T06:19:14.025" v="6454" actId="947"/>
          <ac:spMkLst>
            <pc:docMk/>
            <pc:sldMk cId="1821203270" sldId="306"/>
            <ac:spMk id="89" creationId="{7AA90F43-60F4-47A6-8425-6B07F90B03BB}"/>
          </ac:spMkLst>
        </pc:spChg>
        <pc:spChg chg="mod">
          <ac:chgData name="Xin Zhang (FA Talent)" userId="474f572f-8271-4f60-858e-cee871e0aec6" providerId="ADAL" clId="{26CF346D-10E5-4EE0-BC04-87C2F195333A}" dt="2022-01-27T06:19:14.030" v="6458" actId="947"/>
          <ac:spMkLst>
            <pc:docMk/>
            <pc:sldMk cId="1821203270" sldId="306"/>
            <ac:spMk id="90" creationId="{23144DCD-68B0-47F2-8BF0-B9EA66B0999F}"/>
          </ac:spMkLst>
        </pc:spChg>
        <pc:spChg chg="mod">
          <ac:chgData name="Xin Zhang (FA Talent)" userId="474f572f-8271-4f60-858e-cee871e0aec6" providerId="ADAL" clId="{26CF346D-10E5-4EE0-BC04-87C2F195333A}" dt="2022-01-27T06:19:14.035" v="6462" actId="947"/>
          <ac:spMkLst>
            <pc:docMk/>
            <pc:sldMk cId="1821203270" sldId="306"/>
            <ac:spMk id="92" creationId="{C1CEFF9D-58E4-4279-B5C1-F21B4B724B51}"/>
          </ac:spMkLst>
        </pc:spChg>
        <pc:spChg chg="mod">
          <ac:chgData name="Xin Zhang (FA Talent)" userId="474f572f-8271-4f60-858e-cee871e0aec6" providerId="ADAL" clId="{26CF346D-10E5-4EE0-BC04-87C2F195333A}" dt="2022-01-27T06:19:14.040" v="6466" actId="947"/>
          <ac:spMkLst>
            <pc:docMk/>
            <pc:sldMk cId="1821203270" sldId="306"/>
            <ac:spMk id="93" creationId="{023C6B11-84A8-4D50-B523-60380DBCD187}"/>
          </ac:spMkLst>
        </pc:spChg>
        <pc:spChg chg="mod">
          <ac:chgData name="Xin Zhang (FA Talent)" userId="474f572f-8271-4f60-858e-cee871e0aec6" providerId="ADAL" clId="{26CF346D-10E5-4EE0-BC04-87C2F195333A}" dt="2022-01-27T06:19:14.046" v="6470" actId="947"/>
          <ac:spMkLst>
            <pc:docMk/>
            <pc:sldMk cId="1821203270" sldId="306"/>
            <ac:spMk id="94" creationId="{04C77BBB-A97D-404C-8229-1CEDD8BF692F}"/>
          </ac:spMkLst>
        </pc:spChg>
        <pc:spChg chg="mod">
          <ac:chgData name="Xin Zhang (FA Talent)" userId="474f572f-8271-4f60-858e-cee871e0aec6" providerId="ADAL" clId="{26CF346D-10E5-4EE0-BC04-87C2F195333A}" dt="2022-01-27T06:19:14.051" v="6474" actId="947"/>
          <ac:spMkLst>
            <pc:docMk/>
            <pc:sldMk cId="1821203270" sldId="306"/>
            <ac:spMk id="95" creationId="{43B43671-1782-402F-BF86-CE7842FEC64D}"/>
          </ac:spMkLst>
        </pc:spChg>
        <pc:spChg chg="mod">
          <ac:chgData name="Xin Zhang (FA Talent)" userId="474f572f-8271-4f60-858e-cee871e0aec6" providerId="ADAL" clId="{26CF346D-10E5-4EE0-BC04-87C2F195333A}" dt="2022-01-27T06:19:14.056" v="6478" actId="947"/>
          <ac:spMkLst>
            <pc:docMk/>
            <pc:sldMk cId="1821203270" sldId="306"/>
            <ac:spMk id="96" creationId="{BB0BC446-8A11-4647-B572-46B6DAC4AE27}"/>
          </ac:spMkLst>
        </pc:spChg>
        <pc:spChg chg="mod">
          <ac:chgData name="Xin Zhang (FA Talent)" userId="474f572f-8271-4f60-858e-cee871e0aec6" providerId="ADAL" clId="{26CF346D-10E5-4EE0-BC04-87C2F195333A}" dt="2022-01-27T06:19:14.061" v="6482" actId="947"/>
          <ac:spMkLst>
            <pc:docMk/>
            <pc:sldMk cId="1821203270" sldId="306"/>
            <ac:spMk id="97" creationId="{43EECDD5-A7B6-4C74-B065-43E650869A2B}"/>
          </ac:spMkLst>
        </pc:spChg>
        <pc:spChg chg="mod">
          <ac:chgData name="Xin Zhang (FA Talent)" userId="474f572f-8271-4f60-858e-cee871e0aec6" providerId="ADAL" clId="{26CF346D-10E5-4EE0-BC04-87C2F195333A}" dt="2022-01-27T06:19:14.067" v="6486" actId="947"/>
          <ac:spMkLst>
            <pc:docMk/>
            <pc:sldMk cId="1821203270" sldId="306"/>
            <ac:spMk id="98" creationId="{A4559DBC-9723-4036-9F66-92230E7B0D9D}"/>
          </ac:spMkLst>
        </pc:spChg>
        <pc:spChg chg="mod">
          <ac:chgData name="Xin Zhang (FA Talent)" userId="474f572f-8271-4f60-858e-cee871e0aec6" providerId="ADAL" clId="{26CF346D-10E5-4EE0-BC04-87C2F195333A}" dt="2022-01-27T06:19:14.072" v="6490" actId="947"/>
          <ac:spMkLst>
            <pc:docMk/>
            <pc:sldMk cId="1821203270" sldId="306"/>
            <ac:spMk id="99" creationId="{0C00B7C3-1E2D-47F4-B6C0-CBEC6919E724}"/>
          </ac:spMkLst>
        </pc:spChg>
        <pc:spChg chg="mod">
          <ac:chgData name="Xin Zhang (FA Talent)" userId="474f572f-8271-4f60-858e-cee871e0aec6" providerId="ADAL" clId="{26CF346D-10E5-4EE0-BC04-87C2F195333A}" dt="2022-01-27T06:19:14.077" v="6494" actId="947"/>
          <ac:spMkLst>
            <pc:docMk/>
            <pc:sldMk cId="1821203270" sldId="306"/>
            <ac:spMk id="100" creationId="{07C9507B-7975-4D8F-A99B-D13CDF3B5743}"/>
          </ac:spMkLst>
        </pc:spChg>
        <pc:spChg chg="mod">
          <ac:chgData name="Xin Zhang (FA Talent)" userId="474f572f-8271-4f60-858e-cee871e0aec6" providerId="ADAL" clId="{26CF346D-10E5-4EE0-BC04-87C2F195333A}" dt="2022-01-27T06:19:14.082" v="6498" actId="947"/>
          <ac:spMkLst>
            <pc:docMk/>
            <pc:sldMk cId="1821203270" sldId="306"/>
            <ac:spMk id="101" creationId="{A372375C-4922-4B97-8816-66F9EA4424D9}"/>
          </ac:spMkLst>
        </pc:spChg>
        <pc:spChg chg="mod">
          <ac:chgData name="Xin Zhang (FA Talent)" userId="474f572f-8271-4f60-858e-cee871e0aec6" providerId="ADAL" clId="{26CF346D-10E5-4EE0-BC04-87C2F195333A}" dt="2022-01-27T06:19:14.088" v="6502" actId="947"/>
          <ac:spMkLst>
            <pc:docMk/>
            <pc:sldMk cId="1821203270" sldId="306"/>
            <ac:spMk id="102" creationId="{DB7BC293-E7CC-46E1-AA9E-F8EA4AA0E261}"/>
          </ac:spMkLst>
        </pc:spChg>
        <pc:spChg chg="mod">
          <ac:chgData name="Xin Zhang (FA Talent)" userId="474f572f-8271-4f60-858e-cee871e0aec6" providerId="ADAL" clId="{26CF346D-10E5-4EE0-BC04-87C2F195333A}" dt="2022-01-27T06:19:14.093" v="6506" actId="947"/>
          <ac:spMkLst>
            <pc:docMk/>
            <pc:sldMk cId="1821203270" sldId="306"/>
            <ac:spMk id="103" creationId="{AE529DBC-5D14-48CC-859D-4A7C3ED87BCC}"/>
          </ac:spMkLst>
        </pc:spChg>
        <pc:spChg chg="mod">
          <ac:chgData name="Xin Zhang (FA Talent)" userId="474f572f-8271-4f60-858e-cee871e0aec6" providerId="ADAL" clId="{26CF346D-10E5-4EE0-BC04-87C2F195333A}" dt="2022-01-27T06:19:14.099" v="6510" actId="947"/>
          <ac:spMkLst>
            <pc:docMk/>
            <pc:sldMk cId="1821203270" sldId="306"/>
            <ac:spMk id="104" creationId="{BAF8C278-5970-4F56-A5C7-1D6A313A360A}"/>
          </ac:spMkLst>
        </pc:spChg>
        <pc:spChg chg="mod">
          <ac:chgData name="Xin Zhang (FA Talent)" userId="474f572f-8271-4f60-858e-cee871e0aec6" providerId="ADAL" clId="{26CF346D-10E5-4EE0-BC04-87C2F195333A}" dt="2022-01-27T06:19:14.104" v="6514" actId="947"/>
          <ac:spMkLst>
            <pc:docMk/>
            <pc:sldMk cId="1821203270" sldId="306"/>
            <ac:spMk id="105" creationId="{99DEDA13-52A5-499A-A9A3-39E226766A9F}"/>
          </ac:spMkLst>
        </pc:spChg>
        <pc:spChg chg="mod">
          <ac:chgData name="Xin Zhang (FA Talent)" userId="474f572f-8271-4f60-858e-cee871e0aec6" providerId="ADAL" clId="{26CF346D-10E5-4EE0-BC04-87C2F195333A}" dt="2022-01-27T06:19:14.109" v="6518" actId="947"/>
          <ac:spMkLst>
            <pc:docMk/>
            <pc:sldMk cId="1821203270" sldId="306"/>
            <ac:spMk id="106" creationId="{479CE590-24B1-4393-8C69-B569F5A981A6}"/>
          </ac:spMkLst>
        </pc:spChg>
        <pc:spChg chg="mod">
          <ac:chgData name="Xin Zhang (FA Talent)" userId="474f572f-8271-4f60-858e-cee871e0aec6" providerId="ADAL" clId="{26CF346D-10E5-4EE0-BC04-87C2F195333A}" dt="2022-01-27T06:19:14.114" v="6522" actId="947"/>
          <ac:spMkLst>
            <pc:docMk/>
            <pc:sldMk cId="1821203270" sldId="306"/>
            <ac:spMk id="107" creationId="{A344F6F2-4D01-44B7-A4C6-EBD35D3F479E}"/>
          </ac:spMkLst>
        </pc:spChg>
        <pc:spChg chg="mod">
          <ac:chgData name="Xin Zhang (FA Talent)" userId="474f572f-8271-4f60-858e-cee871e0aec6" providerId="ADAL" clId="{26CF346D-10E5-4EE0-BC04-87C2F195333A}" dt="2022-01-27T06:19:14.119" v="6526" actId="947"/>
          <ac:spMkLst>
            <pc:docMk/>
            <pc:sldMk cId="1821203270" sldId="306"/>
            <ac:spMk id="108" creationId="{4DCDD13E-0DF4-42F9-80D9-5D259AD36BC8}"/>
          </ac:spMkLst>
        </pc:spChg>
        <pc:spChg chg="mod">
          <ac:chgData name="Xin Zhang (FA Talent)" userId="474f572f-8271-4f60-858e-cee871e0aec6" providerId="ADAL" clId="{26CF346D-10E5-4EE0-BC04-87C2F195333A}" dt="2022-01-27T06:19:14.125" v="6530" actId="947"/>
          <ac:spMkLst>
            <pc:docMk/>
            <pc:sldMk cId="1821203270" sldId="306"/>
            <ac:spMk id="109" creationId="{2D32E0E5-5613-4FDB-A58F-B60D730F9CF2}"/>
          </ac:spMkLst>
        </pc:spChg>
        <pc:spChg chg="mod">
          <ac:chgData name="Xin Zhang (FA Talent)" userId="474f572f-8271-4f60-858e-cee871e0aec6" providerId="ADAL" clId="{26CF346D-10E5-4EE0-BC04-87C2F195333A}" dt="2022-01-27T06:19:14.225" v="6552" actId="947"/>
          <ac:spMkLst>
            <pc:docMk/>
            <pc:sldMk cId="1821203270" sldId="306"/>
            <ac:spMk id="110" creationId="{E1DA88FA-C233-42CB-A3E3-27CD4EBDABB3}"/>
          </ac:spMkLst>
        </pc:spChg>
        <pc:spChg chg="mod">
          <ac:chgData name="Xin Zhang (FA Talent)" userId="474f572f-8271-4f60-858e-cee871e0aec6" providerId="ADAL" clId="{26CF346D-10E5-4EE0-BC04-87C2F195333A}" dt="2022-01-27T06:19:14.218" v="6549" actId="947"/>
          <ac:spMkLst>
            <pc:docMk/>
            <pc:sldMk cId="1821203270" sldId="306"/>
            <ac:spMk id="111" creationId="{D75734C7-0074-44F3-AF51-060517306AAC}"/>
          </ac:spMkLst>
        </pc:spChg>
        <pc:spChg chg="mod">
          <ac:chgData name="Xin Zhang (FA Talent)" userId="474f572f-8271-4f60-858e-cee871e0aec6" providerId="ADAL" clId="{26CF346D-10E5-4EE0-BC04-87C2F195333A}" dt="2022-01-27T06:19:14.227" v="6553" actId="947"/>
          <ac:spMkLst>
            <pc:docMk/>
            <pc:sldMk cId="1821203270" sldId="306"/>
            <ac:spMk id="112" creationId="{E51B5A06-66EF-468F-A479-6C0AD8EBA0C1}"/>
          </ac:spMkLst>
        </pc:spChg>
        <pc:picChg chg="del">
          <ac:chgData name="Xin Zhang (FA Talent)" userId="474f572f-8271-4f60-858e-cee871e0aec6" providerId="ADAL" clId="{26CF346D-10E5-4EE0-BC04-87C2F195333A}" dt="2022-01-27T06:20:48.242" v="8042" actId="478"/>
          <ac:picMkLst>
            <pc:docMk/>
            <pc:sldMk cId="1821203270" sldId="306"/>
            <ac:picMk id="10" creationId="{24B6B56C-E2AA-4181-9C3F-7E0C959B66B2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50.850" v="8043" actId="478"/>
        <pc:sldMkLst>
          <pc:docMk/>
          <pc:sldMk cId="3308482208" sldId="307"/>
        </pc:sldMkLst>
        <pc:spChg chg="mod">
          <ac:chgData name="Xin Zhang (FA Talent)" userId="474f572f-8271-4f60-858e-cee871e0aec6" providerId="ADAL" clId="{26CF346D-10E5-4EE0-BC04-87C2F195333A}" dt="2022-01-27T06:19:14.278" v="6558" actId="947"/>
          <ac:spMkLst>
            <pc:docMk/>
            <pc:sldMk cId="3308482208" sldId="307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4.557" v="6613" actId="947"/>
          <ac:spMkLst>
            <pc:docMk/>
            <pc:sldMk cId="3308482208" sldId="307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4.558" v="6614" actId="947"/>
          <ac:spMkLst>
            <pc:docMk/>
            <pc:sldMk cId="3308482208" sldId="307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4.546" v="6608" actId="947"/>
          <ac:spMkLst>
            <pc:docMk/>
            <pc:sldMk cId="3308482208" sldId="307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4.566" v="6618" actId="947"/>
          <ac:spMkLst>
            <pc:docMk/>
            <pc:sldMk cId="3308482208" sldId="307"/>
            <ac:spMk id="18" creationId="{72AD352B-F7A3-4593-9026-F1CAFBEBEFFE}"/>
          </ac:spMkLst>
        </pc:spChg>
        <pc:spChg chg="mod">
          <ac:chgData name="Xin Zhang (FA Talent)" userId="474f572f-8271-4f60-858e-cee871e0aec6" providerId="ADAL" clId="{26CF346D-10E5-4EE0-BC04-87C2F195333A}" dt="2022-01-27T06:19:14.550" v="6610" actId="947"/>
          <ac:spMkLst>
            <pc:docMk/>
            <pc:sldMk cId="3308482208" sldId="307"/>
            <ac:spMk id="23" creationId="{07C9C79F-6469-4F7E-91F9-9608A43F328F}"/>
          </ac:spMkLst>
        </pc:spChg>
        <pc:spChg chg="mod">
          <ac:chgData name="Xin Zhang (FA Talent)" userId="474f572f-8271-4f60-858e-cee871e0aec6" providerId="ADAL" clId="{26CF346D-10E5-4EE0-BC04-87C2F195333A}" dt="2022-01-27T06:19:14.542" v="6606" actId="947"/>
          <ac:spMkLst>
            <pc:docMk/>
            <pc:sldMk cId="3308482208" sldId="307"/>
            <ac:spMk id="229" creationId="{89D8576E-C905-49DF-80F9-B6E3BB9D549B}"/>
          </ac:spMkLst>
        </pc:spChg>
        <pc:spChg chg="mod">
          <ac:chgData name="Xin Zhang (FA Talent)" userId="474f572f-8271-4f60-858e-cee871e0aec6" providerId="ADAL" clId="{26CF346D-10E5-4EE0-BC04-87C2F195333A}" dt="2022-01-27T06:19:14.561" v="6616" actId="947"/>
          <ac:spMkLst>
            <pc:docMk/>
            <pc:sldMk cId="3308482208" sldId="307"/>
            <ac:spMk id="248" creationId="{FD8E423F-6177-4AEE-9F7D-FD199A49F78A}"/>
          </ac:spMkLst>
        </pc:spChg>
        <pc:spChg chg="mod">
          <ac:chgData name="Xin Zhang (FA Talent)" userId="474f572f-8271-4f60-858e-cee871e0aec6" providerId="ADAL" clId="{26CF346D-10E5-4EE0-BC04-87C2F195333A}" dt="2022-01-27T06:19:14.560" v="6615" actId="947"/>
          <ac:spMkLst>
            <pc:docMk/>
            <pc:sldMk cId="3308482208" sldId="307"/>
            <ac:spMk id="249" creationId="{9A7674C7-0B11-4E45-AC22-5B24103925CC}"/>
          </ac:spMkLst>
        </pc:spChg>
        <pc:spChg chg="mod">
          <ac:chgData name="Xin Zhang (FA Talent)" userId="474f572f-8271-4f60-858e-cee871e0aec6" providerId="ADAL" clId="{26CF346D-10E5-4EE0-BC04-87C2F195333A}" dt="2022-01-27T06:19:14.538" v="6604" actId="947"/>
          <ac:spMkLst>
            <pc:docMk/>
            <pc:sldMk cId="3308482208" sldId="307"/>
            <ac:spMk id="251" creationId="{48BCFE2B-B073-4BB3-8763-2099EA2627AF}"/>
          </ac:spMkLst>
        </pc:spChg>
        <pc:spChg chg="mod">
          <ac:chgData name="Xin Zhang (FA Talent)" userId="474f572f-8271-4f60-858e-cee871e0aec6" providerId="ADAL" clId="{26CF346D-10E5-4EE0-BC04-87C2F195333A}" dt="2022-01-27T06:19:14.553" v="6611" actId="947"/>
          <ac:spMkLst>
            <pc:docMk/>
            <pc:sldMk cId="3308482208" sldId="307"/>
            <ac:spMk id="258" creationId="{ABDC08CF-0E0A-4DE5-8A0A-A47AD0C549DB}"/>
          </ac:spMkLst>
        </pc:spChg>
        <pc:spChg chg="mod">
          <ac:chgData name="Xin Zhang (FA Talent)" userId="474f572f-8271-4f60-858e-cee871e0aec6" providerId="ADAL" clId="{26CF346D-10E5-4EE0-BC04-87C2F195333A}" dt="2022-01-27T06:19:14.526" v="6601" actId="947"/>
          <ac:spMkLst>
            <pc:docMk/>
            <pc:sldMk cId="3308482208" sldId="307"/>
            <ac:spMk id="259" creationId="{CB5596DC-5E79-426B-9881-EA23F62380B9}"/>
          </ac:spMkLst>
        </pc:spChg>
        <pc:spChg chg="mod">
          <ac:chgData name="Xin Zhang (FA Talent)" userId="474f572f-8271-4f60-858e-cee871e0aec6" providerId="ADAL" clId="{26CF346D-10E5-4EE0-BC04-87C2F195333A}" dt="2022-01-27T06:19:14.563" v="6617" actId="947"/>
          <ac:spMkLst>
            <pc:docMk/>
            <pc:sldMk cId="3308482208" sldId="307"/>
            <ac:spMk id="261" creationId="{73AC2490-56A2-4428-9F0E-9A4C39D0A732}"/>
          </ac:spMkLst>
        </pc:spChg>
        <pc:spChg chg="mod">
          <ac:chgData name="Xin Zhang (FA Talent)" userId="474f572f-8271-4f60-858e-cee871e0aec6" providerId="ADAL" clId="{26CF346D-10E5-4EE0-BC04-87C2F195333A}" dt="2022-01-27T06:19:14.540" v="6605" actId="947"/>
          <ac:spMkLst>
            <pc:docMk/>
            <pc:sldMk cId="3308482208" sldId="307"/>
            <ac:spMk id="263" creationId="{B03EB3D0-A1FD-4509-B607-E5E3AC1E7101}"/>
          </ac:spMkLst>
        </pc:spChg>
        <pc:spChg chg="mod">
          <ac:chgData name="Xin Zhang (FA Talent)" userId="474f572f-8271-4f60-858e-cee871e0aec6" providerId="ADAL" clId="{26CF346D-10E5-4EE0-BC04-87C2F195333A}" dt="2022-01-27T06:19:14.548" v="6609" actId="947"/>
          <ac:spMkLst>
            <pc:docMk/>
            <pc:sldMk cId="3308482208" sldId="307"/>
            <ac:spMk id="264" creationId="{0BB925C3-BF29-4023-A888-783C974A8674}"/>
          </ac:spMkLst>
        </pc:spChg>
        <pc:spChg chg="mod">
          <ac:chgData name="Xin Zhang (FA Talent)" userId="474f572f-8271-4f60-858e-cee871e0aec6" providerId="ADAL" clId="{26CF346D-10E5-4EE0-BC04-87C2F195333A}" dt="2022-01-27T06:19:14.544" v="6607" actId="947"/>
          <ac:spMkLst>
            <pc:docMk/>
            <pc:sldMk cId="3308482208" sldId="307"/>
            <ac:spMk id="266" creationId="{8F78E477-DC9A-4131-86E4-4AE00BF0522E}"/>
          </ac:spMkLst>
        </pc:spChg>
        <pc:picChg chg="del">
          <ac:chgData name="Xin Zhang (FA Talent)" userId="474f572f-8271-4f60-858e-cee871e0aec6" providerId="ADAL" clId="{26CF346D-10E5-4EE0-BC04-87C2F195333A}" dt="2022-01-27T06:20:50.850" v="8043" actId="478"/>
          <ac:picMkLst>
            <pc:docMk/>
            <pc:sldMk cId="3308482208" sldId="307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54.192" v="8044" actId="478"/>
        <pc:sldMkLst>
          <pc:docMk/>
          <pc:sldMk cId="8481006" sldId="308"/>
        </pc:sldMkLst>
        <pc:spChg chg="mod">
          <ac:chgData name="Xin Zhang (FA Talent)" userId="474f572f-8271-4f60-858e-cee871e0aec6" providerId="ADAL" clId="{26CF346D-10E5-4EE0-BC04-87C2F195333A}" dt="2022-01-27T06:19:15.030" v="6672" actId="947"/>
          <ac:spMkLst>
            <pc:docMk/>
            <pc:sldMk cId="8481006" sldId="308"/>
            <ac:spMk id="2" creationId="{BB4F2FF9-2771-4B10-8538-A08308C71800}"/>
          </ac:spMkLst>
        </pc:spChg>
        <pc:spChg chg="mod">
          <ac:chgData name="Xin Zhang (FA Talent)" userId="474f572f-8271-4f60-858e-cee871e0aec6" providerId="ADAL" clId="{26CF346D-10E5-4EE0-BC04-87C2F195333A}" dt="2022-01-27T06:19:15.011" v="6664" actId="947"/>
          <ac:spMkLst>
            <pc:docMk/>
            <pc:sldMk cId="8481006" sldId="308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5.017" v="6666" actId="947"/>
          <ac:spMkLst>
            <pc:docMk/>
            <pc:sldMk cId="8481006" sldId="308"/>
            <ac:spMk id="4" creationId="{246DF4C5-DFA7-41BF-80A4-83C40A80F722}"/>
          </ac:spMkLst>
        </pc:spChg>
        <pc:spChg chg="mod">
          <ac:chgData name="Xin Zhang (FA Talent)" userId="474f572f-8271-4f60-858e-cee871e0aec6" providerId="ADAL" clId="{26CF346D-10E5-4EE0-BC04-87C2F195333A}" dt="2022-01-27T06:19:15.019" v="6667" actId="947"/>
          <ac:spMkLst>
            <pc:docMk/>
            <pc:sldMk cId="8481006" sldId="308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5.040" v="6676" actId="947"/>
          <ac:spMkLst>
            <pc:docMk/>
            <pc:sldMk cId="8481006" sldId="308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5.043" v="6678" actId="947"/>
          <ac:spMkLst>
            <pc:docMk/>
            <pc:sldMk cId="8481006" sldId="308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4.685" v="6622" actId="947"/>
          <ac:spMkLst>
            <pc:docMk/>
            <pc:sldMk cId="8481006" sldId="308"/>
            <ac:spMk id="37" creationId="{A5DB679C-DA09-4C49-9DE8-357BAF8B915E}"/>
          </ac:spMkLst>
        </pc:spChg>
        <pc:spChg chg="mod">
          <ac:chgData name="Xin Zhang (FA Talent)" userId="474f572f-8271-4f60-858e-cee871e0aec6" providerId="ADAL" clId="{26CF346D-10E5-4EE0-BC04-87C2F195333A}" dt="2022-01-27T06:19:14.954" v="6647" actId="947"/>
          <ac:spMkLst>
            <pc:docMk/>
            <pc:sldMk cId="8481006" sldId="308"/>
            <ac:spMk id="38" creationId="{9DCC3AC5-0EBE-4A39-A9BD-488202B5A1DE}"/>
          </ac:spMkLst>
        </pc:spChg>
        <pc:spChg chg="mod">
          <ac:chgData name="Xin Zhang (FA Talent)" userId="474f572f-8271-4f60-858e-cee871e0aec6" providerId="ADAL" clId="{26CF346D-10E5-4EE0-BC04-87C2F195333A}" dt="2022-01-27T06:19:15.042" v="6677" actId="947"/>
          <ac:spMkLst>
            <pc:docMk/>
            <pc:sldMk cId="8481006" sldId="308"/>
            <ac:spMk id="43" creationId="{6D612F24-D2B5-44D1-8576-CD4310426CBC}"/>
          </ac:spMkLst>
        </pc:spChg>
        <pc:spChg chg="mod">
          <ac:chgData name="Xin Zhang (FA Talent)" userId="474f572f-8271-4f60-858e-cee871e0aec6" providerId="ADAL" clId="{26CF346D-10E5-4EE0-BC04-87C2F195333A}" dt="2022-01-27T06:19:14.999" v="6660" actId="947"/>
          <ac:spMkLst>
            <pc:docMk/>
            <pc:sldMk cId="8481006" sldId="308"/>
            <ac:spMk id="47" creationId="{A9894444-9F1A-4D44-873B-A6D534739C71}"/>
          </ac:spMkLst>
        </pc:spChg>
        <pc:spChg chg="mod">
          <ac:chgData name="Xin Zhang (FA Talent)" userId="474f572f-8271-4f60-858e-cee871e0aec6" providerId="ADAL" clId="{26CF346D-10E5-4EE0-BC04-87C2F195333A}" dt="2022-01-27T06:19:15.021" v="6668" actId="947"/>
          <ac:spMkLst>
            <pc:docMk/>
            <pc:sldMk cId="8481006" sldId="308"/>
            <ac:spMk id="48" creationId="{5435ABC4-7908-4FE2-9CAD-BF26F389F2DC}"/>
          </ac:spMkLst>
        </pc:spChg>
        <pc:spChg chg="mod">
          <ac:chgData name="Xin Zhang (FA Talent)" userId="474f572f-8271-4f60-858e-cee871e0aec6" providerId="ADAL" clId="{26CF346D-10E5-4EE0-BC04-87C2F195333A}" dt="2022-01-27T06:19:15.037" v="6675" actId="947"/>
          <ac:spMkLst>
            <pc:docMk/>
            <pc:sldMk cId="8481006" sldId="308"/>
            <ac:spMk id="50" creationId="{4406DAAA-288B-4309-8036-918325A6CD4F}"/>
          </ac:spMkLst>
        </pc:spChg>
        <pc:spChg chg="mod">
          <ac:chgData name="Xin Zhang (FA Talent)" userId="474f572f-8271-4f60-858e-cee871e0aec6" providerId="ADAL" clId="{26CF346D-10E5-4EE0-BC04-87C2F195333A}" dt="2022-01-27T06:19:15.024" v="6669" actId="947"/>
          <ac:spMkLst>
            <pc:docMk/>
            <pc:sldMk cId="8481006" sldId="308"/>
            <ac:spMk id="51" creationId="{19865995-3399-41F6-9C7E-5B14C9767CEF}"/>
          </ac:spMkLst>
        </pc:spChg>
        <pc:spChg chg="mod">
          <ac:chgData name="Xin Zhang (FA Talent)" userId="474f572f-8271-4f60-858e-cee871e0aec6" providerId="ADAL" clId="{26CF346D-10E5-4EE0-BC04-87C2F195333A}" dt="2022-01-27T06:19:15.025" v="6670" actId="947"/>
          <ac:spMkLst>
            <pc:docMk/>
            <pc:sldMk cId="8481006" sldId="308"/>
            <ac:spMk id="53" creationId="{E9E3A1CE-7BEF-403D-ABF9-0FF7619A1CAD}"/>
          </ac:spMkLst>
        </pc:spChg>
        <pc:spChg chg="mod">
          <ac:chgData name="Xin Zhang (FA Talent)" userId="474f572f-8271-4f60-858e-cee871e0aec6" providerId="ADAL" clId="{26CF346D-10E5-4EE0-BC04-87C2F195333A}" dt="2022-01-27T06:19:15.035" v="6674" actId="947"/>
          <ac:spMkLst>
            <pc:docMk/>
            <pc:sldMk cId="8481006" sldId="308"/>
            <ac:spMk id="54" creationId="{B803618B-9B22-4052-89DE-206C75B0A244}"/>
          </ac:spMkLst>
        </pc:spChg>
        <pc:picChg chg="del">
          <ac:chgData name="Xin Zhang (FA Talent)" userId="474f572f-8271-4f60-858e-cee871e0aec6" providerId="ADAL" clId="{26CF346D-10E5-4EE0-BC04-87C2F195333A}" dt="2022-01-27T06:20:54.192" v="8044" actId="478"/>
          <ac:picMkLst>
            <pc:docMk/>
            <pc:sldMk cId="8481006" sldId="308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42.346" v="8040" actId="478"/>
        <pc:sldMkLst>
          <pc:docMk/>
          <pc:sldMk cId="2223441723" sldId="309"/>
        </pc:sldMkLst>
        <pc:spChg chg="mod">
          <ac:chgData name="Xin Zhang (FA Talent)" userId="474f572f-8271-4f60-858e-cee871e0aec6" providerId="ADAL" clId="{26CF346D-10E5-4EE0-BC04-87C2F195333A}" dt="2022-01-27T06:19:11.113" v="5314" actId="947"/>
          <ac:spMkLst>
            <pc:docMk/>
            <pc:sldMk cId="2223441723" sldId="309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1.533" v="5409" actId="947"/>
          <ac:spMkLst>
            <pc:docMk/>
            <pc:sldMk cId="2223441723" sldId="309"/>
            <ac:spMk id="4" creationId="{60BDD0B8-43DB-4FF1-90D8-C711018E68F8}"/>
          </ac:spMkLst>
        </pc:spChg>
        <pc:spChg chg="mod">
          <ac:chgData name="Xin Zhang (FA Talent)" userId="474f572f-8271-4f60-858e-cee871e0aec6" providerId="ADAL" clId="{26CF346D-10E5-4EE0-BC04-87C2F195333A}" dt="2022-01-27T06:19:11.580" v="5429" actId="947"/>
          <ac:spMkLst>
            <pc:docMk/>
            <pc:sldMk cId="2223441723" sldId="309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1.523" v="5407" actId="947"/>
          <ac:spMkLst>
            <pc:docMk/>
            <pc:sldMk cId="2223441723" sldId="309"/>
            <ac:spMk id="7" creationId="{130ADEC3-DED7-4285-A951-0FFD08B2129A}"/>
          </ac:spMkLst>
        </pc:spChg>
        <pc:spChg chg="mod">
          <ac:chgData name="Xin Zhang (FA Talent)" userId="474f572f-8271-4f60-858e-cee871e0aec6" providerId="ADAL" clId="{26CF346D-10E5-4EE0-BC04-87C2F195333A}" dt="2022-01-27T06:19:11.590" v="5432" actId="947"/>
          <ac:spMkLst>
            <pc:docMk/>
            <pc:sldMk cId="2223441723" sldId="309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1.577" v="5428" actId="947"/>
          <ac:spMkLst>
            <pc:docMk/>
            <pc:sldMk cId="2223441723" sldId="309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1.568" v="5425" actId="947"/>
          <ac:spMkLst>
            <pc:docMk/>
            <pc:sldMk cId="2223441723" sldId="309"/>
            <ac:spMk id="15" creationId="{E8B34208-A28A-441E-B2C9-E58F3492EA32}"/>
          </ac:spMkLst>
        </pc:spChg>
        <pc:spChg chg="mod">
          <ac:chgData name="Xin Zhang (FA Talent)" userId="474f572f-8271-4f60-858e-cee871e0aec6" providerId="ADAL" clId="{26CF346D-10E5-4EE0-BC04-87C2F195333A}" dt="2022-01-27T06:19:11.516" v="5404" actId="947"/>
          <ac:spMkLst>
            <pc:docMk/>
            <pc:sldMk cId="2223441723" sldId="309"/>
            <ac:spMk id="16" creationId="{58AC46AD-BA9E-49D3-BF37-C23613B1A827}"/>
          </ac:spMkLst>
        </pc:spChg>
        <pc:spChg chg="mod">
          <ac:chgData name="Xin Zhang (FA Talent)" userId="474f572f-8271-4f60-858e-cee871e0aec6" providerId="ADAL" clId="{26CF346D-10E5-4EE0-BC04-87C2F195333A}" dt="2022-01-27T06:19:11.561" v="5420" actId="947"/>
          <ac:spMkLst>
            <pc:docMk/>
            <pc:sldMk cId="2223441723" sldId="309"/>
            <ac:spMk id="370" creationId="{34F55D91-2505-494A-9CA7-2DB64E5AC93F}"/>
          </ac:spMkLst>
        </pc:spChg>
        <pc:spChg chg="mod">
          <ac:chgData name="Xin Zhang (FA Talent)" userId="474f572f-8271-4f60-858e-cee871e0aec6" providerId="ADAL" clId="{26CF346D-10E5-4EE0-BC04-87C2F195333A}" dt="2022-01-27T06:19:11.551" v="5416" actId="947"/>
          <ac:spMkLst>
            <pc:docMk/>
            <pc:sldMk cId="2223441723" sldId="309"/>
            <ac:spMk id="371" creationId="{154CDB5A-D96A-4380-89A3-E646FF6E0FAE}"/>
          </ac:spMkLst>
        </pc:spChg>
        <pc:spChg chg="mod">
          <ac:chgData name="Xin Zhang (FA Talent)" userId="474f572f-8271-4f60-858e-cee871e0aec6" providerId="ADAL" clId="{26CF346D-10E5-4EE0-BC04-87C2F195333A}" dt="2022-01-27T06:19:11.511" v="5402" actId="947"/>
          <ac:spMkLst>
            <pc:docMk/>
            <pc:sldMk cId="2223441723" sldId="309"/>
            <ac:spMk id="373" creationId="{8434AA98-F49B-4494-9C76-7C70D4278256}"/>
          </ac:spMkLst>
        </pc:spChg>
        <pc:spChg chg="mod">
          <ac:chgData name="Xin Zhang (FA Talent)" userId="474f572f-8271-4f60-858e-cee871e0aec6" providerId="ADAL" clId="{26CF346D-10E5-4EE0-BC04-87C2F195333A}" dt="2022-01-27T06:19:11.663" v="5470" actId="947"/>
          <ac:spMkLst>
            <pc:docMk/>
            <pc:sldMk cId="2223441723" sldId="309"/>
            <ac:spMk id="374" creationId="{B62F4033-5E23-4870-BF98-4E32E45AA950}"/>
          </ac:spMkLst>
        </pc:spChg>
        <pc:spChg chg="mod">
          <ac:chgData name="Xin Zhang (FA Talent)" userId="474f572f-8271-4f60-858e-cee871e0aec6" providerId="ADAL" clId="{26CF346D-10E5-4EE0-BC04-87C2F195333A}" dt="2022-01-27T06:19:11.734" v="5503" actId="947"/>
          <ac:spMkLst>
            <pc:docMk/>
            <pc:sldMk cId="2223441723" sldId="309"/>
            <ac:spMk id="375" creationId="{8A7EAAE2-B26B-4A41-AB26-2DA4FCCD8852}"/>
          </ac:spMkLst>
        </pc:spChg>
        <pc:spChg chg="mod">
          <ac:chgData name="Xin Zhang (FA Talent)" userId="474f572f-8271-4f60-858e-cee871e0aec6" providerId="ADAL" clId="{26CF346D-10E5-4EE0-BC04-87C2F195333A}" dt="2022-01-27T06:19:11.822" v="5542" actId="947"/>
          <ac:spMkLst>
            <pc:docMk/>
            <pc:sldMk cId="2223441723" sldId="309"/>
            <ac:spMk id="376" creationId="{BBF76F38-2A4E-47BA-BB4D-3020A86325F2}"/>
          </ac:spMkLst>
        </pc:spChg>
        <pc:spChg chg="mod">
          <ac:chgData name="Xin Zhang (FA Talent)" userId="474f572f-8271-4f60-858e-cee871e0aec6" providerId="ADAL" clId="{26CF346D-10E5-4EE0-BC04-87C2F195333A}" dt="2022-01-27T06:19:11.980" v="5578" actId="947"/>
          <ac:spMkLst>
            <pc:docMk/>
            <pc:sldMk cId="2223441723" sldId="309"/>
            <ac:spMk id="377" creationId="{84F553E0-1269-40B5-8A3F-1F9E45D57214}"/>
          </ac:spMkLst>
        </pc:spChg>
        <pc:spChg chg="mod">
          <ac:chgData name="Xin Zhang (FA Talent)" userId="474f572f-8271-4f60-858e-cee871e0aec6" providerId="ADAL" clId="{26CF346D-10E5-4EE0-BC04-87C2F195333A}" dt="2022-01-27T06:19:12.052" v="5613" actId="947"/>
          <ac:spMkLst>
            <pc:docMk/>
            <pc:sldMk cId="2223441723" sldId="309"/>
            <ac:spMk id="378" creationId="{B2053398-B90B-4F7C-9E19-0630DE53F020}"/>
          </ac:spMkLst>
        </pc:spChg>
        <pc:spChg chg="mod">
          <ac:chgData name="Xin Zhang (FA Talent)" userId="474f572f-8271-4f60-858e-cee871e0aec6" providerId="ADAL" clId="{26CF346D-10E5-4EE0-BC04-87C2F195333A}" dt="2022-01-27T06:19:12.130" v="5650" actId="947"/>
          <ac:spMkLst>
            <pc:docMk/>
            <pc:sldMk cId="2223441723" sldId="309"/>
            <ac:spMk id="379" creationId="{EFEB100E-53AC-477D-B73B-34E347F5D63C}"/>
          </ac:spMkLst>
        </pc:spChg>
        <pc:spChg chg="mod">
          <ac:chgData name="Xin Zhang (FA Talent)" userId="474f572f-8271-4f60-858e-cee871e0aec6" providerId="ADAL" clId="{26CF346D-10E5-4EE0-BC04-87C2F195333A}" dt="2022-01-27T06:19:12.340" v="5747" actId="947"/>
          <ac:spMkLst>
            <pc:docMk/>
            <pc:sldMk cId="2223441723" sldId="309"/>
            <ac:spMk id="381" creationId="{CAACF20F-0A7E-4DBD-BD4A-6BDA1686179F}"/>
          </ac:spMkLst>
        </pc:spChg>
        <pc:spChg chg="mod">
          <ac:chgData name="Xin Zhang (FA Talent)" userId="474f572f-8271-4f60-858e-cee871e0aec6" providerId="ADAL" clId="{26CF346D-10E5-4EE0-BC04-87C2F195333A}" dt="2022-01-27T06:19:12.427" v="5786" actId="947"/>
          <ac:spMkLst>
            <pc:docMk/>
            <pc:sldMk cId="2223441723" sldId="309"/>
            <ac:spMk id="382" creationId="{3B965623-46E7-456D-A01E-E8C1D76610D7}"/>
          </ac:spMkLst>
        </pc:spChg>
        <pc:spChg chg="mod">
          <ac:chgData name="Xin Zhang (FA Talent)" userId="474f572f-8271-4f60-858e-cee871e0aec6" providerId="ADAL" clId="{26CF346D-10E5-4EE0-BC04-87C2F195333A}" dt="2022-01-27T06:19:12.200" v="5684" actId="947"/>
          <ac:spMkLst>
            <pc:docMk/>
            <pc:sldMk cId="2223441723" sldId="309"/>
            <ac:spMk id="383" creationId="{D06BC08F-2B17-4A03-B859-49BA7011321A}"/>
          </ac:spMkLst>
        </pc:spChg>
        <pc:spChg chg="mod">
          <ac:chgData name="Xin Zhang (FA Talent)" userId="474f572f-8271-4f60-858e-cee871e0aec6" providerId="ADAL" clId="{26CF346D-10E5-4EE0-BC04-87C2F195333A}" dt="2022-01-27T06:19:12.264" v="5715" actId="947"/>
          <ac:spMkLst>
            <pc:docMk/>
            <pc:sldMk cId="2223441723" sldId="309"/>
            <ac:spMk id="384" creationId="{A0C6FC75-6869-4778-8A23-763868A9341A}"/>
          </ac:spMkLst>
        </pc:spChg>
        <pc:spChg chg="mod">
          <ac:chgData name="Xin Zhang (FA Talent)" userId="474f572f-8271-4f60-858e-cee871e0aec6" providerId="ADAL" clId="{26CF346D-10E5-4EE0-BC04-87C2F195333A}" dt="2022-01-27T06:19:11.462" v="5384" actId="947"/>
          <ac:spMkLst>
            <pc:docMk/>
            <pc:sldMk cId="2223441723" sldId="309"/>
            <ac:spMk id="386" creationId="{6F252C3C-75D6-445A-AB56-85D340C4CDB1}"/>
          </ac:spMkLst>
        </pc:spChg>
        <pc:spChg chg="mod">
          <ac:chgData name="Xin Zhang (FA Talent)" userId="474f572f-8271-4f60-858e-cee871e0aec6" providerId="ADAL" clId="{26CF346D-10E5-4EE0-BC04-87C2F195333A}" dt="2022-01-27T06:19:11.629" v="5453" actId="947"/>
          <ac:spMkLst>
            <pc:docMk/>
            <pc:sldMk cId="2223441723" sldId="309"/>
            <ac:spMk id="387" creationId="{284D7505-2851-49EF-9DCF-3BD2C16A8D6F}"/>
          </ac:spMkLst>
        </pc:spChg>
        <pc:spChg chg="mod">
          <ac:chgData name="Xin Zhang (FA Talent)" userId="474f572f-8271-4f60-858e-cee871e0aec6" providerId="ADAL" clId="{26CF346D-10E5-4EE0-BC04-87C2F195333A}" dt="2022-01-27T06:19:11.705" v="5486" actId="947"/>
          <ac:spMkLst>
            <pc:docMk/>
            <pc:sldMk cId="2223441723" sldId="309"/>
            <ac:spMk id="388" creationId="{86E77BEC-6C7F-456B-A697-F786448897DA}"/>
          </ac:spMkLst>
        </pc:spChg>
        <pc:spChg chg="mod">
          <ac:chgData name="Xin Zhang (FA Talent)" userId="474f572f-8271-4f60-858e-cee871e0aec6" providerId="ADAL" clId="{26CF346D-10E5-4EE0-BC04-87C2F195333A}" dt="2022-01-27T06:19:11.790" v="5526" actId="947"/>
          <ac:spMkLst>
            <pc:docMk/>
            <pc:sldMk cId="2223441723" sldId="309"/>
            <ac:spMk id="389" creationId="{2D1F1DAB-EBD9-4B05-973C-DC7B9CC5AD14}"/>
          </ac:spMkLst>
        </pc:spChg>
        <pc:spChg chg="mod">
          <ac:chgData name="Xin Zhang (FA Talent)" userId="474f572f-8271-4f60-858e-cee871e0aec6" providerId="ADAL" clId="{26CF346D-10E5-4EE0-BC04-87C2F195333A}" dt="2022-01-27T06:19:11.924" v="5562" actId="947"/>
          <ac:spMkLst>
            <pc:docMk/>
            <pc:sldMk cId="2223441723" sldId="309"/>
            <ac:spMk id="390" creationId="{C7B21E61-26C5-4058-9F73-CCB31D10C34F}"/>
          </ac:spMkLst>
        </pc:spChg>
        <pc:spChg chg="mod">
          <ac:chgData name="Xin Zhang (FA Talent)" userId="474f572f-8271-4f60-858e-cee871e0aec6" providerId="ADAL" clId="{26CF346D-10E5-4EE0-BC04-87C2F195333A}" dt="2022-01-27T06:19:12.022" v="5595" actId="947"/>
          <ac:spMkLst>
            <pc:docMk/>
            <pc:sldMk cId="2223441723" sldId="309"/>
            <ac:spMk id="391" creationId="{0E25A0D0-7AB5-471F-9274-12BCDF90B953}"/>
          </ac:spMkLst>
        </pc:spChg>
        <pc:spChg chg="mod">
          <ac:chgData name="Xin Zhang (FA Talent)" userId="474f572f-8271-4f60-858e-cee871e0aec6" providerId="ADAL" clId="{26CF346D-10E5-4EE0-BC04-87C2F195333A}" dt="2022-01-27T06:19:12.096" v="5634" actId="947"/>
          <ac:spMkLst>
            <pc:docMk/>
            <pc:sldMk cId="2223441723" sldId="309"/>
            <ac:spMk id="392" creationId="{885D5070-0B17-474C-97EE-1EE546D7E461}"/>
          </ac:spMkLst>
        </pc:spChg>
        <pc:spChg chg="mod">
          <ac:chgData name="Xin Zhang (FA Talent)" userId="474f572f-8271-4f60-858e-cee871e0aec6" providerId="ADAL" clId="{26CF346D-10E5-4EE0-BC04-87C2F195333A}" dt="2022-01-27T06:19:12.329" v="5742" actId="947"/>
          <ac:spMkLst>
            <pc:docMk/>
            <pc:sldMk cId="2223441723" sldId="309"/>
            <ac:spMk id="394" creationId="{3C49F29E-5BF5-4E95-8124-38D000908C14}"/>
          </ac:spMkLst>
        </pc:spChg>
        <pc:spChg chg="mod">
          <ac:chgData name="Xin Zhang (FA Talent)" userId="474f572f-8271-4f60-858e-cee871e0aec6" providerId="ADAL" clId="{26CF346D-10E5-4EE0-BC04-87C2F195333A}" dt="2022-01-27T06:19:12.410" v="5777" actId="947"/>
          <ac:spMkLst>
            <pc:docMk/>
            <pc:sldMk cId="2223441723" sldId="309"/>
            <ac:spMk id="395" creationId="{91EFF19C-6CD1-45DE-AC37-C80F220EC772}"/>
          </ac:spMkLst>
        </pc:spChg>
        <pc:spChg chg="mod">
          <ac:chgData name="Xin Zhang (FA Talent)" userId="474f572f-8271-4f60-858e-cee871e0aec6" providerId="ADAL" clId="{26CF346D-10E5-4EE0-BC04-87C2F195333A}" dt="2022-01-27T06:19:12.176" v="5673" actId="947"/>
          <ac:spMkLst>
            <pc:docMk/>
            <pc:sldMk cId="2223441723" sldId="309"/>
            <ac:spMk id="396" creationId="{DE40EC9F-5A75-4134-A376-33FC49547B54}"/>
          </ac:spMkLst>
        </pc:spChg>
        <pc:spChg chg="mod">
          <ac:chgData name="Xin Zhang (FA Talent)" userId="474f572f-8271-4f60-858e-cee871e0aec6" providerId="ADAL" clId="{26CF346D-10E5-4EE0-BC04-87C2F195333A}" dt="2022-01-27T06:19:12.249" v="5706" actId="947"/>
          <ac:spMkLst>
            <pc:docMk/>
            <pc:sldMk cId="2223441723" sldId="309"/>
            <ac:spMk id="397" creationId="{64BA3229-67D3-499F-AED3-9FB49C552A5D}"/>
          </ac:spMkLst>
        </pc:spChg>
        <pc:spChg chg="mod">
          <ac:chgData name="Xin Zhang (FA Talent)" userId="474f572f-8271-4f60-858e-cee871e0aec6" providerId="ADAL" clId="{26CF346D-10E5-4EE0-BC04-87C2F195333A}" dt="2022-01-27T06:19:11.570" v="5426" actId="947"/>
          <ac:spMkLst>
            <pc:docMk/>
            <pc:sldMk cId="2223441723" sldId="309"/>
            <ac:spMk id="399" creationId="{F879ED19-B30F-426F-A4CF-1F7F6F7E3C5A}"/>
          </ac:spMkLst>
        </pc:spChg>
        <pc:spChg chg="mod">
          <ac:chgData name="Xin Zhang (FA Talent)" userId="474f572f-8271-4f60-858e-cee871e0aec6" providerId="ADAL" clId="{26CF346D-10E5-4EE0-BC04-87C2F195333A}" dt="2022-01-27T06:19:11.661" v="5469" actId="947"/>
          <ac:spMkLst>
            <pc:docMk/>
            <pc:sldMk cId="2223441723" sldId="309"/>
            <ac:spMk id="400" creationId="{C0619652-AE6B-4423-8C37-F2F7A3B443F4}"/>
          </ac:spMkLst>
        </pc:spChg>
        <pc:spChg chg="mod">
          <ac:chgData name="Xin Zhang (FA Talent)" userId="474f572f-8271-4f60-858e-cee871e0aec6" providerId="ADAL" clId="{26CF346D-10E5-4EE0-BC04-87C2F195333A}" dt="2022-01-27T06:19:11.737" v="5505" actId="947"/>
          <ac:spMkLst>
            <pc:docMk/>
            <pc:sldMk cId="2223441723" sldId="309"/>
            <ac:spMk id="401" creationId="{70DA4618-8EE7-49F1-A789-B040D8C39C5F}"/>
          </ac:spMkLst>
        </pc:spChg>
        <pc:spChg chg="mod">
          <ac:chgData name="Xin Zhang (FA Talent)" userId="474f572f-8271-4f60-858e-cee871e0aec6" providerId="ADAL" clId="{26CF346D-10E5-4EE0-BC04-87C2F195333A}" dt="2022-01-27T06:19:11.811" v="5538" actId="947"/>
          <ac:spMkLst>
            <pc:docMk/>
            <pc:sldMk cId="2223441723" sldId="309"/>
            <ac:spMk id="402" creationId="{E6CF54C0-250D-4470-8D10-61422DD72422}"/>
          </ac:spMkLst>
        </pc:spChg>
        <pc:spChg chg="mod">
          <ac:chgData name="Xin Zhang (FA Talent)" userId="474f572f-8271-4f60-858e-cee871e0aec6" providerId="ADAL" clId="{26CF346D-10E5-4EE0-BC04-87C2F195333A}" dt="2022-01-27T06:19:11.948" v="5574" actId="947"/>
          <ac:spMkLst>
            <pc:docMk/>
            <pc:sldMk cId="2223441723" sldId="309"/>
            <ac:spMk id="403" creationId="{EF40BE33-6FD7-41FD-8C40-A5E9E41A8A6C}"/>
          </ac:spMkLst>
        </pc:spChg>
        <pc:spChg chg="mod">
          <ac:chgData name="Xin Zhang (FA Talent)" userId="474f572f-8271-4f60-858e-cee871e0aec6" providerId="ADAL" clId="{26CF346D-10E5-4EE0-BC04-87C2F195333A}" dt="2022-01-27T06:19:12.049" v="5611" actId="947"/>
          <ac:spMkLst>
            <pc:docMk/>
            <pc:sldMk cId="2223441723" sldId="309"/>
            <ac:spMk id="404" creationId="{9460416D-BE34-4074-B47E-ECF784EB08DB}"/>
          </ac:spMkLst>
        </pc:spChg>
        <pc:spChg chg="mod">
          <ac:chgData name="Xin Zhang (FA Talent)" userId="474f572f-8271-4f60-858e-cee871e0aec6" providerId="ADAL" clId="{26CF346D-10E5-4EE0-BC04-87C2F195333A}" dt="2022-01-27T06:19:12.125" v="5648" actId="947"/>
          <ac:spMkLst>
            <pc:docMk/>
            <pc:sldMk cId="2223441723" sldId="309"/>
            <ac:spMk id="405" creationId="{2492549E-2F24-49CD-8934-FA210077C2D5}"/>
          </ac:spMkLst>
        </pc:spChg>
        <pc:spChg chg="mod">
          <ac:chgData name="Xin Zhang (FA Talent)" userId="474f572f-8271-4f60-858e-cee871e0aec6" providerId="ADAL" clId="{26CF346D-10E5-4EE0-BC04-87C2F195333A}" dt="2022-01-27T06:19:12.358" v="5755" actId="947"/>
          <ac:spMkLst>
            <pc:docMk/>
            <pc:sldMk cId="2223441723" sldId="309"/>
            <ac:spMk id="407" creationId="{A9345E40-C4F8-4E38-B9F9-641097AE7FC2}"/>
          </ac:spMkLst>
        </pc:spChg>
        <pc:spChg chg="mod">
          <ac:chgData name="Xin Zhang (FA Talent)" userId="474f572f-8271-4f60-858e-cee871e0aec6" providerId="ADAL" clId="{26CF346D-10E5-4EE0-BC04-87C2F195333A}" dt="2022-01-27T06:19:12.436" v="5791" actId="947"/>
          <ac:spMkLst>
            <pc:docMk/>
            <pc:sldMk cId="2223441723" sldId="309"/>
            <ac:spMk id="408" creationId="{BB497C60-66FD-485D-9308-3754579F4E5D}"/>
          </ac:spMkLst>
        </pc:spChg>
        <pc:spChg chg="mod">
          <ac:chgData name="Xin Zhang (FA Talent)" userId="474f572f-8271-4f60-858e-cee871e0aec6" providerId="ADAL" clId="{26CF346D-10E5-4EE0-BC04-87C2F195333A}" dt="2022-01-27T06:19:12.201" v="5685" actId="947"/>
          <ac:spMkLst>
            <pc:docMk/>
            <pc:sldMk cId="2223441723" sldId="309"/>
            <ac:spMk id="409" creationId="{D10C7B9B-1AEE-46E1-91B0-EB8789AA7A96}"/>
          </ac:spMkLst>
        </pc:spChg>
        <pc:spChg chg="mod">
          <ac:chgData name="Xin Zhang (FA Talent)" userId="474f572f-8271-4f60-858e-cee871e0aec6" providerId="ADAL" clId="{26CF346D-10E5-4EE0-BC04-87C2F195333A}" dt="2022-01-27T06:19:12.279" v="5721" actId="947"/>
          <ac:spMkLst>
            <pc:docMk/>
            <pc:sldMk cId="2223441723" sldId="309"/>
            <ac:spMk id="410" creationId="{5A180FB1-9CD7-4C35-BF00-87DEFC2B0CFF}"/>
          </ac:spMkLst>
        </pc:spChg>
        <pc:spChg chg="mod">
          <ac:chgData name="Xin Zhang (FA Talent)" userId="474f572f-8271-4f60-858e-cee871e0aec6" providerId="ADAL" clId="{26CF346D-10E5-4EE0-BC04-87C2F195333A}" dt="2022-01-27T06:19:11.604" v="5438" actId="947"/>
          <ac:spMkLst>
            <pc:docMk/>
            <pc:sldMk cId="2223441723" sldId="309"/>
            <ac:spMk id="411" creationId="{6CB5614C-F4BC-45AB-BE79-0FDFD522358F}"/>
          </ac:spMkLst>
        </pc:spChg>
        <pc:spChg chg="mod">
          <ac:chgData name="Xin Zhang (FA Talent)" userId="474f572f-8271-4f60-858e-cee871e0aec6" providerId="ADAL" clId="{26CF346D-10E5-4EE0-BC04-87C2F195333A}" dt="2022-01-27T06:19:11.585" v="5430" actId="947"/>
          <ac:spMkLst>
            <pc:docMk/>
            <pc:sldMk cId="2223441723" sldId="309"/>
            <ac:spMk id="412" creationId="{48013E70-831E-4533-BAD5-AC52119F44C0}"/>
          </ac:spMkLst>
        </pc:spChg>
        <pc:spChg chg="mod">
          <ac:chgData name="Xin Zhang (FA Talent)" userId="474f572f-8271-4f60-858e-cee871e0aec6" providerId="ADAL" clId="{26CF346D-10E5-4EE0-BC04-87C2F195333A}" dt="2022-01-27T06:19:11.565" v="5423" actId="947"/>
          <ac:spMkLst>
            <pc:docMk/>
            <pc:sldMk cId="2223441723" sldId="309"/>
            <ac:spMk id="413" creationId="{4B0F850D-B258-411A-AD34-FECB17479176}"/>
          </ac:spMkLst>
        </pc:spChg>
        <pc:spChg chg="mod">
          <ac:chgData name="Xin Zhang (FA Talent)" userId="474f572f-8271-4f60-858e-cee871e0aec6" providerId="ADAL" clId="{26CF346D-10E5-4EE0-BC04-87C2F195333A}" dt="2022-01-27T06:19:11.573" v="5427" actId="947"/>
          <ac:spMkLst>
            <pc:docMk/>
            <pc:sldMk cId="2223441723" sldId="309"/>
            <ac:spMk id="415" creationId="{3912AD0E-47A4-494D-A5CD-F75F8D1E8255}"/>
          </ac:spMkLst>
        </pc:spChg>
        <pc:spChg chg="mod">
          <ac:chgData name="Xin Zhang (FA Talent)" userId="474f572f-8271-4f60-858e-cee871e0aec6" providerId="ADAL" clId="{26CF346D-10E5-4EE0-BC04-87C2F195333A}" dt="2022-01-27T06:19:11.564" v="5422" actId="947"/>
          <ac:spMkLst>
            <pc:docMk/>
            <pc:sldMk cId="2223441723" sldId="309"/>
            <ac:spMk id="416" creationId="{22817AE0-E7DD-4889-A0DA-E50F01CDE28E}"/>
          </ac:spMkLst>
        </pc:spChg>
        <pc:spChg chg="mod">
          <ac:chgData name="Xin Zhang (FA Talent)" userId="474f572f-8271-4f60-858e-cee871e0aec6" providerId="ADAL" clId="{26CF346D-10E5-4EE0-BC04-87C2F195333A}" dt="2022-01-27T06:19:11.599" v="5435" actId="947"/>
          <ac:spMkLst>
            <pc:docMk/>
            <pc:sldMk cId="2223441723" sldId="309"/>
            <ac:spMk id="417" creationId="{ED9C3A11-ABDD-433B-95FB-F20128B5D44B}"/>
          </ac:spMkLst>
        </pc:spChg>
        <pc:spChg chg="mod">
          <ac:chgData name="Xin Zhang (FA Talent)" userId="474f572f-8271-4f60-858e-cee871e0aec6" providerId="ADAL" clId="{26CF346D-10E5-4EE0-BC04-87C2F195333A}" dt="2022-01-27T06:19:11.593" v="5433" actId="947"/>
          <ac:spMkLst>
            <pc:docMk/>
            <pc:sldMk cId="2223441723" sldId="309"/>
            <ac:spMk id="419" creationId="{76BA5749-54A2-4B99-B4D2-D5AC77E63274}"/>
          </ac:spMkLst>
        </pc:spChg>
        <pc:spChg chg="mod">
          <ac:chgData name="Xin Zhang (FA Talent)" userId="474f572f-8271-4f60-858e-cee871e0aec6" providerId="ADAL" clId="{26CF346D-10E5-4EE0-BC04-87C2F195333A}" dt="2022-01-27T06:19:11.517" v="5405"/>
          <ac:spMkLst>
            <pc:docMk/>
            <pc:sldMk cId="2223441723" sldId="309"/>
            <ac:spMk id="423" creationId="{FFAB0DC8-1E5A-4536-B21F-CF4FB0B2AAA1}"/>
          </ac:spMkLst>
        </pc:spChg>
        <pc:spChg chg="mod">
          <ac:chgData name="Xin Zhang (FA Talent)" userId="474f572f-8271-4f60-858e-cee871e0aec6" providerId="ADAL" clId="{26CF346D-10E5-4EE0-BC04-87C2F195333A}" dt="2022-01-27T06:19:11.653" v="5466"/>
          <ac:spMkLst>
            <pc:docMk/>
            <pc:sldMk cId="2223441723" sldId="309"/>
            <ac:spMk id="424" creationId="{20FA907D-8D81-4BCD-9BFC-3C35B89CD549}"/>
          </ac:spMkLst>
        </pc:spChg>
        <pc:spChg chg="mod">
          <ac:chgData name="Xin Zhang (FA Talent)" userId="474f572f-8271-4f60-858e-cee871e0aec6" providerId="ADAL" clId="{26CF346D-10E5-4EE0-BC04-87C2F195333A}" dt="2022-01-27T06:19:11.736" v="5504"/>
          <ac:spMkLst>
            <pc:docMk/>
            <pc:sldMk cId="2223441723" sldId="309"/>
            <ac:spMk id="425" creationId="{CEC90D39-2212-42CE-A845-D51A6395A069}"/>
          </ac:spMkLst>
        </pc:spChg>
        <pc:spChg chg="mod">
          <ac:chgData name="Xin Zhang (FA Talent)" userId="474f572f-8271-4f60-858e-cee871e0aec6" providerId="ADAL" clId="{26CF346D-10E5-4EE0-BC04-87C2F195333A}" dt="2022-01-27T06:19:11.816" v="5540"/>
          <ac:spMkLst>
            <pc:docMk/>
            <pc:sldMk cId="2223441723" sldId="309"/>
            <ac:spMk id="426" creationId="{14179B7E-EDD8-4CE1-B456-153E2CA95589}"/>
          </ac:spMkLst>
        </pc:spChg>
        <pc:spChg chg="mod">
          <ac:chgData name="Xin Zhang (FA Talent)" userId="474f572f-8271-4f60-858e-cee871e0aec6" providerId="ADAL" clId="{26CF346D-10E5-4EE0-BC04-87C2F195333A}" dt="2022-01-27T06:19:11.978" v="5577"/>
          <ac:spMkLst>
            <pc:docMk/>
            <pc:sldMk cId="2223441723" sldId="309"/>
            <ac:spMk id="427" creationId="{D24DFD2A-6F21-43CF-95B0-0608763B62AD}"/>
          </ac:spMkLst>
        </pc:spChg>
        <pc:spChg chg="mod">
          <ac:chgData name="Xin Zhang (FA Talent)" userId="474f572f-8271-4f60-858e-cee871e0aec6" providerId="ADAL" clId="{26CF346D-10E5-4EE0-BC04-87C2F195333A}" dt="2022-01-27T06:19:12.046" v="5610"/>
          <ac:spMkLst>
            <pc:docMk/>
            <pc:sldMk cId="2223441723" sldId="309"/>
            <ac:spMk id="428" creationId="{D4D2EB7B-F66C-4369-9246-D55CE361048D}"/>
          </ac:spMkLst>
        </pc:spChg>
        <pc:spChg chg="mod">
          <ac:chgData name="Xin Zhang (FA Talent)" userId="474f572f-8271-4f60-858e-cee871e0aec6" providerId="ADAL" clId="{26CF346D-10E5-4EE0-BC04-87C2F195333A}" dt="2022-01-27T06:19:12.114" v="5644"/>
          <ac:spMkLst>
            <pc:docMk/>
            <pc:sldMk cId="2223441723" sldId="309"/>
            <ac:spMk id="429" creationId="{D800AF9E-54EB-4DFE-8601-925589D0A605}"/>
          </ac:spMkLst>
        </pc:spChg>
        <pc:spChg chg="mod">
          <ac:chgData name="Xin Zhang (FA Talent)" userId="474f572f-8271-4f60-858e-cee871e0aec6" providerId="ADAL" clId="{26CF346D-10E5-4EE0-BC04-87C2F195333A}" dt="2022-01-27T06:19:12.186" v="5679"/>
          <ac:spMkLst>
            <pc:docMk/>
            <pc:sldMk cId="2223441723" sldId="309"/>
            <ac:spMk id="430" creationId="{23189111-0549-4A1E-91CF-811057DDF0F8}"/>
          </ac:spMkLst>
        </pc:spChg>
        <pc:spChg chg="mod">
          <ac:chgData name="Xin Zhang (FA Talent)" userId="474f572f-8271-4f60-858e-cee871e0aec6" providerId="ADAL" clId="{26CF346D-10E5-4EE0-BC04-87C2F195333A}" dt="2022-01-27T06:19:12.274" v="5719"/>
          <ac:spMkLst>
            <pc:docMk/>
            <pc:sldMk cId="2223441723" sldId="309"/>
            <ac:spMk id="431" creationId="{29062727-5E75-4849-9267-11C042038097}"/>
          </ac:spMkLst>
        </pc:spChg>
        <pc:spChg chg="mod">
          <ac:chgData name="Xin Zhang (FA Talent)" userId="474f572f-8271-4f60-858e-cee871e0aec6" providerId="ADAL" clId="{26CF346D-10E5-4EE0-BC04-87C2F195333A}" dt="2022-01-27T06:19:12.367" v="5757"/>
          <ac:spMkLst>
            <pc:docMk/>
            <pc:sldMk cId="2223441723" sldId="309"/>
            <ac:spMk id="432" creationId="{DA5EF315-9801-46E1-8C16-B6381184C115}"/>
          </ac:spMkLst>
        </pc:spChg>
        <pc:spChg chg="mod">
          <ac:chgData name="Xin Zhang (FA Talent)" userId="474f572f-8271-4f60-858e-cee871e0aec6" providerId="ADAL" clId="{26CF346D-10E5-4EE0-BC04-87C2F195333A}" dt="2022-01-27T06:19:12.440" v="5793"/>
          <ac:spMkLst>
            <pc:docMk/>
            <pc:sldMk cId="2223441723" sldId="309"/>
            <ac:spMk id="433" creationId="{F5944494-21A0-43CC-8CBB-E3E1F26EC227}"/>
          </ac:spMkLst>
        </pc:spChg>
        <pc:spChg chg="mod">
          <ac:chgData name="Xin Zhang (FA Talent)" userId="474f572f-8271-4f60-858e-cee871e0aec6" providerId="ADAL" clId="{26CF346D-10E5-4EE0-BC04-87C2F195333A}" dt="2022-01-27T06:19:12.495" v="5819"/>
          <ac:spMkLst>
            <pc:docMk/>
            <pc:sldMk cId="2223441723" sldId="309"/>
            <ac:spMk id="434" creationId="{8925D397-F5F8-407D-9EFD-6AC9B060024C}"/>
          </ac:spMkLst>
        </pc:spChg>
        <pc:spChg chg="mod">
          <ac:chgData name="Xin Zhang (FA Talent)" userId="474f572f-8271-4f60-858e-cee871e0aec6" providerId="ADAL" clId="{26CF346D-10E5-4EE0-BC04-87C2F195333A}" dt="2022-01-27T06:19:12.547" v="5843"/>
          <ac:spMkLst>
            <pc:docMk/>
            <pc:sldMk cId="2223441723" sldId="309"/>
            <ac:spMk id="435" creationId="{DF5520B3-CE73-482D-B05F-24F850F30118}"/>
          </ac:spMkLst>
        </pc:spChg>
        <pc:spChg chg="mod">
          <ac:chgData name="Xin Zhang (FA Talent)" userId="474f572f-8271-4f60-858e-cee871e0aec6" providerId="ADAL" clId="{26CF346D-10E5-4EE0-BC04-87C2F195333A}" dt="2022-01-27T06:19:12.635" v="5863"/>
          <ac:spMkLst>
            <pc:docMk/>
            <pc:sldMk cId="2223441723" sldId="309"/>
            <ac:spMk id="436" creationId="{E86F9051-316A-4663-89A8-39EC5C8975EB}"/>
          </ac:spMkLst>
        </pc:spChg>
        <pc:spChg chg="mod">
          <ac:chgData name="Xin Zhang (FA Talent)" userId="474f572f-8271-4f60-858e-cee871e0aec6" providerId="ADAL" clId="{26CF346D-10E5-4EE0-BC04-87C2F195333A}" dt="2022-01-27T06:19:12.686" v="5887"/>
          <ac:spMkLst>
            <pc:docMk/>
            <pc:sldMk cId="2223441723" sldId="309"/>
            <ac:spMk id="437" creationId="{F43A6A50-0B17-4CFE-8270-E5B72A5D2A6B}"/>
          </ac:spMkLst>
        </pc:spChg>
        <pc:spChg chg="mod">
          <ac:chgData name="Xin Zhang (FA Talent)" userId="474f572f-8271-4f60-858e-cee871e0aec6" providerId="ADAL" clId="{26CF346D-10E5-4EE0-BC04-87C2F195333A}" dt="2022-01-27T06:19:12.757" v="5914"/>
          <ac:spMkLst>
            <pc:docMk/>
            <pc:sldMk cId="2223441723" sldId="309"/>
            <ac:spMk id="438" creationId="{AF55F25A-F212-4B34-ADAD-F112260E92F5}"/>
          </ac:spMkLst>
        </pc:spChg>
        <pc:spChg chg="mod">
          <ac:chgData name="Xin Zhang (FA Talent)" userId="474f572f-8271-4f60-858e-cee871e0aec6" providerId="ADAL" clId="{26CF346D-10E5-4EE0-BC04-87C2F195333A}" dt="2022-01-27T06:19:12.812" v="5938"/>
          <ac:spMkLst>
            <pc:docMk/>
            <pc:sldMk cId="2223441723" sldId="309"/>
            <ac:spMk id="439" creationId="{A2B8B323-4F9E-4012-B1FF-9479218BCFB8}"/>
          </ac:spMkLst>
        </pc:spChg>
        <pc:spChg chg="mod">
          <ac:chgData name="Xin Zhang (FA Talent)" userId="474f572f-8271-4f60-858e-cee871e0aec6" providerId="ADAL" clId="{26CF346D-10E5-4EE0-BC04-87C2F195333A}" dt="2022-01-27T06:19:12.867" v="5962"/>
          <ac:spMkLst>
            <pc:docMk/>
            <pc:sldMk cId="2223441723" sldId="309"/>
            <ac:spMk id="440" creationId="{FD4D1D67-5569-4FBC-981F-53B00A711721}"/>
          </ac:spMkLst>
        </pc:spChg>
        <pc:spChg chg="mod">
          <ac:chgData name="Xin Zhang (FA Talent)" userId="474f572f-8271-4f60-858e-cee871e0aec6" providerId="ADAL" clId="{26CF346D-10E5-4EE0-BC04-87C2F195333A}" dt="2022-01-27T06:19:12.923" v="5986"/>
          <ac:spMkLst>
            <pc:docMk/>
            <pc:sldMk cId="2223441723" sldId="309"/>
            <ac:spMk id="441" creationId="{3FE47A73-4419-43FA-9DDB-77B8FF9F5843}"/>
          </ac:spMkLst>
        </pc:spChg>
        <pc:spChg chg="mod">
          <ac:chgData name="Xin Zhang (FA Talent)" userId="474f572f-8271-4f60-858e-cee871e0aec6" providerId="ADAL" clId="{26CF346D-10E5-4EE0-BC04-87C2F195333A}" dt="2022-01-27T06:19:12.980" v="6009"/>
          <ac:spMkLst>
            <pc:docMk/>
            <pc:sldMk cId="2223441723" sldId="309"/>
            <ac:spMk id="442" creationId="{100E4E35-300E-4A12-B38E-B95CE2329695}"/>
          </ac:spMkLst>
        </pc:spChg>
        <pc:spChg chg="mod">
          <ac:chgData name="Xin Zhang (FA Talent)" userId="474f572f-8271-4f60-858e-cee871e0aec6" providerId="ADAL" clId="{26CF346D-10E5-4EE0-BC04-87C2F195333A}" dt="2022-01-27T06:19:13.038" v="6033"/>
          <ac:spMkLst>
            <pc:docMk/>
            <pc:sldMk cId="2223441723" sldId="309"/>
            <ac:spMk id="443" creationId="{63E01E37-54FE-4430-AC62-75A169798EDB}"/>
          </ac:spMkLst>
        </pc:spChg>
        <pc:spChg chg="mod">
          <ac:chgData name="Xin Zhang (FA Talent)" userId="474f572f-8271-4f60-858e-cee871e0aec6" providerId="ADAL" clId="{26CF346D-10E5-4EE0-BC04-87C2F195333A}" dt="2022-01-27T06:19:13.096" v="6057"/>
          <ac:spMkLst>
            <pc:docMk/>
            <pc:sldMk cId="2223441723" sldId="309"/>
            <ac:spMk id="444" creationId="{96B5AF13-634D-4F1D-823C-2A07E641CDAD}"/>
          </ac:spMkLst>
        </pc:spChg>
        <pc:spChg chg="mod">
          <ac:chgData name="Xin Zhang (FA Talent)" userId="474f572f-8271-4f60-858e-cee871e0aec6" providerId="ADAL" clId="{26CF346D-10E5-4EE0-BC04-87C2F195333A}" dt="2022-01-27T06:19:13.145" v="6079"/>
          <ac:spMkLst>
            <pc:docMk/>
            <pc:sldMk cId="2223441723" sldId="309"/>
            <ac:spMk id="445" creationId="{461BEF8E-7DF4-4B9B-9D38-2F1AA37FCBAC}"/>
          </ac:spMkLst>
        </pc:spChg>
        <pc:spChg chg="mod">
          <ac:chgData name="Xin Zhang (FA Talent)" userId="474f572f-8271-4f60-858e-cee871e0aec6" providerId="ADAL" clId="{26CF346D-10E5-4EE0-BC04-87C2F195333A}" dt="2022-01-27T06:19:11.468" v="5387"/>
          <ac:spMkLst>
            <pc:docMk/>
            <pc:sldMk cId="2223441723" sldId="309"/>
            <ac:spMk id="446" creationId="{83AD8611-76F6-4826-AD2C-BE8A3A5FBE8A}"/>
          </ac:spMkLst>
        </pc:spChg>
        <pc:spChg chg="mod">
          <ac:chgData name="Xin Zhang (FA Talent)" userId="474f572f-8271-4f60-858e-cee871e0aec6" providerId="ADAL" clId="{26CF346D-10E5-4EE0-BC04-87C2F195333A}" dt="2022-01-27T06:19:11.647" v="5464"/>
          <ac:spMkLst>
            <pc:docMk/>
            <pc:sldMk cId="2223441723" sldId="309"/>
            <ac:spMk id="447" creationId="{55CF5E74-EF46-4711-A00C-BB2C56FA2828}"/>
          </ac:spMkLst>
        </pc:spChg>
        <pc:spChg chg="mod">
          <ac:chgData name="Xin Zhang (FA Talent)" userId="474f572f-8271-4f60-858e-cee871e0aec6" providerId="ADAL" clId="{26CF346D-10E5-4EE0-BC04-87C2F195333A}" dt="2022-01-27T06:19:11.724" v="5498"/>
          <ac:spMkLst>
            <pc:docMk/>
            <pc:sldMk cId="2223441723" sldId="309"/>
            <ac:spMk id="448" creationId="{925F7867-6470-44BC-9090-7E8558472819}"/>
          </ac:spMkLst>
        </pc:spChg>
        <pc:spChg chg="mod">
          <ac:chgData name="Xin Zhang (FA Talent)" userId="474f572f-8271-4f60-858e-cee871e0aec6" providerId="ADAL" clId="{26CF346D-10E5-4EE0-BC04-87C2F195333A}" dt="2022-01-27T06:19:11.803" v="5533"/>
          <ac:spMkLst>
            <pc:docMk/>
            <pc:sldMk cId="2223441723" sldId="309"/>
            <ac:spMk id="449" creationId="{F52D7CEF-1AF7-431A-9971-BD4E895679BB}"/>
          </ac:spMkLst>
        </pc:spChg>
        <pc:spChg chg="mod">
          <ac:chgData name="Xin Zhang (FA Talent)" userId="474f572f-8271-4f60-858e-cee871e0aec6" providerId="ADAL" clId="{26CF346D-10E5-4EE0-BC04-87C2F195333A}" dt="2022-01-27T06:19:11.938" v="5572"/>
          <ac:spMkLst>
            <pc:docMk/>
            <pc:sldMk cId="2223441723" sldId="309"/>
            <ac:spMk id="450" creationId="{78EA0DC0-1523-47ED-B1FE-2940681A0682}"/>
          </ac:spMkLst>
        </pc:spChg>
        <pc:spChg chg="mod">
          <ac:chgData name="Xin Zhang (FA Talent)" userId="474f572f-8271-4f60-858e-cee871e0aec6" providerId="ADAL" clId="{26CF346D-10E5-4EE0-BC04-87C2F195333A}" dt="2022-01-27T06:19:12.041" v="5608"/>
          <ac:spMkLst>
            <pc:docMk/>
            <pc:sldMk cId="2223441723" sldId="309"/>
            <ac:spMk id="451" creationId="{82B84E89-4E0C-4BD5-B090-7ACDD6D1F774}"/>
          </ac:spMkLst>
        </pc:spChg>
        <pc:spChg chg="mod">
          <ac:chgData name="Xin Zhang (FA Talent)" userId="474f572f-8271-4f60-858e-cee871e0aec6" providerId="ADAL" clId="{26CF346D-10E5-4EE0-BC04-87C2F195333A}" dt="2022-01-27T06:19:12.108" v="5641"/>
          <ac:spMkLst>
            <pc:docMk/>
            <pc:sldMk cId="2223441723" sldId="309"/>
            <ac:spMk id="452" creationId="{9E1CCFFA-42B7-47C6-932E-0550B2143DD5}"/>
          </ac:spMkLst>
        </pc:spChg>
        <pc:spChg chg="mod">
          <ac:chgData name="Xin Zhang (FA Talent)" userId="474f572f-8271-4f60-858e-cee871e0aec6" providerId="ADAL" clId="{26CF346D-10E5-4EE0-BC04-87C2F195333A}" dt="2022-01-27T06:19:12.180" v="5676"/>
          <ac:spMkLst>
            <pc:docMk/>
            <pc:sldMk cId="2223441723" sldId="309"/>
            <ac:spMk id="453" creationId="{661D27ED-84E2-4707-98F0-1AE8F776B44D}"/>
          </ac:spMkLst>
        </pc:spChg>
        <pc:spChg chg="mod">
          <ac:chgData name="Xin Zhang (FA Talent)" userId="474f572f-8271-4f60-858e-cee871e0aec6" providerId="ADAL" clId="{26CF346D-10E5-4EE0-BC04-87C2F195333A}" dt="2022-01-27T06:19:12.261" v="5713"/>
          <ac:spMkLst>
            <pc:docMk/>
            <pc:sldMk cId="2223441723" sldId="309"/>
            <ac:spMk id="454" creationId="{3673CE5C-BB4F-4772-9C6E-55C24862F56E}"/>
          </ac:spMkLst>
        </pc:spChg>
        <pc:spChg chg="mod">
          <ac:chgData name="Xin Zhang (FA Talent)" userId="474f572f-8271-4f60-858e-cee871e0aec6" providerId="ADAL" clId="{26CF346D-10E5-4EE0-BC04-87C2F195333A}" dt="2022-01-27T06:19:12.344" v="5750"/>
          <ac:spMkLst>
            <pc:docMk/>
            <pc:sldMk cId="2223441723" sldId="309"/>
            <ac:spMk id="455" creationId="{4819E023-81CE-47BB-977D-78C5CC7F7C90}"/>
          </ac:spMkLst>
        </pc:spChg>
        <pc:spChg chg="mod">
          <ac:chgData name="Xin Zhang (FA Talent)" userId="474f572f-8271-4f60-858e-cee871e0aec6" providerId="ADAL" clId="{26CF346D-10E5-4EE0-BC04-87C2F195333A}" dt="2022-01-27T06:19:12.424" v="5785"/>
          <ac:spMkLst>
            <pc:docMk/>
            <pc:sldMk cId="2223441723" sldId="309"/>
            <ac:spMk id="456" creationId="{524D4253-21AB-4EE1-A8E4-567C27BA681D}"/>
          </ac:spMkLst>
        </pc:spChg>
        <pc:spChg chg="mod">
          <ac:chgData name="Xin Zhang (FA Talent)" userId="474f572f-8271-4f60-858e-cee871e0aec6" providerId="ADAL" clId="{26CF346D-10E5-4EE0-BC04-87C2F195333A}" dt="2022-01-27T06:19:12.479" v="5811"/>
          <ac:spMkLst>
            <pc:docMk/>
            <pc:sldMk cId="2223441723" sldId="309"/>
            <ac:spMk id="457" creationId="{01ECB15A-EE9F-4180-904C-73937E267C83}"/>
          </ac:spMkLst>
        </pc:spChg>
        <pc:spChg chg="mod">
          <ac:chgData name="Xin Zhang (FA Talent)" userId="474f572f-8271-4f60-858e-cee871e0aec6" providerId="ADAL" clId="{26CF346D-10E5-4EE0-BC04-87C2F195333A}" dt="2022-01-27T06:19:12.531" v="5835"/>
          <ac:spMkLst>
            <pc:docMk/>
            <pc:sldMk cId="2223441723" sldId="309"/>
            <ac:spMk id="458" creationId="{768A72D8-73D9-4362-AB46-AEA07151B7EB}"/>
          </ac:spMkLst>
        </pc:spChg>
        <pc:spChg chg="mod">
          <ac:chgData name="Xin Zhang (FA Talent)" userId="474f572f-8271-4f60-858e-cee871e0aec6" providerId="ADAL" clId="{26CF346D-10E5-4EE0-BC04-87C2F195333A}" dt="2022-01-27T06:19:12.585" v="5860"/>
          <ac:spMkLst>
            <pc:docMk/>
            <pc:sldMk cId="2223441723" sldId="309"/>
            <ac:spMk id="459" creationId="{66BEB5A6-D4B8-4A74-9E3D-21FB79A96F29}"/>
          </ac:spMkLst>
        </pc:spChg>
        <pc:spChg chg="mod">
          <ac:chgData name="Xin Zhang (FA Talent)" userId="474f572f-8271-4f60-858e-cee871e0aec6" providerId="ADAL" clId="{26CF346D-10E5-4EE0-BC04-87C2F195333A}" dt="2022-01-27T06:19:12.679" v="5883"/>
          <ac:spMkLst>
            <pc:docMk/>
            <pc:sldMk cId="2223441723" sldId="309"/>
            <ac:spMk id="460" creationId="{D726874F-1273-4EB2-B178-2E8FE25F8CAB}"/>
          </ac:spMkLst>
        </pc:spChg>
        <pc:spChg chg="mod">
          <ac:chgData name="Xin Zhang (FA Talent)" userId="474f572f-8271-4f60-858e-cee871e0aec6" providerId="ADAL" clId="{26CF346D-10E5-4EE0-BC04-87C2F195333A}" dt="2022-01-27T06:19:12.748" v="5909"/>
          <ac:spMkLst>
            <pc:docMk/>
            <pc:sldMk cId="2223441723" sldId="309"/>
            <ac:spMk id="461" creationId="{08CA6470-AE2C-40DD-B0DD-A9E3BB65097A}"/>
          </ac:spMkLst>
        </pc:spChg>
        <pc:spChg chg="mod">
          <ac:chgData name="Xin Zhang (FA Talent)" userId="474f572f-8271-4f60-858e-cee871e0aec6" providerId="ADAL" clId="{26CF346D-10E5-4EE0-BC04-87C2F195333A}" dt="2022-01-27T06:19:12.803" v="5933"/>
          <ac:spMkLst>
            <pc:docMk/>
            <pc:sldMk cId="2223441723" sldId="309"/>
            <ac:spMk id="462" creationId="{A01AAF00-E352-47EE-95A1-059D9BC44848}"/>
          </ac:spMkLst>
        </pc:spChg>
        <pc:spChg chg="mod">
          <ac:chgData name="Xin Zhang (FA Talent)" userId="474f572f-8271-4f60-858e-cee871e0aec6" providerId="ADAL" clId="{26CF346D-10E5-4EE0-BC04-87C2F195333A}" dt="2022-01-27T06:19:12.858" v="5956"/>
          <ac:spMkLst>
            <pc:docMk/>
            <pc:sldMk cId="2223441723" sldId="309"/>
            <ac:spMk id="463" creationId="{EE103F12-6DDB-460C-A7F2-E03DAC1083B4}"/>
          </ac:spMkLst>
        </pc:spChg>
        <pc:spChg chg="mod">
          <ac:chgData name="Xin Zhang (FA Talent)" userId="474f572f-8271-4f60-858e-cee871e0aec6" providerId="ADAL" clId="{26CF346D-10E5-4EE0-BC04-87C2F195333A}" dt="2022-01-27T06:19:12.916" v="5982"/>
          <ac:spMkLst>
            <pc:docMk/>
            <pc:sldMk cId="2223441723" sldId="309"/>
            <ac:spMk id="464" creationId="{443094A2-92D3-4988-BB9E-2468A35BA44E}"/>
          </ac:spMkLst>
        </pc:spChg>
        <pc:spChg chg="mod">
          <ac:chgData name="Xin Zhang (FA Talent)" userId="474f572f-8271-4f60-858e-cee871e0aec6" providerId="ADAL" clId="{26CF346D-10E5-4EE0-BC04-87C2F195333A}" dt="2022-01-27T06:19:12.972" v="6006"/>
          <ac:spMkLst>
            <pc:docMk/>
            <pc:sldMk cId="2223441723" sldId="309"/>
            <ac:spMk id="465" creationId="{6BDA0BAA-B7F3-4C4A-8F8B-E9AD53371174}"/>
          </ac:spMkLst>
        </pc:spChg>
        <pc:spChg chg="mod">
          <ac:chgData name="Xin Zhang (FA Talent)" userId="474f572f-8271-4f60-858e-cee871e0aec6" providerId="ADAL" clId="{26CF346D-10E5-4EE0-BC04-87C2F195333A}" dt="2022-01-27T06:19:13.032" v="6030"/>
          <ac:spMkLst>
            <pc:docMk/>
            <pc:sldMk cId="2223441723" sldId="309"/>
            <ac:spMk id="466" creationId="{B07926BE-4DC6-40EC-ABFD-21AE42636962}"/>
          </ac:spMkLst>
        </pc:spChg>
        <pc:spChg chg="mod">
          <ac:chgData name="Xin Zhang (FA Talent)" userId="474f572f-8271-4f60-858e-cee871e0aec6" providerId="ADAL" clId="{26CF346D-10E5-4EE0-BC04-87C2F195333A}" dt="2022-01-27T06:19:13.095" v="6056"/>
          <ac:spMkLst>
            <pc:docMk/>
            <pc:sldMk cId="2223441723" sldId="309"/>
            <ac:spMk id="467" creationId="{5689E492-8DB8-4797-8D67-C55E4F523573}"/>
          </ac:spMkLst>
        </pc:spChg>
        <pc:spChg chg="mod">
          <ac:chgData name="Xin Zhang (FA Talent)" userId="474f572f-8271-4f60-858e-cee871e0aec6" providerId="ADAL" clId="{26CF346D-10E5-4EE0-BC04-87C2F195333A}" dt="2022-01-27T06:19:13.144" v="6078"/>
          <ac:spMkLst>
            <pc:docMk/>
            <pc:sldMk cId="2223441723" sldId="309"/>
            <ac:spMk id="468" creationId="{60C7DD0C-8549-4F6E-B492-DA178C68EEB5}"/>
          </ac:spMkLst>
        </pc:spChg>
        <pc:spChg chg="mod">
          <ac:chgData name="Xin Zhang (FA Talent)" userId="474f572f-8271-4f60-858e-cee871e0aec6" providerId="ADAL" clId="{26CF346D-10E5-4EE0-BC04-87C2F195333A}" dt="2022-01-27T06:19:11.530" v="5408" actId="947"/>
          <ac:spMkLst>
            <pc:docMk/>
            <pc:sldMk cId="2223441723" sldId="309"/>
            <ac:spMk id="469" creationId="{8BD8EFAC-422D-427D-BB55-E8B0E1587560}"/>
          </ac:spMkLst>
        </pc:spChg>
        <pc:spChg chg="mod">
          <ac:chgData name="Xin Zhang (FA Talent)" userId="474f572f-8271-4f60-858e-cee871e0aec6" providerId="ADAL" clId="{26CF346D-10E5-4EE0-BC04-87C2F195333A}" dt="2022-01-27T06:19:11.541" v="5412" actId="947"/>
          <ac:spMkLst>
            <pc:docMk/>
            <pc:sldMk cId="2223441723" sldId="309"/>
            <ac:spMk id="476" creationId="{E5B9A76D-A665-4E4C-BF6E-974A4C8CD068}"/>
          </ac:spMkLst>
        </pc:spChg>
        <pc:spChg chg="mod">
          <ac:chgData name="Xin Zhang (FA Talent)" userId="474f572f-8271-4f60-858e-cee871e0aec6" providerId="ADAL" clId="{26CF346D-10E5-4EE0-BC04-87C2F195333A}" dt="2022-01-27T06:19:11.120" v="5318" actId="947"/>
          <ac:spMkLst>
            <pc:docMk/>
            <pc:sldMk cId="2223441723" sldId="309"/>
            <ac:spMk id="477" creationId="{E2D36FE4-62B0-4C83-AEBA-A802F3459E75}"/>
          </ac:spMkLst>
        </pc:spChg>
        <pc:spChg chg="mod">
          <ac:chgData name="Xin Zhang (FA Talent)" userId="474f572f-8271-4f60-858e-cee871e0aec6" providerId="ADAL" clId="{26CF346D-10E5-4EE0-BC04-87C2F195333A}" dt="2022-01-27T06:19:11.537" v="5411"/>
          <ac:spMkLst>
            <pc:docMk/>
            <pc:sldMk cId="2223441723" sldId="309"/>
            <ac:spMk id="480" creationId="{F39E915F-28F6-410B-B036-CEF06AFE20A5}"/>
          </ac:spMkLst>
        </pc:spChg>
        <pc:spChg chg="mod">
          <ac:chgData name="Xin Zhang (FA Talent)" userId="474f572f-8271-4f60-858e-cee871e0aec6" providerId="ADAL" clId="{26CF346D-10E5-4EE0-BC04-87C2F195333A}" dt="2022-01-27T06:19:11.642" v="5460"/>
          <ac:spMkLst>
            <pc:docMk/>
            <pc:sldMk cId="2223441723" sldId="309"/>
            <ac:spMk id="481" creationId="{2C8BD87E-B1FB-473D-A911-9A0DD53ACC18}"/>
          </ac:spMkLst>
        </pc:spChg>
        <pc:spChg chg="mod">
          <ac:chgData name="Xin Zhang (FA Talent)" userId="474f572f-8271-4f60-858e-cee871e0aec6" providerId="ADAL" clId="{26CF346D-10E5-4EE0-BC04-87C2F195333A}" dt="2022-01-27T06:19:11.731" v="5502"/>
          <ac:spMkLst>
            <pc:docMk/>
            <pc:sldMk cId="2223441723" sldId="309"/>
            <ac:spMk id="482" creationId="{6F45F74C-C20A-441B-834D-902A9ADE14E0}"/>
          </ac:spMkLst>
        </pc:spChg>
        <pc:spChg chg="mod">
          <ac:chgData name="Xin Zhang (FA Talent)" userId="474f572f-8271-4f60-858e-cee871e0aec6" providerId="ADAL" clId="{26CF346D-10E5-4EE0-BC04-87C2F195333A}" dt="2022-01-27T06:19:11.819" v="5541"/>
          <ac:spMkLst>
            <pc:docMk/>
            <pc:sldMk cId="2223441723" sldId="309"/>
            <ac:spMk id="483" creationId="{631E5762-BCBB-4D86-BBDB-66809F421BF3}"/>
          </ac:spMkLst>
        </pc:spChg>
        <pc:spChg chg="mod">
          <ac:chgData name="Xin Zhang (FA Talent)" userId="474f572f-8271-4f60-858e-cee871e0aec6" providerId="ADAL" clId="{26CF346D-10E5-4EE0-BC04-87C2F195333A}" dt="2022-01-27T06:19:11.976" v="5576"/>
          <ac:spMkLst>
            <pc:docMk/>
            <pc:sldMk cId="2223441723" sldId="309"/>
            <ac:spMk id="484" creationId="{950C61A3-F644-4F55-B673-5F3356D38D23}"/>
          </ac:spMkLst>
        </pc:spChg>
        <pc:spChg chg="mod">
          <ac:chgData name="Xin Zhang (FA Talent)" userId="474f572f-8271-4f60-858e-cee871e0aec6" providerId="ADAL" clId="{26CF346D-10E5-4EE0-BC04-87C2F195333A}" dt="2022-01-27T06:19:12.058" v="5614"/>
          <ac:spMkLst>
            <pc:docMk/>
            <pc:sldMk cId="2223441723" sldId="309"/>
            <ac:spMk id="485" creationId="{25AEEB3B-FEEF-4761-920F-DE1739ED17AF}"/>
          </ac:spMkLst>
        </pc:spChg>
        <pc:spChg chg="mod">
          <ac:chgData name="Xin Zhang (FA Talent)" userId="474f572f-8271-4f60-858e-cee871e0aec6" providerId="ADAL" clId="{26CF346D-10E5-4EE0-BC04-87C2F195333A}" dt="2022-01-27T06:19:12.137" v="5652"/>
          <ac:spMkLst>
            <pc:docMk/>
            <pc:sldMk cId="2223441723" sldId="309"/>
            <ac:spMk id="486" creationId="{8CE78F24-D257-4DAD-8EA3-F9A7EE19CB3C}"/>
          </ac:spMkLst>
        </pc:spChg>
        <pc:spChg chg="mod">
          <ac:chgData name="Xin Zhang (FA Talent)" userId="474f572f-8271-4f60-858e-cee871e0aec6" providerId="ADAL" clId="{26CF346D-10E5-4EE0-BC04-87C2F195333A}" dt="2022-01-27T06:19:12.212" v="5687"/>
          <ac:spMkLst>
            <pc:docMk/>
            <pc:sldMk cId="2223441723" sldId="309"/>
            <ac:spMk id="487" creationId="{5812D09E-20D8-40A8-B09A-23BAEDD54D2B}"/>
          </ac:spMkLst>
        </pc:spChg>
        <pc:spChg chg="mod">
          <ac:chgData name="Xin Zhang (FA Talent)" userId="474f572f-8271-4f60-858e-cee871e0aec6" providerId="ADAL" clId="{26CF346D-10E5-4EE0-BC04-87C2F195333A}" dt="2022-01-27T06:19:12.290" v="5723"/>
          <ac:spMkLst>
            <pc:docMk/>
            <pc:sldMk cId="2223441723" sldId="309"/>
            <ac:spMk id="488" creationId="{EC8A7AEF-2529-4CF3-8EBF-85C3DC7C0AE6}"/>
          </ac:spMkLst>
        </pc:spChg>
        <pc:spChg chg="mod">
          <ac:chgData name="Xin Zhang (FA Talent)" userId="474f572f-8271-4f60-858e-cee871e0aec6" providerId="ADAL" clId="{26CF346D-10E5-4EE0-BC04-87C2F195333A}" dt="2022-01-27T06:19:12.377" v="5761"/>
          <ac:spMkLst>
            <pc:docMk/>
            <pc:sldMk cId="2223441723" sldId="309"/>
            <ac:spMk id="489" creationId="{ABC8F80D-E8F5-4AE4-B750-759E0F5C1852}"/>
          </ac:spMkLst>
        </pc:spChg>
        <pc:spChg chg="mod">
          <ac:chgData name="Xin Zhang (FA Talent)" userId="474f572f-8271-4f60-858e-cee871e0aec6" providerId="ADAL" clId="{26CF346D-10E5-4EE0-BC04-87C2F195333A}" dt="2022-01-27T06:19:12.448" v="5797"/>
          <ac:spMkLst>
            <pc:docMk/>
            <pc:sldMk cId="2223441723" sldId="309"/>
            <ac:spMk id="490" creationId="{16623073-579C-4EAA-9AEF-8F6ECAA9C014}"/>
          </ac:spMkLst>
        </pc:spChg>
        <pc:spChg chg="mod">
          <ac:chgData name="Xin Zhang (FA Talent)" userId="474f572f-8271-4f60-858e-cee871e0aec6" providerId="ADAL" clId="{26CF346D-10E5-4EE0-BC04-87C2F195333A}" dt="2022-01-27T06:19:12.501" v="5822"/>
          <ac:spMkLst>
            <pc:docMk/>
            <pc:sldMk cId="2223441723" sldId="309"/>
            <ac:spMk id="491" creationId="{7DBAF7A1-C385-44DE-9377-1857C9F0F7E7}"/>
          </ac:spMkLst>
        </pc:spChg>
        <pc:spChg chg="mod">
          <ac:chgData name="Xin Zhang (FA Talent)" userId="474f572f-8271-4f60-858e-cee871e0aec6" providerId="ADAL" clId="{26CF346D-10E5-4EE0-BC04-87C2F195333A}" dt="2022-01-27T06:19:12.552" v="5844"/>
          <ac:spMkLst>
            <pc:docMk/>
            <pc:sldMk cId="2223441723" sldId="309"/>
            <ac:spMk id="492" creationId="{B8AFE435-EFE5-4161-83C5-3C84B93E1153}"/>
          </ac:spMkLst>
        </pc:spChg>
        <pc:spChg chg="mod">
          <ac:chgData name="Xin Zhang (FA Talent)" userId="474f572f-8271-4f60-858e-cee871e0aec6" providerId="ADAL" clId="{26CF346D-10E5-4EE0-BC04-87C2F195333A}" dt="2022-01-27T06:19:12.645" v="5869"/>
          <ac:spMkLst>
            <pc:docMk/>
            <pc:sldMk cId="2223441723" sldId="309"/>
            <ac:spMk id="493" creationId="{8BEF1F4B-7C18-4544-AC20-0888DA17AABD}"/>
          </ac:spMkLst>
        </pc:spChg>
        <pc:spChg chg="mod">
          <ac:chgData name="Xin Zhang (FA Talent)" userId="474f572f-8271-4f60-858e-cee871e0aec6" providerId="ADAL" clId="{26CF346D-10E5-4EE0-BC04-87C2F195333A}" dt="2022-01-27T06:19:12.697" v="5893"/>
          <ac:spMkLst>
            <pc:docMk/>
            <pc:sldMk cId="2223441723" sldId="309"/>
            <ac:spMk id="494" creationId="{EB0F654F-CDB9-4781-A68A-675BDE0DA77D}"/>
          </ac:spMkLst>
        </pc:spChg>
        <pc:spChg chg="mod">
          <ac:chgData name="Xin Zhang (FA Talent)" userId="474f572f-8271-4f60-858e-cee871e0aec6" providerId="ADAL" clId="{26CF346D-10E5-4EE0-BC04-87C2F195333A}" dt="2022-01-27T06:19:12.765" v="5918"/>
          <ac:spMkLst>
            <pc:docMk/>
            <pc:sldMk cId="2223441723" sldId="309"/>
            <ac:spMk id="495" creationId="{0C836123-EC4D-4991-9B62-37E9EFBECDAB}"/>
          </ac:spMkLst>
        </pc:spChg>
        <pc:spChg chg="mod">
          <ac:chgData name="Xin Zhang (FA Talent)" userId="474f572f-8271-4f60-858e-cee871e0aec6" providerId="ADAL" clId="{26CF346D-10E5-4EE0-BC04-87C2F195333A}" dt="2022-01-27T06:19:12.818" v="5942"/>
          <ac:spMkLst>
            <pc:docMk/>
            <pc:sldMk cId="2223441723" sldId="309"/>
            <ac:spMk id="496" creationId="{9870CF6A-21CE-460A-B6DA-4A40F19AA4CF}"/>
          </ac:spMkLst>
        </pc:spChg>
        <pc:spChg chg="mod">
          <ac:chgData name="Xin Zhang (FA Talent)" userId="474f572f-8271-4f60-858e-cee871e0aec6" providerId="ADAL" clId="{26CF346D-10E5-4EE0-BC04-87C2F195333A}" dt="2022-01-27T06:19:12.877" v="5967"/>
          <ac:spMkLst>
            <pc:docMk/>
            <pc:sldMk cId="2223441723" sldId="309"/>
            <ac:spMk id="497" creationId="{13B8483B-56F7-4D9F-80A6-EEB17B4D2486}"/>
          </ac:spMkLst>
        </pc:spChg>
        <pc:spChg chg="mod">
          <ac:chgData name="Xin Zhang (FA Talent)" userId="474f572f-8271-4f60-858e-cee871e0aec6" providerId="ADAL" clId="{26CF346D-10E5-4EE0-BC04-87C2F195333A}" dt="2022-01-27T06:19:12.931" v="5989"/>
          <ac:spMkLst>
            <pc:docMk/>
            <pc:sldMk cId="2223441723" sldId="309"/>
            <ac:spMk id="498" creationId="{7AF5E34D-E4F0-4E4A-A015-321A063EB60E}"/>
          </ac:spMkLst>
        </pc:spChg>
        <pc:spChg chg="mod">
          <ac:chgData name="Xin Zhang (FA Talent)" userId="474f572f-8271-4f60-858e-cee871e0aec6" providerId="ADAL" clId="{26CF346D-10E5-4EE0-BC04-87C2F195333A}" dt="2022-01-27T06:19:12.987" v="6013"/>
          <ac:spMkLst>
            <pc:docMk/>
            <pc:sldMk cId="2223441723" sldId="309"/>
            <ac:spMk id="499" creationId="{D6A1A0D2-998E-4A96-BB81-B4CF91A8B8E9}"/>
          </ac:spMkLst>
        </pc:spChg>
        <pc:spChg chg="mod">
          <ac:chgData name="Xin Zhang (FA Talent)" userId="474f572f-8271-4f60-858e-cee871e0aec6" providerId="ADAL" clId="{26CF346D-10E5-4EE0-BC04-87C2F195333A}" dt="2022-01-27T06:19:13.046" v="6036"/>
          <ac:spMkLst>
            <pc:docMk/>
            <pc:sldMk cId="2223441723" sldId="309"/>
            <ac:spMk id="500" creationId="{AFEE94FC-281D-40EE-A1FD-1341BC7A96A1}"/>
          </ac:spMkLst>
        </pc:spChg>
        <pc:spChg chg="mod">
          <ac:chgData name="Xin Zhang (FA Talent)" userId="474f572f-8271-4f60-858e-cee871e0aec6" providerId="ADAL" clId="{26CF346D-10E5-4EE0-BC04-87C2F195333A}" dt="2022-01-27T06:19:13.101" v="6060"/>
          <ac:spMkLst>
            <pc:docMk/>
            <pc:sldMk cId="2223441723" sldId="309"/>
            <ac:spMk id="501" creationId="{DA65961C-DFFA-4A3F-BBE3-34965088275E}"/>
          </ac:spMkLst>
        </pc:spChg>
        <pc:spChg chg="mod">
          <ac:chgData name="Xin Zhang (FA Talent)" userId="474f572f-8271-4f60-858e-cee871e0aec6" providerId="ADAL" clId="{26CF346D-10E5-4EE0-BC04-87C2F195333A}" dt="2022-01-27T06:19:13.148" v="6081"/>
          <ac:spMkLst>
            <pc:docMk/>
            <pc:sldMk cId="2223441723" sldId="309"/>
            <ac:spMk id="502" creationId="{BA84B4B8-4951-4B93-97D4-9B21600B5B57}"/>
          </ac:spMkLst>
        </pc:spChg>
        <pc:spChg chg="mod">
          <ac:chgData name="Xin Zhang (FA Talent)" userId="474f572f-8271-4f60-858e-cee871e0aec6" providerId="ADAL" clId="{26CF346D-10E5-4EE0-BC04-87C2F195333A}" dt="2022-01-27T06:19:11.549" v="5415"/>
          <ac:spMkLst>
            <pc:docMk/>
            <pc:sldMk cId="2223441723" sldId="309"/>
            <ac:spMk id="503" creationId="{D3E62A39-7CF5-47DB-85F3-B3B904800AC7}"/>
          </ac:spMkLst>
        </pc:spChg>
        <pc:spChg chg="mod">
          <ac:chgData name="Xin Zhang (FA Talent)" userId="474f572f-8271-4f60-858e-cee871e0aec6" providerId="ADAL" clId="{26CF346D-10E5-4EE0-BC04-87C2F195333A}" dt="2022-01-27T06:19:11.644" v="5462"/>
          <ac:spMkLst>
            <pc:docMk/>
            <pc:sldMk cId="2223441723" sldId="309"/>
            <ac:spMk id="504" creationId="{AF526FAB-77A8-4608-9FC4-973D71DDF951}"/>
          </ac:spMkLst>
        </pc:spChg>
        <pc:spChg chg="mod">
          <ac:chgData name="Xin Zhang (FA Talent)" userId="474f572f-8271-4f60-858e-cee871e0aec6" providerId="ADAL" clId="{26CF346D-10E5-4EE0-BC04-87C2F195333A}" dt="2022-01-27T06:19:11.724" v="5499"/>
          <ac:spMkLst>
            <pc:docMk/>
            <pc:sldMk cId="2223441723" sldId="309"/>
            <ac:spMk id="505" creationId="{124988CB-4820-41B7-A9FF-DBF902D9B239}"/>
          </ac:spMkLst>
        </pc:spChg>
        <pc:spChg chg="mod">
          <ac:chgData name="Xin Zhang (FA Talent)" userId="474f572f-8271-4f60-858e-cee871e0aec6" providerId="ADAL" clId="{26CF346D-10E5-4EE0-BC04-87C2F195333A}" dt="2022-01-27T06:19:11.794" v="5530"/>
          <ac:spMkLst>
            <pc:docMk/>
            <pc:sldMk cId="2223441723" sldId="309"/>
            <ac:spMk id="506" creationId="{DBAB0D16-D058-432E-85E2-66CA9E855565}"/>
          </ac:spMkLst>
        </pc:spChg>
        <pc:spChg chg="mod">
          <ac:chgData name="Xin Zhang (FA Talent)" userId="474f572f-8271-4f60-858e-cee871e0aec6" providerId="ADAL" clId="{26CF346D-10E5-4EE0-BC04-87C2F195333A}" dt="2022-01-27T06:19:11.929" v="5567"/>
          <ac:spMkLst>
            <pc:docMk/>
            <pc:sldMk cId="2223441723" sldId="309"/>
            <ac:spMk id="507" creationId="{72BE9FE1-6857-4BF7-8A51-790986D247F3}"/>
          </ac:spMkLst>
        </pc:spChg>
        <pc:spChg chg="mod">
          <ac:chgData name="Xin Zhang (FA Talent)" userId="474f572f-8271-4f60-858e-cee871e0aec6" providerId="ADAL" clId="{26CF346D-10E5-4EE0-BC04-87C2F195333A}" dt="2022-01-27T06:19:12.023" v="5596"/>
          <ac:spMkLst>
            <pc:docMk/>
            <pc:sldMk cId="2223441723" sldId="309"/>
            <ac:spMk id="508" creationId="{C4052DE6-1D45-4EFF-A4C4-BF42A5C3C75C}"/>
          </ac:spMkLst>
        </pc:spChg>
        <pc:spChg chg="mod">
          <ac:chgData name="Xin Zhang (FA Talent)" userId="474f572f-8271-4f60-858e-cee871e0aec6" providerId="ADAL" clId="{26CF346D-10E5-4EE0-BC04-87C2F195333A}" dt="2022-01-27T06:19:12.085" v="5626"/>
          <ac:spMkLst>
            <pc:docMk/>
            <pc:sldMk cId="2223441723" sldId="309"/>
            <ac:spMk id="509" creationId="{5E65216E-CAB2-40A5-8D67-48CC92A456A6}"/>
          </ac:spMkLst>
        </pc:spChg>
        <pc:spChg chg="mod">
          <ac:chgData name="Xin Zhang (FA Talent)" userId="474f572f-8271-4f60-858e-cee871e0aec6" providerId="ADAL" clId="{26CF346D-10E5-4EE0-BC04-87C2F195333A}" dt="2022-01-27T06:19:12.162" v="5665"/>
          <ac:spMkLst>
            <pc:docMk/>
            <pc:sldMk cId="2223441723" sldId="309"/>
            <ac:spMk id="510" creationId="{E4E49190-9700-4D06-A9F8-D5707A71656E}"/>
          </ac:spMkLst>
        </pc:spChg>
        <pc:spChg chg="mod">
          <ac:chgData name="Xin Zhang (FA Talent)" userId="474f572f-8271-4f60-858e-cee871e0aec6" providerId="ADAL" clId="{26CF346D-10E5-4EE0-BC04-87C2F195333A}" dt="2022-01-27T06:19:12.241" v="5701"/>
          <ac:spMkLst>
            <pc:docMk/>
            <pc:sldMk cId="2223441723" sldId="309"/>
            <ac:spMk id="511" creationId="{9703D294-3839-4F19-91A6-92A6E19CAF01}"/>
          </ac:spMkLst>
        </pc:spChg>
        <pc:spChg chg="mod">
          <ac:chgData name="Xin Zhang (FA Talent)" userId="474f572f-8271-4f60-858e-cee871e0aec6" providerId="ADAL" clId="{26CF346D-10E5-4EE0-BC04-87C2F195333A}" dt="2022-01-27T06:19:12.312" v="5732"/>
          <ac:spMkLst>
            <pc:docMk/>
            <pc:sldMk cId="2223441723" sldId="309"/>
            <ac:spMk id="512" creationId="{C9EA2F9C-8AD7-464E-85AD-CF0BF5E2E03A}"/>
          </ac:spMkLst>
        </pc:spChg>
        <pc:spChg chg="mod">
          <ac:chgData name="Xin Zhang (FA Talent)" userId="474f572f-8271-4f60-858e-cee871e0aec6" providerId="ADAL" clId="{26CF346D-10E5-4EE0-BC04-87C2F195333A}" dt="2022-01-27T06:19:12.391" v="5768"/>
          <ac:spMkLst>
            <pc:docMk/>
            <pc:sldMk cId="2223441723" sldId="309"/>
            <ac:spMk id="513" creationId="{330FB377-3AB2-4D56-9E51-918A417BA2F7}"/>
          </ac:spMkLst>
        </pc:spChg>
        <pc:spChg chg="mod">
          <ac:chgData name="Xin Zhang (FA Talent)" userId="474f572f-8271-4f60-858e-cee871e0aec6" providerId="ADAL" clId="{26CF346D-10E5-4EE0-BC04-87C2F195333A}" dt="2022-01-27T06:19:12.454" v="5799"/>
          <ac:spMkLst>
            <pc:docMk/>
            <pc:sldMk cId="2223441723" sldId="309"/>
            <ac:spMk id="514" creationId="{B104AE9E-376E-4E21-A5BB-87773FB1EAB9}"/>
          </ac:spMkLst>
        </pc:spChg>
        <pc:spChg chg="mod">
          <ac:chgData name="Xin Zhang (FA Talent)" userId="474f572f-8271-4f60-858e-cee871e0aec6" providerId="ADAL" clId="{26CF346D-10E5-4EE0-BC04-87C2F195333A}" dt="2022-01-27T06:19:12.507" v="5823"/>
          <ac:spMkLst>
            <pc:docMk/>
            <pc:sldMk cId="2223441723" sldId="309"/>
            <ac:spMk id="515" creationId="{796759D2-053F-4C70-85FE-41EAB16D5AA4}"/>
          </ac:spMkLst>
        </pc:spChg>
        <pc:spChg chg="mod">
          <ac:chgData name="Xin Zhang (FA Talent)" userId="474f572f-8271-4f60-858e-cee871e0aec6" providerId="ADAL" clId="{26CF346D-10E5-4EE0-BC04-87C2F195333A}" dt="2022-01-27T06:19:12.560" v="5847"/>
          <ac:spMkLst>
            <pc:docMk/>
            <pc:sldMk cId="2223441723" sldId="309"/>
            <ac:spMk id="516" creationId="{CCA3D2A6-CBFE-44EF-A436-35E06E572751}"/>
          </ac:spMkLst>
        </pc:spChg>
        <pc:spChg chg="mod">
          <ac:chgData name="Xin Zhang (FA Talent)" userId="474f572f-8271-4f60-858e-cee871e0aec6" providerId="ADAL" clId="{26CF346D-10E5-4EE0-BC04-87C2F195333A}" dt="2022-01-27T06:19:12.657" v="5874"/>
          <ac:spMkLst>
            <pc:docMk/>
            <pc:sldMk cId="2223441723" sldId="309"/>
            <ac:spMk id="517" creationId="{B0796848-DE7A-44D6-B35F-77ED31C6608C}"/>
          </ac:spMkLst>
        </pc:spChg>
        <pc:spChg chg="mod">
          <ac:chgData name="Xin Zhang (FA Talent)" userId="474f572f-8271-4f60-858e-cee871e0aec6" providerId="ADAL" clId="{26CF346D-10E5-4EE0-BC04-87C2F195333A}" dt="2022-01-27T06:19:12.706" v="5897"/>
          <ac:spMkLst>
            <pc:docMk/>
            <pc:sldMk cId="2223441723" sldId="309"/>
            <ac:spMk id="518" creationId="{25D657CD-C276-4AFE-AF27-D3B652B18866}"/>
          </ac:spMkLst>
        </pc:spChg>
        <pc:spChg chg="mod">
          <ac:chgData name="Xin Zhang (FA Talent)" userId="474f572f-8271-4f60-858e-cee871e0aec6" providerId="ADAL" clId="{26CF346D-10E5-4EE0-BC04-87C2F195333A}" dt="2022-01-27T06:19:12.777" v="5921"/>
          <ac:spMkLst>
            <pc:docMk/>
            <pc:sldMk cId="2223441723" sldId="309"/>
            <ac:spMk id="519" creationId="{9010EBB9-5A6E-4269-A9AD-8ABFB6EA5ADB}"/>
          </ac:spMkLst>
        </pc:spChg>
        <pc:spChg chg="mod">
          <ac:chgData name="Xin Zhang (FA Talent)" userId="474f572f-8271-4f60-858e-cee871e0aec6" providerId="ADAL" clId="{26CF346D-10E5-4EE0-BC04-87C2F195333A}" dt="2022-01-27T06:19:12.834" v="5947"/>
          <ac:spMkLst>
            <pc:docMk/>
            <pc:sldMk cId="2223441723" sldId="309"/>
            <ac:spMk id="520" creationId="{2F0E431A-845B-46DC-9D1A-72662AAD475D}"/>
          </ac:spMkLst>
        </pc:spChg>
        <pc:spChg chg="mod">
          <ac:chgData name="Xin Zhang (FA Talent)" userId="474f572f-8271-4f60-858e-cee871e0aec6" providerId="ADAL" clId="{26CF346D-10E5-4EE0-BC04-87C2F195333A}" dt="2022-01-27T06:19:12.891" v="5971"/>
          <ac:spMkLst>
            <pc:docMk/>
            <pc:sldMk cId="2223441723" sldId="309"/>
            <ac:spMk id="521" creationId="{75AEBB20-84A5-4203-A5D2-E8FA363D396A}"/>
          </ac:spMkLst>
        </pc:spChg>
        <pc:spChg chg="mod">
          <ac:chgData name="Xin Zhang (FA Talent)" userId="474f572f-8271-4f60-858e-cee871e0aec6" providerId="ADAL" clId="{26CF346D-10E5-4EE0-BC04-87C2F195333A}" dt="2022-01-27T06:19:12.950" v="5995"/>
          <ac:spMkLst>
            <pc:docMk/>
            <pc:sldMk cId="2223441723" sldId="309"/>
            <ac:spMk id="522" creationId="{880FAA4C-0AE8-4024-8222-544E9064E086}"/>
          </ac:spMkLst>
        </pc:spChg>
        <pc:spChg chg="mod">
          <ac:chgData name="Xin Zhang (FA Talent)" userId="474f572f-8271-4f60-858e-cee871e0aec6" providerId="ADAL" clId="{26CF346D-10E5-4EE0-BC04-87C2F195333A}" dt="2022-01-27T06:19:13.006" v="6019"/>
          <ac:spMkLst>
            <pc:docMk/>
            <pc:sldMk cId="2223441723" sldId="309"/>
            <ac:spMk id="523" creationId="{ABB01F2E-8CCA-4E1B-93C5-0AE085FE505D}"/>
          </ac:spMkLst>
        </pc:spChg>
        <pc:spChg chg="mod">
          <ac:chgData name="Xin Zhang (FA Talent)" userId="474f572f-8271-4f60-858e-cee871e0aec6" providerId="ADAL" clId="{26CF346D-10E5-4EE0-BC04-87C2F195333A}" dt="2022-01-27T06:19:13.066" v="6042"/>
          <ac:spMkLst>
            <pc:docMk/>
            <pc:sldMk cId="2223441723" sldId="309"/>
            <ac:spMk id="524" creationId="{1E6A54AB-8413-4DE0-A4D6-DF8EDF5E194E}"/>
          </ac:spMkLst>
        </pc:spChg>
        <pc:spChg chg="mod">
          <ac:chgData name="Xin Zhang (FA Talent)" userId="474f572f-8271-4f60-858e-cee871e0aec6" providerId="ADAL" clId="{26CF346D-10E5-4EE0-BC04-87C2F195333A}" dt="2022-01-27T06:19:13.119" v="6066"/>
          <ac:spMkLst>
            <pc:docMk/>
            <pc:sldMk cId="2223441723" sldId="309"/>
            <ac:spMk id="525" creationId="{0902F19B-C36D-44B3-AD17-4E0AA98386DC}"/>
          </ac:spMkLst>
        </pc:spChg>
        <pc:spChg chg="mod">
          <ac:chgData name="Xin Zhang (FA Talent)" userId="474f572f-8271-4f60-858e-cee871e0aec6" providerId="ADAL" clId="{26CF346D-10E5-4EE0-BC04-87C2F195333A}" dt="2022-01-27T06:19:11.126" v="5322" actId="947"/>
          <ac:spMkLst>
            <pc:docMk/>
            <pc:sldMk cId="2223441723" sldId="309"/>
            <ac:spMk id="529" creationId="{04436DDF-88A0-4ABB-AD82-C766395BAA28}"/>
          </ac:spMkLst>
        </pc:spChg>
        <pc:spChg chg="mod">
          <ac:chgData name="Xin Zhang (FA Talent)" userId="474f572f-8271-4f60-858e-cee871e0aec6" providerId="ADAL" clId="{26CF346D-10E5-4EE0-BC04-87C2F195333A}" dt="2022-01-27T06:19:11.545" v="5413" actId="947"/>
          <ac:spMkLst>
            <pc:docMk/>
            <pc:sldMk cId="2223441723" sldId="309"/>
            <ac:spMk id="530" creationId="{46F74144-4FCB-4681-920C-127C3BC51785}"/>
          </ac:spMkLst>
        </pc:spChg>
        <pc:spChg chg="mod">
          <ac:chgData name="Xin Zhang (FA Talent)" userId="474f572f-8271-4f60-858e-cee871e0aec6" providerId="ADAL" clId="{26CF346D-10E5-4EE0-BC04-87C2F195333A}" dt="2022-01-27T06:19:11.562" v="5421"/>
          <ac:spMkLst>
            <pc:docMk/>
            <pc:sldMk cId="2223441723" sldId="309"/>
            <ac:spMk id="533" creationId="{E0040DC5-3353-413A-A75A-94F491C7E318}"/>
          </ac:spMkLst>
        </pc:spChg>
        <pc:spChg chg="mod">
          <ac:chgData name="Xin Zhang (FA Talent)" userId="474f572f-8271-4f60-858e-cee871e0aec6" providerId="ADAL" clId="{26CF346D-10E5-4EE0-BC04-87C2F195333A}" dt="2022-01-27T06:19:11.657" v="5467"/>
          <ac:spMkLst>
            <pc:docMk/>
            <pc:sldMk cId="2223441723" sldId="309"/>
            <ac:spMk id="534" creationId="{E6E592DE-31E9-45F4-A31B-0036E407DB9A}"/>
          </ac:spMkLst>
        </pc:spChg>
        <pc:spChg chg="mod">
          <ac:chgData name="Xin Zhang (FA Talent)" userId="474f572f-8271-4f60-858e-cee871e0aec6" providerId="ADAL" clId="{26CF346D-10E5-4EE0-BC04-87C2F195333A}" dt="2022-01-27T06:19:11.740" v="5506"/>
          <ac:spMkLst>
            <pc:docMk/>
            <pc:sldMk cId="2223441723" sldId="309"/>
            <ac:spMk id="535" creationId="{D88BF1AB-632A-4F0C-A858-838E80861A66}"/>
          </ac:spMkLst>
        </pc:spChg>
        <pc:spChg chg="mod">
          <ac:chgData name="Xin Zhang (FA Talent)" userId="474f572f-8271-4f60-858e-cee871e0aec6" providerId="ADAL" clId="{26CF346D-10E5-4EE0-BC04-87C2F195333A}" dt="2022-01-27T06:19:11.813" v="5539"/>
          <ac:spMkLst>
            <pc:docMk/>
            <pc:sldMk cId="2223441723" sldId="309"/>
            <ac:spMk id="536" creationId="{BD221B8A-75E3-469F-BEC0-5BB4C87569A9}"/>
          </ac:spMkLst>
        </pc:spChg>
        <pc:spChg chg="mod">
          <ac:chgData name="Xin Zhang (FA Talent)" userId="474f572f-8271-4f60-858e-cee871e0aec6" providerId="ADAL" clId="{26CF346D-10E5-4EE0-BC04-87C2F195333A}" dt="2022-01-27T06:19:11.951" v="5575"/>
          <ac:spMkLst>
            <pc:docMk/>
            <pc:sldMk cId="2223441723" sldId="309"/>
            <ac:spMk id="537" creationId="{437379A1-A314-4C93-A117-9F20FB44CF2E}"/>
          </ac:spMkLst>
        </pc:spChg>
        <pc:spChg chg="mod">
          <ac:chgData name="Xin Zhang (FA Talent)" userId="474f572f-8271-4f60-858e-cee871e0aec6" providerId="ADAL" clId="{26CF346D-10E5-4EE0-BC04-87C2F195333A}" dt="2022-01-27T06:19:12.050" v="5612"/>
          <ac:spMkLst>
            <pc:docMk/>
            <pc:sldMk cId="2223441723" sldId="309"/>
            <ac:spMk id="538" creationId="{2D96B39E-6307-47F0-8BAB-6D82834F0DEF}"/>
          </ac:spMkLst>
        </pc:spChg>
        <pc:spChg chg="mod">
          <ac:chgData name="Xin Zhang (FA Talent)" userId="474f572f-8271-4f60-858e-cee871e0aec6" providerId="ADAL" clId="{26CF346D-10E5-4EE0-BC04-87C2F195333A}" dt="2022-01-27T06:19:12.116" v="5645"/>
          <ac:spMkLst>
            <pc:docMk/>
            <pc:sldMk cId="2223441723" sldId="309"/>
            <ac:spMk id="539" creationId="{B4409CC0-142E-450C-9E86-9B9D96F3282F}"/>
          </ac:spMkLst>
        </pc:spChg>
        <pc:spChg chg="mod">
          <ac:chgData name="Xin Zhang (FA Talent)" userId="474f572f-8271-4f60-858e-cee871e0aec6" providerId="ADAL" clId="{26CF346D-10E5-4EE0-BC04-87C2F195333A}" dt="2022-01-27T06:19:12.189" v="5682"/>
          <ac:spMkLst>
            <pc:docMk/>
            <pc:sldMk cId="2223441723" sldId="309"/>
            <ac:spMk id="540" creationId="{B8958C5E-E89C-4AC6-9276-A34897338106}"/>
          </ac:spMkLst>
        </pc:spChg>
        <pc:spChg chg="mod">
          <ac:chgData name="Xin Zhang (FA Talent)" userId="474f572f-8271-4f60-858e-cee871e0aec6" providerId="ADAL" clId="{26CF346D-10E5-4EE0-BC04-87C2F195333A}" dt="2022-01-27T06:19:12.268" v="5717"/>
          <ac:spMkLst>
            <pc:docMk/>
            <pc:sldMk cId="2223441723" sldId="309"/>
            <ac:spMk id="541" creationId="{98615E49-5CC9-44EE-9A3F-0D63B11AC7AB}"/>
          </ac:spMkLst>
        </pc:spChg>
        <pc:spChg chg="mod">
          <ac:chgData name="Xin Zhang (FA Talent)" userId="474f572f-8271-4f60-858e-cee871e0aec6" providerId="ADAL" clId="{26CF346D-10E5-4EE0-BC04-87C2F195333A}" dt="2022-01-27T06:19:12.341" v="5748"/>
          <ac:spMkLst>
            <pc:docMk/>
            <pc:sldMk cId="2223441723" sldId="309"/>
            <ac:spMk id="542" creationId="{50F9C016-262F-48D1-BDB1-F32456F470DC}"/>
          </ac:spMkLst>
        </pc:spChg>
        <pc:spChg chg="mod">
          <ac:chgData name="Xin Zhang (FA Talent)" userId="474f572f-8271-4f60-858e-cee871e0aec6" providerId="ADAL" clId="{26CF346D-10E5-4EE0-BC04-87C2F195333A}" dt="2022-01-27T06:19:12.416" v="5780"/>
          <ac:spMkLst>
            <pc:docMk/>
            <pc:sldMk cId="2223441723" sldId="309"/>
            <ac:spMk id="543" creationId="{B7735E4A-6316-4B35-B174-95E0A92E456A}"/>
          </ac:spMkLst>
        </pc:spChg>
        <pc:spChg chg="mod">
          <ac:chgData name="Xin Zhang (FA Talent)" userId="474f572f-8271-4f60-858e-cee871e0aec6" providerId="ADAL" clId="{26CF346D-10E5-4EE0-BC04-87C2F195333A}" dt="2022-01-27T06:19:12.470" v="5806"/>
          <ac:spMkLst>
            <pc:docMk/>
            <pc:sldMk cId="2223441723" sldId="309"/>
            <ac:spMk id="544" creationId="{2B897677-0B9E-4EB2-98C2-941B30C96952}"/>
          </ac:spMkLst>
        </pc:spChg>
        <pc:spChg chg="mod">
          <ac:chgData name="Xin Zhang (FA Talent)" userId="474f572f-8271-4f60-858e-cee871e0aec6" providerId="ADAL" clId="{26CF346D-10E5-4EE0-BC04-87C2F195333A}" dt="2022-01-27T06:19:12.520" v="5829"/>
          <ac:spMkLst>
            <pc:docMk/>
            <pc:sldMk cId="2223441723" sldId="309"/>
            <ac:spMk id="545" creationId="{AA4C21E1-61C4-4FEF-AF3F-055F992F9B7A}"/>
          </ac:spMkLst>
        </pc:spChg>
        <pc:spChg chg="mod">
          <ac:chgData name="Xin Zhang (FA Talent)" userId="474f572f-8271-4f60-858e-cee871e0aec6" providerId="ADAL" clId="{26CF346D-10E5-4EE0-BC04-87C2F195333A}" dt="2022-01-27T06:19:12.574" v="5853"/>
          <ac:spMkLst>
            <pc:docMk/>
            <pc:sldMk cId="2223441723" sldId="309"/>
            <ac:spMk id="546" creationId="{5D48B123-33DF-4651-8C11-1E604286BBB8}"/>
          </ac:spMkLst>
        </pc:spChg>
        <pc:spChg chg="mod">
          <ac:chgData name="Xin Zhang (FA Talent)" userId="474f572f-8271-4f60-858e-cee871e0aec6" providerId="ADAL" clId="{26CF346D-10E5-4EE0-BC04-87C2F195333A}" dt="2022-01-27T06:19:12.664" v="5877"/>
          <ac:spMkLst>
            <pc:docMk/>
            <pc:sldMk cId="2223441723" sldId="309"/>
            <ac:spMk id="547" creationId="{6A07C19B-2CA4-4BC3-A21F-69A0C039296A}"/>
          </ac:spMkLst>
        </pc:spChg>
        <pc:spChg chg="mod">
          <ac:chgData name="Xin Zhang (FA Talent)" userId="474f572f-8271-4f60-858e-cee871e0aec6" providerId="ADAL" clId="{26CF346D-10E5-4EE0-BC04-87C2F195333A}" dt="2022-01-27T06:19:12.720" v="5899"/>
          <ac:spMkLst>
            <pc:docMk/>
            <pc:sldMk cId="2223441723" sldId="309"/>
            <ac:spMk id="548" creationId="{27BFFC99-0FF4-4073-B834-7142977177C8}"/>
          </ac:spMkLst>
        </pc:spChg>
        <pc:spChg chg="mod">
          <ac:chgData name="Xin Zhang (FA Talent)" userId="474f572f-8271-4f60-858e-cee871e0aec6" providerId="ADAL" clId="{26CF346D-10E5-4EE0-BC04-87C2F195333A}" dt="2022-01-27T06:19:12.778" v="5922"/>
          <ac:spMkLst>
            <pc:docMk/>
            <pc:sldMk cId="2223441723" sldId="309"/>
            <ac:spMk id="549" creationId="{D107C660-5674-4FEB-B8C5-B311FB627C0E}"/>
          </ac:spMkLst>
        </pc:spChg>
        <pc:spChg chg="mod">
          <ac:chgData name="Xin Zhang (FA Talent)" userId="474f572f-8271-4f60-858e-cee871e0aec6" providerId="ADAL" clId="{26CF346D-10E5-4EE0-BC04-87C2F195333A}" dt="2022-01-27T06:19:12.829" v="5945"/>
          <ac:spMkLst>
            <pc:docMk/>
            <pc:sldMk cId="2223441723" sldId="309"/>
            <ac:spMk id="550" creationId="{1ECCC4B4-C316-49E2-84A1-415464755A5E}"/>
          </ac:spMkLst>
        </pc:spChg>
        <pc:spChg chg="mod">
          <ac:chgData name="Xin Zhang (FA Talent)" userId="474f572f-8271-4f60-858e-cee871e0aec6" providerId="ADAL" clId="{26CF346D-10E5-4EE0-BC04-87C2F195333A}" dt="2022-01-27T06:19:12.882" v="5968"/>
          <ac:spMkLst>
            <pc:docMk/>
            <pc:sldMk cId="2223441723" sldId="309"/>
            <ac:spMk id="551" creationId="{E2B21BBB-E3DE-4B04-9E5C-71F428BCABC3}"/>
          </ac:spMkLst>
        </pc:spChg>
        <pc:spChg chg="mod">
          <ac:chgData name="Xin Zhang (FA Talent)" userId="474f572f-8271-4f60-858e-cee871e0aec6" providerId="ADAL" clId="{26CF346D-10E5-4EE0-BC04-87C2F195333A}" dt="2022-01-27T06:19:12.939" v="5992"/>
          <ac:spMkLst>
            <pc:docMk/>
            <pc:sldMk cId="2223441723" sldId="309"/>
            <ac:spMk id="552" creationId="{2405B7D7-9A8A-4B9F-84B6-986704676372}"/>
          </ac:spMkLst>
        </pc:spChg>
        <pc:spChg chg="mod">
          <ac:chgData name="Xin Zhang (FA Talent)" userId="474f572f-8271-4f60-858e-cee871e0aec6" providerId="ADAL" clId="{26CF346D-10E5-4EE0-BC04-87C2F195333A}" dt="2022-01-27T06:19:12.998" v="6016"/>
          <ac:spMkLst>
            <pc:docMk/>
            <pc:sldMk cId="2223441723" sldId="309"/>
            <ac:spMk id="553" creationId="{4456F320-1480-4BFA-8A3A-33DA4640F353}"/>
          </ac:spMkLst>
        </pc:spChg>
        <pc:spChg chg="mod">
          <ac:chgData name="Xin Zhang (FA Talent)" userId="474f572f-8271-4f60-858e-cee871e0aec6" providerId="ADAL" clId="{26CF346D-10E5-4EE0-BC04-87C2F195333A}" dt="2022-01-27T06:19:13.060" v="6041"/>
          <ac:spMkLst>
            <pc:docMk/>
            <pc:sldMk cId="2223441723" sldId="309"/>
            <ac:spMk id="554" creationId="{8BD8F389-FBFC-4F8B-9FEF-C66922F1EC5D}"/>
          </ac:spMkLst>
        </pc:spChg>
        <pc:spChg chg="mod">
          <ac:chgData name="Xin Zhang (FA Talent)" userId="474f572f-8271-4f60-858e-cee871e0aec6" providerId="ADAL" clId="{26CF346D-10E5-4EE0-BC04-87C2F195333A}" dt="2022-01-27T06:19:13.116" v="6065"/>
          <ac:spMkLst>
            <pc:docMk/>
            <pc:sldMk cId="2223441723" sldId="309"/>
            <ac:spMk id="555" creationId="{6223738B-5A6C-4C02-AC49-94690FB0C66E}"/>
          </ac:spMkLst>
        </pc:spChg>
        <pc:spChg chg="mod">
          <ac:chgData name="Xin Zhang (FA Talent)" userId="474f572f-8271-4f60-858e-cee871e0aec6" providerId="ADAL" clId="{26CF346D-10E5-4EE0-BC04-87C2F195333A}" dt="2022-01-27T06:19:11.548" v="5414"/>
          <ac:spMkLst>
            <pc:docMk/>
            <pc:sldMk cId="2223441723" sldId="309"/>
            <ac:spMk id="556" creationId="{4F736A99-AF89-4EC9-9B1A-C35AD19CA091}"/>
          </ac:spMkLst>
        </pc:spChg>
        <pc:spChg chg="mod">
          <ac:chgData name="Xin Zhang (FA Talent)" userId="474f572f-8271-4f60-858e-cee871e0aec6" providerId="ADAL" clId="{26CF346D-10E5-4EE0-BC04-87C2F195333A}" dt="2022-01-27T06:19:11.659" v="5468"/>
          <ac:spMkLst>
            <pc:docMk/>
            <pc:sldMk cId="2223441723" sldId="309"/>
            <ac:spMk id="557" creationId="{0A686F8A-2D35-4BD7-9C21-EC766673E419}"/>
          </ac:spMkLst>
        </pc:spChg>
        <pc:spChg chg="mod">
          <ac:chgData name="Xin Zhang (FA Talent)" userId="474f572f-8271-4f60-858e-cee871e0aec6" providerId="ADAL" clId="{26CF346D-10E5-4EE0-BC04-87C2F195333A}" dt="2022-01-27T06:19:11.727" v="5501"/>
          <ac:spMkLst>
            <pc:docMk/>
            <pc:sldMk cId="2223441723" sldId="309"/>
            <ac:spMk id="558" creationId="{CB244D7E-9BC9-4091-B5BB-0525D92B098D}"/>
          </ac:spMkLst>
        </pc:spChg>
        <pc:spChg chg="mod">
          <ac:chgData name="Xin Zhang (FA Talent)" userId="474f572f-8271-4f60-858e-cee871e0aec6" providerId="ADAL" clId="{26CF346D-10E5-4EE0-BC04-87C2F195333A}" dt="2022-01-27T06:19:11.808" v="5537"/>
          <ac:spMkLst>
            <pc:docMk/>
            <pc:sldMk cId="2223441723" sldId="309"/>
            <ac:spMk id="559" creationId="{B704AE81-11D0-415E-90AE-5BDDC973C61A}"/>
          </ac:spMkLst>
        </pc:spChg>
        <pc:spChg chg="mod">
          <ac:chgData name="Xin Zhang (FA Talent)" userId="474f572f-8271-4f60-858e-cee871e0aec6" providerId="ADAL" clId="{26CF346D-10E5-4EE0-BC04-87C2F195333A}" dt="2022-01-27T06:19:11.939" v="5573"/>
          <ac:spMkLst>
            <pc:docMk/>
            <pc:sldMk cId="2223441723" sldId="309"/>
            <ac:spMk id="560" creationId="{ABC9634D-5522-4930-80BB-D3AE864C769F}"/>
          </ac:spMkLst>
        </pc:spChg>
        <pc:spChg chg="mod">
          <ac:chgData name="Xin Zhang (FA Talent)" userId="474f572f-8271-4f60-858e-cee871e0aec6" providerId="ADAL" clId="{26CF346D-10E5-4EE0-BC04-87C2F195333A}" dt="2022-01-27T06:19:12.036" v="5603"/>
          <ac:spMkLst>
            <pc:docMk/>
            <pc:sldMk cId="2223441723" sldId="309"/>
            <ac:spMk id="561" creationId="{CAE5B5E0-397A-40C8-851E-D5E69EF723A2}"/>
          </ac:spMkLst>
        </pc:spChg>
        <pc:spChg chg="mod">
          <ac:chgData name="Xin Zhang (FA Talent)" userId="474f572f-8271-4f60-858e-cee871e0aec6" providerId="ADAL" clId="{26CF346D-10E5-4EE0-BC04-87C2F195333A}" dt="2022-01-27T06:19:12.107" v="5640"/>
          <ac:spMkLst>
            <pc:docMk/>
            <pc:sldMk cId="2223441723" sldId="309"/>
            <ac:spMk id="562" creationId="{DD410032-A737-4B3B-A8F1-1C547711E0D4}"/>
          </ac:spMkLst>
        </pc:spChg>
        <pc:spChg chg="mod">
          <ac:chgData name="Xin Zhang (FA Talent)" userId="474f572f-8271-4f60-858e-cee871e0aec6" providerId="ADAL" clId="{26CF346D-10E5-4EE0-BC04-87C2F195333A}" dt="2022-01-27T06:19:12.188" v="5681"/>
          <ac:spMkLst>
            <pc:docMk/>
            <pc:sldMk cId="2223441723" sldId="309"/>
            <ac:spMk id="563" creationId="{F73AF6AD-81F2-487C-A945-EC0625DB7995}"/>
          </ac:spMkLst>
        </pc:spChg>
        <pc:spChg chg="mod">
          <ac:chgData name="Xin Zhang (FA Talent)" userId="474f572f-8271-4f60-858e-cee871e0aec6" providerId="ADAL" clId="{26CF346D-10E5-4EE0-BC04-87C2F195333A}" dt="2022-01-27T06:19:12.272" v="5718"/>
          <ac:spMkLst>
            <pc:docMk/>
            <pc:sldMk cId="2223441723" sldId="309"/>
            <ac:spMk id="564" creationId="{7FB9093E-250E-438E-9D9D-0159353F8ABA}"/>
          </ac:spMkLst>
        </pc:spChg>
        <pc:spChg chg="mod">
          <ac:chgData name="Xin Zhang (FA Talent)" userId="474f572f-8271-4f60-858e-cee871e0aec6" providerId="ADAL" clId="{26CF346D-10E5-4EE0-BC04-87C2F195333A}" dt="2022-01-27T06:19:12.360" v="5756"/>
          <ac:spMkLst>
            <pc:docMk/>
            <pc:sldMk cId="2223441723" sldId="309"/>
            <ac:spMk id="565" creationId="{E0CE125E-83C7-462E-A59F-48FFD24F9D8D}"/>
          </ac:spMkLst>
        </pc:spChg>
        <pc:spChg chg="mod">
          <ac:chgData name="Xin Zhang (FA Talent)" userId="474f572f-8271-4f60-858e-cee871e0aec6" providerId="ADAL" clId="{26CF346D-10E5-4EE0-BC04-87C2F195333A}" dt="2022-01-27T06:19:12.438" v="5792"/>
          <ac:spMkLst>
            <pc:docMk/>
            <pc:sldMk cId="2223441723" sldId="309"/>
            <ac:spMk id="566" creationId="{CE87E6AB-93CF-4DF1-BC08-85D5E8552DD6}"/>
          </ac:spMkLst>
        </pc:spChg>
        <pc:spChg chg="mod">
          <ac:chgData name="Xin Zhang (FA Talent)" userId="474f572f-8271-4f60-858e-cee871e0aec6" providerId="ADAL" clId="{26CF346D-10E5-4EE0-BC04-87C2F195333A}" dt="2022-01-27T06:19:12.491" v="5816"/>
          <ac:spMkLst>
            <pc:docMk/>
            <pc:sldMk cId="2223441723" sldId="309"/>
            <ac:spMk id="567" creationId="{A1A25048-D7CA-4BCE-A076-94C36E8624C2}"/>
          </ac:spMkLst>
        </pc:spChg>
        <pc:spChg chg="mod">
          <ac:chgData name="Xin Zhang (FA Talent)" userId="474f572f-8271-4f60-858e-cee871e0aec6" providerId="ADAL" clId="{26CF346D-10E5-4EE0-BC04-87C2F195333A}" dt="2022-01-27T06:19:12.545" v="5842"/>
          <ac:spMkLst>
            <pc:docMk/>
            <pc:sldMk cId="2223441723" sldId="309"/>
            <ac:spMk id="568" creationId="{6C50894D-365F-4719-A72F-F903AFF64DD1}"/>
          </ac:spMkLst>
        </pc:spChg>
        <pc:spChg chg="mod">
          <ac:chgData name="Xin Zhang (FA Talent)" userId="474f572f-8271-4f60-858e-cee871e0aec6" providerId="ADAL" clId="{26CF346D-10E5-4EE0-BC04-87C2F195333A}" dt="2022-01-27T06:19:12.643" v="5867"/>
          <ac:spMkLst>
            <pc:docMk/>
            <pc:sldMk cId="2223441723" sldId="309"/>
            <ac:spMk id="569" creationId="{50115759-CDC6-479C-9786-7E861758718D}"/>
          </ac:spMkLst>
        </pc:spChg>
        <pc:spChg chg="mod">
          <ac:chgData name="Xin Zhang (FA Talent)" userId="474f572f-8271-4f60-858e-cee871e0aec6" providerId="ADAL" clId="{26CF346D-10E5-4EE0-BC04-87C2F195333A}" dt="2022-01-27T06:19:12.695" v="5892"/>
          <ac:spMkLst>
            <pc:docMk/>
            <pc:sldMk cId="2223441723" sldId="309"/>
            <ac:spMk id="570" creationId="{C036E497-BA31-45D7-B410-859D9E2E0015}"/>
          </ac:spMkLst>
        </pc:spChg>
        <pc:spChg chg="mod">
          <ac:chgData name="Xin Zhang (FA Talent)" userId="474f572f-8271-4f60-858e-cee871e0aec6" providerId="ADAL" clId="{26CF346D-10E5-4EE0-BC04-87C2F195333A}" dt="2022-01-27T06:19:12.764" v="5917"/>
          <ac:spMkLst>
            <pc:docMk/>
            <pc:sldMk cId="2223441723" sldId="309"/>
            <ac:spMk id="571" creationId="{E3841D2B-CB8E-421D-BE9B-EF43AA83B3CC}"/>
          </ac:spMkLst>
        </pc:spChg>
        <pc:spChg chg="mod">
          <ac:chgData name="Xin Zhang (FA Talent)" userId="474f572f-8271-4f60-858e-cee871e0aec6" providerId="ADAL" clId="{26CF346D-10E5-4EE0-BC04-87C2F195333A}" dt="2022-01-27T06:19:12.815" v="5940"/>
          <ac:spMkLst>
            <pc:docMk/>
            <pc:sldMk cId="2223441723" sldId="309"/>
            <ac:spMk id="572" creationId="{69E07B1C-CE95-48D7-9009-450651E0DE4D}"/>
          </ac:spMkLst>
        </pc:spChg>
        <pc:spChg chg="mod">
          <ac:chgData name="Xin Zhang (FA Talent)" userId="474f572f-8271-4f60-858e-cee871e0aec6" providerId="ADAL" clId="{26CF346D-10E5-4EE0-BC04-87C2F195333A}" dt="2022-01-27T06:19:12.870" v="5964"/>
          <ac:spMkLst>
            <pc:docMk/>
            <pc:sldMk cId="2223441723" sldId="309"/>
            <ac:spMk id="573" creationId="{B77623DC-C9E3-423B-8718-862B05BDF396}"/>
          </ac:spMkLst>
        </pc:spChg>
        <pc:spChg chg="mod">
          <ac:chgData name="Xin Zhang (FA Talent)" userId="474f572f-8271-4f60-858e-cee871e0aec6" providerId="ADAL" clId="{26CF346D-10E5-4EE0-BC04-87C2F195333A}" dt="2022-01-27T06:19:12.928" v="5988"/>
          <ac:spMkLst>
            <pc:docMk/>
            <pc:sldMk cId="2223441723" sldId="309"/>
            <ac:spMk id="574" creationId="{E43B319A-7E43-41A2-8722-5DDFAFE5C88C}"/>
          </ac:spMkLst>
        </pc:spChg>
        <pc:spChg chg="mod">
          <ac:chgData name="Xin Zhang (FA Talent)" userId="474f572f-8271-4f60-858e-cee871e0aec6" providerId="ADAL" clId="{26CF346D-10E5-4EE0-BC04-87C2F195333A}" dt="2022-01-27T06:19:12.988" v="6014"/>
          <ac:spMkLst>
            <pc:docMk/>
            <pc:sldMk cId="2223441723" sldId="309"/>
            <ac:spMk id="575" creationId="{2D9B1804-FB10-4328-9D9C-5C4BC011AF8F}"/>
          </ac:spMkLst>
        </pc:spChg>
        <pc:spChg chg="mod">
          <ac:chgData name="Xin Zhang (FA Talent)" userId="474f572f-8271-4f60-858e-cee871e0aec6" providerId="ADAL" clId="{26CF346D-10E5-4EE0-BC04-87C2F195333A}" dt="2022-01-27T06:19:13.049" v="6038"/>
          <ac:spMkLst>
            <pc:docMk/>
            <pc:sldMk cId="2223441723" sldId="309"/>
            <ac:spMk id="576" creationId="{01606323-4FCD-4AA2-AE0B-543DCD0F09E9}"/>
          </ac:spMkLst>
        </pc:spChg>
        <pc:spChg chg="mod">
          <ac:chgData name="Xin Zhang (FA Talent)" userId="474f572f-8271-4f60-858e-cee871e0aec6" providerId="ADAL" clId="{26CF346D-10E5-4EE0-BC04-87C2F195333A}" dt="2022-01-27T06:19:13.108" v="6062"/>
          <ac:spMkLst>
            <pc:docMk/>
            <pc:sldMk cId="2223441723" sldId="309"/>
            <ac:spMk id="577" creationId="{E15B08E5-74F8-429D-90B5-7B7496FCB055}"/>
          </ac:spMkLst>
        </pc:spChg>
        <pc:spChg chg="mod">
          <ac:chgData name="Xin Zhang (FA Talent)" userId="474f572f-8271-4f60-858e-cee871e0aec6" providerId="ADAL" clId="{26CF346D-10E5-4EE0-BC04-87C2F195333A}" dt="2022-01-27T06:19:13.150" v="6082"/>
          <ac:spMkLst>
            <pc:docMk/>
            <pc:sldMk cId="2223441723" sldId="309"/>
            <ac:spMk id="578" creationId="{8889FB56-3D45-44D4-9F49-0DACD81E7488}"/>
          </ac:spMkLst>
        </pc:spChg>
        <pc:picChg chg="del">
          <ac:chgData name="Xin Zhang (FA Talent)" userId="474f572f-8271-4f60-858e-cee871e0aec6" providerId="ADAL" clId="{26CF346D-10E5-4EE0-BC04-87C2F195333A}" dt="2022-01-27T06:20:42.346" v="8040" actId="478"/>
          <ac:picMkLst>
            <pc:docMk/>
            <pc:sldMk cId="2223441723" sldId="309"/>
            <ac:picMk id="239" creationId="{55803D88-0B9F-4ACF-884D-99A933EDAEAE}"/>
          </ac:picMkLst>
        </pc:picChg>
      </pc:sldChg>
      <pc:sldChg chg="delSp modSp mod">
        <pc:chgData name="Xin Zhang (FA Talent)" userId="474f572f-8271-4f60-858e-cee871e0aec6" providerId="ADAL" clId="{26CF346D-10E5-4EE0-BC04-87C2F195333A}" dt="2022-01-27T06:20:45.607" v="8041" actId="478"/>
        <pc:sldMkLst>
          <pc:docMk/>
          <pc:sldMk cId="3088721609" sldId="310"/>
        </pc:sldMkLst>
        <pc:spChg chg="mod">
          <ac:chgData name="Xin Zhang (FA Talent)" userId="474f572f-8271-4f60-858e-cee871e0aec6" providerId="ADAL" clId="{26CF346D-10E5-4EE0-BC04-87C2F195333A}" dt="2022-01-27T06:19:13.174" v="6086" actId="947"/>
          <ac:spMkLst>
            <pc:docMk/>
            <pc:sldMk cId="3088721609" sldId="310"/>
            <ac:spMk id="3" creationId="{6AC23C57-22EB-43D0-9024-12A708FBB2B4}"/>
          </ac:spMkLst>
        </pc:spChg>
        <pc:spChg chg="mod">
          <ac:chgData name="Xin Zhang (FA Talent)" userId="474f572f-8271-4f60-858e-cee871e0aec6" providerId="ADAL" clId="{26CF346D-10E5-4EE0-BC04-87C2F195333A}" dt="2022-01-27T06:19:13.363" v="6133" actId="947"/>
          <ac:spMkLst>
            <pc:docMk/>
            <pc:sldMk cId="3088721609" sldId="310"/>
            <ac:spMk id="6" creationId="{3C947374-FD12-4270-A45E-9726A3BA3452}"/>
          </ac:spMkLst>
        </pc:spChg>
        <pc:spChg chg="mod">
          <ac:chgData name="Xin Zhang (FA Talent)" userId="474f572f-8271-4f60-858e-cee871e0aec6" providerId="ADAL" clId="{26CF346D-10E5-4EE0-BC04-87C2F195333A}" dt="2022-01-27T06:19:13.365" v="6134" actId="947"/>
          <ac:spMkLst>
            <pc:docMk/>
            <pc:sldMk cId="3088721609" sldId="310"/>
            <ac:spMk id="8" creationId="{5B84BCC7-BC4F-4C79-A3C1-E82437AF03BF}"/>
          </ac:spMkLst>
        </pc:spChg>
        <pc:spChg chg="mod">
          <ac:chgData name="Xin Zhang (FA Talent)" userId="474f572f-8271-4f60-858e-cee871e0aec6" providerId="ADAL" clId="{26CF346D-10E5-4EE0-BC04-87C2F195333A}" dt="2022-01-27T06:19:13.348" v="6126" actId="947"/>
          <ac:spMkLst>
            <pc:docMk/>
            <pc:sldMk cId="3088721609" sldId="310"/>
            <ac:spMk id="9" creationId="{46C3D7CA-66D8-43FF-BE33-909AB0CD5A84}"/>
          </ac:spMkLst>
        </pc:spChg>
        <pc:spChg chg="mod">
          <ac:chgData name="Xin Zhang (FA Talent)" userId="474f572f-8271-4f60-858e-cee871e0aec6" providerId="ADAL" clId="{26CF346D-10E5-4EE0-BC04-87C2F195333A}" dt="2022-01-27T06:19:13.343" v="6124" actId="947"/>
          <ac:spMkLst>
            <pc:docMk/>
            <pc:sldMk cId="3088721609" sldId="310"/>
            <ac:spMk id="20" creationId="{39218693-C2F6-4C04-94C7-C1F42754B6B2}"/>
          </ac:spMkLst>
        </pc:spChg>
        <pc:spChg chg="mod">
          <ac:chgData name="Xin Zhang (FA Talent)" userId="474f572f-8271-4f60-858e-cee871e0aec6" providerId="ADAL" clId="{26CF346D-10E5-4EE0-BC04-87C2F195333A}" dt="2022-01-27T06:19:13.354" v="6130" actId="947"/>
          <ac:spMkLst>
            <pc:docMk/>
            <pc:sldMk cId="3088721609" sldId="310"/>
            <ac:spMk id="21" creationId="{D4A49708-510E-4C45-B401-9C4DEED8BDA6}"/>
          </ac:spMkLst>
        </pc:spChg>
        <pc:spChg chg="mod">
          <ac:chgData name="Xin Zhang (FA Talent)" userId="474f572f-8271-4f60-858e-cee871e0aec6" providerId="ADAL" clId="{26CF346D-10E5-4EE0-BC04-87C2F195333A}" dt="2022-01-27T06:19:13.333" v="6120" actId="947"/>
          <ac:spMkLst>
            <pc:docMk/>
            <pc:sldMk cId="3088721609" sldId="310"/>
            <ac:spMk id="23" creationId="{99CFF61C-C497-416E-97AB-BDBC1631D7D4}"/>
          </ac:spMkLst>
        </pc:spChg>
        <pc:spChg chg="mod">
          <ac:chgData name="Xin Zhang (FA Talent)" userId="474f572f-8271-4f60-858e-cee871e0aec6" providerId="ADAL" clId="{26CF346D-10E5-4EE0-BC04-87C2F195333A}" dt="2022-01-27T06:19:13.345" v="6125" actId="947"/>
          <ac:spMkLst>
            <pc:docMk/>
            <pc:sldMk cId="3088721609" sldId="310"/>
            <ac:spMk id="24" creationId="{41904C88-E8B0-4BAD-87FD-D24804F8B116}"/>
          </ac:spMkLst>
        </pc:spChg>
        <pc:spChg chg="mod">
          <ac:chgData name="Xin Zhang (FA Talent)" userId="474f572f-8271-4f60-858e-cee871e0aec6" providerId="ADAL" clId="{26CF346D-10E5-4EE0-BC04-87C2F195333A}" dt="2022-01-27T06:19:13.359" v="6132" actId="947"/>
          <ac:spMkLst>
            <pc:docMk/>
            <pc:sldMk cId="3088721609" sldId="310"/>
            <ac:spMk id="222" creationId="{C4620550-4E82-47CF-90DA-DDC67E9B7B22}"/>
          </ac:spMkLst>
        </pc:spChg>
        <pc:spChg chg="mod">
          <ac:chgData name="Xin Zhang (FA Talent)" userId="474f572f-8271-4f60-858e-cee871e0aec6" providerId="ADAL" clId="{26CF346D-10E5-4EE0-BC04-87C2F195333A}" dt="2022-01-27T06:19:13.319" v="6114"/>
          <ac:spMkLst>
            <pc:docMk/>
            <pc:sldMk cId="3088721609" sldId="310"/>
            <ac:spMk id="226" creationId="{BC341717-1829-4085-9E20-FCD91C2C6EDB}"/>
          </ac:spMkLst>
        </pc:spChg>
        <pc:spChg chg="mod">
          <ac:chgData name="Xin Zhang (FA Talent)" userId="474f572f-8271-4f60-858e-cee871e0aec6" providerId="ADAL" clId="{26CF346D-10E5-4EE0-BC04-87C2F195333A}" dt="2022-01-27T06:19:13.374" v="6138"/>
          <ac:spMkLst>
            <pc:docMk/>
            <pc:sldMk cId="3088721609" sldId="310"/>
            <ac:spMk id="227" creationId="{EE36689D-5623-4DB8-ADAA-6F4CDA5153A6}"/>
          </ac:spMkLst>
        </pc:spChg>
        <pc:spChg chg="mod">
          <ac:chgData name="Xin Zhang (FA Talent)" userId="474f572f-8271-4f60-858e-cee871e0aec6" providerId="ADAL" clId="{26CF346D-10E5-4EE0-BC04-87C2F195333A}" dt="2022-01-27T06:19:13.397" v="6142"/>
          <ac:spMkLst>
            <pc:docMk/>
            <pc:sldMk cId="3088721609" sldId="310"/>
            <ac:spMk id="228" creationId="{04E11D7F-44BB-4BC0-A926-07498A829E48}"/>
          </ac:spMkLst>
        </pc:spChg>
        <pc:spChg chg="mod">
          <ac:chgData name="Xin Zhang (FA Talent)" userId="474f572f-8271-4f60-858e-cee871e0aec6" providerId="ADAL" clId="{26CF346D-10E5-4EE0-BC04-87C2F195333A}" dt="2022-01-27T06:19:13.416" v="6146"/>
          <ac:spMkLst>
            <pc:docMk/>
            <pc:sldMk cId="3088721609" sldId="310"/>
            <ac:spMk id="229" creationId="{F3A7392B-D6CD-49DE-B4B9-6AEB65B65723}"/>
          </ac:spMkLst>
        </pc:spChg>
        <pc:spChg chg="mod">
          <ac:chgData name="Xin Zhang (FA Talent)" userId="474f572f-8271-4f60-858e-cee871e0aec6" providerId="ADAL" clId="{26CF346D-10E5-4EE0-BC04-87C2F195333A}" dt="2022-01-27T06:19:13.434" v="6150"/>
          <ac:spMkLst>
            <pc:docMk/>
            <pc:sldMk cId="3088721609" sldId="310"/>
            <ac:spMk id="230" creationId="{2E809D62-31A9-4107-A169-C969CE141338}"/>
          </ac:spMkLst>
        </pc:spChg>
        <pc:spChg chg="mod">
          <ac:chgData name="Xin Zhang (FA Talent)" userId="474f572f-8271-4f60-858e-cee871e0aec6" providerId="ADAL" clId="{26CF346D-10E5-4EE0-BC04-87C2F195333A}" dt="2022-01-27T06:19:13.455" v="6154"/>
          <ac:spMkLst>
            <pc:docMk/>
            <pc:sldMk cId="3088721609" sldId="310"/>
            <ac:spMk id="231" creationId="{401F8797-011A-4E72-9E35-A7EFD8802054}"/>
          </ac:spMkLst>
        </pc:spChg>
        <pc:spChg chg="mod">
          <ac:chgData name="Xin Zhang (FA Talent)" userId="474f572f-8271-4f60-858e-cee871e0aec6" providerId="ADAL" clId="{26CF346D-10E5-4EE0-BC04-87C2F195333A}" dt="2022-01-27T06:19:13.475" v="6158"/>
          <ac:spMkLst>
            <pc:docMk/>
            <pc:sldMk cId="3088721609" sldId="310"/>
            <ac:spMk id="232" creationId="{2DFCAD4A-7736-4E96-87A4-9EB2961896F0}"/>
          </ac:spMkLst>
        </pc:spChg>
        <pc:spChg chg="mod">
          <ac:chgData name="Xin Zhang (FA Talent)" userId="474f572f-8271-4f60-858e-cee871e0aec6" providerId="ADAL" clId="{26CF346D-10E5-4EE0-BC04-87C2F195333A}" dt="2022-01-27T06:19:13.495" v="6162"/>
          <ac:spMkLst>
            <pc:docMk/>
            <pc:sldMk cId="3088721609" sldId="310"/>
            <ac:spMk id="233" creationId="{5508C879-2590-4D26-81F0-8EDEB002FD5F}"/>
          </ac:spMkLst>
        </pc:spChg>
        <pc:spChg chg="mod">
          <ac:chgData name="Xin Zhang (FA Talent)" userId="474f572f-8271-4f60-858e-cee871e0aec6" providerId="ADAL" clId="{26CF346D-10E5-4EE0-BC04-87C2F195333A}" dt="2022-01-27T06:19:13.513" v="6166"/>
          <ac:spMkLst>
            <pc:docMk/>
            <pc:sldMk cId="3088721609" sldId="310"/>
            <ac:spMk id="234" creationId="{18852CE5-A395-4CA3-AB49-7F25104423A2}"/>
          </ac:spMkLst>
        </pc:spChg>
        <pc:spChg chg="mod">
          <ac:chgData name="Xin Zhang (FA Talent)" userId="474f572f-8271-4f60-858e-cee871e0aec6" providerId="ADAL" clId="{26CF346D-10E5-4EE0-BC04-87C2F195333A}" dt="2022-01-27T06:19:13.532" v="6170"/>
          <ac:spMkLst>
            <pc:docMk/>
            <pc:sldMk cId="3088721609" sldId="310"/>
            <ac:spMk id="235" creationId="{07A4E6C0-5B92-4D37-BFDF-E972B2587D95}"/>
          </ac:spMkLst>
        </pc:spChg>
        <pc:spChg chg="mod">
          <ac:chgData name="Xin Zhang (FA Talent)" userId="474f572f-8271-4f60-858e-cee871e0aec6" providerId="ADAL" clId="{26CF346D-10E5-4EE0-BC04-87C2F195333A}" dt="2022-01-27T06:19:13.552" v="6174"/>
          <ac:spMkLst>
            <pc:docMk/>
            <pc:sldMk cId="3088721609" sldId="310"/>
            <ac:spMk id="236" creationId="{F2B645E5-34F7-4F8A-A064-F831846620D3}"/>
          </ac:spMkLst>
        </pc:spChg>
        <pc:spChg chg="mod">
          <ac:chgData name="Xin Zhang (FA Talent)" userId="474f572f-8271-4f60-858e-cee871e0aec6" providerId="ADAL" clId="{26CF346D-10E5-4EE0-BC04-87C2F195333A}" dt="2022-01-27T06:19:13.570" v="6178"/>
          <ac:spMkLst>
            <pc:docMk/>
            <pc:sldMk cId="3088721609" sldId="310"/>
            <ac:spMk id="237" creationId="{1227377C-3194-41E1-93C2-7CF88C73D117}"/>
          </ac:spMkLst>
        </pc:spChg>
        <pc:spChg chg="mod">
          <ac:chgData name="Xin Zhang (FA Talent)" userId="474f572f-8271-4f60-858e-cee871e0aec6" providerId="ADAL" clId="{26CF346D-10E5-4EE0-BC04-87C2F195333A}" dt="2022-01-27T06:19:13.588" v="6182"/>
          <ac:spMkLst>
            <pc:docMk/>
            <pc:sldMk cId="3088721609" sldId="310"/>
            <ac:spMk id="238" creationId="{BE2B64F2-FFD0-4804-94A3-9C0A645E85B8}"/>
          </ac:spMkLst>
        </pc:spChg>
        <pc:spChg chg="mod">
          <ac:chgData name="Xin Zhang (FA Talent)" userId="474f572f-8271-4f60-858e-cee871e0aec6" providerId="ADAL" clId="{26CF346D-10E5-4EE0-BC04-87C2F195333A}" dt="2022-01-27T06:19:13.610" v="6186"/>
          <ac:spMkLst>
            <pc:docMk/>
            <pc:sldMk cId="3088721609" sldId="310"/>
            <ac:spMk id="240" creationId="{35D817CC-E67F-432A-8392-16440478DE64}"/>
          </ac:spMkLst>
        </pc:spChg>
        <pc:spChg chg="mod">
          <ac:chgData name="Xin Zhang (FA Talent)" userId="474f572f-8271-4f60-858e-cee871e0aec6" providerId="ADAL" clId="{26CF346D-10E5-4EE0-BC04-87C2F195333A}" dt="2022-01-27T06:19:13.629" v="6190"/>
          <ac:spMkLst>
            <pc:docMk/>
            <pc:sldMk cId="3088721609" sldId="310"/>
            <ac:spMk id="241" creationId="{CD725096-2F68-4182-B619-95920519B5B5}"/>
          </ac:spMkLst>
        </pc:spChg>
        <pc:spChg chg="mod">
          <ac:chgData name="Xin Zhang (FA Talent)" userId="474f572f-8271-4f60-858e-cee871e0aec6" providerId="ADAL" clId="{26CF346D-10E5-4EE0-BC04-87C2F195333A}" dt="2022-01-27T06:19:13.647" v="6194"/>
          <ac:spMkLst>
            <pc:docMk/>
            <pc:sldMk cId="3088721609" sldId="310"/>
            <ac:spMk id="242" creationId="{93F15DA8-272F-4DA8-9063-853D61920CEC}"/>
          </ac:spMkLst>
        </pc:spChg>
        <pc:spChg chg="mod">
          <ac:chgData name="Xin Zhang (FA Talent)" userId="474f572f-8271-4f60-858e-cee871e0aec6" providerId="ADAL" clId="{26CF346D-10E5-4EE0-BC04-87C2F195333A}" dt="2022-01-27T06:19:13.666" v="6198"/>
          <ac:spMkLst>
            <pc:docMk/>
            <pc:sldMk cId="3088721609" sldId="310"/>
            <ac:spMk id="243" creationId="{240DA0CC-6DAD-4F03-A2A4-B48A317962C2}"/>
          </ac:spMkLst>
        </pc:spChg>
        <pc:spChg chg="mod">
          <ac:chgData name="Xin Zhang (FA Talent)" userId="474f572f-8271-4f60-858e-cee871e0aec6" providerId="ADAL" clId="{26CF346D-10E5-4EE0-BC04-87C2F195333A}" dt="2022-01-27T06:19:13.353" v="6129" actId="947"/>
          <ac:spMkLst>
            <pc:docMk/>
            <pc:sldMk cId="3088721609" sldId="310"/>
            <ac:spMk id="246" creationId="{2C782753-049C-46D7-8F61-2E495DE5C478}"/>
          </ac:spMkLst>
        </pc:spChg>
        <pc:spChg chg="mod">
          <ac:chgData name="Xin Zhang (FA Talent)" userId="474f572f-8271-4f60-858e-cee871e0aec6" providerId="ADAL" clId="{26CF346D-10E5-4EE0-BC04-87C2F195333A}" dt="2022-01-27T06:19:13.350" v="6127" actId="947"/>
          <ac:spMkLst>
            <pc:docMk/>
            <pc:sldMk cId="3088721609" sldId="310"/>
            <ac:spMk id="247" creationId="{861FFF58-F106-474B-82C5-13E5BC65468C}"/>
          </ac:spMkLst>
        </pc:spChg>
        <pc:spChg chg="mod">
          <ac:chgData name="Xin Zhang (FA Talent)" userId="474f572f-8271-4f60-858e-cee871e0aec6" providerId="ADAL" clId="{26CF346D-10E5-4EE0-BC04-87C2F195333A}" dt="2022-01-27T06:19:13.356" v="6131" actId="947"/>
          <ac:spMkLst>
            <pc:docMk/>
            <pc:sldMk cId="3088721609" sldId="310"/>
            <ac:spMk id="248" creationId="{EC657FCF-0252-4A4E-8319-EEF53E807D79}"/>
          </ac:spMkLst>
        </pc:spChg>
        <pc:picChg chg="del">
          <ac:chgData name="Xin Zhang (FA Talent)" userId="474f572f-8271-4f60-858e-cee871e0aec6" providerId="ADAL" clId="{26CF346D-10E5-4EE0-BC04-87C2F195333A}" dt="2022-01-27T06:20:45.607" v="8041" actId="478"/>
          <ac:picMkLst>
            <pc:docMk/>
            <pc:sldMk cId="3088721609" sldId="310"/>
            <ac:picMk id="239" creationId="{55803D88-0B9F-4ACF-884D-99A933EDAEAE}"/>
          </ac:picMkLst>
        </pc:picChg>
      </pc:sldChg>
      <pc:sldChg chg="modSp del mod">
        <pc:chgData name="Xin Zhang (FA Talent)" userId="474f572f-8271-4f60-858e-cee871e0aec6" providerId="ADAL" clId="{26CF346D-10E5-4EE0-BC04-87C2F195333A}" dt="2022-01-27T06:21:58.006" v="8071" actId="47"/>
        <pc:sldMkLst>
          <pc:docMk/>
          <pc:sldMk cId="1135249564" sldId="314"/>
        </pc:sldMkLst>
        <pc:spChg chg="mod">
          <ac:chgData name="Xin Zhang (FA Talent)" userId="474f572f-8271-4f60-858e-cee871e0aec6" providerId="ADAL" clId="{26CF346D-10E5-4EE0-BC04-87C2F195333A}" dt="2022-01-27T06:19:22.268" v="7967" actId="947"/>
          <ac:spMkLst>
            <pc:docMk/>
            <pc:sldMk cId="1135249564" sldId="314"/>
            <ac:spMk id="2" creationId="{0E40DA51-1DAE-3943-AF5E-ECA92C4A8EEA}"/>
          </ac:spMkLst>
        </pc:spChg>
        <pc:spChg chg="mod">
          <ac:chgData name="Xin Zhang (FA Talent)" userId="474f572f-8271-4f60-858e-cee871e0aec6" providerId="ADAL" clId="{26CF346D-10E5-4EE0-BC04-87C2F195333A}" dt="2022-01-27T06:19:22.272" v="7969" actId="947"/>
          <ac:spMkLst>
            <pc:docMk/>
            <pc:sldMk cId="1135249564" sldId="314"/>
            <ac:spMk id="4" creationId="{29F1DCFB-27A9-EA4A-9DEA-E5C75F11EF2B}"/>
          </ac:spMkLst>
        </pc:spChg>
        <pc:spChg chg="mod">
          <ac:chgData name="Xin Zhang (FA Talent)" userId="474f572f-8271-4f60-858e-cee871e0aec6" providerId="ADAL" clId="{26CF346D-10E5-4EE0-BC04-87C2F195333A}" dt="2022-01-27T06:19:22.258" v="7961" actId="947"/>
          <ac:spMkLst>
            <pc:docMk/>
            <pc:sldMk cId="1135249564" sldId="314"/>
            <ac:spMk id="10" creationId="{1DC6BDF1-A282-488A-A418-A3B5398FDFDE}"/>
          </ac:spMkLst>
        </pc:spChg>
        <pc:spChg chg="mod">
          <ac:chgData name="Xin Zhang (FA Talent)" userId="474f572f-8271-4f60-858e-cee871e0aec6" providerId="ADAL" clId="{26CF346D-10E5-4EE0-BC04-87C2F195333A}" dt="2022-01-27T06:19:22.287" v="7979" actId="947"/>
          <ac:spMkLst>
            <pc:docMk/>
            <pc:sldMk cId="1135249564" sldId="314"/>
            <ac:spMk id="11" creationId="{D8916D9F-7B72-4FB3-BCA4-FD2ABA780CB1}"/>
          </ac:spMkLst>
        </pc:spChg>
        <pc:spChg chg="mod">
          <ac:chgData name="Xin Zhang (FA Talent)" userId="474f572f-8271-4f60-858e-cee871e0aec6" providerId="ADAL" clId="{26CF346D-10E5-4EE0-BC04-87C2F195333A}" dt="2022-01-27T06:19:22.279" v="7974" actId="947"/>
          <ac:spMkLst>
            <pc:docMk/>
            <pc:sldMk cId="1135249564" sldId="314"/>
            <ac:spMk id="12" creationId="{70F05455-B4A1-4EB2-A538-F02C74D9C4A4}"/>
          </ac:spMkLst>
        </pc:spChg>
        <pc:spChg chg="mod">
          <ac:chgData name="Xin Zhang (FA Talent)" userId="474f572f-8271-4f60-858e-cee871e0aec6" providerId="ADAL" clId="{26CF346D-10E5-4EE0-BC04-87C2F195333A}" dt="2022-01-27T06:19:22.282" v="7976" actId="947"/>
          <ac:spMkLst>
            <pc:docMk/>
            <pc:sldMk cId="1135249564" sldId="314"/>
            <ac:spMk id="13" creationId="{EA1B45FA-8550-4AE5-85D3-B74A6C82C591}"/>
          </ac:spMkLst>
        </pc:spChg>
        <pc:spChg chg="mod">
          <ac:chgData name="Xin Zhang (FA Talent)" userId="474f572f-8271-4f60-858e-cee871e0aec6" providerId="ADAL" clId="{26CF346D-10E5-4EE0-BC04-87C2F195333A}" dt="2022-01-27T06:19:22.278" v="7973" actId="947"/>
          <ac:spMkLst>
            <pc:docMk/>
            <pc:sldMk cId="1135249564" sldId="314"/>
            <ac:spMk id="14" creationId="{924E4D82-52EE-4CF5-8484-1FEC60098936}"/>
          </ac:spMkLst>
        </pc:spChg>
        <pc:spChg chg="mod">
          <ac:chgData name="Xin Zhang (FA Talent)" userId="474f572f-8271-4f60-858e-cee871e0aec6" providerId="ADAL" clId="{26CF346D-10E5-4EE0-BC04-87C2F195333A}" dt="2022-01-27T06:19:22.289" v="7980" actId="947"/>
          <ac:spMkLst>
            <pc:docMk/>
            <pc:sldMk cId="1135249564" sldId="314"/>
            <ac:spMk id="15" creationId="{D537F6A0-E370-49A3-ADA8-C9897A9A3460}"/>
          </ac:spMkLst>
        </pc:spChg>
        <pc:spChg chg="mod">
          <ac:chgData name="Xin Zhang (FA Talent)" userId="474f572f-8271-4f60-858e-cee871e0aec6" providerId="ADAL" clId="{26CF346D-10E5-4EE0-BC04-87C2F195333A}" dt="2022-01-27T06:19:22.290" v="7981" actId="947"/>
          <ac:spMkLst>
            <pc:docMk/>
            <pc:sldMk cId="1135249564" sldId="314"/>
            <ac:spMk id="16" creationId="{70407E24-EC03-4B0F-902C-CD9BD9828C38}"/>
          </ac:spMkLst>
        </pc:spChg>
        <pc:spChg chg="mod">
          <ac:chgData name="Xin Zhang (FA Talent)" userId="474f572f-8271-4f60-858e-cee871e0aec6" providerId="ADAL" clId="{26CF346D-10E5-4EE0-BC04-87C2F195333A}" dt="2022-01-27T06:19:22.262" v="7963" actId="947"/>
          <ac:spMkLst>
            <pc:docMk/>
            <pc:sldMk cId="1135249564" sldId="314"/>
            <ac:spMk id="17" creationId="{E2EAD9C0-5CC3-47E3-B41A-EAFA3BB2FF6D}"/>
          </ac:spMkLst>
        </pc:spChg>
        <pc:spChg chg="mod">
          <ac:chgData name="Xin Zhang (FA Talent)" userId="474f572f-8271-4f60-858e-cee871e0aec6" providerId="ADAL" clId="{26CF346D-10E5-4EE0-BC04-87C2F195333A}" dt="2022-01-27T06:19:22.283" v="7977" actId="947"/>
          <ac:spMkLst>
            <pc:docMk/>
            <pc:sldMk cId="1135249564" sldId="314"/>
            <ac:spMk id="18" creationId="{6DE268FD-A485-44B5-9E30-F9B64D887EF9}"/>
          </ac:spMkLst>
        </pc:spChg>
        <pc:spChg chg="mod">
          <ac:chgData name="Xin Zhang (FA Talent)" userId="474f572f-8271-4f60-858e-cee871e0aec6" providerId="ADAL" clId="{26CF346D-10E5-4EE0-BC04-87C2F195333A}" dt="2022-01-27T06:19:22.277" v="7972" actId="947"/>
          <ac:spMkLst>
            <pc:docMk/>
            <pc:sldMk cId="1135249564" sldId="314"/>
            <ac:spMk id="19" creationId="{671C28F1-2786-4733-B626-732443711919}"/>
          </ac:spMkLst>
        </pc:spChg>
        <pc:spChg chg="mod">
          <ac:chgData name="Xin Zhang (FA Talent)" userId="474f572f-8271-4f60-858e-cee871e0aec6" providerId="ADAL" clId="{26CF346D-10E5-4EE0-BC04-87C2F195333A}" dt="2022-01-27T06:19:22.281" v="7975" actId="947"/>
          <ac:spMkLst>
            <pc:docMk/>
            <pc:sldMk cId="1135249564" sldId="314"/>
            <ac:spMk id="20" creationId="{EBAAA356-237D-4741-AE16-FDED20A2E9BB}"/>
          </ac:spMkLst>
        </pc:spChg>
        <pc:spChg chg="mod">
          <ac:chgData name="Xin Zhang (FA Talent)" userId="474f572f-8271-4f60-858e-cee871e0aec6" providerId="ADAL" clId="{26CF346D-10E5-4EE0-BC04-87C2F195333A}" dt="2022-01-27T06:19:22.286" v="7978" actId="947"/>
          <ac:spMkLst>
            <pc:docMk/>
            <pc:sldMk cId="1135249564" sldId="314"/>
            <ac:spMk id="21" creationId="{D50E6F1F-7B50-41EE-8719-08FBA2755E43}"/>
          </ac:spMkLst>
        </pc:spChg>
        <pc:spChg chg="mod">
          <ac:chgData name="Xin Zhang (FA Talent)" userId="474f572f-8271-4f60-858e-cee871e0aec6" providerId="ADAL" clId="{26CF346D-10E5-4EE0-BC04-87C2F195333A}" dt="2022-01-27T06:19:22.077" v="7914" actId="947"/>
          <ac:spMkLst>
            <pc:docMk/>
            <pc:sldMk cId="1135249564" sldId="314"/>
            <ac:spMk id="22" creationId="{AE37460B-4B6E-46EE-B7A6-690CDE8ED48F}"/>
          </ac:spMkLst>
        </pc:spChg>
        <pc:spChg chg="mod">
          <ac:chgData name="Xin Zhang (FA Talent)" userId="474f572f-8271-4f60-858e-cee871e0aec6" providerId="ADAL" clId="{26CF346D-10E5-4EE0-BC04-87C2F195333A}" dt="2022-01-27T06:19:22.253" v="7958" actId="947"/>
          <ac:spMkLst>
            <pc:docMk/>
            <pc:sldMk cId="1135249564" sldId="314"/>
            <ac:spMk id="25" creationId="{5B813E7E-48CA-4D95-A57A-58267F1581C6}"/>
          </ac:spMkLst>
        </pc:spChg>
        <pc:spChg chg="mod">
          <ac:chgData name="Xin Zhang (FA Talent)" userId="474f572f-8271-4f60-858e-cee871e0aec6" providerId="ADAL" clId="{26CF346D-10E5-4EE0-BC04-87C2F195333A}" dt="2022-01-27T06:19:22.291" v="7982" actId="947"/>
          <ac:spMkLst>
            <pc:docMk/>
            <pc:sldMk cId="1135249564" sldId="314"/>
            <ac:spMk id="26" creationId="{AFC5B062-6716-4B86-9C06-8740353C56C4}"/>
          </ac:spMkLst>
        </pc:spChg>
        <pc:spChg chg="mod">
          <ac:chgData name="Xin Zhang (FA Talent)" userId="474f572f-8271-4f60-858e-cee871e0aec6" providerId="ADAL" clId="{26CF346D-10E5-4EE0-BC04-87C2F195333A}" dt="2022-01-27T06:19:22.266" v="7966" actId="947"/>
          <ac:spMkLst>
            <pc:docMk/>
            <pc:sldMk cId="1135249564" sldId="314"/>
            <ac:spMk id="27" creationId="{2C9537D3-7575-4848-BF0F-D9E49F752AFE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31.402" v="8062" actId="47"/>
        <pc:sldMkLst>
          <pc:docMk/>
          <pc:sldMk cId="2020611324" sldId="315"/>
        </pc:sldMkLst>
        <pc:spChg chg="mod">
          <ac:chgData name="Xin Zhang (FA Talent)" userId="474f572f-8271-4f60-858e-cee871e0aec6" providerId="ADAL" clId="{26CF346D-10E5-4EE0-BC04-87C2F195333A}" dt="2022-01-27T06:19:22.322" v="7986" actId="947"/>
          <ac:spMkLst>
            <pc:docMk/>
            <pc:sldMk cId="2020611324" sldId="315"/>
            <ac:spMk id="5" creationId="{022E2FB4-0B74-4B49-B870-54EE0CA56F43}"/>
          </ac:spMkLst>
        </pc:spChg>
        <pc:spChg chg="mod">
          <ac:chgData name="Xin Zhang (FA Talent)" userId="474f572f-8271-4f60-858e-cee871e0aec6" providerId="ADAL" clId="{26CF346D-10E5-4EE0-BC04-87C2F195333A}" dt="2022-01-27T06:19:22.388" v="8001" actId="947"/>
          <ac:spMkLst>
            <pc:docMk/>
            <pc:sldMk cId="2020611324" sldId="315"/>
            <ac:spMk id="7" creationId="{4CA0296C-822E-1440-B2D9-5FA250B49272}"/>
          </ac:spMkLst>
        </pc:spChg>
        <pc:spChg chg="mod">
          <ac:chgData name="Xin Zhang (FA Talent)" userId="474f572f-8271-4f60-858e-cee871e0aec6" providerId="ADAL" clId="{26CF346D-10E5-4EE0-BC04-87C2F195333A}" dt="2022-01-27T06:19:22.387" v="8000" actId="947"/>
          <ac:spMkLst>
            <pc:docMk/>
            <pc:sldMk cId="2020611324" sldId="315"/>
            <ac:spMk id="9" creationId="{9399816B-8BA0-B94C-90F1-EC4F5DAA5EE3}"/>
          </ac:spMkLst>
        </pc:spChg>
        <pc:spChg chg="mod">
          <ac:chgData name="Xin Zhang (FA Talent)" userId="474f572f-8271-4f60-858e-cee871e0aec6" providerId="ADAL" clId="{26CF346D-10E5-4EE0-BC04-87C2F195333A}" dt="2022-01-27T06:19:22.391" v="8002" actId="947"/>
          <ac:spMkLst>
            <pc:docMk/>
            <pc:sldMk cId="2020611324" sldId="315"/>
            <ac:spMk id="15" creationId="{F742B70C-BC30-F14D-BE1F-C3B71A9F4639}"/>
          </ac:spMkLst>
        </pc:spChg>
        <pc:spChg chg="mod">
          <ac:chgData name="Xin Zhang (FA Talent)" userId="474f572f-8271-4f60-858e-cee871e0aec6" providerId="ADAL" clId="{26CF346D-10E5-4EE0-BC04-87C2F195333A}" dt="2022-01-27T06:19:22.386" v="7999" actId="947"/>
          <ac:spMkLst>
            <pc:docMk/>
            <pc:sldMk cId="2020611324" sldId="315"/>
            <ac:spMk id="17" creationId="{E481473D-39EC-EB42-9906-2FB4133A54F8}"/>
          </ac:spMkLst>
        </pc:spChg>
      </pc:sldChg>
      <pc:sldChg chg="modSp add mod">
        <pc:chgData name="Xin Zhang (FA Talent)" userId="474f572f-8271-4f60-858e-cee871e0aec6" providerId="ADAL" clId="{26CF346D-10E5-4EE0-BC04-87C2F195333A}" dt="2022-01-27T06:22:02.059" v="8073" actId="20577"/>
        <pc:sldMkLst>
          <pc:docMk/>
          <pc:sldMk cId="3179033524" sldId="315"/>
        </pc:sldMkLst>
        <pc:spChg chg="mod">
          <ac:chgData name="Xin Zhang (FA Talent)" userId="474f572f-8271-4f60-858e-cee871e0aec6" providerId="ADAL" clId="{26CF346D-10E5-4EE0-BC04-87C2F195333A}" dt="2022-01-27T06:22:02.059" v="8073" actId="20577"/>
          <ac:spMkLst>
            <pc:docMk/>
            <pc:sldMk cId="3179033524" sldId="315"/>
            <ac:spMk id="3" creationId="{9AFB47E1-7AF0-204F-89F0-4C0DE2B37BF5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31.578" v="8063" actId="47"/>
        <pc:sldMkLst>
          <pc:docMk/>
          <pc:sldMk cId="1017731531" sldId="316"/>
        </pc:sldMkLst>
        <pc:spChg chg="mod">
          <ac:chgData name="Xin Zhang (FA Talent)" userId="474f572f-8271-4f60-858e-cee871e0aec6" providerId="ADAL" clId="{26CF346D-10E5-4EE0-BC04-87C2F195333A}" dt="2022-01-27T06:19:22.405" v="8006" actId="947"/>
          <ac:spMkLst>
            <pc:docMk/>
            <pc:sldMk cId="1017731531" sldId="316"/>
            <ac:spMk id="3" creationId="{789E2549-A20B-4942-842D-0D9EB53DC805}"/>
          </ac:spMkLst>
        </pc:spChg>
        <pc:spChg chg="mod">
          <ac:chgData name="Xin Zhang (FA Talent)" userId="474f572f-8271-4f60-858e-cee871e0aec6" providerId="ADAL" clId="{26CF346D-10E5-4EE0-BC04-87C2F195333A}" dt="2022-01-27T06:19:22.467" v="8019" actId="947"/>
          <ac:spMkLst>
            <pc:docMk/>
            <pc:sldMk cId="1017731531" sldId="316"/>
            <ac:spMk id="5" creationId="{12BB9002-BE8D-4E4D-80C6-336B78F997D6}"/>
          </ac:spMkLst>
        </pc:spChg>
        <pc:spChg chg="mod">
          <ac:chgData name="Xin Zhang (FA Talent)" userId="474f572f-8271-4f60-858e-cee871e0aec6" providerId="ADAL" clId="{26CF346D-10E5-4EE0-BC04-87C2F195333A}" dt="2022-01-27T06:19:22.470" v="8021" actId="947"/>
          <ac:spMkLst>
            <pc:docMk/>
            <pc:sldMk cId="1017731531" sldId="316"/>
            <ac:spMk id="11" creationId="{5935CB4C-0185-B54B-984B-0A07E9CEDBDD}"/>
          </ac:spMkLst>
        </pc:spChg>
        <pc:spChg chg="mod">
          <ac:chgData name="Xin Zhang (FA Talent)" userId="474f572f-8271-4f60-858e-cee871e0aec6" providerId="ADAL" clId="{26CF346D-10E5-4EE0-BC04-87C2F195333A}" dt="2022-01-27T06:19:22.469" v="8020" actId="947"/>
          <ac:spMkLst>
            <pc:docMk/>
            <pc:sldMk cId="1017731531" sldId="316"/>
            <ac:spMk id="13" creationId="{38A12A4E-CB0D-1445-8FD0-4DF48F0D6E39}"/>
          </ac:spMkLst>
        </pc:spChg>
        <pc:spChg chg="mod">
          <ac:chgData name="Xin Zhang (FA Talent)" userId="474f572f-8271-4f60-858e-cee871e0aec6" providerId="ADAL" clId="{26CF346D-10E5-4EE0-BC04-87C2F195333A}" dt="2022-01-27T06:19:22.473" v="8022" actId="947"/>
          <ac:spMkLst>
            <pc:docMk/>
            <pc:sldMk cId="1017731531" sldId="316"/>
            <ac:spMk id="15" creationId="{341DD8E9-C96F-954A-90D2-1C023C96A94F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25.555" v="8054" actId="47"/>
        <pc:sldMkLst>
          <pc:docMk/>
          <pc:sldMk cId="2227357273" sldId="318"/>
        </pc:sldMkLst>
        <pc:spChg chg="mod">
          <ac:chgData name="Xin Zhang (FA Talent)" userId="474f572f-8271-4f60-858e-cee871e0aec6" providerId="ADAL" clId="{26CF346D-10E5-4EE0-BC04-87C2F195333A}" dt="2022-01-27T06:19:21.555" v="7894" actId="947"/>
          <ac:spMkLst>
            <pc:docMk/>
            <pc:sldMk cId="2227357273" sldId="318"/>
            <ac:spMk id="26" creationId="{53D40D89-1B90-438A-8ED1-A242212093C0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26.388" v="8055" actId="47"/>
        <pc:sldMkLst>
          <pc:docMk/>
          <pc:sldMk cId="829249013" sldId="319"/>
        </pc:sldMkLst>
        <pc:spChg chg="mod">
          <ac:chgData name="Xin Zhang (FA Talent)" userId="474f572f-8271-4f60-858e-cee871e0aec6" providerId="ADAL" clId="{26CF346D-10E5-4EE0-BC04-87C2F195333A}" dt="2022-01-27T06:19:21.566" v="7898" actId="947"/>
          <ac:spMkLst>
            <pc:docMk/>
            <pc:sldMk cId="829249013" sldId="319"/>
            <ac:spMk id="26" creationId="{53D40D89-1B90-438A-8ED1-A242212093C0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27.076" v="8058" actId="47"/>
        <pc:sldMkLst>
          <pc:docMk/>
          <pc:sldMk cId="2336663816" sldId="320"/>
        </pc:sldMkLst>
        <pc:spChg chg="mod">
          <ac:chgData name="Xin Zhang (FA Talent)" userId="474f572f-8271-4f60-858e-cee871e0aec6" providerId="ADAL" clId="{26CF346D-10E5-4EE0-BC04-87C2F195333A}" dt="2022-01-27T06:19:21.798" v="7910" actId="947"/>
          <ac:spMkLst>
            <pc:docMk/>
            <pc:sldMk cId="2336663816" sldId="320"/>
            <ac:spMk id="26" creationId="{53D40D89-1B90-438A-8ED1-A242212093C0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26.844" v="8057" actId="47"/>
        <pc:sldMkLst>
          <pc:docMk/>
          <pc:sldMk cId="2731000954" sldId="321"/>
        </pc:sldMkLst>
        <pc:spChg chg="mod">
          <ac:chgData name="Xin Zhang (FA Talent)" userId="474f572f-8271-4f60-858e-cee871e0aec6" providerId="ADAL" clId="{26CF346D-10E5-4EE0-BC04-87C2F195333A}" dt="2022-01-27T06:19:21.739" v="7906" actId="947"/>
          <ac:spMkLst>
            <pc:docMk/>
            <pc:sldMk cId="2731000954" sldId="321"/>
            <ac:spMk id="26" creationId="{53D40D89-1B90-438A-8ED1-A242212093C0}"/>
          </ac:spMkLst>
        </pc:spChg>
      </pc:sldChg>
      <pc:sldChg chg="modSp del mod">
        <pc:chgData name="Xin Zhang (FA Talent)" userId="474f572f-8271-4f60-858e-cee871e0aec6" providerId="ADAL" clId="{26CF346D-10E5-4EE0-BC04-87C2F195333A}" dt="2022-01-27T06:21:26.617" v="8056" actId="47"/>
        <pc:sldMkLst>
          <pc:docMk/>
          <pc:sldMk cId="2972904193" sldId="322"/>
        </pc:sldMkLst>
        <pc:spChg chg="mod">
          <ac:chgData name="Xin Zhang (FA Talent)" userId="474f572f-8271-4f60-858e-cee871e0aec6" providerId="ADAL" clId="{26CF346D-10E5-4EE0-BC04-87C2F195333A}" dt="2022-01-27T06:19:21.715" v="7902" actId="947"/>
          <ac:spMkLst>
            <pc:docMk/>
            <pc:sldMk cId="2972904193" sldId="322"/>
            <ac:spMk id="65" creationId="{A543DF6E-6D2E-4490-A16F-D41026D3B025}"/>
          </ac:spMkLst>
        </pc:spChg>
      </pc:sldChg>
      <pc:sldMasterChg chg="delSldLayout">
        <pc:chgData name="Xin Zhang (FA Talent)" userId="474f572f-8271-4f60-858e-cee871e0aec6" providerId="ADAL" clId="{26CF346D-10E5-4EE0-BC04-87C2F195333A}" dt="2022-01-27T06:21:58.006" v="8071" actId="47"/>
        <pc:sldMasterMkLst>
          <pc:docMk/>
          <pc:sldMasterMk cId="3774773071" sldId="2147483648"/>
        </pc:sldMasterMkLst>
        <pc:sldLayoutChg chg="del">
          <pc:chgData name="Xin Zhang (FA Talent)" userId="474f572f-8271-4f60-858e-cee871e0aec6" providerId="ADAL" clId="{26CF346D-10E5-4EE0-BC04-87C2F195333A}" dt="2022-01-27T06:21:58.006" v="8071" actId="47"/>
          <pc:sldLayoutMkLst>
            <pc:docMk/>
            <pc:sldMasterMk cId="3774773071" sldId="2147483648"/>
            <pc:sldLayoutMk cId="3299975584" sldId="214748366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广播电视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21</c:v>
                </c:pt>
                <c:pt idx="5">
                  <c:v>18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C-47E9-8F22-4F8A66582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平面媒体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22</c:v>
                </c:pt>
                <c:pt idx="2">
                  <c:v>21</c:v>
                </c:pt>
                <c:pt idx="3">
                  <c:v>27</c:v>
                </c:pt>
                <c:pt idx="4">
                  <c:v>34</c:v>
                </c:pt>
                <c:pt idx="5">
                  <c:v>44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C-47E9-8F22-4F8A66582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互联网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18</c:v>
                </c:pt>
                <c:pt idx="3">
                  <c:v>19</c:v>
                </c:pt>
                <c:pt idx="4">
                  <c:v>18</c:v>
                </c:pt>
                <c:pt idx="5">
                  <c:v>16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C-47E9-8F22-4F8A665820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移动互联网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19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C-47E9-8F22-4F8A665820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22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15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AC-47E9-8F22-4F8A66582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931704"/>
        <c:axId val="938930424"/>
      </c:barChart>
      <c:catAx>
        <c:axId val="9389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938930424"/>
        <c:crosses val="autoZero"/>
        <c:auto val="1"/>
        <c:lblAlgn val="ctr"/>
        <c:lblOffset val="100"/>
        <c:noMultiLvlLbl val="0"/>
      </c:catAx>
      <c:valAx>
        <c:axId val="93893042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938931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运营组</c:v>
                </c:pt>
                <c:pt idx="1">
                  <c:v>推广组</c:v>
                </c:pt>
                <c:pt idx="2">
                  <c:v>营销组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7600</c:v>
                </c:pt>
                <c:pt idx="1">
                  <c:v>6400</c:v>
                </c:pt>
                <c:pt idx="2">
                  <c:v>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0-4B5B-AC4B-4C6C1F071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39"/>
        <c:axId val="1282409856"/>
        <c:axId val="1282401000"/>
      </c:barChart>
      <c:catAx>
        <c:axId val="1282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282401000"/>
        <c:crosses val="autoZero"/>
        <c:auto val="1"/>
        <c:lblAlgn val="ctr"/>
        <c:lblOffset val="100"/>
        <c:noMultiLvlLbl val="0"/>
      </c:catAx>
      <c:valAx>
        <c:axId val="128240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13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2824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20FEC-EC65-4DD8-8086-22A60ECD854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C09FB-02EF-4339-808B-49FC929310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2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480B865-BCF2-4A24-A236-E276043C2A87}"/>
              </a:ext>
            </a:extLst>
          </p:cNvPr>
          <p:cNvSpPr/>
          <p:nvPr userDrawn="1"/>
        </p:nvSpPr>
        <p:spPr>
          <a:xfrm>
            <a:off x="11113" y="-11398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AD08AA0-4E18-41EB-ACA6-9854CFFF5CD7}"/>
              </a:ext>
            </a:extLst>
          </p:cNvPr>
          <p:cNvSpPr/>
          <p:nvPr userDrawn="1"/>
        </p:nvSpPr>
        <p:spPr>
          <a:xfrm>
            <a:off x="695325" y="662892"/>
            <a:ext cx="10801350" cy="5250264"/>
          </a:xfrm>
          <a:prstGeom prst="roundRect">
            <a:avLst>
              <a:gd name="adj" fmla="val 350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570772E-B132-4AAC-9EB1-3392133ED657}"/>
              </a:ext>
            </a:extLst>
          </p:cNvPr>
          <p:cNvSpPr/>
          <p:nvPr userDrawn="1"/>
        </p:nvSpPr>
        <p:spPr>
          <a:xfrm>
            <a:off x="695325" y="756829"/>
            <a:ext cx="10801350" cy="5250264"/>
          </a:xfrm>
          <a:prstGeom prst="roundRect">
            <a:avLst>
              <a:gd name="adj" fmla="val 350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5E11EA7-28D4-4E2C-AA6D-953B81B8FA77}"/>
              </a:ext>
            </a:extLst>
          </p:cNvPr>
          <p:cNvSpPr/>
          <p:nvPr userDrawn="1"/>
        </p:nvSpPr>
        <p:spPr>
          <a:xfrm>
            <a:off x="695325" y="769946"/>
            <a:ext cx="4716817" cy="3302000"/>
          </a:xfrm>
          <a:prstGeom prst="roundRect">
            <a:avLst>
              <a:gd name="adj" fmla="val 7692"/>
            </a:avLst>
          </a:prstGeom>
          <a:blipFill dpi="0" rotWithShape="1">
            <a:blip r:embed="rId3">
              <a:alphaModFix amt="4000"/>
            </a:blip>
            <a:srcRect/>
            <a:stretch>
              <a:fillRect t="-15" b="-1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88F8844-3246-4AE0-A1B3-50F6410DA350}"/>
              </a:ext>
            </a:extLst>
          </p:cNvPr>
          <p:cNvSpPr/>
          <p:nvPr userDrawn="1"/>
        </p:nvSpPr>
        <p:spPr>
          <a:xfrm>
            <a:off x="0" y="3200040"/>
            <a:ext cx="4716817" cy="3302000"/>
          </a:xfrm>
          <a:prstGeom prst="roundRect">
            <a:avLst>
              <a:gd name="adj" fmla="val 7692"/>
            </a:avLst>
          </a:prstGeom>
          <a:blipFill dpi="0" rotWithShape="1">
            <a:blip r:embed="rId3">
              <a:alphaModFix amt="4000"/>
            </a:blip>
            <a:srcRect/>
            <a:stretch>
              <a:fillRect t="-15" b="-1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A586572-51CC-4E0C-9A1B-BF03F439E757}"/>
              </a:ext>
            </a:extLst>
          </p:cNvPr>
          <p:cNvSpPr/>
          <p:nvPr userDrawn="1"/>
        </p:nvSpPr>
        <p:spPr>
          <a:xfrm>
            <a:off x="4342088" y="732555"/>
            <a:ext cx="3507824" cy="115004"/>
          </a:xfrm>
          <a:custGeom>
            <a:avLst/>
            <a:gdLst>
              <a:gd name="connsiteX0" fmla="*/ 0 w 3507824"/>
              <a:gd name="connsiteY0" fmla="*/ 0 h 109435"/>
              <a:gd name="connsiteX1" fmla="*/ 3507824 w 3507824"/>
              <a:gd name="connsiteY1" fmla="*/ 0 h 109435"/>
              <a:gd name="connsiteX2" fmla="*/ 3476651 w 3507824"/>
              <a:gd name="connsiteY2" fmla="*/ 46237 h 109435"/>
              <a:gd name="connsiteX3" fmla="*/ 3324076 w 3507824"/>
              <a:gd name="connsiteY3" fmla="*/ 109435 h 109435"/>
              <a:gd name="connsiteX4" fmla="*/ 183747 w 3507824"/>
              <a:gd name="connsiteY4" fmla="*/ 109434 h 109435"/>
              <a:gd name="connsiteX5" fmla="*/ 31173 w 3507824"/>
              <a:gd name="connsiteY5" fmla="*/ 46236 h 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24" h="109435">
                <a:moveTo>
                  <a:pt x="0" y="0"/>
                </a:moveTo>
                <a:lnTo>
                  <a:pt x="3507824" y="0"/>
                </a:lnTo>
                <a:lnTo>
                  <a:pt x="3476651" y="46237"/>
                </a:lnTo>
                <a:cubicBezTo>
                  <a:pt x="3437603" y="85284"/>
                  <a:pt x="3383660" y="109435"/>
                  <a:pt x="3324076" y="109435"/>
                </a:cubicBezTo>
                <a:lnTo>
                  <a:pt x="183747" y="109434"/>
                </a:lnTo>
                <a:cubicBezTo>
                  <a:pt x="124163" y="109434"/>
                  <a:pt x="70220" y="85283"/>
                  <a:pt x="31173" y="462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EE0F1E-234B-43B4-BCC5-3241863CBA2D}"/>
              </a:ext>
            </a:extLst>
          </p:cNvPr>
          <p:cNvGrpSpPr/>
          <p:nvPr userDrawn="1"/>
        </p:nvGrpSpPr>
        <p:grpSpPr>
          <a:xfrm>
            <a:off x="4290099" y="4800987"/>
            <a:ext cx="3611803" cy="335952"/>
            <a:chOff x="4290099" y="4918583"/>
            <a:chExt cx="3611803" cy="335952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7DBC6B9-2E53-4DEA-91BF-6E09C28B0F82}"/>
                </a:ext>
              </a:extLst>
            </p:cNvPr>
            <p:cNvSpPr/>
            <p:nvPr/>
          </p:nvSpPr>
          <p:spPr>
            <a:xfrm flipH="1">
              <a:off x="4290099" y="4918583"/>
              <a:ext cx="682002" cy="335952"/>
            </a:xfrm>
            <a:custGeom>
              <a:avLst/>
              <a:gdLst>
                <a:gd name="connsiteX0" fmla="*/ 8566 w 977755"/>
                <a:gd name="connsiteY0" fmla="*/ 329059 h 361466"/>
                <a:gd name="connsiteX1" fmla="*/ 15632 w 977755"/>
                <a:gd name="connsiteY1" fmla="*/ 332842 h 361466"/>
                <a:gd name="connsiteX2" fmla="*/ 17060 w 977755"/>
                <a:gd name="connsiteY2" fmla="*/ 337625 h 361466"/>
                <a:gd name="connsiteX3" fmla="*/ 16417 w 977755"/>
                <a:gd name="connsiteY3" fmla="*/ 340979 h 361466"/>
                <a:gd name="connsiteX4" fmla="*/ 15632 w 977755"/>
                <a:gd name="connsiteY4" fmla="*/ 342407 h 361466"/>
                <a:gd name="connsiteX5" fmla="*/ 14633 w 977755"/>
                <a:gd name="connsiteY5" fmla="*/ 343620 h 361466"/>
                <a:gd name="connsiteX6" fmla="*/ 8566 w 977755"/>
                <a:gd name="connsiteY6" fmla="*/ 346119 h 361466"/>
                <a:gd name="connsiteX7" fmla="*/ 6852 w 977755"/>
                <a:gd name="connsiteY7" fmla="*/ 345976 h 361466"/>
                <a:gd name="connsiteX8" fmla="*/ 2498 w 977755"/>
                <a:gd name="connsiteY8" fmla="*/ 343620 h 361466"/>
                <a:gd name="connsiteX9" fmla="*/ 1428 w 977755"/>
                <a:gd name="connsiteY9" fmla="*/ 342336 h 361466"/>
                <a:gd name="connsiteX10" fmla="*/ 642 w 977755"/>
                <a:gd name="connsiteY10" fmla="*/ 340908 h 361466"/>
                <a:gd name="connsiteX11" fmla="*/ 143 w 977755"/>
                <a:gd name="connsiteY11" fmla="*/ 339338 h 361466"/>
                <a:gd name="connsiteX12" fmla="*/ 0 w 977755"/>
                <a:gd name="connsiteY12" fmla="*/ 337625 h 361466"/>
                <a:gd name="connsiteX13" fmla="*/ 143 w 977755"/>
                <a:gd name="connsiteY13" fmla="*/ 335911 h 361466"/>
                <a:gd name="connsiteX14" fmla="*/ 1428 w 977755"/>
                <a:gd name="connsiteY14" fmla="*/ 332842 h 361466"/>
                <a:gd name="connsiteX15" fmla="*/ 2498 w 977755"/>
                <a:gd name="connsiteY15" fmla="*/ 331557 h 361466"/>
                <a:gd name="connsiteX16" fmla="*/ 6852 w 977755"/>
                <a:gd name="connsiteY16" fmla="*/ 329202 h 361466"/>
                <a:gd name="connsiteX17" fmla="*/ 8566 w 977755"/>
                <a:gd name="connsiteY17" fmla="*/ 329059 h 361466"/>
                <a:gd name="connsiteX18" fmla="*/ 86939 w 977755"/>
                <a:gd name="connsiteY18" fmla="*/ 328060 h 361466"/>
                <a:gd name="connsiteX19" fmla="*/ 96433 w 977755"/>
                <a:gd name="connsiteY19" fmla="*/ 337554 h 361466"/>
                <a:gd name="connsiteX20" fmla="*/ 95719 w 977755"/>
                <a:gd name="connsiteY20" fmla="*/ 341265 h 361466"/>
                <a:gd name="connsiteX21" fmla="*/ 93578 w 977755"/>
                <a:gd name="connsiteY21" fmla="*/ 344263 h 361466"/>
                <a:gd name="connsiteX22" fmla="*/ 86868 w 977755"/>
                <a:gd name="connsiteY22" fmla="*/ 347047 h 361466"/>
                <a:gd name="connsiteX23" fmla="*/ 80158 w 977755"/>
                <a:gd name="connsiteY23" fmla="*/ 344263 h 361466"/>
                <a:gd name="connsiteX24" fmla="*/ 78160 w 977755"/>
                <a:gd name="connsiteY24" fmla="*/ 341265 h 361466"/>
                <a:gd name="connsiteX25" fmla="*/ 77446 w 977755"/>
                <a:gd name="connsiteY25" fmla="*/ 337554 h 361466"/>
                <a:gd name="connsiteX26" fmla="*/ 86939 w 977755"/>
                <a:gd name="connsiteY26" fmla="*/ 328060 h 361466"/>
                <a:gd name="connsiteX27" fmla="*/ 243903 w 977755"/>
                <a:gd name="connsiteY27" fmla="*/ 325990 h 361466"/>
                <a:gd name="connsiteX28" fmla="*/ 255538 w 977755"/>
                <a:gd name="connsiteY28" fmla="*/ 337625 h 361466"/>
                <a:gd name="connsiteX29" fmla="*/ 254610 w 977755"/>
                <a:gd name="connsiteY29" fmla="*/ 342122 h 361466"/>
                <a:gd name="connsiteX30" fmla="*/ 252111 w 977755"/>
                <a:gd name="connsiteY30" fmla="*/ 345834 h 361466"/>
                <a:gd name="connsiteX31" fmla="*/ 243903 w 977755"/>
                <a:gd name="connsiteY31" fmla="*/ 349260 h 361466"/>
                <a:gd name="connsiteX32" fmla="*/ 235694 w 977755"/>
                <a:gd name="connsiteY32" fmla="*/ 345834 h 361466"/>
                <a:gd name="connsiteX33" fmla="*/ 233196 w 977755"/>
                <a:gd name="connsiteY33" fmla="*/ 342122 h 361466"/>
                <a:gd name="connsiteX34" fmla="*/ 232268 w 977755"/>
                <a:gd name="connsiteY34" fmla="*/ 337625 h 361466"/>
                <a:gd name="connsiteX35" fmla="*/ 243903 w 977755"/>
                <a:gd name="connsiteY35" fmla="*/ 325990 h 361466"/>
                <a:gd name="connsiteX36" fmla="*/ 322349 w 977755"/>
                <a:gd name="connsiteY36" fmla="*/ 324705 h 361466"/>
                <a:gd name="connsiteX37" fmla="*/ 329559 w 977755"/>
                <a:gd name="connsiteY37" fmla="*/ 326918 h 361466"/>
                <a:gd name="connsiteX38" fmla="*/ 335198 w 977755"/>
                <a:gd name="connsiteY38" fmla="*/ 337625 h 361466"/>
                <a:gd name="connsiteX39" fmla="*/ 334198 w 977755"/>
                <a:gd name="connsiteY39" fmla="*/ 342621 h 361466"/>
                <a:gd name="connsiteX40" fmla="*/ 331414 w 977755"/>
                <a:gd name="connsiteY40" fmla="*/ 346690 h 361466"/>
                <a:gd name="connsiteX41" fmla="*/ 329559 w 977755"/>
                <a:gd name="connsiteY41" fmla="*/ 348260 h 361466"/>
                <a:gd name="connsiteX42" fmla="*/ 322349 w 977755"/>
                <a:gd name="connsiteY42" fmla="*/ 350473 h 361466"/>
                <a:gd name="connsiteX43" fmla="*/ 319780 w 977755"/>
                <a:gd name="connsiteY43" fmla="*/ 350188 h 361466"/>
                <a:gd name="connsiteX44" fmla="*/ 313284 w 977755"/>
                <a:gd name="connsiteY44" fmla="*/ 346690 h 361466"/>
                <a:gd name="connsiteX45" fmla="*/ 310500 w 977755"/>
                <a:gd name="connsiteY45" fmla="*/ 342621 h 361466"/>
                <a:gd name="connsiteX46" fmla="*/ 309501 w 977755"/>
                <a:gd name="connsiteY46" fmla="*/ 337625 h 361466"/>
                <a:gd name="connsiteX47" fmla="*/ 319780 w 977755"/>
                <a:gd name="connsiteY47" fmla="*/ 324990 h 361466"/>
                <a:gd name="connsiteX48" fmla="*/ 322349 w 977755"/>
                <a:gd name="connsiteY48" fmla="*/ 324705 h 361466"/>
                <a:gd name="connsiteX49" fmla="*/ 479098 w 977755"/>
                <a:gd name="connsiteY49" fmla="*/ 321707 h 361466"/>
                <a:gd name="connsiteX50" fmla="*/ 492232 w 977755"/>
                <a:gd name="connsiteY50" fmla="*/ 328702 h 361466"/>
                <a:gd name="connsiteX51" fmla="*/ 494944 w 977755"/>
                <a:gd name="connsiteY51" fmla="*/ 337553 h 361466"/>
                <a:gd name="connsiteX52" fmla="*/ 493731 w 977755"/>
                <a:gd name="connsiteY52" fmla="*/ 343692 h 361466"/>
                <a:gd name="connsiteX53" fmla="*/ 492303 w 977755"/>
                <a:gd name="connsiteY53" fmla="*/ 346404 h 361466"/>
                <a:gd name="connsiteX54" fmla="*/ 490304 w 977755"/>
                <a:gd name="connsiteY54" fmla="*/ 348760 h 361466"/>
                <a:gd name="connsiteX55" fmla="*/ 479098 w 977755"/>
                <a:gd name="connsiteY55" fmla="*/ 353400 h 361466"/>
                <a:gd name="connsiteX56" fmla="*/ 475886 w 977755"/>
                <a:gd name="connsiteY56" fmla="*/ 353043 h 361466"/>
                <a:gd name="connsiteX57" fmla="*/ 467891 w 977755"/>
                <a:gd name="connsiteY57" fmla="*/ 348760 h 361466"/>
                <a:gd name="connsiteX58" fmla="*/ 465964 w 977755"/>
                <a:gd name="connsiteY58" fmla="*/ 346404 h 361466"/>
                <a:gd name="connsiteX59" fmla="*/ 464536 w 977755"/>
                <a:gd name="connsiteY59" fmla="*/ 343692 h 361466"/>
                <a:gd name="connsiteX60" fmla="*/ 463608 w 977755"/>
                <a:gd name="connsiteY60" fmla="*/ 340694 h 361466"/>
                <a:gd name="connsiteX61" fmla="*/ 463323 w 977755"/>
                <a:gd name="connsiteY61" fmla="*/ 337482 h 361466"/>
                <a:gd name="connsiteX62" fmla="*/ 463608 w 977755"/>
                <a:gd name="connsiteY62" fmla="*/ 334270 h 361466"/>
                <a:gd name="connsiteX63" fmla="*/ 465964 w 977755"/>
                <a:gd name="connsiteY63" fmla="*/ 328631 h 361466"/>
                <a:gd name="connsiteX64" fmla="*/ 467891 w 977755"/>
                <a:gd name="connsiteY64" fmla="*/ 326275 h 361466"/>
                <a:gd name="connsiteX65" fmla="*/ 475886 w 977755"/>
                <a:gd name="connsiteY65" fmla="*/ 321993 h 361466"/>
                <a:gd name="connsiteX66" fmla="*/ 479098 w 977755"/>
                <a:gd name="connsiteY66" fmla="*/ 321707 h 361466"/>
                <a:gd name="connsiteX67" fmla="*/ 557687 w 977755"/>
                <a:gd name="connsiteY67" fmla="*/ 320066 h 361466"/>
                <a:gd name="connsiteX68" fmla="*/ 575175 w 977755"/>
                <a:gd name="connsiteY68" fmla="*/ 337554 h 361466"/>
                <a:gd name="connsiteX69" fmla="*/ 573819 w 977755"/>
                <a:gd name="connsiteY69" fmla="*/ 344406 h 361466"/>
                <a:gd name="connsiteX70" fmla="*/ 570178 w 977755"/>
                <a:gd name="connsiteY70" fmla="*/ 349974 h 361466"/>
                <a:gd name="connsiteX71" fmla="*/ 557758 w 977755"/>
                <a:gd name="connsiteY71" fmla="*/ 355113 h 361466"/>
                <a:gd name="connsiteX72" fmla="*/ 545338 w 977755"/>
                <a:gd name="connsiteY72" fmla="*/ 349974 h 361466"/>
                <a:gd name="connsiteX73" fmla="*/ 541555 w 977755"/>
                <a:gd name="connsiteY73" fmla="*/ 344406 h 361466"/>
                <a:gd name="connsiteX74" fmla="*/ 540199 w 977755"/>
                <a:gd name="connsiteY74" fmla="*/ 337554 h 361466"/>
                <a:gd name="connsiteX75" fmla="*/ 557687 w 977755"/>
                <a:gd name="connsiteY75" fmla="*/ 320066 h 361466"/>
                <a:gd name="connsiteX76" fmla="*/ 714579 w 977755"/>
                <a:gd name="connsiteY76" fmla="*/ 316140 h 361466"/>
                <a:gd name="connsiteX77" fmla="*/ 736064 w 977755"/>
                <a:gd name="connsiteY77" fmla="*/ 337625 h 361466"/>
                <a:gd name="connsiteX78" fmla="*/ 734351 w 977755"/>
                <a:gd name="connsiteY78" fmla="*/ 345977 h 361466"/>
                <a:gd name="connsiteX79" fmla="*/ 729854 w 977755"/>
                <a:gd name="connsiteY79" fmla="*/ 352829 h 361466"/>
                <a:gd name="connsiteX80" fmla="*/ 714651 w 977755"/>
                <a:gd name="connsiteY80" fmla="*/ 359111 h 361466"/>
                <a:gd name="connsiteX81" fmla="*/ 699447 w 977755"/>
                <a:gd name="connsiteY81" fmla="*/ 352829 h 361466"/>
                <a:gd name="connsiteX82" fmla="*/ 694807 w 977755"/>
                <a:gd name="connsiteY82" fmla="*/ 345977 h 361466"/>
                <a:gd name="connsiteX83" fmla="*/ 693094 w 977755"/>
                <a:gd name="connsiteY83" fmla="*/ 337625 h 361466"/>
                <a:gd name="connsiteX84" fmla="*/ 714579 w 977755"/>
                <a:gd name="connsiteY84" fmla="*/ 316140 h 361466"/>
                <a:gd name="connsiteX85" fmla="*/ 793025 w 977755"/>
                <a:gd name="connsiteY85" fmla="*/ 313784 h 361466"/>
                <a:gd name="connsiteX86" fmla="*/ 806373 w 977755"/>
                <a:gd name="connsiteY86" fmla="*/ 317853 h 361466"/>
                <a:gd name="connsiteX87" fmla="*/ 816865 w 977755"/>
                <a:gd name="connsiteY87" fmla="*/ 337625 h 361466"/>
                <a:gd name="connsiteX88" fmla="*/ 815010 w 977755"/>
                <a:gd name="connsiteY88" fmla="*/ 346904 h 361466"/>
                <a:gd name="connsiteX89" fmla="*/ 809870 w 977755"/>
                <a:gd name="connsiteY89" fmla="*/ 354470 h 361466"/>
                <a:gd name="connsiteX90" fmla="*/ 806373 w 977755"/>
                <a:gd name="connsiteY90" fmla="*/ 357397 h 361466"/>
                <a:gd name="connsiteX91" fmla="*/ 793025 w 977755"/>
                <a:gd name="connsiteY91" fmla="*/ 361466 h 361466"/>
                <a:gd name="connsiteX92" fmla="*/ 788242 w 977755"/>
                <a:gd name="connsiteY92" fmla="*/ 360966 h 361466"/>
                <a:gd name="connsiteX93" fmla="*/ 776179 w 977755"/>
                <a:gd name="connsiteY93" fmla="*/ 354470 h 361466"/>
                <a:gd name="connsiteX94" fmla="*/ 771040 w 977755"/>
                <a:gd name="connsiteY94" fmla="*/ 346904 h 361466"/>
                <a:gd name="connsiteX95" fmla="*/ 769184 w 977755"/>
                <a:gd name="connsiteY95" fmla="*/ 337625 h 361466"/>
                <a:gd name="connsiteX96" fmla="*/ 788242 w 977755"/>
                <a:gd name="connsiteY96" fmla="*/ 314284 h 361466"/>
                <a:gd name="connsiteX97" fmla="*/ 793025 w 977755"/>
                <a:gd name="connsiteY97" fmla="*/ 313784 h 361466"/>
                <a:gd name="connsiteX98" fmla="*/ 47753 w 977755"/>
                <a:gd name="connsiteY98" fmla="*/ 289372 h 361466"/>
                <a:gd name="connsiteX99" fmla="*/ 56747 w 977755"/>
                <a:gd name="connsiteY99" fmla="*/ 298366 h 361466"/>
                <a:gd name="connsiteX100" fmla="*/ 47753 w 977755"/>
                <a:gd name="connsiteY100" fmla="*/ 307360 h 361466"/>
                <a:gd name="connsiteX101" fmla="*/ 38759 w 977755"/>
                <a:gd name="connsiteY101" fmla="*/ 298366 h 361466"/>
                <a:gd name="connsiteX102" fmla="*/ 47753 w 977755"/>
                <a:gd name="connsiteY102" fmla="*/ 289372 h 361466"/>
                <a:gd name="connsiteX103" fmla="*/ 126198 w 977755"/>
                <a:gd name="connsiteY103" fmla="*/ 288373 h 361466"/>
                <a:gd name="connsiteX104" fmla="*/ 136191 w 977755"/>
                <a:gd name="connsiteY104" fmla="*/ 298366 h 361466"/>
                <a:gd name="connsiteX105" fmla="*/ 126198 w 977755"/>
                <a:gd name="connsiteY105" fmla="*/ 308359 h 361466"/>
                <a:gd name="connsiteX106" fmla="*/ 116205 w 977755"/>
                <a:gd name="connsiteY106" fmla="*/ 298366 h 361466"/>
                <a:gd name="connsiteX107" fmla="*/ 126198 w 977755"/>
                <a:gd name="connsiteY107" fmla="*/ 288373 h 361466"/>
                <a:gd name="connsiteX108" fmla="*/ 283162 w 977755"/>
                <a:gd name="connsiteY108" fmla="*/ 286160 h 361466"/>
                <a:gd name="connsiteX109" fmla="*/ 295368 w 977755"/>
                <a:gd name="connsiteY109" fmla="*/ 298366 h 361466"/>
                <a:gd name="connsiteX110" fmla="*/ 283162 w 977755"/>
                <a:gd name="connsiteY110" fmla="*/ 310572 h 361466"/>
                <a:gd name="connsiteX111" fmla="*/ 270956 w 977755"/>
                <a:gd name="connsiteY111" fmla="*/ 298366 h 361466"/>
                <a:gd name="connsiteX112" fmla="*/ 283162 w 977755"/>
                <a:gd name="connsiteY112" fmla="*/ 286160 h 361466"/>
                <a:gd name="connsiteX113" fmla="*/ 361536 w 977755"/>
                <a:gd name="connsiteY113" fmla="*/ 284804 h 361466"/>
                <a:gd name="connsiteX114" fmla="*/ 375098 w 977755"/>
                <a:gd name="connsiteY114" fmla="*/ 298366 h 361466"/>
                <a:gd name="connsiteX115" fmla="*/ 361536 w 977755"/>
                <a:gd name="connsiteY115" fmla="*/ 311928 h 361466"/>
                <a:gd name="connsiteX116" fmla="*/ 347974 w 977755"/>
                <a:gd name="connsiteY116" fmla="*/ 298366 h 361466"/>
                <a:gd name="connsiteX117" fmla="*/ 361536 w 977755"/>
                <a:gd name="connsiteY117" fmla="*/ 284804 h 361466"/>
                <a:gd name="connsiteX118" fmla="*/ 518428 w 977755"/>
                <a:gd name="connsiteY118" fmla="*/ 281735 h 361466"/>
                <a:gd name="connsiteX119" fmla="*/ 535060 w 977755"/>
                <a:gd name="connsiteY119" fmla="*/ 298366 h 361466"/>
                <a:gd name="connsiteX120" fmla="*/ 518428 w 977755"/>
                <a:gd name="connsiteY120" fmla="*/ 314998 h 361466"/>
                <a:gd name="connsiteX121" fmla="*/ 501797 w 977755"/>
                <a:gd name="connsiteY121" fmla="*/ 298366 h 361466"/>
                <a:gd name="connsiteX122" fmla="*/ 518428 w 977755"/>
                <a:gd name="connsiteY122" fmla="*/ 281735 h 361466"/>
                <a:gd name="connsiteX123" fmla="*/ 596946 w 977755"/>
                <a:gd name="connsiteY123" fmla="*/ 279950 h 361466"/>
                <a:gd name="connsiteX124" fmla="*/ 615362 w 977755"/>
                <a:gd name="connsiteY124" fmla="*/ 298366 h 361466"/>
                <a:gd name="connsiteX125" fmla="*/ 596946 w 977755"/>
                <a:gd name="connsiteY125" fmla="*/ 316782 h 361466"/>
                <a:gd name="connsiteX126" fmla="*/ 578530 w 977755"/>
                <a:gd name="connsiteY126" fmla="*/ 298366 h 361466"/>
                <a:gd name="connsiteX127" fmla="*/ 596946 w 977755"/>
                <a:gd name="connsiteY127" fmla="*/ 279950 h 361466"/>
                <a:gd name="connsiteX128" fmla="*/ 753766 w 977755"/>
                <a:gd name="connsiteY128" fmla="*/ 275739 h 361466"/>
                <a:gd name="connsiteX129" fmla="*/ 776394 w 977755"/>
                <a:gd name="connsiteY129" fmla="*/ 298366 h 361466"/>
                <a:gd name="connsiteX130" fmla="*/ 753766 w 977755"/>
                <a:gd name="connsiteY130" fmla="*/ 320994 h 361466"/>
                <a:gd name="connsiteX131" fmla="*/ 731139 w 977755"/>
                <a:gd name="connsiteY131" fmla="*/ 298366 h 361466"/>
                <a:gd name="connsiteX132" fmla="*/ 753766 w 977755"/>
                <a:gd name="connsiteY132" fmla="*/ 275739 h 361466"/>
                <a:gd name="connsiteX133" fmla="*/ 832283 w 977755"/>
                <a:gd name="connsiteY133" fmla="*/ 273241 h 361466"/>
                <a:gd name="connsiteX134" fmla="*/ 857337 w 977755"/>
                <a:gd name="connsiteY134" fmla="*/ 298367 h 361466"/>
                <a:gd name="connsiteX135" fmla="*/ 832283 w 977755"/>
                <a:gd name="connsiteY135" fmla="*/ 323421 h 361466"/>
                <a:gd name="connsiteX136" fmla="*/ 807229 w 977755"/>
                <a:gd name="connsiteY136" fmla="*/ 298367 h 361466"/>
                <a:gd name="connsiteX137" fmla="*/ 832283 w 977755"/>
                <a:gd name="connsiteY137" fmla="*/ 273241 h 361466"/>
                <a:gd name="connsiteX138" fmla="*/ 86939 w 977755"/>
                <a:gd name="connsiteY138" fmla="*/ 249685 h 361466"/>
                <a:gd name="connsiteX139" fmla="*/ 96433 w 977755"/>
                <a:gd name="connsiteY139" fmla="*/ 259179 h 361466"/>
                <a:gd name="connsiteX140" fmla="*/ 86939 w 977755"/>
                <a:gd name="connsiteY140" fmla="*/ 268672 h 361466"/>
                <a:gd name="connsiteX141" fmla="*/ 77446 w 977755"/>
                <a:gd name="connsiteY141" fmla="*/ 259179 h 361466"/>
                <a:gd name="connsiteX142" fmla="*/ 86939 w 977755"/>
                <a:gd name="connsiteY142" fmla="*/ 249685 h 361466"/>
                <a:gd name="connsiteX143" fmla="*/ 165457 w 977755"/>
                <a:gd name="connsiteY143" fmla="*/ 248686 h 361466"/>
                <a:gd name="connsiteX144" fmla="*/ 174165 w 977755"/>
                <a:gd name="connsiteY144" fmla="*/ 253326 h 361466"/>
                <a:gd name="connsiteX145" fmla="*/ 175950 w 977755"/>
                <a:gd name="connsiteY145" fmla="*/ 259179 h 361466"/>
                <a:gd name="connsiteX146" fmla="*/ 174165 w 977755"/>
                <a:gd name="connsiteY146" fmla="*/ 265032 h 361466"/>
                <a:gd name="connsiteX147" fmla="*/ 165457 w 977755"/>
                <a:gd name="connsiteY147" fmla="*/ 269814 h 361466"/>
                <a:gd name="connsiteX148" fmla="*/ 163315 w 977755"/>
                <a:gd name="connsiteY148" fmla="*/ 269600 h 361466"/>
                <a:gd name="connsiteX149" fmla="*/ 158033 w 977755"/>
                <a:gd name="connsiteY149" fmla="*/ 266745 h 361466"/>
                <a:gd name="connsiteX150" fmla="*/ 156748 w 977755"/>
                <a:gd name="connsiteY150" fmla="*/ 265175 h 361466"/>
                <a:gd name="connsiteX151" fmla="*/ 155178 w 977755"/>
                <a:gd name="connsiteY151" fmla="*/ 261392 h 361466"/>
                <a:gd name="connsiteX152" fmla="*/ 154964 w 977755"/>
                <a:gd name="connsiteY152" fmla="*/ 259250 h 361466"/>
                <a:gd name="connsiteX153" fmla="*/ 155178 w 977755"/>
                <a:gd name="connsiteY153" fmla="*/ 257109 h 361466"/>
                <a:gd name="connsiteX154" fmla="*/ 156748 w 977755"/>
                <a:gd name="connsiteY154" fmla="*/ 253326 h 361466"/>
                <a:gd name="connsiteX155" fmla="*/ 158033 w 977755"/>
                <a:gd name="connsiteY155" fmla="*/ 251755 h 361466"/>
                <a:gd name="connsiteX156" fmla="*/ 163315 w 977755"/>
                <a:gd name="connsiteY156" fmla="*/ 248900 h 361466"/>
                <a:gd name="connsiteX157" fmla="*/ 165457 w 977755"/>
                <a:gd name="connsiteY157" fmla="*/ 248686 h 361466"/>
                <a:gd name="connsiteX158" fmla="*/ 322349 w 977755"/>
                <a:gd name="connsiteY158" fmla="*/ 246259 h 361466"/>
                <a:gd name="connsiteX159" fmla="*/ 329559 w 977755"/>
                <a:gd name="connsiteY159" fmla="*/ 248472 h 361466"/>
                <a:gd name="connsiteX160" fmla="*/ 335198 w 977755"/>
                <a:gd name="connsiteY160" fmla="*/ 259179 h 361466"/>
                <a:gd name="connsiteX161" fmla="*/ 329559 w 977755"/>
                <a:gd name="connsiteY161" fmla="*/ 269886 h 361466"/>
                <a:gd name="connsiteX162" fmla="*/ 322349 w 977755"/>
                <a:gd name="connsiteY162" fmla="*/ 272098 h 361466"/>
                <a:gd name="connsiteX163" fmla="*/ 319780 w 977755"/>
                <a:gd name="connsiteY163" fmla="*/ 271813 h 361466"/>
                <a:gd name="connsiteX164" fmla="*/ 309501 w 977755"/>
                <a:gd name="connsiteY164" fmla="*/ 259179 h 361466"/>
                <a:gd name="connsiteX165" fmla="*/ 319780 w 977755"/>
                <a:gd name="connsiteY165" fmla="*/ 246545 h 361466"/>
                <a:gd name="connsiteX166" fmla="*/ 322349 w 977755"/>
                <a:gd name="connsiteY166" fmla="*/ 246259 h 361466"/>
                <a:gd name="connsiteX167" fmla="*/ 400795 w 977755"/>
                <a:gd name="connsiteY167" fmla="*/ 244903 h 361466"/>
                <a:gd name="connsiteX168" fmla="*/ 415071 w 977755"/>
                <a:gd name="connsiteY168" fmla="*/ 259179 h 361466"/>
                <a:gd name="connsiteX169" fmla="*/ 400795 w 977755"/>
                <a:gd name="connsiteY169" fmla="*/ 273455 h 361466"/>
                <a:gd name="connsiteX170" fmla="*/ 386519 w 977755"/>
                <a:gd name="connsiteY170" fmla="*/ 259179 h 361466"/>
                <a:gd name="connsiteX171" fmla="*/ 400795 w 977755"/>
                <a:gd name="connsiteY171" fmla="*/ 244903 h 361466"/>
                <a:gd name="connsiteX172" fmla="*/ 557687 w 977755"/>
                <a:gd name="connsiteY172" fmla="*/ 241691 h 361466"/>
                <a:gd name="connsiteX173" fmla="*/ 575175 w 977755"/>
                <a:gd name="connsiteY173" fmla="*/ 259179 h 361466"/>
                <a:gd name="connsiteX174" fmla="*/ 557687 w 977755"/>
                <a:gd name="connsiteY174" fmla="*/ 276667 h 361466"/>
                <a:gd name="connsiteX175" fmla="*/ 540199 w 977755"/>
                <a:gd name="connsiteY175" fmla="*/ 259179 h 361466"/>
                <a:gd name="connsiteX176" fmla="*/ 557687 w 977755"/>
                <a:gd name="connsiteY176" fmla="*/ 241691 h 361466"/>
                <a:gd name="connsiteX177" fmla="*/ 636061 w 977755"/>
                <a:gd name="connsiteY177" fmla="*/ 239764 h 361466"/>
                <a:gd name="connsiteX178" fmla="*/ 652193 w 977755"/>
                <a:gd name="connsiteY178" fmla="*/ 248330 h 361466"/>
                <a:gd name="connsiteX179" fmla="*/ 655476 w 977755"/>
                <a:gd name="connsiteY179" fmla="*/ 259179 h 361466"/>
                <a:gd name="connsiteX180" fmla="*/ 652193 w 977755"/>
                <a:gd name="connsiteY180" fmla="*/ 270029 h 361466"/>
                <a:gd name="connsiteX181" fmla="*/ 636061 w 977755"/>
                <a:gd name="connsiteY181" fmla="*/ 278594 h 361466"/>
                <a:gd name="connsiteX182" fmla="*/ 632135 w 977755"/>
                <a:gd name="connsiteY182" fmla="*/ 278166 h 361466"/>
                <a:gd name="connsiteX183" fmla="*/ 622356 w 977755"/>
                <a:gd name="connsiteY183" fmla="*/ 272884 h 361466"/>
                <a:gd name="connsiteX184" fmla="*/ 620001 w 977755"/>
                <a:gd name="connsiteY184" fmla="*/ 270029 h 361466"/>
                <a:gd name="connsiteX185" fmla="*/ 617074 w 977755"/>
                <a:gd name="connsiteY185" fmla="*/ 263105 h 361466"/>
                <a:gd name="connsiteX186" fmla="*/ 616646 w 977755"/>
                <a:gd name="connsiteY186" fmla="*/ 259179 h 361466"/>
                <a:gd name="connsiteX187" fmla="*/ 617074 w 977755"/>
                <a:gd name="connsiteY187" fmla="*/ 255253 h 361466"/>
                <a:gd name="connsiteX188" fmla="*/ 620001 w 977755"/>
                <a:gd name="connsiteY188" fmla="*/ 248330 h 361466"/>
                <a:gd name="connsiteX189" fmla="*/ 622356 w 977755"/>
                <a:gd name="connsiteY189" fmla="*/ 245474 h 361466"/>
                <a:gd name="connsiteX190" fmla="*/ 632135 w 977755"/>
                <a:gd name="connsiteY190" fmla="*/ 240192 h 361466"/>
                <a:gd name="connsiteX191" fmla="*/ 636061 w 977755"/>
                <a:gd name="connsiteY191" fmla="*/ 239764 h 361466"/>
                <a:gd name="connsiteX192" fmla="*/ 793025 w 977755"/>
                <a:gd name="connsiteY192" fmla="*/ 235338 h 361466"/>
                <a:gd name="connsiteX193" fmla="*/ 806373 w 977755"/>
                <a:gd name="connsiteY193" fmla="*/ 239407 h 361466"/>
                <a:gd name="connsiteX194" fmla="*/ 816865 w 977755"/>
                <a:gd name="connsiteY194" fmla="*/ 259179 h 361466"/>
                <a:gd name="connsiteX195" fmla="*/ 806373 w 977755"/>
                <a:gd name="connsiteY195" fmla="*/ 278951 h 361466"/>
                <a:gd name="connsiteX196" fmla="*/ 793025 w 977755"/>
                <a:gd name="connsiteY196" fmla="*/ 283020 h 361466"/>
                <a:gd name="connsiteX197" fmla="*/ 788242 w 977755"/>
                <a:gd name="connsiteY197" fmla="*/ 282520 h 361466"/>
                <a:gd name="connsiteX198" fmla="*/ 769184 w 977755"/>
                <a:gd name="connsiteY198" fmla="*/ 259179 h 361466"/>
                <a:gd name="connsiteX199" fmla="*/ 788242 w 977755"/>
                <a:gd name="connsiteY199" fmla="*/ 235838 h 361466"/>
                <a:gd name="connsiteX200" fmla="*/ 793025 w 977755"/>
                <a:gd name="connsiteY200" fmla="*/ 235338 h 361466"/>
                <a:gd name="connsiteX201" fmla="*/ 871470 w 977755"/>
                <a:gd name="connsiteY201" fmla="*/ 232768 h 361466"/>
                <a:gd name="connsiteX202" fmla="*/ 897881 w 977755"/>
                <a:gd name="connsiteY202" fmla="*/ 259178 h 361466"/>
                <a:gd name="connsiteX203" fmla="*/ 871470 w 977755"/>
                <a:gd name="connsiteY203" fmla="*/ 285589 h 361466"/>
                <a:gd name="connsiteX204" fmla="*/ 845060 w 977755"/>
                <a:gd name="connsiteY204" fmla="*/ 259178 h 361466"/>
                <a:gd name="connsiteX205" fmla="*/ 871470 w 977755"/>
                <a:gd name="connsiteY205" fmla="*/ 232768 h 361466"/>
                <a:gd name="connsiteX206" fmla="*/ 126198 w 977755"/>
                <a:gd name="connsiteY206" fmla="*/ 209927 h 361466"/>
                <a:gd name="connsiteX207" fmla="*/ 136191 w 977755"/>
                <a:gd name="connsiteY207" fmla="*/ 219920 h 361466"/>
                <a:gd name="connsiteX208" fmla="*/ 126198 w 977755"/>
                <a:gd name="connsiteY208" fmla="*/ 229913 h 361466"/>
                <a:gd name="connsiteX209" fmla="*/ 116205 w 977755"/>
                <a:gd name="connsiteY209" fmla="*/ 219920 h 361466"/>
                <a:gd name="connsiteX210" fmla="*/ 126198 w 977755"/>
                <a:gd name="connsiteY210" fmla="*/ 209927 h 361466"/>
                <a:gd name="connsiteX211" fmla="*/ 204644 w 977755"/>
                <a:gd name="connsiteY211" fmla="*/ 208856 h 361466"/>
                <a:gd name="connsiteX212" fmla="*/ 215708 w 977755"/>
                <a:gd name="connsiteY212" fmla="*/ 219920 h 361466"/>
                <a:gd name="connsiteX213" fmla="*/ 204644 w 977755"/>
                <a:gd name="connsiteY213" fmla="*/ 230984 h 361466"/>
                <a:gd name="connsiteX214" fmla="*/ 193580 w 977755"/>
                <a:gd name="connsiteY214" fmla="*/ 219920 h 361466"/>
                <a:gd name="connsiteX215" fmla="*/ 204644 w 977755"/>
                <a:gd name="connsiteY215" fmla="*/ 208856 h 361466"/>
                <a:gd name="connsiteX216" fmla="*/ 361536 w 977755"/>
                <a:gd name="connsiteY216" fmla="*/ 206358 h 361466"/>
                <a:gd name="connsiteX217" fmla="*/ 375098 w 977755"/>
                <a:gd name="connsiteY217" fmla="*/ 219920 h 361466"/>
                <a:gd name="connsiteX218" fmla="*/ 361536 w 977755"/>
                <a:gd name="connsiteY218" fmla="*/ 233482 h 361466"/>
                <a:gd name="connsiteX219" fmla="*/ 347974 w 977755"/>
                <a:gd name="connsiteY219" fmla="*/ 219920 h 361466"/>
                <a:gd name="connsiteX220" fmla="*/ 361536 w 977755"/>
                <a:gd name="connsiteY220" fmla="*/ 206358 h 361466"/>
                <a:gd name="connsiteX221" fmla="*/ 440054 w 977755"/>
                <a:gd name="connsiteY221" fmla="*/ 204930 h 361466"/>
                <a:gd name="connsiteX222" fmla="*/ 455043 w 977755"/>
                <a:gd name="connsiteY222" fmla="*/ 219920 h 361466"/>
                <a:gd name="connsiteX223" fmla="*/ 440054 w 977755"/>
                <a:gd name="connsiteY223" fmla="*/ 234909 h 361466"/>
                <a:gd name="connsiteX224" fmla="*/ 425064 w 977755"/>
                <a:gd name="connsiteY224" fmla="*/ 219920 h 361466"/>
                <a:gd name="connsiteX225" fmla="*/ 440054 w 977755"/>
                <a:gd name="connsiteY225" fmla="*/ 204930 h 361466"/>
                <a:gd name="connsiteX226" fmla="*/ 596946 w 977755"/>
                <a:gd name="connsiteY226" fmla="*/ 201504 h 361466"/>
                <a:gd name="connsiteX227" fmla="*/ 615362 w 977755"/>
                <a:gd name="connsiteY227" fmla="*/ 219920 h 361466"/>
                <a:gd name="connsiteX228" fmla="*/ 596946 w 977755"/>
                <a:gd name="connsiteY228" fmla="*/ 238336 h 361466"/>
                <a:gd name="connsiteX229" fmla="*/ 578530 w 977755"/>
                <a:gd name="connsiteY229" fmla="*/ 219920 h 361466"/>
                <a:gd name="connsiteX230" fmla="*/ 596946 w 977755"/>
                <a:gd name="connsiteY230" fmla="*/ 201504 h 361466"/>
                <a:gd name="connsiteX231" fmla="*/ 675321 w 977755"/>
                <a:gd name="connsiteY231" fmla="*/ 199506 h 361466"/>
                <a:gd name="connsiteX232" fmla="*/ 695735 w 977755"/>
                <a:gd name="connsiteY232" fmla="*/ 219921 h 361466"/>
                <a:gd name="connsiteX233" fmla="*/ 675321 w 977755"/>
                <a:gd name="connsiteY233" fmla="*/ 240335 h 361466"/>
                <a:gd name="connsiteX234" fmla="*/ 654906 w 977755"/>
                <a:gd name="connsiteY234" fmla="*/ 219921 h 361466"/>
                <a:gd name="connsiteX235" fmla="*/ 675321 w 977755"/>
                <a:gd name="connsiteY235" fmla="*/ 199506 h 361466"/>
                <a:gd name="connsiteX236" fmla="*/ 832283 w 977755"/>
                <a:gd name="connsiteY236" fmla="*/ 194866 h 361466"/>
                <a:gd name="connsiteX237" fmla="*/ 857337 w 977755"/>
                <a:gd name="connsiteY237" fmla="*/ 219920 h 361466"/>
                <a:gd name="connsiteX238" fmla="*/ 832283 w 977755"/>
                <a:gd name="connsiteY238" fmla="*/ 245046 h 361466"/>
                <a:gd name="connsiteX239" fmla="*/ 807229 w 977755"/>
                <a:gd name="connsiteY239" fmla="*/ 219920 h 361466"/>
                <a:gd name="connsiteX240" fmla="*/ 832283 w 977755"/>
                <a:gd name="connsiteY240" fmla="*/ 194866 h 361466"/>
                <a:gd name="connsiteX241" fmla="*/ 165529 w 977755"/>
                <a:gd name="connsiteY241" fmla="*/ 170240 h 361466"/>
                <a:gd name="connsiteX242" fmla="*/ 174237 w 977755"/>
                <a:gd name="connsiteY242" fmla="*/ 174880 h 361466"/>
                <a:gd name="connsiteX243" fmla="*/ 176022 w 977755"/>
                <a:gd name="connsiteY243" fmla="*/ 180733 h 361466"/>
                <a:gd name="connsiteX244" fmla="*/ 175165 w 977755"/>
                <a:gd name="connsiteY244" fmla="*/ 184801 h 361466"/>
                <a:gd name="connsiteX245" fmla="*/ 174166 w 977755"/>
                <a:gd name="connsiteY245" fmla="*/ 186586 h 361466"/>
                <a:gd name="connsiteX246" fmla="*/ 173024 w 977755"/>
                <a:gd name="connsiteY246" fmla="*/ 188299 h 361466"/>
                <a:gd name="connsiteX247" fmla="*/ 165600 w 977755"/>
                <a:gd name="connsiteY247" fmla="*/ 191368 h 361466"/>
                <a:gd name="connsiteX248" fmla="*/ 163459 w 977755"/>
                <a:gd name="connsiteY248" fmla="*/ 191154 h 361466"/>
                <a:gd name="connsiteX249" fmla="*/ 158177 w 977755"/>
                <a:gd name="connsiteY249" fmla="*/ 188299 h 361466"/>
                <a:gd name="connsiteX250" fmla="*/ 156892 w 977755"/>
                <a:gd name="connsiteY250" fmla="*/ 186729 h 361466"/>
                <a:gd name="connsiteX251" fmla="*/ 155893 w 977755"/>
                <a:gd name="connsiteY251" fmla="*/ 184944 h 361466"/>
                <a:gd name="connsiteX252" fmla="*/ 155250 w 977755"/>
                <a:gd name="connsiteY252" fmla="*/ 182946 h 361466"/>
                <a:gd name="connsiteX253" fmla="*/ 155036 w 977755"/>
                <a:gd name="connsiteY253" fmla="*/ 180804 h 361466"/>
                <a:gd name="connsiteX254" fmla="*/ 155250 w 977755"/>
                <a:gd name="connsiteY254" fmla="*/ 178663 h 361466"/>
                <a:gd name="connsiteX255" fmla="*/ 156820 w 977755"/>
                <a:gd name="connsiteY255" fmla="*/ 174880 h 361466"/>
                <a:gd name="connsiteX256" fmla="*/ 158105 w 977755"/>
                <a:gd name="connsiteY256" fmla="*/ 173309 h 361466"/>
                <a:gd name="connsiteX257" fmla="*/ 163387 w 977755"/>
                <a:gd name="connsiteY257" fmla="*/ 170454 h 361466"/>
                <a:gd name="connsiteX258" fmla="*/ 165529 w 977755"/>
                <a:gd name="connsiteY258" fmla="*/ 170240 h 361466"/>
                <a:gd name="connsiteX259" fmla="*/ 243903 w 977755"/>
                <a:gd name="connsiteY259" fmla="*/ 169098 h 361466"/>
                <a:gd name="connsiteX260" fmla="*/ 255538 w 977755"/>
                <a:gd name="connsiteY260" fmla="*/ 180733 h 361466"/>
                <a:gd name="connsiteX261" fmla="*/ 254610 w 977755"/>
                <a:gd name="connsiteY261" fmla="*/ 185230 h 361466"/>
                <a:gd name="connsiteX262" fmla="*/ 252111 w 977755"/>
                <a:gd name="connsiteY262" fmla="*/ 188942 h 361466"/>
                <a:gd name="connsiteX263" fmla="*/ 243903 w 977755"/>
                <a:gd name="connsiteY263" fmla="*/ 192368 h 361466"/>
                <a:gd name="connsiteX264" fmla="*/ 235694 w 977755"/>
                <a:gd name="connsiteY264" fmla="*/ 188942 h 361466"/>
                <a:gd name="connsiteX265" fmla="*/ 233196 w 977755"/>
                <a:gd name="connsiteY265" fmla="*/ 185230 h 361466"/>
                <a:gd name="connsiteX266" fmla="*/ 232268 w 977755"/>
                <a:gd name="connsiteY266" fmla="*/ 180733 h 361466"/>
                <a:gd name="connsiteX267" fmla="*/ 243903 w 977755"/>
                <a:gd name="connsiteY267" fmla="*/ 169098 h 361466"/>
                <a:gd name="connsiteX268" fmla="*/ 400795 w 977755"/>
                <a:gd name="connsiteY268" fmla="*/ 166385 h 361466"/>
                <a:gd name="connsiteX269" fmla="*/ 415071 w 977755"/>
                <a:gd name="connsiteY269" fmla="*/ 180661 h 361466"/>
                <a:gd name="connsiteX270" fmla="*/ 413929 w 977755"/>
                <a:gd name="connsiteY270" fmla="*/ 186229 h 361466"/>
                <a:gd name="connsiteX271" fmla="*/ 410859 w 977755"/>
                <a:gd name="connsiteY271" fmla="*/ 190797 h 361466"/>
                <a:gd name="connsiteX272" fmla="*/ 400795 w 977755"/>
                <a:gd name="connsiteY272" fmla="*/ 195008 h 361466"/>
                <a:gd name="connsiteX273" fmla="*/ 390730 w 977755"/>
                <a:gd name="connsiteY273" fmla="*/ 190797 h 361466"/>
                <a:gd name="connsiteX274" fmla="*/ 387661 w 977755"/>
                <a:gd name="connsiteY274" fmla="*/ 186229 h 361466"/>
                <a:gd name="connsiteX275" fmla="*/ 386519 w 977755"/>
                <a:gd name="connsiteY275" fmla="*/ 180661 h 361466"/>
                <a:gd name="connsiteX276" fmla="*/ 400795 w 977755"/>
                <a:gd name="connsiteY276" fmla="*/ 166385 h 361466"/>
                <a:gd name="connsiteX277" fmla="*/ 479098 w 977755"/>
                <a:gd name="connsiteY277" fmla="*/ 164815 h 361466"/>
                <a:gd name="connsiteX278" fmla="*/ 492232 w 977755"/>
                <a:gd name="connsiteY278" fmla="*/ 171810 h 361466"/>
                <a:gd name="connsiteX279" fmla="*/ 494944 w 977755"/>
                <a:gd name="connsiteY279" fmla="*/ 180661 h 361466"/>
                <a:gd name="connsiteX280" fmla="*/ 493731 w 977755"/>
                <a:gd name="connsiteY280" fmla="*/ 186800 h 361466"/>
                <a:gd name="connsiteX281" fmla="*/ 492303 w 977755"/>
                <a:gd name="connsiteY281" fmla="*/ 189512 h 361466"/>
                <a:gd name="connsiteX282" fmla="*/ 490304 w 977755"/>
                <a:gd name="connsiteY282" fmla="*/ 191939 h 361466"/>
                <a:gd name="connsiteX283" fmla="*/ 479098 w 977755"/>
                <a:gd name="connsiteY283" fmla="*/ 196579 h 361466"/>
                <a:gd name="connsiteX284" fmla="*/ 475886 w 977755"/>
                <a:gd name="connsiteY284" fmla="*/ 196222 h 361466"/>
                <a:gd name="connsiteX285" fmla="*/ 467891 w 977755"/>
                <a:gd name="connsiteY285" fmla="*/ 191939 h 361466"/>
                <a:gd name="connsiteX286" fmla="*/ 465964 w 977755"/>
                <a:gd name="connsiteY286" fmla="*/ 189584 h 361466"/>
                <a:gd name="connsiteX287" fmla="*/ 464536 w 977755"/>
                <a:gd name="connsiteY287" fmla="*/ 186871 h 361466"/>
                <a:gd name="connsiteX288" fmla="*/ 463608 w 977755"/>
                <a:gd name="connsiteY288" fmla="*/ 183873 h 361466"/>
                <a:gd name="connsiteX289" fmla="*/ 463323 w 977755"/>
                <a:gd name="connsiteY289" fmla="*/ 180661 h 361466"/>
                <a:gd name="connsiteX290" fmla="*/ 463608 w 977755"/>
                <a:gd name="connsiteY290" fmla="*/ 177449 h 361466"/>
                <a:gd name="connsiteX291" fmla="*/ 465964 w 977755"/>
                <a:gd name="connsiteY291" fmla="*/ 171810 h 361466"/>
                <a:gd name="connsiteX292" fmla="*/ 467891 w 977755"/>
                <a:gd name="connsiteY292" fmla="*/ 169455 h 361466"/>
                <a:gd name="connsiteX293" fmla="*/ 475886 w 977755"/>
                <a:gd name="connsiteY293" fmla="*/ 165172 h 361466"/>
                <a:gd name="connsiteX294" fmla="*/ 479098 w 977755"/>
                <a:gd name="connsiteY294" fmla="*/ 164815 h 361466"/>
                <a:gd name="connsiteX295" fmla="*/ 636061 w 977755"/>
                <a:gd name="connsiteY295" fmla="*/ 161317 h 361466"/>
                <a:gd name="connsiteX296" fmla="*/ 652193 w 977755"/>
                <a:gd name="connsiteY296" fmla="*/ 169883 h 361466"/>
                <a:gd name="connsiteX297" fmla="*/ 655476 w 977755"/>
                <a:gd name="connsiteY297" fmla="*/ 180732 h 361466"/>
                <a:gd name="connsiteX298" fmla="*/ 653977 w 977755"/>
                <a:gd name="connsiteY298" fmla="*/ 188298 h 361466"/>
                <a:gd name="connsiteX299" fmla="*/ 652193 w 977755"/>
                <a:gd name="connsiteY299" fmla="*/ 191582 h 361466"/>
                <a:gd name="connsiteX300" fmla="*/ 649766 w 977755"/>
                <a:gd name="connsiteY300" fmla="*/ 194437 h 361466"/>
                <a:gd name="connsiteX301" fmla="*/ 636061 w 977755"/>
                <a:gd name="connsiteY301" fmla="*/ 200148 h 361466"/>
                <a:gd name="connsiteX302" fmla="*/ 632135 w 977755"/>
                <a:gd name="connsiteY302" fmla="*/ 199719 h 361466"/>
                <a:gd name="connsiteX303" fmla="*/ 622356 w 977755"/>
                <a:gd name="connsiteY303" fmla="*/ 194437 h 361466"/>
                <a:gd name="connsiteX304" fmla="*/ 620001 w 977755"/>
                <a:gd name="connsiteY304" fmla="*/ 191582 h 361466"/>
                <a:gd name="connsiteX305" fmla="*/ 618216 w 977755"/>
                <a:gd name="connsiteY305" fmla="*/ 188298 h 361466"/>
                <a:gd name="connsiteX306" fmla="*/ 617074 w 977755"/>
                <a:gd name="connsiteY306" fmla="*/ 184658 h 361466"/>
                <a:gd name="connsiteX307" fmla="*/ 616646 w 977755"/>
                <a:gd name="connsiteY307" fmla="*/ 180732 h 361466"/>
                <a:gd name="connsiteX308" fmla="*/ 617074 w 977755"/>
                <a:gd name="connsiteY308" fmla="*/ 176806 h 361466"/>
                <a:gd name="connsiteX309" fmla="*/ 620001 w 977755"/>
                <a:gd name="connsiteY309" fmla="*/ 169883 h 361466"/>
                <a:gd name="connsiteX310" fmla="*/ 622356 w 977755"/>
                <a:gd name="connsiteY310" fmla="*/ 167027 h 361466"/>
                <a:gd name="connsiteX311" fmla="*/ 632135 w 977755"/>
                <a:gd name="connsiteY311" fmla="*/ 161745 h 361466"/>
                <a:gd name="connsiteX312" fmla="*/ 636061 w 977755"/>
                <a:gd name="connsiteY312" fmla="*/ 161317 h 361466"/>
                <a:gd name="connsiteX313" fmla="*/ 714579 w 977755"/>
                <a:gd name="connsiteY313" fmla="*/ 159247 h 361466"/>
                <a:gd name="connsiteX314" fmla="*/ 736064 w 977755"/>
                <a:gd name="connsiteY314" fmla="*/ 180732 h 361466"/>
                <a:gd name="connsiteX315" fmla="*/ 734351 w 977755"/>
                <a:gd name="connsiteY315" fmla="*/ 189084 h 361466"/>
                <a:gd name="connsiteX316" fmla="*/ 729854 w 977755"/>
                <a:gd name="connsiteY316" fmla="*/ 195936 h 361466"/>
                <a:gd name="connsiteX317" fmla="*/ 714651 w 977755"/>
                <a:gd name="connsiteY317" fmla="*/ 202218 h 361466"/>
                <a:gd name="connsiteX318" fmla="*/ 699447 w 977755"/>
                <a:gd name="connsiteY318" fmla="*/ 195936 h 361466"/>
                <a:gd name="connsiteX319" fmla="*/ 694807 w 977755"/>
                <a:gd name="connsiteY319" fmla="*/ 189084 h 361466"/>
                <a:gd name="connsiteX320" fmla="*/ 693094 w 977755"/>
                <a:gd name="connsiteY320" fmla="*/ 180732 h 361466"/>
                <a:gd name="connsiteX321" fmla="*/ 714579 w 977755"/>
                <a:gd name="connsiteY321" fmla="*/ 159247 h 361466"/>
                <a:gd name="connsiteX322" fmla="*/ 871470 w 977755"/>
                <a:gd name="connsiteY322" fmla="*/ 154322 h 361466"/>
                <a:gd name="connsiteX323" fmla="*/ 897881 w 977755"/>
                <a:gd name="connsiteY323" fmla="*/ 180732 h 361466"/>
                <a:gd name="connsiteX324" fmla="*/ 895811 w 977755"/>
                <a:gd name="connsiteY324" fmla="*/ 191011 h 361466"/>
                <a:gd name="connsiteX325" fmla="*/ 890172 w 977755"/>
                <a:gd name="connsiteY325" fmla="*/ 199434 h 361466"/>
                <a:gd name="connsiteX326" fmla="*/ 871470 w 977755"/>
                <a:gd name="connsiteY326" fmla="*/ 207143 h 361466"/>
                <a:gd name="connsiteX327" fmla="*/ 852769 w 977755"/>
                <a:gd name="connsiteY327" fmla="*/ 199434 h 361466"/>
                <a:gd name="connsiteX328" fmla="*/ 847130 w 977755"/>
                <a:gd name="connsiteY328" fmla="*/ 191011 h 361466"/>
                <a:gd name="connsiteX329" fmla="*/ 845060 w 977755"/>
                <a:gd name="connsiteY329" fmla="*/ 180732 h 361466"/>
                <a:gd name="connsiteX330" fmla="*/ 871470 w 977755"/>
                <a:gd name="connsiteY330" fmla="*/ 154322 h 361466"/>
                <a:gd name="connsiteX331" fmla="*/ 126198 w 977755"/>
                <a:gd name="connsiteY331" fmla="*/ 131481 h 361466"/>
                <a:gd name="connsiteX332" fmla="*/ 136191 w 977755"/>
                <a:gd name="connsiteY332" fmla="*/ 141474 h 361466"/>
                <a:gd name="connsiteX333" fmla="*/ 126198 w 977755"/>
                <a:gd name="connsiteY333" fmla="*/ 151467 h 361466"/>
                <a:gd name="connsiteX334" fmla="*/ 116205 w 977755"/>
                <a:gd name="connsiteY334" fmla="*/ 141474 h 361466"/>
                <a:gd name="connsiteX335" fmla="*/ 126198 w 977755"/>
                <a:gd name="connsiteY335" fmla="*/ 131481 h 361466"/>
                <a:gd name="connsiteX336" fmla="*/ 204644 w 977755"/>
                <a:gd name="connsiteY336" fmla="*/ 130410 h 361466"/>
                <a:gd name="connsiteX337" fmla="*/ 215708 w 977755"/>
                <a:gd name="connsiteY337" fmla="*/ 141474 h 361466"/>
                <a:gd name="connsiteX338" fmla="*/ 204644 w 977755"/>
                <a:gd name="connsiteY338" fmla="*/ 152538 h 361466"/>
                <a:gd name="connsiteX339" fmla="*/ 193580 w 977755"/>
                <a:gd name="connsiteY339" fmla="*/ 141474 h 361466"/>
                <a:gd name="connsiteX340" fmla="*/ 204644 w 977755"/>
                <a:gd name="connsiteY340" fmla="*/ 130410 h 361466"/>
                <a:gd name="connsiteX341" fmla="*/ 361536 w 977755"/>
                <a:gd name="connsiteY341" fmla="*/ 127912 h 361466"/>
                <a:gd name="connsiteX342" fmla="*/ 375098 w 977755"/>
                <a:gd name="connsiteY342" fmla="*/ 141474 h 361466"/>
                <a:gd name="connsiteX343" fmla="*/ 361536 w 977755"/>
                <a:gd name="connsiteY343" fmla="*/ 155036 h 361466"/>
                <a:gd name="connsiteX344" fmla="*/ 347974 w 977755"/>
                <a:gd name="connsiteY344" fmla="*/ 141474 h 361466"/>
                <a:gd name="connsiteX345" fmla="*/ 361536 w 977755"/>
                <a:gd name="connsiteY345" fmla="*/ 127912 h 361466"/>
                <a:gd name="connsiteX346" fmla="*/ 440054 w 977755"/>
                <a:gd name="connsiteY346" fmla="*/ 126484 h 361466"/>
                <a:gd name="connsiteX347" fmla="*/ 455043 w 977755"/>
                <a:gd name="connsiteY347" fmla="*/ 141474 h 361466"/>
                <a:gd name="connsiteX348" fmla="*/ 440054 w 977755"/>
                <a:gd name="connsiteY348" fmla="*/ 156463 h 361466"/>
                <a:gd name="connsiteX349" fmla="*/ 425064 w 977755"/>
                <a:gd name="connsiteY349" fmla="*/ 141474 h 361466"/>
                <a:gd name="connsiteX350" fmla="*/ 440054 w 977755"/>
                <a:gd name="connsiteY350" fmla="*/ 126484 h 361466"/>
                <a:gd name="connsiteX351" fmla="*/ 596946 w 977755"/>
                <a:gd name="connsiteY351" fmla="*/ 123058 h 361466"/>
                <a:gd name="connsiteX352" fmla="*/ 615362 w 977755"/>
                <a:gd name="connsiteY352" fmla="*/ 141474 h 361466"/>
                <a:gd name="connsiteX353" fmla="*/ 596946 w 977755"/>
                <a:gd name="connsiteY353" fmla="*/ 159890 h 361466"/>
                <a:gd name="connsiteX354" fmla="*/ 578530 w 977755"/>
                <a:gd name="connsiteY354" fmla="*/ 141474 h 361466"/>
                <a:gd name="connsiteX355" fmla="*/ 596946 w 977755"/>
                <a:gd name="connsiteY355" fmla="*/ 123058 h 361466"/>
                <a:gd name="connsiteX356" fmla="*/ 675321 w 977755"/>
                <a:gd name="connsiteY356" fmla="*/ 121059 h 361466"/>
                <a:gd name="connsiteX357" fmla="*/ 695735 w 977755"/>
                <a:gd name="connsiteY357" fmla="*/ 141474 h 361466"/>
                <a:gd name="connsiteX358" fmla="*/ 675321 w 977755"/>
                <a:gd name="connsiteY358" fmla="*/ 161888 h 361466"/>
                <a:gd name="connsiteX359" fmla="*/ 654906 w 977755"/>
                <a:gd name="connsiteY359" fmla="*/ 141474 h 361466"/>
                <a:gd name="connsiteX360" fmla="*/ 675321 w 977755"/>
                <a:gd name="connsiteY360" fmla="*/ 121059 h 361466"/>
                <a:gd name="connsiteX361" fmla="*/ 832283 w 977755"/>
                <a:gd name="connsiteY361" fmla="*/ 116348 h 361466"/>
                <a:gd name="connsiteX362" fmla="*/ 857337 w 977755"/>
                <a:gd name="connsiteY362" fmla="*/ 141474 h 361466"/>
                <a:gd name="connsiteX363" fmla="*/ 832283 w 977755"/>
                <a:gd name="connsiteY363" fmla="*/ 166528 h 361466"/>
                <a:gd name="connsiteX364" fmla="*/ 807229 w 977755"/>
                <a:gd name="connsiteY364" fmla="*/ 141474 h 361466"/>
                <a:gd name="connsiteX365" fmla="*/ 832283 w 977755"/>
                <a:gd name="connsiteY365" fmla="*/ 116348 h 361466"/>
                <a:gd name="connsiteX366" fmla="*/ 910730 w 977755"/>
                <a:gd name="connsiteY366" fmla="*/ 113636 h 361466"/>
                <a:gd name="connsiteX367" fmla="*/ 938496 w 977755"/>
                <a:gd name="connsiteY367" fmla="*/ 141474 h 361466"/>
                <a:gd name="connsiteX368" fmla="*/ 930397 w 977755"/>
                <a:gd name="connsiteY368" fmla="*/ 161004 h 361466"/>
                <a:gd name="connsiteX369" fmla="*/ 949989 w 977755"/>
                <a:gd name="connsiteY369" fmla="*/ 152895 h 361466"/>
                <a:gd name="connsiteX370" fmla="*/ 977755 w 977755"/>
                <a:gd name="connsiteY370" fmla="*/ 180662 h 361466"/>
                <a:gd name="connsiteX371" fmla="*/ 975542 w 977755"/>
                <a:gd name="connsiteY371" fmla="*/ 191511 h 361466"/>
                <a:gd name="connsiteX372" fmla="*/ 969618 w 977755"/>
                <a:gd name="connsiteY372" fmla="*/ 200362 h 361466"/>
                <a:gd name="connsiteX373" fmla="*/ 949989 w 977755"/>
                <a:gd name="connsiteY373" fmla="*/ 208500 h 361466"/>
                <a:gd name="connsiteX374" fmla="*/ 930410 w 977755"/>
                <a:gd name="connsiteY374" fmla="*/ 200383 h 361466"/>
                <a:gd name="connsiteX375" fmla="*/ 938496 w 977755"/>
                <a:gd name="connsiteY375" fmla="*/ 219920 h 361466"/>
                <a:gd name="connsiteX376" fmla="*/ 910730 w 977755"/>
                <a:gd name="connsiteY376" fmla="*/ 247758 h 361466"/>
                <a:gd name="connsiteX377" fmla="*/ 882963 w 977755"/>
                <a:gd name="connsiteY377" fmla="*/ 219920 h 361466"/>
                <a:gd name="connsiteX378" fmla="*/ 910730 w 977755"/>
                <a:gd name="connsiteY378" fmla="*/ 192153 h 361466"/>
                <a:gd name="connsiteX379" fmla="*/ 930281 w 977755"/>
                <a:gd name="connsiteY379" fmla="*/ 200246 h 361466"/>
                <a:gd name="connsiteX380" fmla="*/ 924435 w 977755"/>
                <a:gd name="connsiteY380" fmla="*/ 191511 h 361466"/>
                <a:gd name="connsiteX381" fmla="*/ 922222 w 977755"/>
                <a:gd name="connsiteY381" fmla="*/ 180662 h 361466"/>
                <a:gd name="connsiteX382" fmla="*/ 930295 w 977755"/>
                <a:gd name="connsiteY382" fmla="*/ 161159 h 361466"/>
                <a:gd name="connsiteX383" fmla="*/ 910730 w 977755"/>
                <a:gd name="connsiteY383" fmla="*/ 169241 h 361466"/>
                <a:gd name="connsiteX384" fmla="*/ 882963 w 977755"/>
                <a:gd name="connsiteY384" fmla="*/ 141474 h 361466"/>
                <a:gd name="connsiteX385" fmla="*/ 910730 w 977755"/>
                <a:gd name="connsiteY385" fmla="*/ 113636 h 361466"/>
                <a:gd name="connsiteX386" fmla="*/ 86939 w 977755"/>
                <a:gd name="connsiteY386" fmla="*/ 92793 h 361466"/>
                <a:gd name="connsiteX387" fmla="*/ 96433 w 977755"/>
                <a:gd name="connsiteY387" fmla="*/ 102286 h 361466"/>
                <a:gd name="connsiteX388" fmla="*/ 86939 w 977755"/>
                <a:gd name="connsiteY388" fmla="*/ 111780 h 361466"/>
                <a:gd name="connsiteX389" fmla="*/ 77446 w 977755"/>
                <a:gd name="connsiteY389" fmla="*/ 102286 h 361466"/>
                <a:gd name="connsiteX390" fmla="*/ 86939 w 977755"/>
                <a:gd name="connsiteY390" fmla="*/ 92793 h 361466"/>
                <a:gd name="connsiteX391" fmla="*/ 165457 w 977755"/>
                <a:gd name="connsiteY391" fmla="*/ 91794 h 361466"/>
                <a:gd name="connsiteX392" fmla="*/ 174165 w 977755"/>
                <a:gd name="connsiteY392" fmla="*/ 96434 h 361466"/>
                <a:gd name="connsiteX393" fmla="*/ 175950 w 977755"/>
                <a:gd name="connsiteY393" fmla="*/ 102287 h 361466"/>
                <a:gd name="connsiteX394" fmla="*/ 174165 w 977755"/>
                <a:gd name="connsiteY394" fmla="*/ 108140 h 361466"/>
                <a:gd name="connsiteX395" fmla="*/ 165457 w 977755"/>
                <a:gd name="connsiteY395" fmla="*/ 112922 h 361466"/>
                <a:gd name="connsiteX396" fmla="*/ 163315 w 977755"/>
                <a:gd name="connsiteY396" fmla="*/ 112708 h 361466"/>
                <a:gd name="connsiteX397" fmla="*/ 158033 w 977755"/>
                <a:gd name="connsiteY397" fmla="*/ 109853 h 361466"/>
                <a:gd name="connsiteX398" fmla="*/ 156748 w 977755"/>
                <a:gd name="connsiteY398" fmla="*/ 108283 h 361466"/>
                <a:gd name="connsiteX399" fmla="*/ 155178 w 977755"/>
                <a:gd name="connsiteY399" fmla="*/ 104500 h 361466"/>
                <a:gd name="connsiteX400" fmla="*/ 154964 w 977755"/>
                <a:gd name="connsiteY400" fmla="*/ 102358 h 361466"/>
                <a:gd name="connsiteX401" fmla="*/ 155178 w 977755"/>
                <a:gd name="connsiteY401" fmla="*/ 100217 h 361466"/>
                <a:gd name="connsiteX402" fmla="*/ 156748 w 977755"/>
                <a:gd name="connsiteY402" fmla="*/ 96434 h 361466"/>
                <a:gd name="connsiteX403" fmla="*/ 158033 w 977755"/>
                <a:gd name="connsiteY403" fmla="*/ 94863 h 361466"/>
                <a:gd name="connsiteX404" fmla="*/ 163315 w 977755"/>
                <a:gd name="connsiteY404" fmla="*/ 92008 h 361466"/>
                <a:gd name="connsiteX405" fmla="*/ 165457 w 977755"/>
                <a:gd name="connsiteY405" fmla="*/ 91794 h 361466"/>
                <a:gd name="connsiteX406" fmla="*/ 322349 w 977755"/>
                <a:gd name="connsiteY406" fmla="*/ 89367 h 361466"/>
                <a:gd name="connsiteX407" fmla="*/ 329559 w 977755"/>
                <a:gd name="connsiteY407" fmla="*/ 91580 h 361466"/>
                <a:gd name="connsiteX408" fmla="*/ 335198 w 977755"/>
                <a:gd name="connsiteY408" fmla="*/ 102287 h 361466"/>
                <a:gd name="connsiteX409" fmla="*/ 329559 w 977755"/>
                <a:gd name="connsiteY409" fmla="*/ 112994 h 361466"/>
                <a:gd name="connsiteX410" fmla="*/ 322349 w 977755"/>
                <a:gd name="connsiteY410" fmla="*/ 115206 h 361466"/>
                <a:gd name="connsiteX411" fmla="*/ 319780 w 977755"/>
                <a:gd name="connsiteY411" fmla="*/ 114921 h 361466"/>
                <a:gd name="connsiteX412" fmla="*/ 309501 w 977755"/>
                <a:gd name="connsiteY412" fmla="*/ 102287 h 361466"/>
                <a:gd name="connsiteX413" fmla="*/ 319780 w 977755"/>
                <a:gd name="connsiteY413" fmla="*/ 89653 h 361466"/>
                <a:gd name="connsiteX414" fmla="*/ 322349 w 977755"/>
                <a:gd name="connsiteY414" fmla="*/ 89367 h 361466"/>
                <a:gd name="connsiteX415" fmla="*/ 400795 w 977755"/>
                <a:gd name="connsiteY415" fmla="*/ 88011 h 361466"/>
                <a:gd name="connsiteX416" fmla="*/ 415071 w 977755"/>
                <a:gd name="connsiteY416" fmla="*/ 102287 h 361466"/>
                <a:gd name="connsiteX417" fmla="*/ 400795 w 977755"/>
                <a:gd name="connsiteY417" fmla="*/ 116563 h 361466"/>
                <a:gd name="connsiteX418" fmla="*/ 386519 w 977755"/>
                <a:gd name="connsiteY418" fmla="*/ 102287 h 361466"/>
                <a:gd name="connsiteX419" fmla="*/ 400795 w 977755"/>
                <a:gd name="connsiteY419" fmla="*/ 88011 h 361466"/>
                <a:gd name="connsiteX420" fmla="*/ 557687 w 977755"/>
                <a:gd name="connsiteY420" fmla="*/ 84798 h 361466"/>
                <a:gd name="connsiteX421" fmla="*/ 575175 w 977755"/>
                <a:gd name="connsiteY421" fmla="*/ 102286 h 361466"/>
                <a:gd name="connsiteX422" fmla="*/ 557687 w 977755"/>
                <a:gd name="connsiteY422" fmla="*/ 119774 h 361466"/>
                <a:gd name="connsiteX423" fmla="*/ 540199 w 977755"/>
                <a:gd name="connsiteY423" fmla="*/ 102286 h 361466"/>
                <a:gd name="connsiteX424" fmla="*/ 557687 w 977755"/>
                <a:gd name="connsiteY424" fmla="*/ 84798 h 361466"/>
                <a:gd name="connsiteX425" fmla="*/ 636061 w 977755"/>
                <a:gd name="connsiteY425" fmla="*/ 82871 h 361466"/>
                <a:gd name="connsiteX426" fmla="*/ 652193 w 977755"/>
                <a:gd name="connsiteY426" fmla="*/ 91437 h 361466"/>
                <a:gd name="connsiteX427" fmla="*/ 655476 w 977755"/>
                <a:gd name="connsiteY427" fmla="*/ 102286 h 361466"/>
                <a:gd name="connsiteX428" fmla="*/ 652193 w 977755"/>
                <a:gd name="connsiteY428" fmla="*/ 113136 h 361466"/>
                <a:gd name="connsiteX429" fmla="*/ 636061 w 977755"/>
                <a:gd name="connsiteY429" fmla="*/ 121702 h 361466"/>
                <a:gd name="connsiteX430" fmla="*/ 632135 w 977755"/>
                <a:gd name="connsiteY430" fmla="*/ 121273 h 361466"/>
                <a:gd name="connsiteX431" fmla="*/ 622356 w 977755"/>
                <a:gd name="connsiteY431" fmla="*/ 115991 h 361466"/>
                <a:gd name="connsiteX432" fmla="*/ 620001 w 977755"/>
                <a:gd name="connsiteY432" fmla="*/ 113136 h 361466"/>
                <a:gd name="connsiteX433" fmla="*/ 617074 w 977755"/>
                <a:gd name="connsiteY433" fmla="*/ 106212 h 361466"/>
                <a:gd name="connsiteX434" fmla="*/ 616646 w 977755"/>
                <a:gd name="connsiteY434" fmla="*/ 102286 h 361466"/>
                <a:gd name="connsiteX435" fmla="*/ 617074 w 977755"/>
                <a:gd name="connsiteY435" fmla="*/ 98360 h 361466"/>
                <a:gd name="connsiteX436" fmla="*/ 620001 w 977755"/>
                <a:gd name="connsiteY436" fmla="*/ 91437 h 361466"/>
                <a:gd name="connsiteX437" fmla="*/ 622356 w 977755"/>
                <a:gd name="connsiteY437" fmla="*/ 88581 h 361466"/>
                <a:gd name="connsiteX438" fmla="*/ 632135 w 977755"/>
                <a:gd name="connsiteY438" fmla="*/ 83299 h 361466"/>
                <a:gd name="connsiteX439" fmla="*/ 636061 w 977755"/>
                <a:gd name="connsiteY439" fmla="*/ 82871 h 361466"/>
                <a:gd name="connsiteX440" fmla="*/ 793025 w 977755"/>
                <a:gd name="connsiteY440" fmla="*/ 78446 h 361466"/>
                <a:gd name="connsiteX441" fmla="*/ 806373 w 977755"/>
                <a:gd name="connsiteY441" fmla="*/ 82515 h 361466"/>
                <a:gd name="connsiteX442" fmla="*/ 816865 w 977755"/>
                <a:gd name="connsiteY442" fmla="*/ 102287 h 361466"/>
                <a:gd name="connsiteX443" fmla="*/ 806373 w 977755"/>
                <a:gd name="connsiteY443" fmla="*/ 122059 h 361466"/>
                <a:gd name="connsiteX444" fmla="*/ 793025 w 977755"/>
                <a:gd name="connsiteY444" fmla="*/ 126128 h 361466"/>
                <a:gd name="connsiteX445" fmla="*/ 788242 w 977755"/>
                <a:gd name="connsiteY445" fmla="*/ 125628 h 361466"/>
                <a:gd name="connsiteX446" fmla="*/ 769184 w 977755"/>
                <a:gd name="connsiteY446" fmla="*/ 102287 h 361466"/>
                <a:gd name="connsiteX447" fmla="*/ 788242 w 977755"/>
                <a:gd name="connsiteY447" fmla="*/ 78946 h 361466"/>
                <a:gd name="connsiteX448" fmla="*/ 793025 w 977755"/>
                <a:gd name="connsiteY448" fmla="*/ 78446 h 361466"/>
                <a:gd name="connsiteX449" fmla="*/ 871470 w 977755"/>
                <a:gd name="connsiteY449" fmla="*/ 75876 h 361466"/>
                <a:gd name="connsiteX450" fmla="*/ 897881 w 977755"/>
                <a:gd name="connsiteY450" fmla="*/ 102286 h 361466"/>
                <a:gd name="connsiteX451" fmla="*/ 871470 w 977755"/>
                <a:gd name="connsiteY451" fmla="*/ 128697 h 361466"/>
                <a:gd name="connsiteX452" fmla="*/ 845060 w 977755"/>
                <a:gd name="connsiteY452" fmla="*/ 102286 h 361466"/>
                <a:gd name="connsiteX453" fmla="*/ 871470 w 977755"/>
                <a:gd name="connsiteY453" fmla="*/ 75876 h 361466"/>
                <a:gd name="connsiteX454" fmla="*/ 47753 w 977755"/>
                <a:gd name="connsiteY454" fmla="*/ 54034 h 361466"/>
                <a:gd name="connsiteX455" fmla="*/ 56747 w 977755"/>
                <a:gd name="connsiteY455" fmla="*/ 63028 h 361466"/>
                <a:gd name="connsiteX456" fmla="*/ 47753 w 977755"/>
                <a:gd name="connsiteY456" fmla="*/ 72022 h 361466"/>
                <a:gd name="connsiteX457" fmla="*/ 38759 w 977755"/>
                <a:gd name="connsiteY457" fmla="*/ 63028 h 361466"/>
                <a:gd name="connsiteX458" fmla="*/ 47753 w 977755"/>
                <a:gd name="connsiteY458" fmla="*/ 54034 h 361466"/>
                <a:gd name="connsiteX459" fmla="*/ 126198 w 977755"/>
                <a:gd name="connsiteY459" fmla="*/ 53035 h 361466"/>
                <a:gd name="connsiteX460" fmla="*/ 136191 w 977755"/>
                <a:gd name="connsiteY460" fmla="*/ 63028 h 361466"/>
                <a:gd name="connsiteX461" fmla="*/ 126198 w 977755"/>
                <a:gd name="connsiteY461" fmla="*/ 73021 h 361466"/>
                <a:gd name="connsiteX462" fmla="*/ 116205 w 977755"/>
                <a:gd name="connsiteY462" fmla="*/ 63028 h 361466"/>
                <a:gd name="connsiteX463" fmla="*/ 126198 w 977755"/>
                <a:gd name="connsiteY463" fmla="*/ 53035 h 361466"/>
                <a:gd name="connsiteX464" fmla="*/ 283162 w 977755"/>
                <a:gd name="connsiteY464" fmla="*/ 50822 h 361466"/>
                <a:gd name="connsiteX465" fmla="*/ 295368 w 977755"/>
                <a:gd name="connsiteY465" fmla="*/ 63028 h 361466"/>
                <a:gd name="connsiteX466" fmla="*/ 283162 w 977755"/>
                <a:gd name="connsiteY466" fmla="*/ 75234 h 361466"/>
                <a:gd name="connsiteX467" fmla="*/ 270956 w 977755"/>
                <a:gd name="connsiteY467" fmla="*/ 63028 h 361466"/>
                <a:gd name="connsiteX468" fmla="*/ 283162 w 977755"/>
                <a:gd name="connsiteY468" fmla="*/ 50822 h 361466"/>
                <a:gd name="connsiteX469" fmla="*/ 361536 w 977755"/>
                <a:gd name="connsiteY469" fmla="*/ 49466 h 361466"/>
                <a:gd name="connsiteX470" fmla="*/ 375098 w 977755"/>
                <a:gd name="connsiteY470" fmla="*/ 63028 h 361466"/>
                <a:gd name="connsiteX471" fmla="*/ 361536 w 977755"/>
                <a:gd name="connsiteY471" fmla="*/ 76590 h 361466"/>
                <a:gd name="connsiteX472" fmla="*/ 347974 w 977755"/>
                <a:gd name="connsiteY472" fmla="*/ 63028 h 361466"/>
                <a:gd name="connsiteX473" fmla="*/ 361536 w 977755"/>
                <a:gd name="connsiteY473" fmla="*/ 49466 h 361466"/>
                <a:gd name="connsiteX474" fmla="*/ 518428 w 977755"/>
                <a:gd name="connsiteY474" fmla="*/ 46396 h 361466"/>
                <a:gd name="connsiteX475" fmla="*/ 535060 w 977755"/>
                <a:gd name="connsiteY475" fmla="*/ 63027 h 361466"/>
                <a:gd name="connsiteX476" fmla="*/ 518428 w 977755"/>
                <a:gd name="connsiteY476" fmla="*/ 79659 h 361466"/>
                <a:gd name="connsiteX477" fmla="*/ 501797 w 977755"/>
                <a:gd name="connsiteY477" fmla="*/ 63027 h 361466"/>
                <a:gd name="connsiteX478" fmla="*/ 518428 w 977755"/>
                <a:gd name="connsiteY478" fmla="*/ 46396 h 361466"/>
                <a:gd name="connsiteX479" fmla="*/ 596946 w 977755"/>
                <a:gd name="connsiteY479" fmla="*/ 44612 h 361466"/>
                <a:gd name="connsiteX480" fmla="*/ 615362 w 977755"/>
                <a:gd name="connsiteY480" fmla="*/ 63028 h 361466"/>
                <a:gd name="connsiteX481" fmla="*/ 596946 w 977755"/>
                <a:gd name="connsiteY481" fmla="*/ 81444 h 361466"/>
                <a:gd name="connsiteX482" fmla="*/ 578530 w 977755"/>
                <a:gd name="connsiteY482" fmla="*/ 63028 h 361466"/>
                <a:gd name="connsiteX483" fmla="*/ 596946 w 977755"/>
                <a:gd name="connsiteY483" fmla="*/ 44612 h 361466"/>
                <a:gd name="connsiteX484" fmla="*/ 753766 w 977755"/>
                <a:gd name="connsiteY484" fmla="*/ 40400 h 361466"/>
                <a:gd name="connsiteX485" fmla="*/ 776394 w 977755"/>
                <a:gd name="connsiteY485" fmla="*/ 63027 h 361466"/>
                <a:gd name="connsiteX486" fmla="*/ 753766 w 977755"/>
                <a:gd name="connsiteY486" fmla="*/ 85655 h 361466"/>
                <a:gd name="connsiteX487" fmla="*/ 731139 w 977755"/>
                <a:gd name="connsiteY487" fmla="*/ 63027 h 361466"/>
                <a:gd name="connsiteX488" fmla="*/ 753766 w 977755"/>
                <a:gd name="connsiteY488" fmla="*/ 40400 h 361466"/>
                <a:gd name="connsiteX489" fmla="*/ 832283 w 977755"/>
                <a:gd name="connsiteY489" fmla="*/ 37973 h 361466"/>
                <a:gd name="connsiteX490" fmla="*/ 857337 w 977755"/>
                <a:gd name="connsiteY490" fmla="*/ 63027 h 361466"/>
                <a:gd name="connsiteX491" fmla="*/ 832283 w 977755"/>
                <a:gd name="connsiteY491" fmla="*/ 88153 h 361466"/>
                <a:gd name="connsiteX492" fmla="*/ 807229 w 977755"/>
                <a:gd name="connsiteY492" fmla="*/ 63027 h 361466"/>
                <a:gd name="connsiteX493" fmla="*/ 832283 w 977755"/>
                <a:gd name="connsiteY493" fmla="*/ 37973 h 361466"/>
                <a:gd name="connsiteX494" fmla="*/ 8566 w 977755"/>
                <a:gd name="connsiteY494" fmla="*/ 15275 h 361466"/>
                <a:gd name="connsiteX495" fmla="*/ 15632 w 977755"/>
                <a:gd name="connsiteY495" fmla="*/ 19058 h 361466"/>
                <a:gd name="connsiteX496" fmla="*/ 17060 w 977755"/>
                <a:gd name="connsiteY496" fmla="*/ 23841 h 361466"/>
                <a:gd name="connsiteX497" fmla="*/ 16917 w 977755"/>
                <a:gd name="connsiteY497" fmla="*/ 25554 h 361466"/>
                <a:gd name="connsiteX498" fmla="*/ 15632 w 977755"/>
                <a:gd name="connsiteY498" fmla="*/ 28623 h 361466"/>
                <a:gd name="connsiteX499" fmla="*/ 8566 w 977755"/>
                <a:gd name="connsiteY499" fmla="*/ 32406 h 361466"/>
                <a:gd name="connsiteX500" fmla="*/ 6852 w 977755"/>
                <a:gd name="connsiteY500" fmla="*/ 32192 h 361466"/>
                <a:gd name="connsiteX501" fmla="*/ 2498 w 977755"/>
                <a:gd name="connsiteY501" fmla="*/ 29836 h 361466"/>
                <a:gd name="connsiteX502" fmla="*/ 1428 w 977755"/>
                <a:gd name="connsiteY502" fmla="*/ 28623 h 361466"/>
                <a:gd name="connsiteX503" fmla="*/ 143 w 977755"/>
                <a:gd name="connsiteY503" fmla="*/ 25554 h 361466"/>
                <a:gd name="connsiteX504" fmla="*/ 0 w 977755"/>
                <a:gd name="connsiteY504" fmla="*/ 23841 h 361466"/>
                <a:gd name="connsiteX505" fmla="*/ 143 w 977755"/>
                <a:gd name="connsiteY505" fmla="*/ 22127 h 361466"/>
                <a:gd name="connsiteX506" fmla="*/ 1428 w 977755"/>
                <a:gd name="connsiteY506" fmla="*/ 19058 h 361466"/>
                <a:gd name="connsiteX507" fmla="*/ 2498 w 977755"/>
                <a:gd name="connsiteY507" fmla="*/ 17773 h 361466"/>
                <a:gd name="connsiteX508" fmla="*/ 6852 w 977755"/>
                <a:gd name="connsiteY508" fmla="*/ 15418 h 361466"/>
                <a:gd name="connsiteX509" fmla="*/ 8566 w 977755"/>
                <a:gd name="connsiteY509" fmla="*/ 15275 h 361466"/>
                <a:gd name="connsiteX510" fmla="*/ 87011 w 977755"/>
                <a:gd name="connsiteY510" fmla="*/ 14347 h 361466"/>
                <a:gd name="connsiteX511" fmla="*/ 96505 w 977755"/>
                <a:gd name="connsiteY511" fmla="*/ 23840 h 361466"/>
                <a:gd name="connsiteX512" fmla="*/ 96291 w 977755"/>
                <a:gd name="connsiteY512" fmla="*/ 25768 h 361466"/>
                <a:gd name="connsiteX513" fmla="*/ 87011 w 977755"/>
                <a:gd name="connsiteY513" fmla="*/ 33334 h 361466"/>
                <a:gd name="connsiteX514" fmla="*/ 77732 w 977755"/>
                <a:gd name="connsiteY514" fmla="*/ 25768 h 361466"/>
                <a:gd name="connsiteX515" fmla="*/ 77518 w 977755"/>
                <a:gd name="connsiteY515" fmla="*/ 23840 h 361466"/>
                <a:gd name="connsiteX516" fmla="*/ 87011 w 977755"/>
                <a:gd name="connsiteY516" fmla="*/ 14347 h 361466"/>
                <a:gd name="connsiteX517" fmla="*/ 243832 w 977755"/>
                <a:gd name="connsiteY517" fmla="*/ 12205 h 361466"/>
                <a:gd name="connsiteX518" fmla="*/ 255467 w 977755"/>
                <a:gd name="connsiteY518" fmla="*/ 23840 h 361466"/>
                <a:gd name="connsiteX519" fmla="*/ 255253 w 977755"/>
                <a:gd name="connsiteY519" fmla="*/ 26195 h 361466"/>
                <a:gd name="connsiteX520" fmla="*/ 243832 w 977755"/>
                <a:gd name="connsiteY520" fmla="*/ 35475 h 361466"/>
                <a:gd name="connsiteX521" fmla="*/ 232411 w 977755"/>
                <a:gd name="connsiteY521" fmla="*/ 26195 h 361466"/>
                <a:gd name="connsiteX522" fmla="*/ 232197 w 977755"/>
                <a:gd name="connsiteY522" fmla="*/ 23840 h 361466"/>
                <a:gd name="connsiteX523" fmla="*/ 243832 w 977755"/>
                <a:gd name="connsiteY523" fmla="*/ 12205 h 361466"/>
                <a:gd name="connsiteX524" fmla="*/ 322349 w 977755"/>
                <a:gd name="connsiteY524" fmla="*/ 10921 h 361466"/>
                <a:gd name="connsiteX525" fmla="*/ 329559 w 977755"/>
                <a:gd name="connsiteY525" fmla="*/ 13134 h 361466"/>
                <a:gd name="connsiteX526" fmla="*/ 335198 w 977755"/>
                <a:gd name="connsiteY526" fmla="*/ 23841 h 361466"/>
                <a:gd name="connsiteX527" fmla="*/ 334912 w 977755"/>
                <a:gd name="connsiteY527" fmla="*/ 26410 h 361466"/>
                <a:gd name="connsiteX528" fmla="*/ 329559 w 977755"/>
                <a:gd name="connsiteY528" fmla="*/ 34476 h 361466"/>
                <a:gd name="connsiteX529" fmla="*/ 322349 w 977755"/>
                <a:gd name="connsiteY529" fmla="*/ 36689 h 361466"/>
                <a:gd name="connsiteX530" fmla="*/ 319780 w 977755"/>
                <a:gd name="connsiteY530" fmla="*/ 36404 h 361466"/>
                <a:gd name="connsiteX531" fmla="*/ 309787 w 977755"/>
                <a:gd name="connsiteY531" fmla="*/ 26410 h 361466"/>
                <a:gd name="connsiteX532" fmla="*/ 309501 w 977755"/>
                <a:gd name="connsiteY532" fmla="*/ 23841 h 361466"/>
                <a:gd name="connsiteX533" fmla="*/ 319780 w 977755"/>
                <a:gd name="connsiteY533" fmla="*/ 11207 h 361466"/>
                <a:gd name="connsiteX534" fmla="*/ 322349 w 977755"/>
                <a:gd name="connsiteY534" fmla="*/ 10921 h 361466"/>
                <a:gd name="connsiteX535" fmla="*/ 479098 w 977755"/>
                <a:gd name="connsiteY535" fmla="*/ 7994 h 361466"/>
                <a:gd name="connsiteX536" fmla="*/ 492232 w 977755"/>
                <a:gd name="connsiteY536" fmla="*/ 14989 h 361466"/>
                <a:gd name="connsiteX537" fmla="*/ 494944 w 977755"/>
                <a:gd name="connsiteY537" fmla="*/ 23840 h 361466"/>
                <a:gd name="connsiteX538" fmla="*/ 494659 w 977755"/>
                <a:gd name="connsiteY538" fmla="*/ 27052 h 361466"/>
                <a:gd name="connsiteX539" fmla="*/ 492303 w 977755"/>
                <a:gd name="connsiteY539" fmla="*/ 32691 h 361466"/>
                <a:gd name="connsiteX540" fmla="*/ 479098 w 977755"/>
                <a:gd name="connsiteY540" fmla="*/ 39615 h 361466"/>
                <a:gd name="connsiteX541" fmla="*/ 475886 w 977755"/>
                <a:gd name="connsiteY541" fmla="*/ 39258 h 361466"/>
                <a:gd name="connsiteX542" fmla="*/ 467891 w 977755"/>
                <a:gd name="connsiteY542" fmla="*/ 34975 h 361466"/>
                <a:gd name="connsiteX543" fmla="*/ 465964 w 977755"/>
                <a:gd name="connsiteY543" fmla="*/ 32620 h 361466"/>
                <a:gd name="connsiteX544" fmla="*/ 463608 w 977755"/>
                <a:gd name="connsiteY544" fmla="*/ 26981 h 361466"/>
                <a:gd name="connsiteX545" fmla="*/ 463323 w 977755"/>
                <a:gd name="connsiteY545" fmla="*/ 23769 h 361466"/>
                <a:gd name="connsiteX546" fmla="*/ 463608 w 977755"/>
                <a:gd name="connsiteY546" fmla="*/ 20557 h 361466"/>
                <a:gd name="connsiteX547" fmla="*/ 465964 w 977755"/>
                <a:gd name="connsiteY547" fmla="*/ 14918 h 361466"/>
                <a:gd name="connsiteX548" fmla="*/ 467891 w 977755"/>
                <a:gd name="connsiteY548" fmla="*/ 12562 h 361466"/>
                <a:gd name="connsiteX549" fmla="*/ 475886 w 977755"/>
                <a:gd name="connsiteY549" fmla="*/ 8280 h 361466"/>
                <a:gd name="connsiteX550" fmla="*/ 479098 w 977755"/>
                <a:gd name="connsiteY550" fmla="*/ 7994 h 361466"/>
                <a:gd name="connsiteX551" fmla="*/ 557687 w 977755"/>
                <a:gd name="connsiteY551" fmla="*/ 6352 h 361466"/>
                <a:gd name="connsiteX552" fmla="*/ 575175 w 977755"/>
                <a:gd name="connsiteY552" fmla="*/ 23840 h 361466"/>
                <a:gd name="connsiteX553" fmla="*/ 574818 w 977755"/>
                <a:gd name="connsiteY553" fmla="*/ 27338 h 361466"/>
                <a:gd name="connsiteX554" fmla="*/ 557687 w 977755"/>
                <a:gd name="connsiteY554" fmla="*/ 41328 h 361466"/>
                <a:gd name="connsiteX555" fmla="*/ 540556 w 977755"/>
                <a:gd name="connsiteY555" fmla="*/ 27338 h 361466"/>
                <a:gd name="connsiteX556" fmla="*/ 540199 w 977755"/>
                <a:gd name="connsiteY556" fmla="*/ 23840 h 361466"/>
                <a:gd name="connsiteX557" fmla="*/ 557687 w 977755"/>
                <a:gd name="connsiteY557" fmla="*/ 6352 h 361466"/>
                <a:gd name="connsiteX558" fmla="*/ 714579 w 977755"/>
                <a:gd name="connsiteY558" fmla="*/ 2284 h 361466"/>
                <a:gd name="connsiteX559" fmla="*/ 736064 w 977755"/>
                <a:gd name="connsiteY559" fmla="*/ 23769 h 361466"/>
                <a:gd name="connsiteX560" fmla="*/ 735636 w 977755"/>
                <a:gd name="connsiteY560" fmla="*/ 28123 h 361466"/>
                <a:gd name="connsiteX561" fmla="*/ 714579 w 977755"/>
                <a:gd name="connsiteY561" fmla="*/ 45326 h 361466"/>
                <a:gd name="connsiteX562" fmla="*/ 693522 w 977755"/>
                <a:gd name="connsiteY562" fmla="*/ 28123 h 361466"/>
                <a:gd name="connsiteX563" fmla="*/ 693094 w 977755"/>
                <a:gd name="connsiteY563" fmla="*/ 23769 h 361466"/>
                <a:gd name="connsiteX564" fmla="*/ 714579 w 977755"/>
                <a:gd name="connsiteY564" fmla="*/ 2284 h 361466"/>
                <a:gd name="connsiteX565" fmla="*/ 793025 w 977755"/>
                <a:gd name="connsiteY565" fmla="*/ 0 h 361466"/>
                <a:gd name="connsiteX566" fmla="*/ 806373 w 977755"/>
                <a:gd name="connsiteY566" fmla="*/ 4069 h 361466"/>
                <a:gd name="connsiteX567" fmla="*/ 816865 w 977755"/>
                <a:gd name="connsiteY567" fmla="*/ 23841 h 361466"/>
                <a:gd name="connsiteX568" fmla="*/ 816366 w 977755"/>
                <a:gd name="connsiteY568" fmla="*/ 28623 h 361466"/>
                <a:gd name="connsiteX569" fmla="*/ 806373 w 977755"/>
                <a:gd name="connsiteY569" fmla="*/ 43613 h 361466"/>
                <a:gd name="connsiteX570" fmla="*/ 793025 w 977755"/>
                <a:gd name="connsiteY570" fmla="*/ 47682 h 361466"/>
                <a:gd name="connsiteX571" fmla="*/ 788242 w 977755"/>
                <a:gd name="connsiteY571" fmla="*/ 47182 h 361466"/>
                <a:gd name="connsiteX572" fmla="*/ 769684 w 977755"/>
                <a:gd name="connsiteY572" fmla="*/ 28623 h 361466"/>
                <a:gd name="connsiteX573" fmla="*/ 769184 w 977755"/>
                <a:gd name="connsiteY573" fmla="*/ 23841 h 361466"/>
                <a:gd name="connsiteX574" fmla="*/ 788242 w 977755"/>
                <a:gd name="connsiteY574" fmla="*/ 500 h 361466"/>
                <a:gd name="connsiteX575" fmla="*/ 793025 w 977755"/>
                <a:gd name="connsiteY575" fmla="*/ 0 h 36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</a:cxnLst>
              <a:rect l="l" t="t" r="r" b="b"/>
              <a:pathLst>
                <a:path w="977755" h="361466">
                  <a:moveTo>
                    <a:pt x="8566" y="329059"/>
                  </a:moveTo>
                  <a:cubicBezTo>
                    <a:pt x="11492" y="329059"/>
                    <a:pt x="14062" y="330558"/>
                    <a:pt x="15632" y="332842"/>
                  </a:cubicBezTo>
                  <a:cubicBezTo>
                    <a:pt x="16489" y="334198"/>
                    <a:pt x="17060" y="335840"/>
                    <a:pt x="17060" y="337625"/>
                  </a:cubicBezTo>
                  <a:cubicBezTo>
                    <a:pt x="17060" y="338838"/>
                    <a:pt x="16846" y="339980"/>
                    <a:pt x="16417" y="340979"/>
                  </a:cubicBezTo>
                  <a:cubicBezTo>
                    <a:pt x="16203" y="341479"/>
                    <a:pt x="15918" y="341979"/>
                    <a:pt x="15632" y="342407"/>
                  </a:cubicBezTo>
                  <a:cubicBezTo>
                    <a:pt x="15347" y="342835"/>
                    <a:pt x="14990" y="343264"/>
                    <a:pt x="14633" y="343620"/>
                  </a:cubicBezTo>
                  <a:cubicBezTo>
                    <a:pt x="13062" y="345191"/>
                    <a:pt x="10921" y="346119"/>
                    <a:pt x="8566" y="346119"/>
                  </a:cubicBezTo>
                  <a:cubicBezTo>
                    <a:pt x="7994" y="346119"/>
                    <a:pt x="7423" y="346119"/>
                    <a:pt x="6852" y="345976"/>
                  </a:cubicBezTo>
                  <a:cubicBezTo>
                    <a:pt x="5139" y="345619"/>
                    <a:pt x="3640" y="344763"/>
                    <a:pt x="2498" y="343620"/>
                  </a:cubicBezTo>
                  <a:cubicBezTo>
                    <a:pt x="2070" y="343192"/>
                    <a:pt x="1713" y="342764"/>
                    <a:pt x="1428" y="342336"/>
                  </a:cubicBezTo>
                  <a:cubicBezTo>
                    <a:pt x="1142" y="341907"/>
                    <a:pt x="857" y="341408"/>
                    <a:pt x="642" y="340908"/>
                  </a:cubicBezTo>
                  <a:cubicBezTo>
                    <a:pt x="428" y="340408"/>
                    <a:pt x="286" y="339909"/>
                    <a:pt x="143" y="339338"/>
                  </a:cubicBezTo>
                  <a:cubicBezTo>
                    <a:pt x="71" y="338767"/>
                    <a:pt x="0" y="338196"/>
                    <a:pt x="0" y="337625"/>
                  </a:cubicBezTo>
                  <a:cubicBezTo>
                    <a:pt x="0" y="336982"/>
                    <a:pt x="71" y="336411"/>
                    <a:pt x="143" y="335911"/>
                  </a:cubicBezTo>
                  <a:cubicBezTo>
                    <a:pt x="357" y="334769"/>
                    <a:pt x="785" y="333770"/>
                    <a:pt x="1428" y="332842"/>
                  </a:cubicBezTo>
                  <a:cubicBezTo>
                    <a:pt x="1784" y="332342"/>
                    <a:pt x="2141" y="331914"/>
                    <a:pt x="2498" y="331557"/>
                  </a:cubicBezTo>
                  <a:cubicBezTo>
                    <a:pt x="3712" y="330344"/>
                    <a:pt x="5211" y="329559"/>
                    <a:pt x="6852" y="329202"/>
                  </a:cubicBezTo>
                  <a:cubicBezTo>
                    <a:pt x="7423" y="329130"/>
                    <a:pt x="7994" y="329059"/>
                    <a:pt x="8566" y="329059"/>
                  </a:cubicBezTo>
                  <a:close/>
                  <a:moveTo>
                    <a:pt x="86939" y="328060"/>
                  </a:moveTo>
                  <a:cubicBezTo>
                    <a:pt x="92222" y="328060"/>
                    <a:pt x="96433" y="332343"/>
                    <a:pt x="96433" y="337554"/>
                  </a:cubicBezTo>
                  <a:cubicBezTo>
                    <a:pt x="96433" y="338910"/>
                    <a:pt x="96219" y="340123"/>
                    <a:pt x="95719" y="341265"/>
                  </a:cubicBezTo>
                  <a:cubicBezTo>
                    <a:pt x="95219" y="342407"/>
                    <a:pt x="94506" y="343407"/>
                    <a:pt x="93578" y="344263"/>
                  </a:cubicBezTo>
                  <a:cubicBezTo>
                    <a:pt x="91865" y="345976"/>
                    <a:pt x="89509" y="347047"/>
                    <a:pt x="86868" y="347047"/>
                  </a:cubicBezTo>
                  <a:cubicBezTo>
                    <a:pt x="84227" y="347047"/>
                    <a:pt x="81872" y="345976"/>
                    <a:pt x="80158" y="344263"/>
                  </a:cubicBezTo>
                  <a:cubicBezTo>
                    <a:pt x="79302" y="343407"/>
                    <a:pt x="78659" y="342407"/>
                    <a:pt x="78160" y="341265"/>
                  </a:cubicBezTo>
                  <a:cubicBezTo>
                    <a:pt x="77732" y="340123"/>
                    <a:pt x="77446" y="338838"/>
                    <a:pt x="77446" y="337554"/>
                  </a:cubicBezTo>
                  <a:cubicBezTo>
                    <a:pt x="77446" y="332271"/>
                    <a:pt x="81729" y="328060"/>
                    <a:pt x="86939" y="328060"/>
                  </a:cubicBezTo>
                  <a:close/>
                  <a:moveTo>
                    <a:pt x="243903" y="325990"/>
                  </a:moveTo>
                  <a:cubicBezTo>
                    <a:pt x="250327" y="325990"/>
                    <a:pt x="255538" y="331201"/>
                    <a:pt x="255538" y="337625"/>
                  </a:cubicBezTo>
                  <a:cubicBezTo>
                    <a:pt x="255538" y="339195"/>
                    <a:pt x="255181" y="340766"/>
                    <a:pt x="254610" y="342122"/>
                  </a:cubicBezTo>
                  <a:cubicBezTo>
                    <a:pt x="253967" y="343478"/>
                    <a:pt x="253182" y="344763"/>
                    <a:pt x="252111" y="345834"/>
                  </a:cubicBezTo>
                  <a:cubicBezTo>
                    <a:pt x="250041" y="347975"/>
                    <a:pt x="247115" y="349260"/>
                    <a:pt x="243903" y="349260"/>
                  </a:cubicBezTo>
                  <a:cubicBezTo>
                    <a:pt x="240691" y="349260"/>
                    <a:pt x="237764" y="347904"/>
                    <a:pt x="235694" y="345834"/>
                  </a:cubicBezTo>
                  <a:cubicBezTo>
                    <a:pt x="234624" y="344763"/>
                    <a:pt x="233767" y="343478"/>
                    <a:pt x="233196" y="342122"/>
                  </a:cubicBezTo>
                  <a:cubicBezTo>
                    <a:pt x="232625" y="340766"/>
                    <a:pt x="232268" y="339195"/>
                    <a:pt x="232268" y="337625"/>
                  </a:cubicBezTo>
                  <a:cubicBezTo>
                    <a:pt x="232268" y="331201"/>
                    <a:pt x="237479" y="325990"/>
                    <a:pt x="243903" y="325990"/>
                  </a:cubicBezTo>
                  <a:close/>
                  <a:moveTo>
                    <a:pt x="322349" y="324705"/>
                  </a:moveTo>
                  <a:cubicBezTo>
                    <a:pt x="324990" y="324705"/>
                    <a:pt x="327489" y="325562"/>
                    <a:pt x="329559" y="326918"/>
                  </a:cubicBezTo>
                  <a:cubicBezTo>
                    <a:pt x="332913" y="329273"/>
                    <a:pt x="335198" y="333199"/>
                    <a:pt x="335198" y="337625"/>
                  </a:cubicBezTo>
                  <a:cubicBezTo>
                    <a:pt x="335198" y="339409"/>
                    <a:pt x="334841" y="341051"/>
                    <a:pt x="334198" y="342621"/>
                  </a:cubicBezTo>
                  <a:cubicBezTo>
                    <a:pt x="333556" y="344120"/>
                    <a:pt x="332557" y="345548"/>
                    <a:pt x="331414" y="346690"/>
                  </a:cubicBezTo>
                  <a:cubicBezTo>
                    <a:pt x="330843" y="347261"/>
                    <a:pt x="330201" y="347832"/>
                    <a:pt x="329559" y="348260"/>
                  </a:cubicBezTo>
                  <a:cubicBezTo>
                    <a:pt x="327489" y="349688"/>
                    <a:pt x="324990" y="350473"/>
                    <a:pt x="322349" y="350473"/>
                  </a:cubicBezTo>
                  <a:cubicBezTo>
                    <a:pt x="321493" y="350473"/>
                    <a:pt x="320636" y="350330"/>
                    <a:pt x="319780" y="350188"/>
                  </a:cubicBezTo>
                  <a:cubicBezTo>
                    <a:pt x="317281" y="349688"/>
                    <a:pt x="314997" y="348403"/>
                    <a:pt x="313284" y="346690"/>
                  </a:cubicBezTo>
                  <a:cubicBezTo>
                    <a:pt x="312071" y="345548"/>
                    <a:pt x="311143" y="344192"/>
                    <a:pt x="310500" y="342621"/>
                  </a:cubicBezTo>
                  <a:cubicBezTo>
                    <a:pt x="309858" y="341122"/>
                    <a:pt x="309501" y="339409"/>
                    <a:pt x="309501" y="337625"/>
                  </a:cubicBezTo>
                  <a:cubicBezTo>
                    <a:pt x="309501" y="331415"/>
                    <a:pt x="313927" y="326204"/>
                    <a:pt x="319780" y="324990"/>
                  </a:cubicBezTo>
                  <a:cubicBezTo>
                    <a:pt x="320565" y="324776"/>
                    <a:pt x="321493" y="324705"/>
                    <a:pt x="322349" y="324705"/>
                  </a:cubicBezTo>
                  <a:close/>
                  <a:moveTo>
                    <a:pt x="479098" y="321707"/>
                  </a:moveTo>
                  <a:cubicBezTo>
                    <a:pt x="484594" y="321707"/>
                    <a:pt x="489376" y="324491"/>
                    <a:pt x="492232" y="328702"/>
                  </a:cubicBezTo>
                  <a:cubicBezTo>
                    <a:pt x="493945" y="331272"/>
                    <a:pt x="494944" y="334270"/>
                    <a:pt x="494944" y="337553"/>
                  </a:cubicBezTo>
                  <a:cubicBezTo>
                    <a:pt x="494944" y="339695"/>
                    <a:pt x="494516" y="341836"/>
                    <a:pt x="493731" y="343692"/>
                  </a:cubicBezTo>
                  <a:cubicBezTo>
                    <a:pt x="493374" y="344691"/>
                    <a:pt x="492874" y="345548"/>
                    <a:pt x="492303" y="346404"/>
                  </a:cubicBezTo>
                  <a:cubicBezTo>
                    <a:pt x="491732" y="347261"/>
                    <a:pt x="491090" y="348046"/>
                    <a:pt x="490304" y="348760"/>
                  </a:cubicBezTo>
                  <a:cubicBezTo>
                    <a:pt x="487449" y="351615"/>
                    <a:pt x="483452" y="353400"/>
                    <a:pt x="479098" y="353400"/>
                  </a:cubicBezTo>
                  <a:cubicBezTo>
                    <a:pt x="477956" y="353400"/>
                    <a:pt x="476885" y="353257"/>
                    <a:pt x="475886" y="353043"/>
                  </a:cubicBezTo>
                  <a:cubicBezTo>
                    <a:pt x="472816" y="352472"/>
                    <a:pt x="470033" y="350901"/>
                    <a:pt x="467891" y="348760"/>
                  </a:cubicBezTo>
                  <a:cubicBezTo>
                    <a:pt x="467177" y="348046"/>
                    <a:pt x="466535" y="347261"/>
                    <a:pt x="465964" y="346404"/>
                  </a:cubicBezTo>
                  <a:cubicBezTo>
                    <a:pt x="465393" y="345548"/>
                    <a:pt x="464965" y="344620"/>
                    <a:pt x="464536" y="343692"/>
                  </a:cubicBezTo>
                  <a:cubicBezTo>
                    <a:pt x="464108" y="342693"/>
                    <a:pt x="463823" y="341693"/>
                    <a:pt x="463608" y="340694"/>
                  </a:cubicBezTo>
                  <a:cubicBezTo>
                    <a:pt x="463466" y="339623"/>
                    <a:pt x="463323" y="338553"/>
                    <a:pt x="463323" y="337482"/>
                  </a:cubicBezTo>
                  <a:cubicBezTo>
                    <a:pt x="463323" y="336340"/>
                    <a:pt x="463394" y="335269"/>
                    <a:pt x="463608" y="334270"/>
                  </a:cubicBezTo>
                  <a:cubicBezTo>
                    <a:pt x="464037" y="332200"/>
                    <a:pt x="464822" y="330344"/>
                    <a:pt x="465964" y="328631"/>
                  </a:cubicBezTo>
                  <a:cubicBezTo>
                    <a:pt x="466535" y="327774"/>
                    <a:pt x="467177" y="326989"/>
                    <a:pt x="467891" y="326275"/>
                  </a:cubicBezTo>
                  <a:cubicBezTo>
                    <a:pt x="470033" y="324134"/>
                    <a:pt x="472816" y="322635"/>
                    <a:pt x="475886" y="321993"/>
                  </a:cubicBezTo>
                  <a:cubicBezTo>
                    <a:pt x="476956" y="321850"/>
                    <a:pt x="478027" y="321707"/>
                    <a:pt x="479098" y="321707"/>
                  </a:cubicBezTo>
                  <a:close/>
                  <a:moveTo>
                    <a:pt x="557687" y="320066"/>
                  </a:moveTo>
                  <a:cubicBezTo>
                    <a:pt x="567323" y="320066"/>
                    <a:pt x="575175" y="327918"/>
                    <a:pt x="575175" y="337554"/>
                  </a:cubicBezTo>
                  <a:cubicBezTo>
                    <a:pt x="575175" y="339981"/>
                    <a:pt x="574675" y="342336"/>
                    <a:pt x="573819" y="344406"/>
                  </a:cubicBezTo>
                  <a:cubicBezTo>
                    <a:pt x="572891" y="346476"/>
                    <a:pt x="571606" y="348404"/>
                    <a:pt x="570178" y="349974"/>
                  </a:cubicBezTo>
                  <a:cubicBezTo>
                    <a:pt x="566966" y="353115"/>
                    <a:pt x="562612" y="355113"/>
                    <a:pt x="557758" y="355113"/>
                  </a:cubicBezTo>
                  <a:cubicBezTo>
                    <a:pt x="552905" y="355113"/>
                    <a:pt x="548479" y="353115"/>
                    <a:pt x="545338" y="349974"/>
                  </a:cubicBezTo>
                  <a:cubicBezTo>
                    <a:pt x="543697" y="348404"/>
                    <a:pt x="542412" y="346476"/>
                    <a:pt x="541555" y="344406"/>
                  </a:cubicBezTo>
                  <a:cubicBezTo>
                    <a:pt x="540699" y="342265"/>
                    <a:pt x="540199" y="339981"/>
                    <a:pt x="540199" y="337554"/>
                  </a:cubicBezTo>
                  <a:cubicBezTo>
                    <a:pt x="540199" y="327918"/>
                    <a:pt x="548051" y="320066"/>
                    <a:pt x="557687" y="320066"/>
                  </a:cubicBezTo>
                  <a:close/>
                  <a:moveTo>
                    <a:pt x="714579" y="316140"/>
                  </a:moveTo>
                  <a:cubicBezTo>
                    <a:pt x="726428" y="316140"/>
                    <a:pt x="736064" y="325776"/>
                    <a:pt x="736064" y="337625"/>
                  </a:cubicBezTo>
                  <a:cubicBezTo>
                    <a:pt x="736064" y="340552"/>
                    <a:pt x="735422" y="343407"/>
                    <a:pt x="734351" y="345977"/>
                  </a:cubicBezTo>
                  <a:cubicBezTo>
                    <a:pt x="733281" y="348546"/>
                    <a:pt x="731710" y="350830"/>
                    <a:pt x="729854" y="352829"/>
                  </a:cubicBezTo>
                  <a:cubicBezTo>
                    <a:pt x="726000" y="356684"/>
                    <a:pt x="720575" y="359111"/>
                    <a:pt x="714651" y="359111"/>
                  </a:cubicBezTo>
                  <a:cubicBezTo>
                    <a:pt x="708726" y="359111"/>
                    <a:pt x="703373" y="356755"/>
                    <a:pt x="699447" y="352829"/>
                  </a:cubicBezTo>
                  <a:cubicBezTo>
                    <a:pt x="697448" y="350902"/>
                    <a:pt x="695878" y="348546"/>
                    <a:pt x="694807" y="345977"/>
                  </a:cubicBezTo>
                  <a:cubicBezTo>
                    <a:pt x="693665" y="343407"/>
                    <a:pt x="693094" y="340623"/>
                    <a:pt x="693094" y="337625"/>
                  </a:cubicBezTo>
                  <a:cubicBezTo>
                    <a:pt x="693094" y="325776"/>
                    <a:pt x="702730" y="316140"/>
                    <a:pt x="714579" y="316140"/>
                  </a:cubicBezTo>
                  <a:close/>
                  <a:moveTo>
                    <a:pt x="793025" y="313784"/>
                  </a:moveTo>
                  <a:cubicBezTo>
                    <a:pt x="797950" y="313784"/>
                    <a:pt x="802590" y="315283"/>
                    <a:pt x="806373" y="317853"/>
                  </a:cubicBezTo>
                  <a:cubicBezTo>
                    <a:pt x="812725" y="322135"/>
                    <a:pt x="816865" y="329416"/>
                    <a:pt x="816865" y="337625"/>
                  </a:cubicBezTo>
                  <a:cubicBezTo>
                    <a:pt x="816865" y="340908"/>
                    <a:pt x="816223" y="344049"/>
                    <a:pt x="815010" y="346904"/>
                  </a:cubicBezTo>
                  <a:cubicBezTo>
                    <a:pt x="813796" y="349759"/>
                    <a:pt x="812012" y="352329"/>
                    <a:pt x="809870" y="354470"/>
                  </a:cubicBezTo>
                  <a:cubicBezTo>
                    <a:pt x="808800" y="355541"/>
                    <a:pt x="807586" y="356469"/>
                    <a:pt x="806373" y="357397"/>
                  </a:cubicBezTo>
                  <a:cubicBezTo>
                    <a:pt x="802518" y="359967"/>
                    <a:pt x="797950" y="361466"/>
                    <a:pt x="793025" y="361466"/>
                  </a:cubicBezTo>
                  <a:cubicBezTo>
                    <a:pt x="791383" y="361466"/>
                    <a:pt x="789813" y="361251"/>
                    <a:pt x="788242" y="360966"/>
                  </a:cubicBezTo>
                  <a:cubicBezTo>
                    <a:pt x="783603" y="360038"/>
                    <a:pt x="779391" y="357682"/>
                    <a:pt x="776179" y="354470"/>
                  </a:cubicBezTo>
                  <a:cubicBezTo>
                    <a:pt x="773966" y="352329"/>
                    <a:pt x="772253" y="349759"/>
                    <a:pt x="771040" y="346904"/>
                  </a:cubicBezTo>
                  <a:cubicBezTo>
                    <a:pt x="769826" y="344049"/>
                    <a:pt x="769184" y="340908"/>
                    <a:pt x="769184" y="337625"/>
                  </a:cubicBezTo>
                  <a:cubicBezTo>
                    <a:pt x="769184" y="326133"/>
                    <a:pt x="777393" y="316496"/>
                    <a:pt x="788242" y="314284"/>
                  </a:cubicBezTo>
                  <a:cubicBezTo>
                    <a:pt x="789741" y="313927"/>
                    <a:pt x="791383" y="313784"/>
                    <a:pt x="793025" y="313784"/>
                  </a:cubicBezTo>
                  <a:close/>
                  <a:moveTo>
                    <a:pt x="47753" y="289372"/>
                  </a:moveTo>
                  <a:cubicBezTo>
                    <a:pt x="52749" y="289372"/>
                    <a:pt x="56747" y="293369"/>
                    <a:pt x="56747" y="298366"/>
                  </a:cubicBezTo>
                  <a:cubicBezTo>
                    <a:pt x="56747" y="303362"/>
                    <a:pt x="52749" y="307360"/>
                    <a:pt x="47753" y="307360"/>
                  </a:cubicBezTo>
                  <a:cubicBezTo>
                    <a:pt x="42756" y="307360"/>
                    <a:pt x="38759" y="303362"/>
                    <a:pt x="38759" y="298366"/>
                  </a:cubicBezTo>
                  <a:cubicBezTo>
                    <a:pt x="38759" y="293369"/>
                    <a:pt x="42756" y="289372"/>
                    <a:pt x="47753" y="289372"/>
                  </a:cubicBezTo>
                  <a:close/>
                  <a:moveTo>
                    <a:pt x="126198" y="288373"/>
                  </a:moveTo>
                  <a:cubicBezTo>
                    <a:pt x="131694" y="288373"/>
                    <a:pt x="136191" y="292870"/>
                    <a:pt x="136191" y="298366"/>
                  </a:cubicBezTo>
                  <a:cubicBezTo>
                    <a:pt x="136191" y="303862"/>
                    <a:pt x="131694" y="308359"/>
                    <a:pt x="126198" y="308359"/>
                  </a:cubicBezTo>
                  <a:cubicBezTo>
                    <a:pt x="120631" y="308359"/>
                    <a:pt x="116205" y="303862"/>
                    <a:pt x="116205" y="298366"/>
                  </a:cubicBezTo>
                  <a:cubicBezTo>
                    <a:pt x="116205" y="292799"/>
                    <a:pt x="120702" y="288373"/>
                    <a:pt x="126198" y="288373"/>
                  </a:cubicBezTo>
                  <a:close/>
                  <a:moveTo>
                    <a:pt x="283162" y="286160"/>
                  </a:moveTo>
                  <a:cubicBezTo>
                    <a:pt x="289872" y="286160"/>
                    <a:pt x="295368" y="291585"/>
                    <a:pt x="295368" y="298366"/>
                  </a:cubicBezTo>
                  <a:cubicBezTo>
                    <a:pt x="295368" y="305147"/>
                    <a:pt x="289872" y="310572"/>
                    <a:pt x="283162" y="310572"/>
                  </a:cubicBezTo>
                  <a:cubicBezTo>
                    <a:pt x="276452" y="310572"/>
                    <a:pt x="270956" y="305147"/>
                    <a:pt x="270956" y="298366"/>
                  </a:cubicBezTo>
                  <a:cubicBezTo>
                    <a:pt x="270956" y="291656"/>
                    <a:pt x="276381" y="286160"/>
                    <a:pt x="283162" y="286160"/>
                  </a:cubicBezTo>
                  <a:close/>
                  <a:moveTo>
                    <a:pt x="361536" y="284804"/>
                  </a:moveTo>
                  <a:cubicBezTo>
                    <a:pt x="369031" y="284804"/>
                    <a:pt x="375098" y="290871"/>
                    <a:pt x="375098" y="298366"/>
                  </a:cubicBezTo>
                  <a:cubicBezTo>
                    <a:pt x="375098" y="305861"/>
                    <a:pt x="369031" y="311928"/>
                    <a:pt x="361536" y="311928"/>
                  </a:cubicBezTo>
                  <a:cubicBezTo>
                    <a:pt x="354041" y="311928"/>
                    <a:pt x="347974" y="305861"/>
                    <a:pt x="347974" y="298366"/>
                  </a:cubicBezTo>
                  <a:cubicBezTo>
                    <a:pt x="347974" y="290871"/>
                    <a:pt x="354041" y="284804"/>
                    <a:pt x="361536" y="284804"/>
                  </a:cubicBezTo>
                  <a:close/>
                  <a:moveTo>
                    <a:pt x="518428" y="281735"/>
                  </a:moveTo>
                  <a:cubicBezTo>
                    <a:pt x="527636" y="281735"/>
                    <a:pt x="535060" y="289158"/>
                    <a:pt x="535060" y="298366"/>
                  </a:cubicBezTo>
                  <a:cubicBezTo>
                    <a:pt x="535060" y="307574"/>
                    <a:pt x="527636" y="314998"/>
                    <a:pt x="518428" y="314998"/>
                  </a:cubicBezTo>
                  <a:cubicBezTo>
                    <a:pt x="509220" y="314998"/>
                    <a:pt x="501797" y="307574"/>
                    <a:pt x="501797" y="298366"/>
                  </a:cubicBezTo>
                  <a:cubicBezTo>
                    <a:pt x="501797" y="289158"/>
                    <a:pt x="509220" y="281735"/>
                    <a:pt x="518428" y="281735"/>
                  </a:cubicBezTo>
                  <a:close/>
                  <a:moveTo>
                    <a:pt x="596946" y="279950"/>
                  </a:moveTo>
                  <a:cubicBezTo>
                    <a:pt x="607082" y="279950"/>
                    <a:pt x="615362" y="288159"/>
                    <a:pt x="615362" y="298366"/>
                  </a:cubicBezTo>
                  <a:cubicBezTo>
                    <a:pt x="615362" y="308573"/>
                    <a:pt x="607082" y="316782"/>
                    <a:pt x="596946" y="316782"/>
                  </a:cubicBezTo>
                  <a:cubicBezTo>
                    <a:pt x="586810" y="316782"/>
                    <a:pt x="578530" y="308573"/>
                    <a:pt x="578530" y="298366"/>
                  </a:cubicBezTo>
                  <a:cubicBezTo>
                    <a:pt x="578530" y="288230"/>
                    <a:pt x="586739" y="279950"/>
                    <a:pt x="596946" y="279950"/>
                  </a:cubicBezTo>
                  <a:close/>
                  <a:moveTo>
                    <a:pt x="753766" y="275739"/>
                  </a:moveTo>
                  <a:cubicBezTo>
                    <a:pt x="766258" y="275739"/>
                    <a:pt x="776394" y="285875"/>
                    <a:pt x="776394" y="298366"/>
                  </a:cubicBezTo>
                  <a:cubicBezTo>
                    <a:pt x="776394" y="310858"/>
                    <a:pt x="766258" y="320994"/>
                    <a:pt x="753766" y="320994"/>
                  </a:cubicBezTo>
                  <a:cubicBezTo>
                    <a:pt x="741275" y="320994"/>
                    <a:pt x="731139" y="310858"/>
                    <a:pt x="731139" y="298366"/>
                  </a:cubicBezTo>
                  <a:cubicBezTo>
                    <a:pt x="731139" y="285875"/>
                    <a:pt x="741275" y="275739"/>
                    <a:pt x="753766" y="275739"/>
                  </a:cubicBezTo>
                  <a:close/>
                  <a:moveTo>
                    <a:pt x="832283" y="273241"/>
                  </a:moveTo>
                  <a:cubicBezTo>
                    <a:pt x="846131" y="273241"/>
                    <a:pt x="857337" y="284519"/>
                    <a:pt x="857337" y="298367"/>
                  </a:cubicBezTo>
                  <a:cubicBezTo>
                    <a:pt x="857337" y="312214"/>
                    <a:pt x="846059" y="323421"/>
                    <a:pt x="832283" y="323421"/>
                  </a:cubicBezTo>
                  <a:cubicBezTo>
                    <a:pt x="818436" y="323421"/>
                    <a:pt x="807229" y="312214"/>
                    <a:pt x="807229" y="298367"/>
                  </a:cubicBezTo>
                  <a:cubicBezTo>
                    <a:pt x="807229" y="284448"/>
                    <a:pt x="818436" y="273241"/>
                    <a:pt x="832283" y="273241"/>
                  </a:cubicBezTo>
                  <a:close/>
                  <a:moveTo>
                    <a:pt x="86939" y="249685"/>
                  </a:moveTo>
                  <a:cubicBezTo>
                    <a:pt x="92222" y="249685"/>
                    <a:pt x="96433" y="253968"/>
                    <a:pt x="96433" y="259179"/>
                  </a:cubicBezTo>
                  <a:cubicBezTo>
                    <a:pt x="96433" y="264389"/>
                    <a:pt x="92222" y="268601"/>
                    <a:pt x="86939" y="268672"/>
                  </a:cubicBezTo>
                  <a:cubicBezTo>
                    <a:pt x="81657" y="268672"/>
                    <a:pt x="77446" y="264389"/>
                    <a:pt x="77446" y="259179"/>
                  </a:cubicBezTo>
                  <a:cubicBezTo>
                    <a:pt x="77446" y="253896"/>
                    <a:pt x="81729" y="249685"/>
                    <a:pt x="86939" y="249685"/>
                  </a:cubicBezTo>
                  <a:close/>
                  <a:moveTo>
                    <a:pt x="165457" y="248686"/>
                  </a:moveTo>
                  <a:cubicBezTo>
                    <a:pt x="169097" y="248686"/>
                    <a:pt x="172309" y="250542"/>
                    <a:pt x="174165" y="253326"/>
                  </a:cubicBezTo>
                  <a:cubicBezTo>
                    <a:pt x="175307" y="254967"/>
                    <a:pt x="175950" y="257037"/>
                    <a:pt x="175950" y="259179"/>
                  </a:cubicBezTo>
                  <a:cubicBezTo>
                    <a:pt x="175950" y="261320"/>
                    <a:pt x="175307" y="263390"/>
                    <a:pt x="174165" y="265032"/>
                  </a:cubicBezTo>
                  <a:cubicBezTo>
                    <a:pt x="172238" y="267816"/>
                    <a:pt x="169026" y="269672"/>
                    <a:pt x="165457" y="269814"/>
                  </a:cubicBezTo>
                  <a:cubicBezTo>
                    <a:pt x="164672" y="269814"/>
                    <a:pt x="164029" y="269743"/>
                    <a:pt x="163315" y="269600"/>
                  </a:cubicBezTo>
                  <a:cubicBezTo>
                    <a:pt x="161317" y="269172"/>
                    <a:pt x="159461" y="268173"/>
                    <a:pt x="158033" y="266745"/>
                  </a:cubicBezTo>
                  <a:cubicBezTo>
                    <a:pt x="157534" y="266245"/>
                    <a:pt x="157105" y="265746"/>
                    <a:pt x="156748" y="265175"/>
                  </a:cubicBezTo>
                  <a:cubicBezTo>
                    <a:pt x="156035" y="264033"/>
                    <a:pt x="155464" y="262748"/>
                    <a:pt x="155178" y="261392"/>
                  </a:cubicBezTo>
                  <a:cubicBezTo>
                    <a:pt x="155035" y="260678"/>
                    <a:pt x="154964" y="259964"/>
                    <a:pt x="154964" y="259250"/>
                  </a:cubicBezTo>
                  <a:cubicBezTo>
                    <a:pt x="154964" y="258465"/>
                    <a:pt x="155035" y="257823"/>
                    <a:pt x="155178" y="257109"/>
                  </a:cubicBezTo>
                  <a:cubicBezTo>
                    <a:pt x="155464" y="255681"/>
                    <a:pt x="155963" y="254468"/>
                    <a:pt x="156748" y="253326"/>
                  </a:cubicBezTo>
                  <a:cubicBezTo>
                    <a:pt x="157105" y="252755"/>
                    <a:pt x="157534" y="252255"/>
                    <a:pt x="158033" y="251755"/>
                  </a:cubicBezTo>
                  <a:cubicBezTo>
                    <a:pt x="159461" y="250328"/>
                    <a:pt x="161245" y="249328"/>
                    <a:pt x="163315" y="248900"/>
                  </a:cubicBezTo>
                  <a:cubicBezTo>
                    <a:pt x="164029" y="248757"/>
                    <a:pt x="164743" y="248686"/>
                    <a:pt x="165457" y="248686"/>
                  </a:cubicBezTo>
                  <a:close/>
                  <a:moveTo>
                    <a:pt x="322349" y="246259"/>
                  </a:moveTo>
                  <a:cubicBezTo>
                    <a:pt x="324990" y="246259"/>
                    <a:pt x="327489" y="247116"/>
                    <a:pt x="329559" y="248472"/>
                  </a:cubicBezTo>
                  <a:cubicBezTo>
                    <a:pt x="332913" y="250827"/>
                    <a:pt x="335198" y="254753"/>
                    <a:pt x="335198" y="259179"/>
                  </a:cubicBezTo>
                  <a:cubicBezTo>
                    <a:pt x="335198" y="263604"/>
                    <a:pt x="332985" y="267530"/>
                    <a:pt x="329559" y="269886"/>
                  </a:cubicBezTo>
                  <a:cubicBezTo>
                    <a:pt x="327489" y="271313"/>
                    <a:pt x="324990" y="272098"/>
                    <a:pt x="322349" y="272098"/>
                  </a:cubicBezTo>
                  <a:cubicBezTo>
                    <a:pt x="321493" y="272098"/>
                    <a:pt x="320636" y="271956"/>
                    <a:pt x="319780" y="271813"/>
                  </a:cubicBezTo>
                  <a:cubicBezTo>
                    <a:pt x="313927" y="270599"/>
                    <a:pt x="309501" y="265389"/>
                    <a:pt x="309501" y="259179"/>
                  </a:cubicBezTo>
                  <a:cubicBezTo>
                    <a:pt x="309501" y="252969"/>
                    <a:pt x="313927" y="247758"/>
                    <a:pt x="319780" y="246545"/>
                  </a:cubicBezTo>
                  <a:cubicBezTo>
                    <a:pt x="320565" y="246330"/>
                    <a:pt x="321493" y="246259"/>
                    <a:pt x="322349" y="246259"/>
                  </a:cubicBezTo>
                  <a:close/>
                  <a:moveTo>
                    <a:pt x="400795" y="244903"/>
                  </a:moveTo>
                  <a:cubicBezTo>
                    <a:pt x="408718" y="244903"/>
                    <a:pt x="415071" y="251327"/>
                    <a:pt x="415071" y="259179"/>
                  </a:cubicBezTo>
                  <a:cubicBezTo>
                    <a:pt x="415071" y="267031"/>
                    <a:pt x="408647" y="273455"/>
                    <a:pt x="400795" y="273455"/>
                  </a:cubicBezTo>
                  <a:cubicBezTo>
                    <a:pt x="392943" y="273455"/>
                    <a:pt x="386519" y="267031"/>
                    <a:pt x="386519" y="259179"/>
                  </a:cubicBezTo>
                  <a:cubicBezTo>
                    <a:pt x="386519" y="251256"/>
                    <a:pt x="392943" y="244903"/>
                    <a:pt x="400795" y="244903"/>
                  </a:cubicBezTo>
                  <a:close/>
                  <a:moveTo>
                    <a:pt x="557687" y="241691"/>
                  </a:moveTo>
                  <a:cubicBezTo>
                    <a:pt x="567323" y="241691"/>
                    <a:pt x="575175" y="249543"/>
                    <a:pt x="575175" y="259179"/>
                  </a:cubicBezTo>
                  <a:cubicBezTo>
                    <a:pt x="575175" y="268815"/>
                    <a:pt x="567323" y="276667"/>
                    <a:pt x="557687" y="276667"/>
                  </a:cubicBezTo>
                  <a:cubicBezTo>
                    <a:pt x="548051" y="276667"/>
                    <a:pt x="540199" y="268815"/>
                    <a:pt x="540199" y="259179"/>
                  </a:cubicBezTo>
                  <a:cubicBezTo>
                    <a:pt x="540199" y="249543"/>
                    <a:pt x="548051" y="241691"/>
                    <a:pt x="557687" y="241691"/>
                  </a:cubicBezTo>
                  <a:close/>
                  <a:moveTo>
                    <a:pt x="636061" y="239764"/>
                  </a:moveTo>
                  <a:cubicBezTo>
                    <a:pt x="642771" y="239764"/>
                    <a:pt x="648695" y="243190"/>
                    <a:pt x="652193" y="248330"/>
                  </a:cubicBezTo>
                  <a:cubicBezTo>
                    <a:pt x="654263" y="251399"/>
                    <a:pt x="655476" y="255182"/>
                    <a:pt x="655476" y="259179"/>
                  </a:cubicBezTo>
                  <a:cubicBezTo>
                    <a:pt x="655476" y="263177"/>
                    <a:pt x="654263" y="266960"/>
                    <a:pt x="652193" y="270029"/>
                  </a:cubicBezTo>
                  <a:cubicBezTo>
                    <a:pt x="648695" y="275168"/>
                    <a:pt x="642842" y="278594"/>
                    <a:pt x="636061" y="278594"/>
                  </a:cubicBezTo>
                  <a:cubicBezTo>
                    <a:pt x="634705" y="278594"/>
                    <a:pt x="633420" y="278452"/>
                    <a:pt x="632135" y="278166"/>
                  </a:cubicBezTo>
                  <a:cubicBezTo>
                    <a:pt x="628352" y="277381"/>
                    <a:pt x="624997" y="275525"/>
                    <a:pt x="622356" y="272884"/>
                  </a:cubicBezTo>
                  <a:cubicBezTo>
                    <a:pt x="621500" y="272028"/>
                    <a:pt x="620715" y="271028"/>
                    <a:pt x="620001" y="270029"/>
                  </a:cubicBezTo>
                  <a:cubicBezTo>
                    <a:pt x="618573" y="267959"/>
                    <a:pt x="617574" y="265603"/>
                    <a:pt x="617074" y="263105"/>
                  </a:cubicBezTo>
                  <a:cubicBezTo>
                    <a:pt x="616789" y="261820"/>
                    <a:pt x="616646" y="260535"/>
                    <a:pt x="616646" y="259179"/>
                  </a:cubicBezTo>
                  <a:cubicBezTo>
                    <a:pt x="616646" y="257823"/>
                    <a:pt x="616789" y="256538"/>
                    <a:pt x="617074" y="255253"/>
                  </a:cubicBezTo>
                  <a:cubicBezTo>
                    <a:pt x="617574" y="252755"/>
                    <a:pt x="618573" y="250400"/>
                    <a:pt x="620001" y="248330"/>
                  </a:cubicBezTo>
                  <a:cubicBezTo>
                    <a:pt x="620715" y="247330"/>
                    <a:pt x="621500" y="246331"/>
                    <a:pt x="622356" y="245474"/>
                  </a:cubicBezTo>
                  <a:cubicBezTo>
                    <a:pt x="624926" y="242833"/>
                    <a:pt x="628352" y="240977"/>
                    <a:pt x="632135" y="240192"/>
                  </a:cubicBezTo>
                  <a:cubicBezTo>
                    <a:pt x="633420" y="239907"/>
                    <a:pt x="634705" y="239764"/>
                    <a:pt x="636061" y="239764"/>
                  </a:cubicBezTo>
                  <a:close/>
                  <a:moveTo>
                    <a:pt x="793025" y="235338"/>
                  </a:moveTo>
                  <a:cubicBezTo>
                    <a:pt x="797950" y="235338"/>
                    <a:pt x="802590" y="236837"/>
                    <a:pt x="806373" y="239407"/>
                  </a:cubicBezTo>
                  <a:cubicBezTo>
                    <a:pt x="812725" y="243689"/>
                    <a:pt x="816865" y="250970"/>
                    <a:pt x="816865" y="259179"/>
                  </a:cubicBezTo>
                  <a:cubicBezTo>
                    <a:pt x="816865" y="267387"/>
                    <a:pt x="812654" y="274597"/>
                    <a:pt x="806373" y="278951"/>
                  </a:cubicBezTo>
                  <a:cubicBezTo>
                    <a:pt x="802518" y="281521"/>
                    <a:pt x="797950" y="283020"/>
                    <a:pt x="793025" y="283020"/>
                  </a:cubicBezTo>
                  <a:cubicBezTo>
                    <a:pt x="791383" y="283020"/>
                    <a:pt x="789813" y="282805"/>
                    <a:pt x="788242" y="282520"/>
                  </a:cubicBezTo>
                  <a:cubicBezTo>
                    <a:pt x="777321" y="280307"/>
                    <a:pt x="769184" y="270671"/>
                    <a:pt x="769184" y="259179"/>
                  </a:cubicBezTo>
                  <a:cubicBezTo>
                    <a:pt x="769184" y="247687"/>
                    <a:pt x="777393" y="238050"/>
                    <a:pt x="788242" y="235838"/>
                  </a:cubicBezTo>
                  <a:cubicBezTo>
                    <a:pt x="789741" y="235481"/>
                    <a:pt x="791383" y="235338"/>
                    <a:pt x="793025" y="235338"/>
                  </a:cubicBezTo>
                  <a:close/>
                  <a:moveTo>
                    <a:pt x="871470" y="232768"/>
                  </a:moveTo>
                  <a:cubicBezTo>
                    <a:pt x="886032" y="232768"/>
                    <a:pt x="897881" y="244617"/>
                    <a:pt x="897881" y="259178"/>
                  </a:cubicBezTo>
                  <a:cubicBezTo>
                    <a:pt x="897881" y="273740"/>
                    <a:pt x="886032" y="285589"/>
                    <a:pt x="871470" y="285589"/>
                  </a:cubicBezTo>
                  <a:cubicBezTo>
                    <a:pt x="856909" y="285589"/>
                    <a:pt x="845060" y="273740"/>
                    <a:pt x="845060" y="259178"/>
                  </a:cubicBezTo>
                  <a:cubicBezTo>
                    <a:pt x="845060" y="244617"/>
                    <a:pt x="856909" y="232768"/>
                    <a:pt x="871470" y="232768"/>
                  </a:cubicBezTo>
                  <a:close/>
                  <a:moveTo>
                    <a:pt x="126198" y="209927"/>
                  </a:moveTo>
                  <a:cubicBezTo>
                    <a:pt x="131694" y="209927"/>
                    <a:pt x="136191" y="214424"/>
                    <a:pt x="136191" y="219920"/>
                  </a:cubicBezTo>
                  <a:cubicBezTo>
                    <a:pt x="136191" y="225416"/>
                    <a:pt x="131694" y="229913"/>
                    <a:pt x="126198" y="229913"/>
                  </a:cubicBezTo>
                  <a:cubicBezTo>
                    <a:pt x="120631" y="229913"/>
                    <a:pt x="116205" y="225416"/>
                    <a:pt x="116205" y="219920"/>
                  </a:cubicBezTo>
                  <a:cubicBezTo>
                    <a:pt x="116205" y="214353"/>
                    <a:pt x="120702" y="209927"/>
                    <a:pt x="126198" y="209927"/>
                  </a:cubicBezTo>
                  <a:close/>
                  <a:moveTo>
                    <a:pt x="204644" y="208856"/>
                  </a:moveTo>
                  <a:cubicBezTo>
                    <a:pt x="210782" y="208856"/>
                    <a:pt x="215708" y="213853"/>
                    <a:pt x="215708" y="219920"/>
                  </a:cubicBezTo>
                  <a:cubicBezTo>
                    <a:pt x="215708" y="226058"/>
                    <a:pt x="210782" y="230984"/>
                    <a:pt x="204644" y="230984"/>
                  </a:cubicBezTo>
                  <a:cubicBezTo>
                    <a:pt x="198505" y="230984"/>
                    <a:pt x="193580" y="225987"/>
                    <a:pt x="193580" y="219920"/>
                  </a:cubicBezTo>
                  <a:cubicBezTo>
                    <a:pt x="193580" y="213781"/>
                    <a:pt x="198577" y="208856"/>
                    <a:pt x="204644" y="208856"/>
                  </a:cubicBezTo>
                  <a:close/>
                  <a:moveTo>
                    <a:pt x="361536" y="206358"/>
                  </a:moveTo>
                  <a:cubicBezTo>
                    <a:pt x="369031" y="206358"/>
                    <a:pt x="375098" y="212425"/>
                    <a:pt x="375098" y="219920"/>
                  </a:cubicBezTo>
                  <a:cubicBezTo>
                    <a:pt x="375098" y="227415"/>
                    <a:pt x="369031" y="233482"/>
                    <a:pt x="361536" y="233482"/>
                  </a:cubicBezTo>
                  <a:cubicBezTo>
                    <a:pt x="354041" y="233482"/>
                    <a:pt x="347974" y="227415"/>
                    <a:pt x="347974" y="219920"/>
                  </a:cubicBezTo>
                  <a:cubicBezTo>
                    <a:pt x="347974" y="212425"/>
                    <a:pt x="354041" y="206358"/>
                    <a:pt x="361536" y="206358"/>
                  </a:cubicBezTo>
                  <a:close/>
                  <a:moveTo>
                    <a:pt x="440054" y="204930"/>
                  </a:moveTo>
                  <a:cubicBezTo>
                    <a:pt x="448334" y="204930"/>
                    <a:pt x="455043" y="211640"/>
                    <a:pt x="455043" y="219920"/>
                  </a:cubicBezTo>
                  <a:cubicBezTo>
                    <a:pt x="455043" y="228200"/>
                    <a:pt x="448262" y="234981"/>
                    <a:pt x="440054" y="234909"/>
                  </a:cubicBezTo>
                  <a:cubicBezTo>
                    <a:pt x="431774" y="234909"/>
                    <a:pt x="425064" y="228200"/>
                    <a:pt x="425064" y="219920"/>
                  </a:cubicBezTo>
                  <a:cubicBezTo>
                    <a:pt x="425064" y="211640"/>
                    <a:pt x="431774" y="204930"/>
                    <a:pt x="440054" y="204930"/>
                  </a:cubicBezTo>
                  <a:close/>
                  <a:moveTo>
                    <a:pt x="596946" y="201504"/>
                  </a:moveTo>
                  <a:cubicBezTo>
                    <a:pt x="607082" y="201504"/>
                    <a:pt x="615362" y="209713"/>
                    <a:pt x="615362" y="219920"/>
                  </a:cubicBezTo>
                  <a:cubicBezTo>
                    <a:pt x="615362" y="230127"/>
                    <a:pt x="607082" y="238407"/>
                    <a:pt x="596946" y="238336"/>
                  </a:cubicBezTo>
                  <a:cubicBezTo>
                    <a:pt x="586810" y="238336"/>
                    <a:pt x="578530" y="230127"/>
                    <a:pt x="578530" y="219920"/>
                  </a:cubicBezTo>
                  <a:cubicBezTo>
                    <a:pt x="578530" y="209784"/>
                    <a:pt x="586739" y="201504"/>
                    <a:pt x="596946" y="201504"/>
                  </a:cubicBezTo>
                  <a:close/>
                  <a:moveTo>
                    <a:pt x="675321" y="199506"/>
                  </a:moveTo>
                  <a:cubicBezTo>
                    <a:pt x="686598" y="199506"/>
                    <a:pt x="695735" y="208643"/>
                    <a:pt x="695735" y="219921"/>
                  </a:cubicBezTo>
                  <a:cubicBezTo>
                    <a:pt x="695735" y="231199"/>
                    <a:pt x="686598" y="240407"/>
                    <a:pt x="675321" y="240335"/>
                  </a:cubicBezTo>
                  <a:cubicBezTo>
                    <a:pt x="664043" y="240335"/>
                    <a:pt x="654906" y="231199"/>
                    <a:pt x="654906" y="219921"/>
                  </a:cubicBezTo>
                  <a:cubicBezTo>
                    <a:pt x="654906" y="208643"/>
                    <a:pt x="664043" y="199506"/>
                    <a:pt x="675321" y="199506"/>
                  </a:cubicBezTo>
                  <a:close/>
                  <a:moveTo>
                    <a:pt x="832283" y="194866"/>
                  </a:moveTo>
                  <a:cubicBezTo>
                    <a:pt x="846131" y="194866"/>
                    <a:pt x="857337" y="206073"/>
                    <a:pt x="857337" y="219920"/>
                  </a:cubicBezTo>
                  <a:cubicBezTo>
                    <a:pt x="857337" y="233768"/>
                    <a:pt x="846059" y="245046"/>
                    <a:pt x="832283" y="245046"/>
                  </a:cubicBezTo>
                  <a:cubicBezTo>
                    <a:pt x="818436" y="245046"/>
                    <a:pt x="807229" y="233768"/>
                    <a:pt x="807229" y="219920"/>
                  </a:cubicBezTo>
                  <a:cubicBezTo>
                    <a:pt x="807229" y="206073"/>
                    <a:pt x="818436" y="194866"/>
                    <a:pt x="832283" y="194866"/>
                  </a:cubicBezTo>
                  <a:close/>
                  <a:moveTo>
                    <a:pt x="165529" y="170240"/>
                  </a:moveTo>
                  <a:cubicBezTo>
                    <a:pt x="169169" y="170240"/>
                    <a:pt x="172381" y="172096"/>
                    <a:pt x="174237" y="174880"/>
                  </a:cubicBezTo>
                  <a:cubicBezTo>
                    <a:pt x="175379" y="176521"/>
                    <a:pt x="176022" y="178591"/>
                    <a:pt x="176022" y="180733"/>
                  </a:cubicBezTo>
                  <a:cubicBezTo>
                    <a:pt x="176022" y="182160"/>
                    <a:pt x="175665" y="183517"/>
                    <a:pt x="175165" y="184801"/>
                  </a:cubicBezTo>
                  <a:cubicBezTo>
                    <a:pt x="174879" y="185444"/>
                    <a:pt x="174523" y="186015"/>
                    <a:pt x="174166" y="186586"/>
                  </a:cubicBezTo>
                  <a:cubicBezTo>
                    <a:pt x="173737" y="187157"/>
                    <a:pt x="173309" y="187657"/>
                    <a:pt x="173024" y="188299"/>
                  </a:cubicBezTo>
                  <a:cubicBezTo>
                    <a:pt x="171096" y="190226"/>
                    <a:pt x="168527" y="191368"/>
                    <a:pt x="165600" y="191368"/>
                  </a:cubicBezTo>
                  <a:cubicBezTo>
                    <a:pt x="164815" y="191368"/>
                    <a:pt x="164173" y="191297"/>
                    <a:pt x="163459" y="191154"/>
                  </a:cubicBezTo>
                  <a:cubicBezTo>
                    <a:pt x="161460" y="190726"/>
                    <a:pt x="159604" y="189727"/>
                    <a:pt x="158177" y="188299"/>
                  </a:cubicBezTo>
                  <a:cubicBezTo>
                    <a:pt x="157677" y="187799"/>
                    <a:pt x="157249" y="187300"/>
                    <a:pt x="156892" y="186729"/>
                  </a:cubicBezTo>
                  <a:cubicBezTo>
                    <a:pt x="156464" y="186158"/>
                    <a:pt x="156178" y="185587"/>
                    <a:pt x="155893" y="184944"/>
                  </a:cubicBezTo>
                  <a:cubicBezTo>
                    <a:pt x="155607" y="184302"/>
                    <a:pt x="155393" y="183659"/>
                    <a:pt x="155250" y="182946"/>
                  </a:cubicBezTo>
                  <a:cubicBezTo>
                    <a:pt x="155107" y="182232"/>
                    <a:pt x="155036" y="181518"/>
                    <a:pt x="155036" y="180804"/>
                  </a:cubicBezTo>
                  <a:cubicBezTo>
                    <a:pt x="155036" y="180019"/>
                    <a:pt x="155107" y="179377"/>
                    <a:pt x="155250" y="178663"/>
                  </a:cubicBezTo>
                  <a:cubicBezTo>
                    <a:pt x="155536" y="177235"/>
                    <a:pt x="156035" y="176022"/>
                    <a:pt x="156820" y="174880"/>
                  </a:cubicBezTo>
                  <a:cubicBezTo>
                    <a:pt x="157177" y="174309"/>
                    <a:pt x="157606" y="173809"/>
                    <a:pt x="158105" y="173309"/>
                  </a:cubicBezTo>
                  <a:cubicBezTo>
                    <a:pt x="159533" y="171882"/>
                    <a:pt x="161317" y="170882"/>
                    <a:pt x="163387" y="170454"/>
                  </a:cubicBezTo>
                  <a:cubicBezTo>
                    <a:pt x="164101" y="170311"/>
                    <a:pt x="164815" y="170240"/>
                    <a:pt x="165529" y="170240"/>
                  </a:cubicBezTo>
                  <a:close/>
                  <a:moveTo>
                    <a:pt x="243903" y="169098"/>
                  </a:moveTo>
                  <a:cubicBezTo>
                    <a:pt x="250327" y="169098"/>
                    <a:pt x="255538" y="174309"/>
                    <a:pt x="255538" y="180733"/>
                  </a:cubicBezTo>
                  <a:cubicBezTo>
                    <a:pt x="255538" y="182303"/>
                    <a:pt x="255181" y="183874"/>
                    <a:pt x="254610" y="185230"/>
                  </a:cubicBezTo>
                  <a:cubicBezTo>
                    <a:pt x="253967" y="186657"/>
                    <a:pt x="253182" y="187871"/>
                    <a:pt x="252111" y="188942"/>
                  </a:cubicBezTo>
                  <a:cubicBezTo>
                    <a:pt x="250041" y="191083"/>
                    <a:pt x="247115" y="192368"/>
                    <a:pt x="243903" y="192368"/>
                  </a:cubicBezTo>
                  <a:cubicBezTo>
                    <a:pt x="240691" y="192368"/>
                    <a:pt x="237764" y="191012"/>
                    <a:pt x="235694" y="188942"/>
                  </a:cubicBezTo>
                  <a:cubicBezTo>
                    <a:pt x="234624" y="187871"/>
                    <a:pt x="233767" y="186586"/>
                    <a:pt x="233196" y="185230"/>
                  </a:cubicBezTo>
                  <a:cubicBezTo>
                    <a:pt x="232625" y="183874"/>
                    <a:pt x="232268" y="182303"/>
                    <a:pt x="232268" y="180733"/>
                  </a:cubicBezTo>
                  <a:cubicBezTo>
                    <a:pt x="232268" y="174309"/>
                    <a:pt x="237479" y="169098"/>
                    <a:pt x="243903" y="169098"/>
                  </a:cubicBezTo>
                  <a:close/>
                  <a:moveTo>
                    <a:pt x="400795" y="166385"/>
                  </a:moveTo>
                  <a:cubicBezTo>
                    <a:pt x="408718" y="166385"/>
                    <a:pt x="415071" y="172809"/>
                    <a:pt x="415071" y="180661"/>
                  </a:cubicBezTo>
                  <a:cubicBezTo>
                    <a:pt x="415071" y="182660"/>
                    <a:pt x="414642" y="184515"/>
                    <a:pt x="413929" y="186229"/>
                  </a:cubicBezTo>
                  <a:cubicBezTo>
                    <a:pt x="413215" y="187942"/>
                    <a:pt x="412144" y="189512"/>
                    <a:pt x="410859" y="190797"/>
                  </a:cubicBezTo>
                  <a:cubicBezTo>
                    <a:pt x="408290" y="193438"/>
                    <a:pt x="404721" y="195008"/>
                    <a:pt x="400795" y="195008"/>
                  </a:cubicBezTo>
                  <a:cubicBezTo>
                    <a:pt x="396869" y="195008"/>
                    <a:pt x="393300" y="193366"/>
                    <a:pt x="390730" y="190797"/>
                  </a:cubicBezTo>
                  <a:cubicBezTo>
                    <a:pt x="389446" y="189441"/>
                    <a:pt x="388375" y="187942"/>
                    <a:pt x="387661" y="186229"/>
                  </a:cubicBezTo>
                  <a:cubicBezTo>
                    <a:pt x="386947" y="184515"/>
                    <a:pt x="386519" y="182660"/>
                    <a:pt x="386519" y="180661"/>
                  </a:cubicBezTo>
                  <a:cubicBezTo>
                    <a:pt x="386519" y="172738"/>
                    <a:pt x="392943" y="166385"/>
                    <a:pt x="400795" y="166385"/>
                  </a:cubicBezTo>
                  <a:close/>
                  <a:moveTo>
                    <a:pt x="479098" y="164815"/>
                  </a:moveTo>
                  <a:cubicBezTo>
                    <a:pt x="484594" y="164815"/>
                    <a:pt x="489376" y="167599"/>
                    <a:pt x="492232" y="171810"/>
                  </a:cubicBezTo>
                  <a:cubicBezTo>
                    <a:pt x="493945" y="174380"/>
                    <a:pt x="494944" y="177378"/>
                    <a:pt x="494944" y="180661"/>
                  </a:cubicBezTo>
                  <a:cubicBezTo>
                    <a:pt x="494944" y="182803"/>
                    <a:pt x="494516" y="184873"/>
                    <a:pt x="493731" y="186800"/>
                  </a:cubicBezTo>
                  <a:cubicBezTo>
                    <a:pt x="493374" y="187799"/>
                    <a:pt x="492874" y="188656"/>
                    <a:pt x="492303" y="189512"/>
                  </a:cubicBezTo>
                  <a:cubicBezTo>
                    <a:pt x="491732" y="190369"/>
                    <a:pt x="491090" y="191154"/>
                    <a:pt x="490304" y="191939"/>
                  </a:cubicBezTo>
                  <a:cubicBezTo>
                    <a:pt x="487449" y="194794"/>
                    <a:pt x="483452" y="196579"/>
                    <a:pt x="479098" y="196579"/>
                  </a:cubicBezTo>
                  <a:cubicBezTo>
                    <a:pt x="477956" y="196579"/>
                    <a:pt x="476885" y="196436"/>
                    <a:pt x="475886" y="196222"/>
                  </a:cubicBezTo>
                  <a:cubicBezTo>
                    <a:pt x="472816" y="195651"/>
                    <a:pt x="470033" y="194081"/>
                    <a:pt x="467891" y="191939"/>
                  </a:cubicBezTo>
                  <a:cubicBezTo>
                    <a:pt x="467177" y="191225"/>
                    <a:pt x="466535" y="190440"/>
                    <a:pt x="465964" y="189584"/>
                  </a:cubicBezTo>
                  <a:cubicBezTo>
                    <a:pt x="465393" y="188727"/>
                    <a:pt x="464965" y="187799"/>
                    <a:pt x="464536" y="186871"/>
                  </a:cubicBezTo>
                  <a:cubicBezTo>
                    <a:pt x="464108" y="185872"/>
                    <a:pt x="463823" y="184873"/>
                    <a:pt x="463608" y="183873"/>
                  </a:cubicBezTo>
                  <a:cubicBezTo>
                    <a:pt x="463466" y="182803"/>
                    <a:pt x="463323" y="181732"/>
                    <a:pt x="463323" y="180661"/>
                  </a:cubicBezTo>
                  <a:cubicBezTo>
                    <a:pt x="463323" y="179519"/>
                    <a:pt x="463394" y="178449"/>
                    <a:pt x="463608" y="177449"/>
                  </a:cubicBezTo>
                  <a:cubicBezTo>
                    <a:pt x="464037" y="175379"/>
                    <a:pt x="464822" y="173523"/>
                    <a:pt x="465964" y="171810"/>
                  </a:cubicBezTo>
                  <a:cubicBezTo>
                    <a:pt x="466535" y="170954"/>
                    <a:pt x="467177" y="170168"/>
                    <a:pt x="467891" y="169455"/>
                  </a:cubicBezTo>
                  <a:cubicBezTo>
                    <a:pt x="470033" y="167313"/>
                    <a:pt x="472816" y="165814"/>
                    <a:pt x="475886" y="165172"/>
                  </a:cubicBezTo>
                  <a:cubicBezTo>
                    <a:pt x="476956" y="164958"/>
                    <a:pt x="478027" y="164815"/>
                    <a:pt x="479098" y="164815"/>
                  </a:cubicBezTo>
                  <a:close/>
                  <a:moveTo>
                    <a:pt x="636061" y="161317"/>
                  </a:moveTo>
                  <a:cubicBezTo>
                    <a:pt x="642771" y="161317"/>
                    <a:pt x="648695" y="164743"/>
                    <a:pt x="652193" y="169883"/>
                  </a:cubicBezTo>
                  <a:cubicBezTo>
                    <a:pt x="654263" y="172952"/>
                    <a:pt x="655476" y="176735"/>
                    <a:pt x="655476" y="180732"/>
                  </a:cubicBezTo>
                  <a:cubicBezTo>
                    <a:pt x="655476" y="183445"/>
                    <a:pt x="654977" y="185943"/>
                    <a:pt x="653977" y="188298"/>
                  </a:cubicBezTo>
                  <a:cubicBezTo>
                    <a:pt x="653478" y="189441"/>
                    <a:pt x="652907" y="190583"/>
                    <a:pt x="652193" y="191582"/>
                  </a:cubicBezTo>
                  <a:cubicBezTo>
                    <a:pt x="651479" y="192581"/>
                    <a:pt x="650694" y="193581"/>
                    <a:pt x="649766" y="194437"/>
                  </a:cubicBezTo>
                  <a:cubicBezTo>
                    <a:pt x="646268" y="198006"/>
                    <a:pt x="641415" y="200148"/>
                    <a:pt x="636061" y="200148"/>
                  </a:cubicBezTo>
                  <a:cubicBezTo>
                    <a:pt x="634705" y="200148"/>
                    <a:pt x="633420" y="200005"/>
                    <a:pt x="632135" y="199719"/>
                  </a:cubicBezTo>
                  <a:cubicBezTo>
                    <a:pt x="628352" y="198934"/>
                    <a:pt x="624997" y="197078"/>
                    <a:pt x="622356" y="194437"/>
                  </a:cubicBezTo>
                  <a:cubicBezTo>
                    <a:pt x="621500" y="193581"/>
                    <a:pt x="620715" y="192581"/>
                    <a:pt x="620001" y="191582"/>
                  </a:cubicBezTo>
                  <a:cubicBezTo>
                    <a:pt x="619287" y="190583"/>
                    <a:pt x="618716" y="189441"/>
                    <a:pt x="618216" y="188298"/>
                  </a:cubicBezTo>
                  <a:cubicBezTo>
                    <a:pt x="617717" y="187156"/>
                    <a:pt x="617360" y="185943"/>
                    <a:pt x="617074" y="184658"/>
                  </a:cubicBezTo>
                  <a:cubicBezTo>
                    <a:pt x="616789" y="183373"/>
                    <a:pt x="616646" y="182088"/>
                    <a:pt x="616646" y="180732"/>
                  </a:cubicBezTo>
                  <a:cubicBezTo>
                    <a:pt x="616646" y="179376"/>
                    <a:pt x="616789" y="178091"/>
                    <a:pt x="617074" y="176806"/>
                  </a:cubicBezTo>
                  <a:cubicBezTo>
                    <a:pt x="617574" y="174308"/>
                    <a:pt x="618573" y="171953"/>
                    <a:pt x="620001" y="169883"/>
                  </a:cubicBezTo>
                  <a:cubicBezTo>
                    <a:pt x="620715" y="168883"/>
                    <a:pt x="621500" y="167884"/>
                    <a:pt x="622356" y="167027"/>
                  </a:cubicBezTo>
                  <a:cubicBezTo>
                    <a:pt x="624926" y="164386"/>
                    <a:pt x="628352" y="162530"/>
                    <a:pt x="632135" y="161745"/>
                  </a:cubicBezTo>
                  <a:cubicBezTo>
                    <a:pt x="633420" y="161460"/>
                    <a:pt x="634705" y="161317"/>
                    <a:pt x="636061" y="161317"/>
                  </a:cubicBezTo>
                  <a:close/>
                  <a:moveTo>
                    <a:pt x="714579" y="159247"/>
                  </a:moveTo>
                  <a:cubicBezTo>
                    <a:pt x="726428" y="159247"/>
                    <a:pt x="736064" y="168883"/>
                    <a:pt x="736064" y="180732"/>
                  </a:cubicBezTo>
                  <a:cubicBezTo>
                    <a:pt x="736064" y="183659"/>
                    <a:pt x="735422" y="186514"/>
                    <a:pt x="734351" y="189084"/>
                  </a:cubicBezTo>
                  <a:cubicBezTo>
                    <a:pt x="733281" y="191653"/>
                    <a:pt x="731710" y="193937"/>
                    <a:pt x="729854" y="195936"/>
                  </a:cubicBezTo>
                  <a:cubicBezTo>
                    <a:pt x="726000" y="199791"/>
                    <a:pt x="720575" y="202218"/>
                    <a:pt x="714651" y="202218"/>
                  </a:cubicBezTo>
                  <a:cubicBezTo>
                    <a:pt x="708726" y="202218"/>
                    <a:pt x="703373" y="199862"/>
                    <a:pt x="699447" y="195936"/>
                  </a:cubicBezTo>
                  <a:cubicBezTo>
                    <a:pt x="697448" y="194009"/>
                    <a:pt x="695878" y="191653"/>
                    <a:pt x="694807" y="189084"/>
                  </a:cubicBezTo>
                  <a:cubicBezTo>
                    <a:pt x="693665" y="186514"/>
                    <a:pt x="693094" y="183730"/>
                    <a:pt x="693094" y="180732"/>
                  </a:cubicBezTo>
                  <a:cubicBezTo>
                    <a:pt x="693094" y="168883"/>
                    <a:pt x="702730" y="159247"/>
                    <a:pt x="714579" y="159247"/>
                  </a:cubicBezTo>
                  <a:close/>
                  <a:moveTo>
                    <a:pt x="871470" y="154322"/>
                  </a:moveTo>
                  <a:cubicBezTo>
                    <a:pt x="886032" y="154322"/>
                    <a:pt x="897881" y="166171"/>
                    <a:pt x="897881" y="180732"/>
                  </a:cubicBezTo>
                  <a:cubicBezTo>
                    <a:pt x="897881" y="184373"/>
                    <a:pt x="897167" y="187870"/>
                    <a:pt x="895811" y="191011"/>
                  </a:cubicBezTo>
                  <a:cubicBezTo>
                    <a:pt x="894455" y="194152"/>
                    <a:pt x="892527" y="197007"/>
                    <a:pt x="890172" y="199434"/>
                  </a:cubicBezTo>
                  <a:cubicBezTo>
                    <a:pt x="885389" y="204216"/>
                    <a:pt x="878751" y="207143"/>
                    <a:pt x="871470" y="207143"/>
                  </a:cubicBezTo>
                  <a:cubicBezTo>
                    <a:pt x="864118" y="207143"/>
                    <a:pt x="857551" y="204216"/>
                    <a:pt x="852769" y="199434"/>
                  </a:cubicBezTo>
                  <a:cubicBezTo>
                    <a:pt x="850413" y="197007"/>
                    <a:pt x="848486" y="194152"/>
                    <a:pt x="847130" y="191011"/>
                  </a:cubicBezTo>
                  <a:cubicBezTo>
                    <a:pt x="845774" y="187870"/>
                    <a:pt x="845060" y="184373"/>
                    <a:pt x="845060" y="180732"/>
                  </a:cubicBezTo>
                  <a:cubicBezTo>
                    <a:pt x="845060" y="166171"/>
                    <a:pt x="856909" y="154322"/>
                    <a:pt x="871470" y="154322"/>
                  </a:cubicBezTo>
                  <a:close/>
                  <a:moveTo>
                    <a:pt x="126198" y="131481"/>
                  </a:moveTo>
                  <a:cubicBezTo>
                    <a:pt x="131694" y="131481"/>
                    <a:pt x="136191" y="135978"/>
                    <a:pt x="136191" y="141474"/>
                  </a:cubicBezTo>
                  <a:cubicBezTo>
                    <a:pt x="136191" y="146970"/>
                    <a:pt x="131694" y="151467"/>
                    <a:pt x="126198" y="151467"/>
                  </a:cubicBezTo>
                  <a:cubicBezTo>
                    <a:pt x="120631" y="151467"/>
                    <a:pt x="116205" y="146970"/>
                    <a:pt x="116205" y="141474"/>
                  </a:cubicBezTo>
                  <a:cubicBezTo>
                    <a:pt x="116205" y="135907"/>
                    <a:pt x="120702" y="131481"/>
                    <a:pt x="126198" y="131481"/>
                  </a:cubicBezTo>
                  <a:close/>
                  <a:moveTo>
                    <a:pt x="204644" y="130410"/>
                  </a:moveTo>
                  <a:cubicBezTo>
                    <a:pt x="210782" y="130410"/>
                    <a:pt x="215708" y="135407"/>
                    <a:pt x="215708" y="141474"/>
                  </a:cubicBezTo>
                  <a:cubicBezTo>
                    <a:pt x="215708" y="147612"/>
                    <a:pt x="210782" y="152538"/>
                    <a:pt x="204644" y="152538"/>
                  </a:cubicBezTo>
                  <a:cubicBezTo>
                    <a:pt x="198505" y="152538"/>
                    <a:pt x="193580" y="147541"/>
                    <a:pt x="193580" y="141474"/>
                  </a:cubicBezTo>
                  <a:cubicBezTo>
                    <a:pt x="193580" y="135335"/>
                    <a:pt x="198577" y="130410"/>
                    <a:pt x="204644" y="130410"/>
                  </a:cubicBezTo>
                  <a:close/>
                  <a:moveTo>
                    <a:pt x="361536" y="127912"/>
                  </a:moveTo>
                  <a:cubicBezTo>
                    <a:pt x="369031" y="127912"/>
                    <a:pt x="375098" y="133979"/>
                    <a:pt x="375098" y="141474"/>
                  </a:cubicBezTo>
                  <a:cubicBezTo>
                    <a:pt x="375098" y="148969"/>
                    <a:pt x="369031" y="155036"/>
                    <a:pt x="361536" y="155036"/>
                  </a:cubicBezTo>
                  <a:cubicBezTo>
                    <a:pt x="354041" y="155036"/>
                    <a:pt x="347974" y="148969"/>
                    <a:pt x="347974" y="141474"/>
                  </a:cubicBezTo>
                  <a:cubicBezTo>
                    <a:pt x="347974" y="133979"/>
                    <a:pt x="354041" y="127912"/>
                    <a:pt x="361536" y="127912"/>
                  </a:cubicBezTo>
                  <a:close/>
                  <a:moveTo>
                    <a:pt x="440054" y="126484"/>
                  </a:moveTo>
                  <a:cubicBezTo>
                    <a:pt x="448334" y="126484"/>
                    <a:pt x="455043" y="133194"/>
                    <a:pt x="455043" y="141474"/>
                  </a:cubicBezTo>
                  <a:cubicBezTo>
                    <a:pt x="455043" y="149754"/>
                    <a:pt x="448262" y="156535"/>
                    <a:pt x="440054" y="156463"/>
                  </a:cubicBezTo>
                  <a:cubicBezTo>
                    <a:pt x="431774" y="156463"/>
                    <a:pt x="425064" y="149754"/>
                    <a:pt x="425064" y="141474"/>
                  </a:cubicBezTo>
                  <a:cubicBezTo>
                    <a:pt x="425064" y="133194"/>
                    <a:pt x="431774" y="126484"/>
                    <a:pt x="440054" y="126484"/>
                  </a:cubicBezTo>
                  <a:close/>
                  <a:moveTo>
                    <a:pt x="596946" y="123058"/>
                  </a:moveTo>
                  <a:cubicBezTo>
                    <a:pt x="607082" y="123058"/>
                    <a:pt x="615362" y="131267"/>
                    <a:pt x="615362" y="141474"/>
                  </a:cubicBezTo>
                  <a:cubicBezTo>
                    <a:pt x="615362" y="151681"/>
                    <a:pt x="607082" y="159890"/>
                    <a:pt x="596946" y="159890"/>
                  </a:cubicBezTo>
                  <a:cubicBezTo>
                    <a:pt x="586810" y="159890"/>
                    <a:pt x="578530" y="151681"/>
                    <a:pt x="578530" y="141474"/>
                  </a:cubicBezTo>
                  <a:cubicBezTo>
                    <a:pt x="578530" y="131338"/>
                    <a:pt x="586739" y="123058"/>
                    <a:pt x="596946" y="123058"/>
                  </a:cubicBezTo>
                  <a:close/>
                  <a:moveTo>
                    <a:pt x="675321" y="121059"/>
                  </a:moveTo>
                  <a:cubicBezTo>
                    <a:pt x="686598" y="121059"/>
                    <a:pt x="695735" y="130196"/>
                    <a:pt x="695735" y="141474"/>
                  </a:cubicBezTo>
                  <a:cubicBezTo>
                    <a:pt x="695735" y="152752"/>
                    <a:pt x="686598" y="161888"/>
                    <a:pt x="675321" y="161888"/>
                  </a:cubicBezTo>
                  <a:cubicBezTo>
                    <a:pt x="664043" y="161888"/>
                    <a:pt x="654906" y="152752"/>
                    <a:pt x="654906" y="141474"/>
                  </a:cubicBezTo>
                  <a:cubicBezTo>
                    <a:pt x="654906" y="130196"/>
                    <a:pt x="664043" y="121059"/>
                    <a:pt x="675321" y="121059"/>
                  </a:cubicBezTo>
                  <a:close/>
                  <a:moveTo>
                    <a:pt x="832283" y="116348"/>
                  </a:moveTo>
                  <a:cubicBezTo>
                    <a:pt x="846131" y="116348"/>
                    <a:pt x="857337" y="127626"/>
                    <a:pt x="857337" y="141474"/>
                  </a:cubicBezTo>
                  <a:cubicBezTo>
                    <a:pt x="857337" y="155321"/>
                    <a:pt x="846059" y="166599"/>
                    <a:pt x="832283" y="166528"/>
                  </a:cubicBezTo>
                  <a:cubicBezTo>
                    <a:pt x="818436" y="166528"/>
                    <a:pt x="807229" y="155321"/>
                    <a:pt x="807229" y="141474"/>
                  </a:cubicBezTo>
                  <a:cubicBezTo>
                    <a:pt x="807229" y="127555"/>
                    <a:pt x="818436" y="116348"/>
                    <a:pt x="832283" y="116348"/>
                  </a:cubicBezTo>
                  <a:close/>
                  <a:moveTo>
                    <a:pt x="910730" y="113636"/>
                  </a:moveTo>
                  <a:cubicBezTo>
                    <a:pt x="926076" y="113636"/>
                    <a:pt x="938496" y="126127"/>
                    <a:pt x="938496" y="141474"/>
                  </a:cubicBezTo>
                  <a:lnTo>
                    <a:pt x="930397" y="161004"/>
                  </a:lnTo>
                  <a:lnTo>
                    <a:pt x="949989" y="152895"/>
                  </a:lnTo>
                  <a:cubicBezTo>
                    <a:pt x="965335" y="152895"/>
                    <a:pt x="977755" y="165315"/>
                    <a:pt x="977755" y="180662"/>
                  </a:cubicBezTo>
                  <a:cubicBezTo>
                    <a:pt x="977755" y="184516"/>
                    <a:pt x="976970" y="188157"/>
                    <a:pt x="975542" y="191511"/>
                  </a:cubicBezTo>
                  <a:cubicBezTo>
                    <a:pt x="974115" y="194866"/>
                    <a:pt x="972045" y="197864"/>
                    <a:pt x="969618" y="200362"/>
                  </a:cubicBezTo>
                  <a:cubicBezTo>
                    <a:pt x="964621" y="205359"/>
                    <a:pt x="957698" y="208500"/>
                    <a:pt x="949989" y="208500"/>
                  </a:cubicBezTo>
                  <a:lnTo>
                    <a:pt x="930410" y="200383"/>
                  </a:lnTo>
                  <a:lnTo>
                    <a:pt x="938496" y="219920"/>
                  </a:lnTo>
                  <a:cubicBezTo>
                    <a:pt x="938496" y="235266"/>
                    <a:pt x="926005" y="247758"/>
                    <a:pt x="910730" y="247758"/>
                  </a:cubicBezTo>
                  <a:cubicBezTo>
                    <a:pt x="895383" y="247758"/>
                    <a:pt x="882963" y="235266"/>
                    <a:pt x="882963" y="219920"/>
                  </a:cubicBezTo>
                  <a:cubicBezTo>
                    <a:pt x="882963" y="204573"/>
                    <a:pt x="895383" y="192153"/>
                    <a:pt x="910730" y="192153"/>
                  </a:cubicBezTo>
                  <a:lnTo>
                    <a:pt x="930281" y="200246"/>
                  </a:lnTo>
                  <a:lnTo>
                    <a:pt x="924435" y="191511"/>
                  </a:lnTo>
                  <a:cubicBezTo>
                    <a:pt x="923007" y="188157"/>
                    <a:pt x="922222" y="184516"/>
                    <a:pt x="922222" y="180662"/>
                  </a:cubicBezTo>
                  <a:lnTo>
                    <a:pt x="930295" y="161159"/>
                  </a:lnTo>
                  <a:lnTo>
                    <a:pt x="910730" y="169241"/>
                  </a:lnTo>
                  <a:cubicBezTo>
                    <a:pt x="895383" y="169241"/>
                    <a:pt x="882963" y="156821"/>
                    <a:pt x="882963" y="141474"/>
                  </a:cubicBezTo>
                  <a:cubicBezTo>
                    <a:pt x="882963" y="126056"/>
                    <a:pt x="895383" y="113636"/>
                    <a:pt x="910730" y="113636"/>
                  </a:cubicBezTo>
                  <a:close/>
                  <a:moveTo>
                    <a:pt x="86939" y="92793"/>
                  </a:moveTo>
                  <a:cubicBezTo>
                    <a:pt x="92222" y="92793"/>
                    <a:pt x="96433" y="97076"/>
                    <a:pt x="96433" y="102286"/>
                  </a:cubicBezTo>
                  <a:cubicBezTo>
                    <a:pt x="96433" y="107497"/>
                    <a:pt x="92222" y="111709"/>
                    <a:pt x="86939" y="111780"/>
                  </a:cubicBezTo>
                  <a:cubicBezTo>
                    <a:pt x="81657" y="111780"/>
                    <a:pt x="77446" y="107497"/>
                    <a:pt x="77446" y="102286"/>
                  </a:cubicBezTo>
                  <a:cubicBezTo>
                    <a:pt x="77446" y="97004"/>
                    <a:pt x="81729" y="92793"/>
                    <a:pt x="86939" y="92793"/>
                  </a:cubicBezTo>
                  <a:close/>
                  <a:moveTo>
                    <a:pt x="165457" y="91794"/>
                  </a:moveTo>
                  <a:cubicBezTo>
                    <a:pt x="169097" y="91794"/>
                    <a:pt x="172309" y="93650"/>
                    <a:pt x="174165" y="96434"/>
                  </a:cubicBezTo>
                  <a:cubicBezTo>
                    <a:pt x="175307" y="98075"/>
                    <a:pt x="175950" y="100145"/>
                    <a:pt x="175950" y="102287"/>
                  </a:cubicBezTo>
                  <a:cubicBezTo>
                    <a:pt x="175950" y="104428"/>
                    <a:pt x="175307" y="106498"/>
                    <a:pt x="174165" y="108140"/>
                  </a:cubicBezTo>
                  <a:cubicBezTo>
                    <a:pt x="172238" y="110924"/>
                    <a:pt x="169026" y="112780"/>
                    <a:pt x="165457" y="112922"/>
                  </a:cubicBezTo>
                  <a:cubicBezTo>
                    <a:pt x="164672" y="112922"/>
                    <a:pt x="164029" y="112851"/>
                    <a:pt x="163315" y="112708"/>
                  </a:cubicBezTo>
                  <a:cubicBezTo>
                    <a:pt x="161317" y="112280"/>
                    <a:pt x="159461" y="111281"/>
                    <a:pt x="158033" y="109853"/>
                  </a:cubicBezTo>
                  <a:cubicBezTo>
                    <a:pt x="157534" y="109353"/>
                    <a:pt x="157105" y="108854"/>
                    <a:pt x="156748" y="108283"/>
                  </a:cubicBezTo>
                  <a:cubicBezTo>
                    <a:pt x="156035" y="107141"/>
                    <a:pt x="155464" y="105856"/>
                    <a:pt x="155178" y="104500"/>
                  </a:cubicBezTo>
                  <a:cubicBezTo>
                    <a:pt x="155035" y="103786"/>
                    <a:pt x="154964" y="103072"/>
                    <a:pt x="154964" y="102358"/>
                  </a:cubicBezTo>
                  <a:cubicBezTo>
                    <a:pt x="154964" y="101573"/>
                    <a:pt x="155035" y="100931"/>
                    <a:pt x="155178" y="100217"/>
                  </a:cubicBezTo>
                  <a:cubicBezTo>
                    <a:pt x="155464" y="98789"/>
                    <a:pt x="155963" y="97576"/>
                    <a:pt x="156748" y="96434"/>
                  </a:cubicBezTo>
                  <a:cubicBezTo>
                    <a:pt x="157105" y="95863"/>
                    <a:pt x="157534" y="95363"/>
                    <a:pt x="158033" y="94863"/>
                  </a:cubicBezTo>
                  <a:cubicBezTo>
                    <a:pt x="159461" y="93436"/>
                    <a:pt x="161245" y="92436"/>
                    <a:pt x="163315" y="92008"/>
                  </a:cubicBezTo>
                  <a:cubicBezTo>
                    <a:pt x="164029" y="91865"/>
                    <a:pt x="164743" y="91794"/>
                    <a:pt x="165457" y="91794"/>
                  </a:cubicBezTo>
                  <a:close/>
                  <a:moveTo>
                    <a:pt x="322349" y="89367"/>
                  </a:moveTo>
                  <a:cubicBezTo>
                    <a:pt x="324990" y="89367"/>
                    <a:pt x="327489" y="90224"/>
                    <a:pt x="329559" y="91580"/>
                  </a:cubicBezTo>
                  <a:cubicBezTo>
                    <a:pt x="332913" y="93935"/>
                    <a:pt x="335198" y="97861"/>
                    <a:pt x="335198" y="102287"/>
                  </a:cubicBezTo>
                  <a:cubicBezTo>
                    <a:pt x="335198" y="106712"/>
                    <a:pt x="332985" y="110638"/>
                    <a:pt x="329559" y="112994"/>
                  </a:cubicBezTo>
                  <a:cubicBezTo>
                    <a:pt x="327489" y="114421"/>
                    <a:pt x="324990" y="115206"/>
                    <a:pt x="322349" y="115206"/>
                  </a:cubicBezTo>
                  <a:cubicBezTo>
                    <a:pt x="321493" y="115206"/>
                    <a:pt x="320636" y="115064"/>
                    <a:pt x="319780" y="114921"/>
                  </a:cubicBezTo>
                  <a:cubicBezTo>
                    <a:pt x="313927" y="113707"/>
                    <a:pt x="309501" y="108497"/>
                    <a:pt x="309501" y="102287"/>
                  </a:cubicBezTo>
                  <a:cubicBezTo>
                    <a:pt x="309501" y="96077"/>
                    <a:pt x="313927" y="90866"/>
                    <a:pt x="319780" y="89653"/>
                  </a:cubicBezTo>
                  <a:cubicBezTo>
                    <a:pt x="320565" y="89438"/>
                    <a:pt x="321493" y="89367"/>
                    <a:pt x="322349" y="89367"/>
                  </a:cubicBezTo>
                  <a:close/>
                  <a:moveTo>
                    <a:pt x="400795" y="88011"/>
                  </a:moveTo>
                  <a:cubicBezTo>
                    <a:pt x="408718" y="88011"/>
                    <a:pt x="415071" y="94435"/>
                    <a:pt x="415071" y="102287"/>
                  </a:cubicBezTo>
                  <a:cubicBezTo>
                    <a:pt x="415071" y="110139"/>
                    <a:pt x="408647" y="116563"/>
                    <a:pt x="400795" y="116563"/>
                  </a:cubicBezTo>
                  <a:cubicBezTo>
                    <a:pt x="392943" y="116563"/>
                    <a:pt x="386519" y="110139"/>
                    <a:pt x="386519" y="102287"/>
                  </a:cubicBezTo>
                  <a:cubicBezTo>
                    <a:pt x="386519" y="94364"/>
                    <a:pt x="392943" y="88011"/>
                    <a:pt x="400795" y="88011"/>
                  </a:cubicBezTo>
                  <a:close/>
                  <a:moveTo>
                    <a:pt x="557687" y="84798"/>
                  </a:moveTo>
                  <a:cubicBezTo>
                    <a:pt x="567323" y="84798"/>
                    <a:pt x="575175" y="92650"/>
                    <a:pt x="575175" y="102286"/>
                  </a:cubicBezTo>
                  <a:cubicBezTo>
                    <a:pt x="575175" y="111922"/>
                    <a:pt x="567323" y="119774"/>
                    <a:pt x="557687" y="119774"/>
                  </a:cubicBezTo>
                  <a:cubicBezTo>
                    <a:pt x="548051" y="119774"/>
                    <a:pt x="540199" y="111922"/>
                    <a:pt x="540199" y="102286"/>
                  </a:cubicBezTo>
                  <a:cubicBezTo>
                    <a:pt x="540199" y="92650"/>
                    <a:pt x="548051" y="84798"/>
                    <a:pt x="557687" y="84798"/>
                  </a:cubicBezTo>
                  <a:close/>
                  <a:moveTo>
                    <a:pt x="636061" y="82871"/>
                  </a:moveTo>
                  <a:cubicBezTo>
                    <a:pt x="642771" y="82871"/>
                    <a:pt x="648695" y="86297"/>
                    <a:pt x="652193" y="91437"/>
                  </a:cubicBezTo>
                  <a:cubicBezTo>
                    <a:pt x="654263" y="94506"/>
                    <a:pt x="655476" y="98289"/>
                    <a:pt x="655476" y="102286"/>
                  </a:cubicBezTo>
                  <a:cubicBezTo>
                    <a:pt x="655476" y="106284"/>
                    <a:pt x="654263" y="110067"/>
                    <a:pt x="652193" y="113136"/>
                  </a:cubicBezTo>
                  <a:cubicBezTo>
                    <a:pt x="648695" y="118275"/>
                    <a:pt x="642842" y="121702"/>
                    <a:pt x="636061" y="121702"/>
                  </a:cubicBezTo>
                  <a:cubicBezTo>
                    <a:pt x="634705" y="121702"/>
                    <a:pt x="633420" y="121559"/>
                    <a:pt x="632135" y="121273"/>
                  </a:cubicBezTo>
                  <a:cubicBezTo>
                    <a:pt x="628352" y="120488"/>
                    <a:pt x="624997" y="118632"/>
                    <a:pt x="622356" y="115991"/>
                  </a:cubicBezTo>
                  <a:cubicBezTo>
                    <a:pt x="621500" y="115135"/>
                    <a:pt x="620715" y="114135"/>
                    <a:pt x="620001" y="113136"/>
                  </a:cubicBezTo>
                  <a:cubicBezTo>
                    <a:pt x="618573" y="111066"/>
                    <a:pt x="617574" y="108710"/>
                    <a:pt x="617074" y="106212"/>
                  </a:cubicBezTo>
                  <a:cubicBezTo>
                    <a:pt x="616789" y="104927"/>
                    <a:pt x="616646" y="103642"/>
                    <a:pt x="616646" y="102286"/>
                  </a:cubicBezTo>
                  <a:cubicBezTo>
                    <a:pt x="616646" y="100930"/>
                    <a:pt x="616789" y="99645"/>
                    <a:pt x="617074" y="98360"/>
                  </a:cubicBezTo>
                  <a:cubicBezTo>
                    <a:pt x="617574" y="95862"/>
                    <a:pt x="618573" y="93507"/>
                    <a:pt x="620001" y="91437"/>
                  </a:cubicBezTo>
                  <a:cubicBezTo>
                    <a:pt x="620715" y="90437"/>
                    <a:pt x="621500" y="89438"/>
                    <a:pt x="622356" y="88581"/>
                  </a:cubicBezTo>
                  <a:cubicBezTo>
                    <a:pt x="624926" y="85940"/>
                    <a:pt x="628352" y="84084"/>
                    <a:pt x="632135" y="83299"/>
                  </a:cubicBezTo>
                  <a:cubicBezTo>
                    <a:pt x="633420" y="83014"/>
                    <a:pt x="634705" y="82871"/>
                    <a:pt x="636061" y="82871"/>
                  </a:cubicBezTo>
                  <a:close/>
                  <a:moveTo>
                    <a:pt x="793025" y="78446"/>
                  </a:moveTo>
                  <a:cubicBezTo>
                    <a:pt x="797950" y="78446"/>
                    <a:pt x="802590" y="79945"/>
                    <a:pt x="806373" y="82515"/>
                  </a:cubicBezTo>
                  <a:cubicBezTo>
                    <a:pt x="812725" y="86797"/>
                    <a:pt x="816865" y="94078"/>
                    <a:pt x="816865" y="102287"/>
                  </a:cubicBezTo>
                  <a:cubicBezTo>
                    <a:pt x="816865" y="110495"/>
                    <a:pt x="812654" y="117776"/>
                    <a:pt x="806373" y="122059"/>
                  </a:cubicBezTo>
                  <a:cubicBezTo>
                    <a:pt x="802518" y="124629"/>
                    <a:pt x="797950" y="126128"/>
                    <a:pt x="793025" y="126128"/>
                  </a:cubicBezTo>
                  <a:cubicBezTo>
                    <a:pt x="791383" y="126128"/>
                    <a:pt x="789813" y="125913"/>
                    <a:pt x="788242" y="125628"/>
                  </a:cubicBezTo>
                  <a:cubicBezTo>
                    <a:pt x="777321" y="123415"/>
                    <a:pt x="769184" y="113779"/>
                    <a:pt x="769184" y="102287"/>
                  </a:cubicBezTo>
                  <a:cubicBezTo>
                    <a:pt x="769184" y="90795"/>
                    <a:pt x="777393" y="81158"/>
                    <a:pt x="788242" y="78946"/>
                  </a:cubicBezTo>
                  <a:cubicBezTo>
                    <a:pt x="789741" y="78589"/>
                    <a:pt x="791383" y="78446"/>
                    <a:pt x="793025" y="78446"/>
                  </a:cubicBezTo>
                  <a:close/>
                  <a:moveTo>
                    <a:pt x="871470" y="75876"/>
                  </a:moveTo>
                  <a:cubicBezTo>
                    <a:pt x="886032" y="75876"/>
                    <a:pt x="897881" y="87725"/>
                    <a:pt x="897881" y="102286"/>
                  </a:cubicBezTo>
                  <a:cubicBezTo>
                    <a:pt x="897881" y="116848"/>
                    <a:pt x="886032" y="128697"/>
                    <a:pt x="871470" y="128697"/>
                  </a:cubicBezTo>
                  <a:cubicBezTo>
                    <a:pt x="856909" y="128697"/>
                    <a:pt x="845060" y="116848"/>
                    <a:pt x="845060" y="102286"/>
                  </a:cubicBezTo>
                  <a:cubicBezTo>
                    <a:pt x="845060" y="87725"/>
                    <a:pt x="856909" y="75876"/>
                    <a:pt x="871470" y="75876"/>
                  </a:cubicBezTo>
                  <a:close/>
                  <a:moveTo>
                    <a:pt x="47753" y="54034"/>
                  </a:moveTo>
                  <a:cubicBezTo>
                    <a:pt x="52749" y="54034"/>
                    <a:pt x="56747" y="58031"/>
                    <a:pt x="56747" y="63028"/>
                  </a:cubicBezTo>
                  <a:cubicBezTo>
                    <a:pt x="56747" y="68024"/>
                    <a:pt x="52749" y="72022"/>
                    <a:pt x="47753" y="72022"/>
                  </a:cubicBezTo>
                  <a:cubicBezTo>
                    <a:pt x="42756" y="72022"/>
                    <a:pt x="38759" y="68024"/>
                    <a:pt x="38759" y="63028"/>
                  </a:cubicBezTo>
                  <a:cubicBezTo>
                    <a:pt x="38759" y="58031"/>
                    <a:pt x="42756" y="54034"/>
                    <a:pt x="47753" y="54034"/>
                  </a:cubicBezTo>
                  <a:close/>
                  <a:moveTo>
                    <a:pt x="126198" y="53035"/>
                  </a:moveTo>
                  <a:cubicBezTo>
                    <a:pt x="131694" y="53035"/>
                    <a:pt x="136191" y="57532"/>
                    <a:pt x="136191" y="63028"/>
                  </a:cubicBezTo>
                  <a:cubicBezTo>
                    <a:pt x="136191" y="68524"/>
                    <a:pt x="131694" y="73021"/>
                    <a:pt x="126198" y="73021"/>
                  </a:cubicBezTo>
                  <a:cubicBezTo>
                    <a:pt x="120631" y="73021"/>
                    <a:pt x="116205" y="68524"/>
                    <a:pt x="116205" y="63028"/>
                  </a:cubicBezTo>
                  <a:cubicBezTo>
                    <a:pt x="116205" y="57461"/>
                    <a:pt x="120702" y="53035"/>
                    <a:pt x="126198" y="53035"/>
                  </a:cubicBezTo>
                  <a:close/>
                  <a:moveTo>
                    <a:pt x="283162" y="50822"/>
                  </a:moveTo>
                  <a:cubicBezTo>
                    <a:pt x="289872" y="50822"/>
                    <a:pt x="295368" y="56247"/>
                    <a:pt x="295368" y="63028"/>
                  </a:cubicBezTo>
                  <a:cubicBezTo>
                    <a:pt x="295368" y="69809"/>
                    <a:pt x="289872" y="75305"/>
                    <a:pt x="283162" y="75234"/>
                  </a:cubicBezTo>
                  <a:cubicBezTo>
                    <a:pt x="276452" y="75234"/>
                    <a:pt x="270956" y="69809"/>
                    <a:pt x="270956" y="63028"/>
                  </a:cubicBezTo>
                  <a:cubicBezTo>
                    <a:pt x="270956" y="56318"/>
                    <a:pt x="276381" y="50822"/>
                    <a:pt x="283162" y="50822"/>
                  </a:cubicBezTo>
                  <a:close/>
                  <a:moveTo>
                    <a:pt x="361536" y="49466"/>
                  </a:moveTo>
                  <a:cubicBezTo>
                    <a:pt x="369031" y="49466"/>
                    <a:pt x="375098" y="55533"/>
                    <a:pt x="375098" y="63028"/>
                  </a:cubicBezTo>
                  <a:cubicBezTo>
                    <a:pt x="375098" y="70523"/>
                    <a:pt x="369031" y="76590"/>
                    <a:pt x="361536" y="76590"/>
                  </a:cubicBezTo>
                  <a:cubicBezTo>
                    <a:pt x="354041" y="76590"/>
                    <a:pt x="347974" y="70523"/>
                    <a:pt x="347974" y="63028"/>
                  </a:cubicBezTo>
                  <a:cubicBezTo>
                    <a:pt x="347974" y="55533"/>
                    <a:pt x="354041" y="49466"/>
                    <a:pt x="361536" y="49466"/>
                  </a:cubicBezTo>
                  <a:close/>
                  <a:moveTo>
                    <a:pt x="518428" y="46396"/>
                  </a:moveTo>
                  <a:cubicBezTo>
                    <a:pt x="527636" y="46396"/>
                    <a:pt x="535060" y="53819"/>
                    <a:pt x="535060" y="63027"/>
                  </a:cubicBezTo>
                  <a:cubicBezTo>
                    <a:pt x="535060" y="72235"/>
                    <a:pt x="527636" y="79730"/>
                    <a:pt x="518428" y="79659"/>
                  </a:cubicBezTo>
                  <a:cubicBezTo>
                    <a:pt x="509220" y="79659"/>
                    <a:pt x="501797" y="72235"/>
                    <a:pt x="501797" y="63027"/>
                  </a:cubicBezTo>
                  <a:cubicBezTo>
                    <a:pt x="501797" y="53819"/>
                    <a:pt x="509220" y="46396"/>
                    <a:pt x="518428" y="46396"/>
                  </a:cubicBezTo>
                  <a:close/>
                  <a:moveTo>
                    <a:pt x="596946" y="44612"/>
                  </a:moveTo>
                  <a:cubicBezTo>
                    <a:pt x="607082" y="44612"/>
                    <a:pt x="615362" y="52821"/>
                    <a:pt x="615362" y="63028"/>
                  </a:cubicBezTo>
                  <a:cubicBezTo>
                    <a:pt x="615362" y="73235"/>
                    <a:pt x="607082" y="81515"/>
                    <a:pt x="596946" y="81444"/>
                  </a:cubicBezTo>
                  <a:cubicBezTo>
                    <a:pt x="586810" y="81444"/>
                    <a:pt x="578530" y="73235"/>
                    <a:pt x="578530" y="63028"/>
                  </a:cubicBezTo>
                  <a:cubicBezTo>
                    <a:pt x="578530" y="52892"/>
                    <a:pt x="586739" y="44612"/>
                    <a:pt x="596946" y="44612"/>
                  </a:cubicBezTo>
                  <a:close/>
                  <a:moveTo>
                    <a:pt x="753766" y="40400"/>
                  </a:moveTo>
                  <a:cubicBezTo>
                    <a:pt x="766258" y="40400"/>
                    <a:pt x="776394" y="50536"/>
                    <a:pt x="776394" y="63027"/>
                  </a:cubicBezTo>
                  <a:cubicBezTo>
                    <a:pt x="776394" y="75519"/>
                    <a:pt x="766258" y="85726"/>
                    <a:pt x="753766" y="85655"/>
                  </a:cubicBezTo>
                  <a:cubicBezTo>
                    <a:pt x="741275" y="85655"/>
                    <a:pt x="731139" y="75519"/>
                    <a:pt x="731139" y="63027"/>
                  </a:cubicBezTo>
                  <a:cubicBezTo>
                    <a:pt x="731139" y="50536"/>
                    <a:pt x="741275" y="40400"/>
                    <a:pt x="753766" y="40400"/>
                  </a:cubicBezTo>
                  <a:close/>
                  <a:moveTo>
                    <a:pt x="832283" y="37973"/>
                  </a:moveTo>
                  <a:cubicBezTo>
                    <a:pt x="846131" y="37973"/>
                    <a:pt x="857337" y="49180"/>
                    <a:pt x="857337" y="63027"/>
                  </a:cubicBezTo>
                  <a:cubicBezTo>
                    <a:pt x="857337" y="76875"/>
                    <a:pt x="846059" y="88153"/>
                    <a:pt x="832283" y="88153"/>
                  </a:cubicBezTo>
                  <a:cubicBezTo>
                    <a:pt x="818436" y="88153"/>
                    <a:pt x="807229" y="76875"/>
                    <a:pt x="807229" y="63027"/>
                  </a:cubicBezTo>
                  <a:cubicBezTo>
                    <a:pt x="807229" y="49180"/>
                    <a:pt x="818436" y="37973"/>
                    <a:pt x="832283" y="37973"/>
                  </a:cubicBezTo>
                  <a:close/>
                  <a:moveTo>
                    <a:pt x="8566" y="15275"/>
                  </a:moveTo>
                  <a:cubicBezTo>
                    <a:pt x="11492" y="15275"/>
                    <a:pt x="14062" y="16774"/>
                    <a:pt x="15632" y="19058"/>
                  </a:cubicBezTo>
                  <a:cubicBezTo>
                    <a:pt x="16489" y="20414"/>
                    <a:pt x="17060" y="22056"/>
                    <a:pt x="17060" y="23841"/>
                  </a:cubicBezTo>
                  <a:cubicBezTo>
                    <a:pt x="17060" y="24412"/>
                    <a:pt x="17060" y="24983"/>
                    <a:pt x="16917" y="25554"/>
                  </a:cubicBezTo>
                  <a:cubicBezTo>
                    <a:pt x="16703" y="26696"/>
                    <a:pt x="16275" y="27695"/>
                    <a:pt x="15632" y="28623"/>
                  </a:cubicBezTo>
                  <a:cubicBezTo>
                    <a:pt x="14062" y="30907"/>
                    <a:pt x="11492" y="32406"/>
                    <a:pt x="8566" y="32406"/>
                  </a:cubicBezTo>
                  <a:cubicBezTo>
                    <a:pt x="7923" y="32406"/>
                    <a:pt x="7352" y="32335"/>
                    <a:pt x="6852" y="32192"/>
                  </a:cubicBezTo>
                  <a:cubicBezTo>
                    <a:pt x="5139" y="31835"/>
                    <a:pt x="3640" y="30979"/>
                    <a:pt x="2498" y="29836"/>
                  </a:cubicBezTo>
                  <a:cubicBezTo>
                    <a:pt x="2141" y="29480"/>
                    <a:pt x="1784" y="29051"/>
                    <a:pt x="1428" y="28623"/>
                  </a:cubicBezTo>
                  <a:cubicBezTo>
                    <a:pt x="785" y="27695"/>
                    <a:pt x="357" y="26696"/>
                    <a:pt x="143" y="25554"/>
                  </a:cubicBezTo>
                  <a:cubicBezTo>
                    <a:pt x="71" y="24983"/>
                    <a:pt x="0" y="24412"/>
                    <a:pt x="0" y="23841"/>
                  </a:cubicBezTo>
                  <a:cubicBezTo>
                    <a:pt x="0" y="23270"/>
                    <a:pt x="71" y="22627"/>
                    <a:pt x="143" y="22127"/>
                  </a:cubicBezTo>
                  <a:cubicBezTo>
                    <a:pt x="428" y="20985"/>
                    <a:pt x="857" y="19986"/>
                    <a:pt x="1428" y="19058"/>
                  </a:cubicBezTo>
                  <a:cubicBezTo>
                    <a:pt x="1784" y="18630"/>
                    <a:pt x="2141" y="18202"/>
                    <a:pt x="2498" y="17773"/>
                  </a:cubicBezTo>
                  <a:cubicBezTo>
                    <a:pt x="3640" y="16631"/>
                    <a:pt x="5139" y="15775"/>
                    <a:pt x="6852" y="15418"/>
                  </a:cubicBezTo>
                  <a:cubicBezTo>
                    <a:pt x="7423" y="15346"/>
                    <a:pt x="7994" y="15275"/>
                    <a:pt x="8566" y="15275"/>
                  </a:cubicBezTo>
                  <a:close/>
                  <a:moveTo>
                    <a:pt x="87011" y="14347"/>
                  </a:moveTo>
                  <a:cubicBezTo>
                    <a:pt x="92294" y="14347"/>
                    <a:pt x="96505" y="18630"/>
                    <a:pt x="96505" y="23840"/>
                  </a:cubicBezTo>
                  <a:cubicBezTo>
                    <a:pt x="96505" y="24483"/>
                    <a:pt x="96434" y="25125"/>
                    <a:pt x="96291" y="25768"/>
                  </a:cubicBezTo>
                  <a:cubicBezTo>
                    <a:pt x="95363" y="30051"/>
                    <a:pt x="91580" y="33263"/>
                    <a:pt x="87011" y="33334"/>
                  </a:cubicBezTo>
                  <a:cubicBezTo>
                    <a:pt x="82443" y="33334"/>
                    <a:pt x="78589" y="30051"/>
                    <a:pt x="77732" y="25768"/>
                  </a:cubicBezTo>
                  <a:cubicBezTo>
                    <a:pt x="77589" y="25125"/>
                    <a:pt x="77518" y="24483"/>
                    <a:pt x="77518" y="23840"/>
                  </a:cubicBezTo>
                  <a:cubicBezTo>
                    <a:pt x="77518" y="18558"/>
                    <a:pt x="81801" y="14347"/>
                    <a:pt x="87011" y="14347"/>
                  </a:cubicBezTo>
                  <a:close/>
                  <a:moveTo>
                    <a:pt x="243832" y="12205"/>
                  </a:moveTo>
                  <a:cubicBezTo>
                    <a:pt x="250256" y="12205"/>
                    <a:pt x="255467" y="17416"/>
                    <a:pt x="255467" y="23840"/>
                  </a:cubicBezTo>
                  <a:cubicBezTo>
                    <a:pt x="255467" y="24625"/>
                    <a:pt x="255395" y="25410"/>
                    <a:pt x="255253" y="26195"/>
                  </a:cubicBezTo>
                  <a:cubicBezTo>
                    <a:pt x="254182" y="31477"/>
                    <a:pt x="249471" y="35475"/>
                    <a:pt x="243832" y="35475"/>
                  </a:cubicBezTo>
                  <a:cubicBezTo>
                    <a:pt x="238193" y="35475"/>
                    <a:pt x="233482" y="31477"/>
                    <a:pt x="232411" y="26195"/>
                  </a:cubicBezTo>
                  <a:cubicBezTo>
                    <a:pt x="232268" y="25410"/>
                    <a:pt x="232197" y="24625"/>
                    <a:pt x="232197" y="23840"/>
                  </a:cubicBezTo>
                  <a:cubicBezTo>
                    <a:pt x="232197" y="17416"/>
                    <a:pt x="237408" y="12205"/>
                    <a:pt x="243832" y="12205"/>
                  </a:cubicBezTo>
                  <a:close/>
                  <a:moveTo>
                    <a:pt x="322349" y="10921"/>
                  </a:moveTo>
                  <a:cubicBezTo>
                    <a:pt x="324990" y="10921"/>
                    <a:pt x="327489" y="11778"/>
                    <a:pt x="329559" y="13134"/>
                  </a:cubicBezTo>
                  <a:cubicBezTo>
                    <a:pt x="332913" y="15489"/>
                    <a:pt x="335198" y="19415"/>
                    <a:pt x="335198" y="23841"/>
                  </a:cubicBezTo>
                  <a:cubicBezTo>
                    <a:pt x="335198" y="24697"/>
                    <a:pt x="335055" y="25554"/>
                    <a:pt x="334912" y="26410"/>
                  </a:cubicBezTo>
                  <a:cubicBezTo>
                    <a:pt x="334270" y="29765"/>
                    <a:pt x="332271" y="32620"/>
                    <a:pt x="329559" y="34476"/>
                  </a:cubicBezTo>
                  <a:cubicBezTo>
                    <a:pt x="327489" y="35904"/>
                    <a:pt x="324990" y="36689"/>
                    <a:pt x="322349" y="36689"/>
                  </a:cubicBezTo>
                  <a:cubicBezTo>
                    <a:pt x="321493" y="36689"/>
                    <a:pt x="320636" y="36546"/>
                    <a:pt x="319780" y="36404"/>
                  </a:cubicBezTo>
                  <a:cubicBezTo>
                    <a:pt x="314783" y="35404"/>
                    <a:pt x="310786" y="31407"/>
                    <a:pt x="309787" y="26410"/>
                  </a:cubicBezTo>
                  <a:cubicBezTo>
                    <a:pt x="309572" y="25625"/>
                    <a:pt x="309501" y="24697"/>
                    <a:pt x="309501" y="23841"/>
                  </a:cubicBezTo>
                  <a:cubicBezTo>
                    <a:pt x="309501" y="17631"/>
                    <a:pt x="313927" y="12420"/>
                    <a:pt x="319780" y="11207"/>
                  </a:cubicBezTo>
                  <a:cubicBezTo>
                    <a:pt x="320565" y="10992"/>
                    <a:pt x="321493" y="10921"/>
                    <a:pt x="322349" y="10921"/>
                  </a:cubicBezTo>
                  <a:close/>
                  <a:moveTo>
                    <a:pt x="479098" y="7994"/>
                  </a:moveTo>
                  <a:cubicBezTo>
                    <a:pt x="484594" y="7994"/>
                    <a:pt x="489376" y="10778"/>
                    <a:pt x="492232" y="14989"/>
                  </a:cubicBezTo>
                  <a:cubicBezTo>
                    <a:pt x="493945" y="17559"/>
                    <a:pt x="494944" y="20557"/>
                    <a:pt x="494944" y="23840"/>
                  </a:cubicBezTo>
                  <a:cubicBezTo>
                    <a:pt x="494944" y="24982"/>
                    <a:pt x="494873" y="26053"/>
                    <a:pt x="494659" y="27052"/>
                  </a:cubicBezTo>
                  <a:cubicBezTo>
                    <a:pt x="494230" y="29122"/>
                    <a:pt x="493445" y="30978"/>
                    <a:pt x="492303" y="32691"/>
                  </a:cubicBezTo>
                  <a:cubicBezTo>
                    <a:pt x="489519" y="36903"/>
                    <a:pt x="484665" y="39615"/>
                    <a:pt x="479098" y="39615"/>
                  </a:cubicBezTo>
                  <a:cubicBezTo>
                    <a:pt x="477956" y="39615"/>
                    <a:pt x="476885" y="39472"/>
                    <a:pt x="475886" y="39258"/>
                  </a:cubicBezTo>
                  <a:cubicBezTo>
                    <a:pt x="472816" y="38687"/>
                    <a:pt x="470033" y="37117"/>
                    <a:pt x="467891" y="34975"/>
                  </a:cubicBezTo>
                  <a:cubicBezTo>
                    <a:pt x="467177" y="34262"/>
                    <a:pt x="466535" y="33477"/>
                    <a:pt x="465964" y="32620"/>
                  </a:cubicBezTo>
                  <a:cubicBezTo>
                    <a:pt x="464822" y="30978"/>
                    <a:pt x="464037" y="29051"/>
                    <a:pt x="463608" y="26981"/>
                  </a:cubicBezTo>
                  <a:cubicBezTo>
                    <a:pt x="463466" y="25910"/>
                    <a:pt x="463323" y="24911"/>
                    <a:pt x="463323" y="23769"/>
                  </a:cubicBezTo>
                  <a:cubicBezTo>
                    <a:pt x="463323" y="22627"/>
                    <a:pt x="463394" y="21556"/>
                    <a:pt x="463608" y="20557"/>
                  </a:cubicBezTo>
                  <a:cubicBezTo>
                    <a:pt x="464037" y="18487"/>
                    <a:pt x="464822" y="16631"/>
                    <a:pt x="465964" y="14918"/>
                  </a:cubicBezTo>
                  <a:cubicBezTo>
                    <a:pt x="466535" y="14061"/>
                    <a:pt x="467177" y="13276"/>
                    <a:pt x="467891" y="12562"/>
                  </a:cubicBezTo>
                  <a:cubicBezTo>
                    <a:pt x="470033" y="10421"/>
                    <a:pt x="472816" y="8922"/>
                    <a:pt x="475886" y="8280"/>
                  </a:cubicBezTo>
                  <a:cubicBezTo>
                    <a:pt x="476956" y="8137"/>
                    <a:pt x="478027" y="7994"/>
                    <a:pt x="479098" y="7994"/>
                  </a:cubicBezTo>
                  <a:close/>
                  <a:moveTo>
                    <a:pt x="557687" y="6352"/>
                  </a:moveTo>
                  <a:cubicBezTo>
                    <a:pt x="567323" y="6352"/>
                    <a:pt x="575175" y="14204"/>
                    <a:pt x="575175" y="23840"/>
                  </a:cubicBezTo>
                  <a:cubicBezTo>
                    <a:pt x="575175" y="24982"/>
                    <a:pt x="575032" y="26196"/>
                    <a:pt x="574818" y="27338"/>
                  </a:cubicBezTo>
                  <a:cubicBezTo>
                    <a:pt x="573176" y="35332"/>
                    <a:pt x="566110" y="41328"/>
                    <a:pt x="557687" y="41328"/>
                  </a:cubicBezTo>
                  <a:cubicBezTo>
                    <a:pt x="549264" y="41328"/>
                    <a:pt x="542198" y="35332"/>
                    <a:pt x="540556" y="27338"/>
                  </a:cubicBezTo>
                  <a:cubicBezTo>
                    <a:pt x="540342" y="26196"/>
                    <a:pt x="540199" y="25053"/>
                    <a:pt x="540199" y="23840"/>
                  </a:cubicBezTo>
                  <a:cubicBezTo>
                    <a:pt x="540199" y="14204"/>
                    <a:pt x="548051" y="6352"/>
                    <a:pt x="557687" y="6352"/>
                  </a:cubicBezTo>
                  <a:close/>
                  <a:moveTo>
                    <a:pt x="714579" y="2284"/>
                  </a:moveTo>
                  <a:cubicBezTo>
                    <a:pt x="726428" y="2284"/>
                    <a:pt x="736064" y="11920"/>
                    <a:pt x="736064" y="23769"/>
                  </a:cubicBezTo>
                  <a:cubicBezTo>
                    <a:pt x="736064" y="25268"/>
                    <a:pt x="735922" y="26696"/>
                    <a:pt x="735636" y="28123"/>
                  </a:cubicBezTo>
                  <a:cubicBezTo>
                    <a:pt x="733638" y="37974"/>
                    <a:pt x="724929" y="45326"/>
                    <a:pt x="714579" y="45326"/>
                  </a:cubicBezTo>
                  <a:cubicBezTo>
                    <a:pt x="704229" y="45326"/>
                    <a:pt x="695521" y="37902"/>
                    <a:pt x="693522" y="28123"/>
                  </a:cubicBezTo>
                  <a:cubicBezTo>
                    <a:pt x="693237" y="26696"/>
                    <a:pt x="693094" y="25268"/>
                    <a:pt x="693094" y="23769"/>
                  </a:cubicBezTo>
                  <a:cubicBezTo>
                    <a:pt x="693094" y="11920"/>
                    <a:pt x="702730" y="2284"/>
                    <a:pt x="714579" y="2284"/>
                  </a:cubicBezTo>
                  <a:close/>
                  <a:moveTo>
                    <a:pt x="793025" y="0"/>
                  </a:moveTo>
                  <a:cubicBezTo>
                    <a:pt x="797950" y="0"/>
                    <a:pt x="802518" y="1499"/>
                    <a:pt x="806373" y="4069"/>
                  </a:cubicBezTo>
                  <a:cubicBezTo>
                    <a:pt x="812725" y="8351"/>
                    <a:pt x="816865" y="15632"/>
                    <a:pt x="816865" y="23841"/>
                  </a:cubicBezTo>
                  <a:cubicBezTo>
                    <a:pt x="816865" y="25483"/>
                    <a:pt x="816651" y="27053"/>
                    <a:pt x="816366" y="28623"/>
                  </a:cubicBezTo>
                  <a:cubicBezTo>
                    <a:pt x="815081" y="34833"/>
                    <a:pt x="811369" y="40187"/>
                    <a:pt x="806373" y="43613"/>
                  </a:cubicBezTo>
                  <a:cubicBezTo>
                    <a:pt x="802518" y="46183"/>
                    <a:pt x="797950" y="47682"/>
                    <a:pt x="793025" y="47682"/>
                  </a:cubicBezTo>
                  <a:cubicBezTo>
                    <a:pt x="791383" y="47682"/>
                    <a:pt x="789813" y="47467"/>
                    <a:pt x="788242" y="47182"/>
                  </a:cubicBezTo>
                  <a:cubicBezTo>
                    <a:pt x="778892" y="45255"/>
                    <a:pt x="771611" y="37903"/>
                    <a:pt x="769684" y="28623"/>
                  </a:cubicBezTo>
                  <a:cubicBezTo>
                    <a:pt x="769327" y="27124"/>
                    <a:pt x="769184" y="25483"/>
                    <a:pt x="769184" y="23841"/>
                  </a:cubicBezTo>
                  <a:cubicBezTo>
                    <a:pt x="769184" y="12349"/>
                    <a:pt x="777393" y="2712"/>
                    <a:pt x="788242" y="500"/>
                  </a:cubicBezTo>
                  <a:cubicBezTo>
                    <a:pt x="789741" y="143"/>
                    <a:pt x="791383" y="0"/>
                    <a:pt x="793025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10800000" scaled="0"/>
            </a:gradFill>
            <a:ln w="70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思源黑体 CN Regular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471AE4FD-F260-43EE-A930-82397AE76C1C}"/>
                </a:ext>
              </a:extLst>
            </p:cNvPr>
            <p:cNvSpPr/>
            <p:nvPr/>
          </p:nvSpPr>
          <p:spPr>
            <a:xfrm>
              <a:off x="7219900" y="4918583"/>
              <a:ext cx="682002" cy="335952"/>
            </a:xfrm>
            <a:custGeom>
              <a:avLst/>
              <a:gdLst>
                <a:gd name="connsiteX0" fmla="*/ 8566 w 977755"/>
                <a:gd name="connsiteY0" fmla="*/ 329059 h 361466"/>
                <a:gd name="connsiteX1" fmla="*/ 15632 w 977755"/>
                <a:gd name="connsiteY1" fmla="*/ 332842 h 361466"/>
                <a:gd name="connsiteX2" fmla="*/ 17060 w 977755"/>
                <a:gd name="connsiteY2" fmla="*/ 337625 h 361466"/>
                <a:gd name="connsiteX3" fmla="*/ 16417 w 977755"/>
                <a:gd name="connsiteY3" fmla="*/ 340979 h 361466"/>
                <a:gd name="connsiteX4" fmla="*/ 15632 w 977755"/>
                <a:gd name="connsiteY4" fmla="*/ 342407 h 361466"/>
                <a:gd name="connsiteX5" fmla="*/ 14633 w 977755"/>
                <a:gd name="connsiteY5" fmla="*/ 343620 h 361466"/>
                <a:gd name="connsiteX6" fmla="*/ 8566 w 977755"/>
                <a:gd name="connsiteY6" fmla="*/ 346119 h 361466"/>
                <a:gd name="connsiteX7" fmla="*/ 6852 w 977755"/>
                <a:gd name="connsiteY7" fmla="*/ 345976 h 361466"/>
                <a:gd name="connsiteX8" fmla="*/ 2498 w 977755"/>
                <a:gd name="connsiteY8" fmla="*/ 343620 h 361466"/>
                <a:gd name="connsiteX9" fmla="*/ 1428 w 977755"/>
                <a:gd name="connsiteY9" fmla="*/ 342336 h 361466"/>
                <a:gd name="connsiteX10" fmla="*/ 642 w 977755"/>
                <a:gd name="connsiteY10" fmla="*/ 340908 h 361466"/>
                <a:gd name="connsiteX11" fmla="*/ 143 w 977755"/>
                <a:gd name="connsiteY11" fmla="*/ 339338 h 361466"/>
                <a:gd name="connsiteX12" fmla="*/ 0 w 977755"/>
                <a:gd name="connsiteY12" fmla="*/ 337625 h 361466"/>
                <a:gd name="connsiteX13" fmla="*/ 143 w 977755"/>
                <a:gd name="connsiteY13" fmla="*/ 335911 h 361466"/>
                <a:gd name="connsiteX14" fmla="*/ 1428 w 977755"/>
                <a:gd name="connsiteY14" fmla="*/ 332842 h 361466"/>
                <a:gd name="connsiteX15" fmla="*/ 2498 w 977755"/>
                <a:gd name="connsiteY15" fmla="*/ 331557 h 361466"/>
                <a:gd name="connsiteX16" fmla="*/ 6852 w 977755"/>
                <a:gd name="connsiteY16" fmla="*/ 329202 h 361466"/>
                <a:gd name="connsiteX17" fmla="*/ 8566 w 977755"/>
                <a:gd name="connsiteY17" fmla="*/ 329059 h 361466"/>
                <a:gd name="connsiteX18" fmla="*/ 86939 w 977755"/>
                <a:gd name="connsiteY18" fmla="*/ 328060 h 361466"/>
                <a:gd name="connsiteX19" fmla="*/ 96433 w 977755"/>
                <a:gd name="connsiteY19" fmla="*/ 337554 h 361466"/>
                <a:gd name="connsiteX20" fmla="*/ 95719 w 977755"/>
                <a:gd name="connsiteY20" fmla="*/ 341265 h 361466"/>
                <a:gd name="connsiteX21" fmla="*/ 93578 w 977755"/>
                <a:gd name="connsiteY21" fmla="*/ 344263 h 361466"/>
                <a:gd name="connsiteX22" fmla="*/ 86868 w 977755"/>
                <a:gd name="connsiteY22" fmla="*/ 347047 h 361466"/>
                <a:gd name="connsiteX23" fmla="*/ 80158 w 977755"/>
                <a:gd name="connsiteY23" fmla="*/ 344263 h 361466"/>
                <a:gd name="connsiteX24" fmla="*/ 78160 w 977755"/>
                <a:gd name="connsiteY24" fmla="*/ 341265 h 361466"/>
                <a:gd name="connsiteX25" fmla="*/ 77446 w 977755"/>
                <a:gd name="connsiteY25" fmla="*/ 337554 h 361466"/>
                <a:gd name="connsiteX26" fmla="*/ 86939 w 977755"/>
                <a:gd name="connsiteY26" fmla="*/ 328060 h 361466"/>
                <a:gd name="connsiteX27" fmla="*/ 243903 w 977755"/>
                <a:gd name="connsiteY27" fmla="*/ 325990 h 361466"/>
                <a:gd name="connsiteX28" fmla="*/ 255538 w 977755"/>
                <a:gd name="connsiteY28" fmla="*/ 337625 h 361466"/>
                <a:gd name="connsiteX29" fmla="*/ 254610 w 977755"/>
                <a:gd name="connsiteY29" fmla="*/ 342122 h 361466"/>
                <a:gd name="connsiteX30" fmla="*/ 252111 w 977755"/>
                <a:gd name="connsiteY30" fmla="*/ 345834 h 361466"/>
                <a:gd name="connsiteX31" fmla="*/ 243903 w 977755"/>
                <a:gd name="connsiteY31" fmla="*/ 349260 h 361466"/>
                <a:gd name="connsiteX32" fmla="*/ 235694 w 977755"/>
                <a:gd name="connsiteY32" fmla="*/ 345834 h 361466"/>
                <a:gd name="connsiteX33" fmla="*/ 233196 w 977755"/>
                <a:gd name="connsiteY33" fmla="*/ 342122 h 361466"/>
                <a:gd name="connsiteX34" fmla="*/ 232268 w 977755"/>
                <a:gd name="connsiteY34" fmla="*/ 337625 h 361466"/>
                <a:gd name="connsiteX35" fmla="*/ 243903 w 977755"/>
                <a:gd name="connsiteY35" fmla="*/ 325990 h 361466"/>
                <a:gd name="connsiteX36" fmla="*/ 322349 w 977755"/>
                <a:gd name="connsiteY36" fmla="*/ 324705 h 361466"/>
                <a:gd name="connsiteX37" fmla="*/ 329559 w 977755"/>
                <a:gd name="connsiteY37" fmla="*/ 326918 h 361466"/>
                <a:gd name="connsiteX38" fmla="*/ 335198 w 977755"/>
                <a:gd name="connsiteY38" fmla="*/ 337625 h 361466"/>
                <a:gd name="connsiteX39" fmla="*/ 334198 w 977755"/>
                <a:gd name="connsiteY39" fmla="*/ 342621 h 361466"/>
                <a:gd name="connsiteX40" fmla="*/ 331414 w 977755"/>
                <a:gd name="connsiteY40" fmla="*/ 346690 h 361466"/>
                <a:gd name="connsiteX41" fmla="*/ 329559 w 977755"/>
                <a:gd name="connsiteY41" fmla="*/ 348260 h 361466"/>
                <a:gd name="connsiteX42" fmla="*/ 322349 w 977755"/>
                <a:gd name="connsiteY42" fmla="*/ 350473 h 361466"/>
                <a:gd name="connsiteX43" fmla="*/ 319780 w 977755"/>
                <a:gd name="connsiteY43" fmla="*/ 350188 h 361466"/>
                <a:gd name="connsiteX44" fmla="*/ 313284 w 977755"/>
                <a:gd name="connsiteY44" fmla="*/ 346690 h 361466"/>
                <a:gd name="connsiteX45" fmla="*/ 310500 w 977755"/>
                <a:gd name="connsiteY45" fmla="*/ 342621 h 361466"/>
                <a:gd name="connsiteX46" fmla="*/ 309501 w 977755"/>
                <a:gd name="connsiteY46" fmla="*/ 337625 h 361466"/>
                <a:gd name="connsiteX47" fmla="*/ 319780 w 977755"/>
                <a:gd name="connsiteY47" fmla="*/ 324990 h 361466"/>
                <a:gd name="connsiteX48" fmla="*/ 322349 w 977755"/>
                <a:gd name="connsiteY48" fmla="*/ 324705 h 361466"/>
                <a:gd name="connsiteX49" fmla="*/ 479098 w 977755"/>
                <a:gd name="connsiteY49" fmla="*/ 321707 h 361466"/>
                <a:gd name="connsiteX50" fmla="*/ 492232 w 977755"/>
                <a:gd name="connsiteY50" fmla="*/ 328702 h 361466"/>
                <a:gd name="connsiteX51" fmla="*/ 494944 w 977755"/>
                <a:gd name="connsiteY51" fmla="*/ 337553 h 361466"/>
                <a:gd name="connsiteX52" fmla="*/ 493731 w 977755"/>
                <a:gd name="connsiteY52" fmla="*/ 343692 h 361466"/>
                <a:gd name="connsiteX53" fmla="*/ 492303 w 977755"/>
                <a:gd name="connsiteY53" fmla="*/ 346404 h 361466"/>
                <a:gd name="connsiteX54" fmla="*/ 490304 w 977755"/>
                <a:gd name="connsiteY54" fmla="*/ 348760 h 361466"/>
                <a:gd name="connsiteX55" fmla="*/ 479098 w 977755"/>
                <a:gd name="connsiteY55" fmla="*/ 353400 h 361466"/>
                <a:gd name="connsiteX56" fmla="*/ 475886 w 977755"/>
                <a:gd name="connsiteY56" fmla="*/ 353043 h 361466"/>
                <a:gd name="connsiteX57" fmla="*/ 467891 w 977755"/>
                <a:gd name="connsiteY57" fmla="*/ 348760 h 361466"/>
                <a:gd name="connsiteX58" fmla="*/ 465964 w 977755"/>
                <a:gd name="connsiteY58" fmla="*/ 346404 h 361466"/>
                <a:gd name="connsiteX59" fmla="*/ 464536 w 977755"/>
                <a:gd name="connsiteY59" fmla="*/ 343692 h 361466"/>
                <a:gd name="connsiteX60" fmla="*/ 463608 w 977755"/>
                <a:gd name="connsiteY60" fmla="*/ 340694 h 361466"/>
                <a:gd name="connsiteX61" fmla="*/ 463323 w 977755"/>
                <a:gd name="connsiteY61" fmla="*/ 337482 h 361466"/>
                <a:gd name="connsiteX62" fmla="*/ 463608 w 977755"/>
                <a:gd name="connsiteY62" fmla="*/ 334270 h 361466"/>
                <a:gd name="connsiteX63" fmla="*/ 465964 w 977755"/>
                <a:gd name="connsiteY63" fmla="*/ 328631 h 361466"/>
                <a:gd name="connsiteX64" fmla="*/ 467891 w 977755"/>
                <a:gd name="connsiteY64" fmla="*/ 326275 h 361466"/>
                <a:gd name="connsiteX65" fmla="*/ 475886 w 977755"/>
                <a:gd name="connsiteY65" fmla="*/ 321993 h 361466"/>
                <a:gd name="connsiteX66" fmla="*/ 479098 w 977755"/>
                <a:gd name="connsiteY66" fmla="*/ 321707 h 361466"/>
                <a:gd name="connsiteX67" fmla="*/ 557687 w 977755"/>
                <a:gd name="connsiteY67" fmla="*/ 320066 h 361466"/>
                <a:gd name="connsiteX68" fmla="*/ 575175 w 977755"/>
                <a:gd name="connsiteY68" fmla="*/ 337554 h 361466"/>
                <a:gd name="connsiteX69" fmla="*/ 573819 w 977755"/>
                <a:gd name="connsiteY69" fmla="*/ 344406 h 361466"/>
                <a:gd name="connsiteX70" fmla="*/ 570178 w 977755"/>
                <a:gd name="connsiteY70" fmla="*/ 349974 h 361466"/>
                <a:gd name="connsiteX71" fmla="*/ 557758 w 977755"/>
                <a:gd name="connsiteY71" fmla="*/ 355113 h 361466"/>
                <a:gd name="connsiteX72" fmla="*/ 545338 w 977755"/>
                <a:gd name="connsiteY72" fmla="*/ 349974 h 361466"/>
                <a:gd name="connsiteX73" fmla="*/ 541555 w 977755"/>
                <a:gd name="connsiteY73" fmla="*/ 344406 h 361466"/>
                <a:gd name="connsiteX74" fmla="*/ 540199 w 977755"/>
                <a:gd name="connsiteY74" fmla="*/ 337554 h 361466"/>
                <a:gd name="connsiteX75" fmla="*/ 557687 w 977755"/>
                <a:gd name="connsiteY75" fmla="*/ 320066 h 361466"/>
                <a:gd name="connsiteX76" fmla="*/ 714579 w 977755"/>
                <a:gd name="connsiteY76" fmla="*/ 316140 h 361466"/>
                <a:gd name="connsiteX77" fmla="*/ 736064 w 977755"/>
                <a:gd name="connsiteY77" fmla="*/ 337625 h 361466"/>
                <a:gd name="connsiteX78" fmla="*/ 734351 w 977755"/>
                <a:gd name="connsiteY78" fmla="*/ 345977 h 361466"/>
                <a:gd name="connsiteX79" fmla="*/ 729854 w 977755"/>
                <a:gd name="connsiteY79" fmla="*/ 352829 h 361466"/>
                <a:gd name="connsiteX80" fmla="*/ 714651 w 977755"/>
                <a:gd name="connsiteY80" fmla="*/ 359111 h 361466"/>
                <a:gd name="connsiteX81" fmla="*/ 699447 w 977755"/>
                <a:gd name="connsiteY81" fmla="*/ 352829 h 361466"/>
                <a:gd name="connsiteX82" fmla="*/ 694807 w 977755"/>
                <a:gd name="connsiteY82" fmla="*/ 345977 h 361466"/>
                <a:gd name="connsiteX83" fmla="*/ 693094 w 977755"/>
                <a:gd name="connsiteY83" fmla="*/ 337625 h 361466"/>
                <a:gd name="connsiteX84" fmla="*/ 714579 w 977755"/>
                <a:gd name="connsiteY84" fmla="*/ 316140 h 361466"/>
                <a:gd name="connsiteX85" fmla="*/ 793025 w 977755"/>
                <a:gd name="connsiteY85" fmla="*/ 313784 h 361466"/>
                <a:gd name="connsiteX86" fmla="*/ 806373 w 977755"/>
                <a:gd name="connsiteY86" fmla="*/ 317853 h 361466"/>
                <a:gd name="connsiteX87" fmla="*/ 816865 w 977755"/>
                <a:gd name="connsiteY87" fmla="*/ 337625 h 361466"/>
                <a:gd name="connsiteX88" fmla="*/ 815010 w 977755"/>
                <a:gd name="connsiteY88" fmla="*/ 346904 h 361466"/>
                <a:gd name="connsiteX89" fmla="*/ 809870 w 977755"/>
                <a:gd name="connsiteY89" fmla="*/ 354470 h 361466"/>
                <a:gd name="connsiteX90" fmla="*/ 806373 w 977755"/>
                <a:gd name="connsiteY90" fmla="*/ 357397 h 361466"/>
                <a:gd name="connsiteX91" fmla="*/ 793025 w 977755"/>
                <a:gd name="connsiteY91" fmla="*/ 361466 h 361466"/>
                <a:gd name="connsiteX92" fmla="*/ 788242 w 977755"/>
                <a:gd name="connsiteY92" fmla="*/ 360966 h 361466"/>
                <a:gd name="connsiteX93" fmla="*/ 776179 w 977755"/>
                <a:gd name="connsiteY93" fmla="*/ 354470 h 361466"/>
                <a:gd name="connsiteX94" fmla="*/ 771040 w 977755"/>
                <a:gd name="connsiteY94" fmla="*/ 346904 h 361466"/>
                <a:gd name="connsiteX95" fmla="*/ 769184 w 977755"/>
                <a:gd name="connsiteY95" fmla="*/ 337625 h 361466"/>
                <a:gd name="connsiteX96" fmla="*/ 788242 w 977755"/>
                <a:gd name="connsiteY96" fmla="*/ 314284 h 361466"/>
                <a:gd name="connsiteX97" fmla="*/ 793025 w 977755"/>
                <a:gd name="connsiteY97" fmla="*/ 313784 h 361466"/>
                <a:gd name="connsiteX98" fmla="*/ 47753 w 977755"/>
                <a:gd name="connsiteY98" fmla="*/ 289372 h 361466"/>
                <a:gd name="connsiteX99" fmla="*/ 56747 w 977755"/>
                <a:gd name="connsiteY99" fmla="*/ 298366 h 361466"/>
                <a:gd name="connsiteX100" fmla="*/ 47753 w 977755"/>
                <a:gd name="connsiteY100" fmla="*/ 307360 h 361466"/>
                <a:gd name="connsiteX101" fmla="*/ 38759 w 977755"/>
                <a:gd name="connsiteY101" fmla="*/ 298366 h 361466"/>
                <a:gd name="connsiteX102" fmla="*/ 47753 w 977755"/>
                <a:gd name="connsiteY102" fmla="*/ 289372 h 361466"/>
                <a:gd name="connsiteX103" fmla="*/ 126198 w 977755"/>
                <a:gd name="connsiteY103" fmla="*/ 288373 h 361466"/>
                <a:gd name="connsiteX104" fmla="*/ 136191 w 977755"/>
                <a:gd name="connsiteY104" fmla="*/ 298366 h 361466"/>
                <a:gd name="connsiteX105" fmla="*/ 126198 w 977755"/>
                <a:gd name="connsiteY105" fmla="*/ 308359 h 361466"/>
                <a:gd name="connsiteX106" fmla="*/ 116205 w 977755"/>
                <a:gd name="connsiteY106" fmla="*/ 298366 h 361466"/>
                <a:gd name="connsiteX107" fmla="*/ 126198 w 977755"/>
                <a:gd name="connsiteY107" fmla="*/ 288373 h 361466"/>
                <a:gd name="connsiteX108" fmla="*/ 283162 w 977755"/>
                <a:gd name="connsiteY108" fmla="*/ 286160 h 361466"/>
                <a:gd name="connsiteX109" fmla="*/ 295368 w 977755"/>
                <a:gd name="connsiteY109" fmla="*/ 298366 h 361466"/>
                <a:gd name="connsiteX110" fmla="*/ 283162 w 977755"/>
                <a:gd name="connsiteY110" fmla="*/ 310572 h 361466"/>
                <a:gd name="connsiteX111" fmla="*/ 270956 w 977755"/>
                <a:gd name="connsiteY111" fmla="*/ 298366 h 361466"/>
                <a:gd name="connsiteX112" fmla="*/ 283162 w 977755"/>
                <a:gd name="connsiteY112" fmla="*/ 286160 h 361466"/>
                <a:gd name="connsiteX113" fmla="*/ 361536 w 977755"/>
                <a:gd name="connsiteY113" fmla="*/ 284804 h 361466"/>
                <a:gd name="connsiteX114" fmla="*/ 375098 w 977755"/>
                <a:gd name="connsiteY114" fmla="*/ 298366 h 361466"/>
                <a:gd name="connsiteX115" fmla="*/ 361536 w 977755"/>
                <a:gd name="connsiteY115" fmla="*/ 311928 h 361466"/>
                <a:gd name="connsiteX116" fmla="*/ 347974 w 977755"/>
                <a:gd name="connsiteY116" fmla="*/ 298366 h 361466"/>
                <a:gd name="connsiteX117" fmla="*/ 361536 w 977755"/>
                <a:gd name="connsiteY117" fmla="*/ 284804 h 361466"/>
                <a:gd name="connsiteX118" fmla="*/ 518428 w 977755"/>
                <a:gd name="connsiteY118" fmla="*/ 281735 h 361466"/>
                <a:gd name="connsiteX119" fmla="*/ 535060 w 977755"/>
                <a:gd name="connsiteY119" fmla="*/ 298366 h 361466"/>
                <a:gd name="connsiteX120" fmla="*/ 518428 w 977755"/>
                <a:gd name="connsiteY120" fmla="*/ 314998 h 361466"/>
                <a:gd name="connsiteX121" fmla="*/ 501797 w 977755"/>
                <a:gd name="connsiteY121" fmla="*/ 298366 h 361466"/>
                <a:gd name="connsiteX122" fmla="*/ 518428 w 977755"/>
                <a:gd name="connsiteY122" fmla="*/ 281735 h 361466"/>
                <a:gd name="connsiteX123" fmla="*/ 596946 w 977755"/>
                <a:gd name="connsiteY123" fmla="*/ 279950 h 361466"/>
                <a:gd name="connsiteX124" fmla="*/ 615362 w 977755"/>
                <a:gd name="connsiteY124" fmla="*/ 298366 h 361466"/>
                <a:gd name="connsiteX125" fmla="*/ 596946 w 977755"/>
                <a:gd name="connsiteY125" fmla="*/ 316782 h 361466"/>
                <a:gd name="connsiteX126" fmla="*/ 578530 w 977755"/>
                <a:gd name="connsiteY126" fmla="*/ 298366 h 361466"/>
                <a:gd name="connsiteX127" fmla="*/ 596946 w 977755"/>
                <a:gd name="connsiteY127" fmla="*/ 279950 h 361466"/>
                <a:gd name="connsiteX128" fmla="*/ 753766 w 977755"/>
                <a:gd name="connsiteY128" fmla="*/ 275739 h 361466"/>
                <a:gd name="connsiteX129" fmla="*/ 776394 w 977755"/>
                <a:gd name="connsiteY129" fmla="*/ 298366 h 361466"/>
                <a:gd name="connsiteX130" fmla="*/ 753766 w 977755"/>
                <a:gd name="connsiteY130" fmla="*/ 320994 h 361466"/>
                <a:gd name="connsiteX131" fmla="*/ 731139 w 977755"/>
                <a:gd name="connsiteY131" fmla="*/ 298366 h 361466"/>
                <a:gd name="connsiteX132" fmla="*/ 753766 w 977755"/>
                <a:gd name="connsiteY132" fmla="*/ 275739 h 361466"/>
                <a:gd name="connsiteX133" fmla="*/ 832283 w 977755"/>
                <a:gd name="connsiteY133" fmla="*/ 273241 h 361466"/>
                <a:gd name="connsiteX134" fmla="*/ 857337 w 977755"/>
                <a:gd name="connsiteY134" fmla="*/ 298367 h 361466"/>
                <a:gd name="connsiteX135" fmla="*/ 832283 w 977755"/>
                <a:gd name="connsiteY135" fmla="*/ 323421 h 361466"/>
                <a:gd name="connsiteX136" fmla="*/ 807229 w 977755"/>
                <a:gd name="connsiteY136" fmla="*/ 298367 h 361466"/>
                <a:gd name="connsiteX137" fmla="*/ 832283 w 977755"/>
                <a:gd name="connsiteY137" fmla="*/ 273241 h 361466"/>
                <a:gd name="connsiteX138" fmla="*/ 86939 w 977755"/>
                <a:gd name="connsiteY138" fmla="*/ 249685 h 361466"/>
                <a:gd name="connsiteX139" fmla="*/ 96433 w 977755"/>
                <a:gd name="connsiteY139" fmla="*/ 259179 h 361466"/>
                <a:gd name="connsiteX140" fmla="*/ 86939 w 977755"/>
                <a:gd name="connsiteY140" fmla="*/ 268672 h 361466"/>
                <a:gd name="connsiteX141" fmla="*/ 77446 w 977755"/>
                <a:gd name="connsiteY141" fmla="*/ 259179 h 361466"/>
                <a:gd name="connsiteX142" fmla="*/ 86939 w 977755"/>
                <a:gd name="connsiteY142" fmla="*/ 249685 h 361466"/>
                <a:gd name="connsiteX143" fmla="*/ 165457 w 977755"/>
                <a:gd name="connsiteY143" fmla="*/ 248686 h 361466"/>
                <a:gd name="connsiteX144" fmla="*/ 174165 w 977755"/>
                <a:gd name="connsiteY144" fmla="*/ 253326 h 361466"/>
                <a:gd name="connsiteX145" fmla="*/ 175950 w 977755"/>
                <a:gd name="connsiteY145" fmla="*/ 259179 h 361466"/>
                <a:gd name="connsiteX146" fmla="*/ 174165 w 977755"/>
                <a:gd name="connsiteY146" fmla="*/ 265032 h 361466"/>
                <a:gd name="connsiteX147" fmla="*/ 165457 w 977755"/>
                <a:gd name="connsiteY147" fmla="*/ 269814 h 361466"/>
                <a:gd name="connsiteX148" fmla="*/ 163315 w 977755"/>
                <a:gd name="connsiteY148" fmla="*/ 269600 h 361466"/>
                <a:gd name="connsiteX149" fmla="*/ 158033 w 977755"/>
                <a:gd name="connsiteY149" fmla="*/ 266745 h 361466"/>
                <a:gd name="connsiteX150" fmla="*/ 156748 w 977755"/>
                <a:gd name="connsiteY150" fmla="*/ 265175 h 361466"/>
                <a:gd name="connsiteX151" fmla="*/ 155178 w 977755"/>
                <a:gd name="connsiteY151" fmla="*/ 261392 h 361466"/>
                <a:gd name="connsiteX152" fmla="*/ 154964 w 977755"/>
                <a:gd name="connsiteY152" fmla="*/ 259250 h 361466"/>
                <a:gd name="connsiteX153" fmla="*/ 155178 w 977755"/>
                <a:gd name="connsiteY153" fmla="*/ 257109 h 361466"/>
                <a:gd name="connsiteX154" fmla="*/ 156748 w 977755"/>
                <a:gd name="connsiteY154" fmla="*/ 253326 h 361466"/>
                <a:gd name="connsiteX155" fmla="*/ 158033 w 977755"/>
                <a:gd name="connsiteY155" fmla="*/ 251755 h 361466"/>
                <a:gd name="connsiteX156" fmla="*/ 163315 w 977755"/>
                <a:gd name="connsiteY156" fmla="*/ 248900 h 361466"/>
                <a:gd name="connsiteX157" fmla="*/ 165457 w 977755"/>
                <a:gd name="connsiteY157" fmla="*/ 248686 h 361466"/>
                <a:gd name="connsiteX158" fmla="*/ 322349 w 977755"/>
                <a:gd name="connsiteY158" fmla="*/ 246259 h 361466"/>
                <a:gd name="connsiteX159" fmla="*/ 329559 w 977755"/>
                <a:gd name="connsiteY159" fmla="*/ 248472 h 361466"/>
                <a:gd name="connsiteX160" fmla="*/ 335198 w 977755"/>
                <a:gd name="connsiteY160" fmla="*/ 259179 h 361466"/>
                <a:gd name="connsiteX161" fmla="*/ 329559 w 977755"/>
                <a:gd name="connsiteY161" fmla="*/ 269886 h 361466"/>
                <a:gd name="connsiteX162" fmla="*/ 322349 w 977755"/>
                <a:gd name="connsiteY162" fmla="*/ 272098 h 361466"/>
                <a:gd name="connsiteX163" fmla="*/ 319780 w 977755"/>
                <a:gd name="connsiteY163" fmla="*/ 271813 h 361466"/>
                <a:gd name="connsiteX164" fmla="*/ 309501 w 977755"/>
                <a:gd name="connsiteY164" fmla="*/ 259179 h 361466"/>
                <a:gd name="connsiteX165" fmla="*/ 319780 w 977755"/>
                <a:gd name="connsiteY165" fmla="*/ 246545 h 361466"/>
                <a:gd name="connsiteX166" fmla="*/ 322349 w 977755"/>
                <a:gd name="connsiteY166" fmla="*/ 246259 h 361466"/>
                <a:gd name="connsiteX167" fmla="*/ 400795 w 977755"/>
                <a:gd name="connsiteY167" fmla="*/ 244903 h 361466"/>
                <a:gd name="connsiteX168" fmla="*/ 415071 w 977755"/>
                <a:gd name="connsiteY168" fmla="*/ 259179 h 361466"/>
                <a:gd name="connsiteX169" fmla="*/ 400795 w 977755"/>
                <a:gd name="connsiteY169" fmla="*/ 273455 h 361466"/>
                <a:gd name="connsiteX170" fmla="*/ 386519 w 977755"/>
                <a:gd name="connsiteY170" fmla="*/ 259179 h 361466"/>
                <a:gd name="connsiteX171" fmla="*/ 400795 w 977755"/>
                <a:gd name="connsiteY171" fmla="*/ 244903 h 361466"/>
                <a:gd name="connsiteX172" fmla="*/ 557687 w 977755"/>
                <a:gd name="connsiteY172" fmla="*/ 241691 h 361466"/>
                <a:gd name="connsiteX173" fmla="*/ 575175 w 977755"/>
                <a:gd name="connsiteY173" fmla="*/ 259179 h 361466"/>
                <a:gd name="connsiteX174" fmla="*/ 557687 w 977755"/>
                <a:gd name="connsiteY174" fmla="*/ 276667 h 361466"/>
                <a:gd name="connsiteX175" fmla="*/ 540199 w 977755"/>
                <a:gd name="connsiteY175" fmla="*/ 259179 h 361466"/>
                <a:gd name="connsiteX176" fmla="*/ 557687 w 977755"/>
                <a:gd name="connsiteY176" fmla="*/ 241691 h 361466"/>
                <a:gd name="connsiteX177" fmla="*/ 636061 w 977755"/>
                <a:gd name="connsiteY177" fmla="*/ 239764 h 361466"/>
                <a:gd name="connsiteX178" fmla="*/ 652193 w 977755"/>
                <a:gd name="connsiteY178" fmla="*/ 248330 h 361466"/>
                <a:gd name="connsiteX179" fmla="*/ 655476 w 977755"/>
                <a:gd name="connsiteY179" fmla="*/ 259179 h 361466"/>
                <a:gd name="connsiteX180" fmla="*/ 652193 w 977755"/>
                <a:gd name="connsiteY180" fmla="*/ 270029 h 361466"/>
                <a:gd name="connsiteX181" fmla="*/ 636061 w 977755"/>
                <a:gd name="connsiteY181" fmla="*/ 278594 h 361466"/>
                <a:gd name="connsiteX182" fmla="*/ 632135 w 977755"/>
                <a:gd name="connsiteY182" fmla="*/ 278166 h 361466"/>
                <a:gd name="connsiteX183" fmla="*/ 622356 w 977755"/>
                <a:gd name="connsiteY183" fmla="*/ 272884 h 361466"/>
                <a:gd name="connsiteX184" fmla="*/ 620001 w 977755"/>
                <a:gd name="connsiteY184" fmla="*/ 270029 h 361466"/>
                <a:gd name="connsiteX185" fmla="*/ 617074 w 977755"/>
                <a:gd name="connsiteY185" fmla="*/ 263105 h 361466"/>
                <a:gd name="connsiteX186" fmla="*/ 616646 w 977755"/>
                <a:gd name="connsiteY186" fmla="*/ 259179 h 361466"/>
                <a:gd name="connsiteX187" fmla="*/ 617074 w 977755"/>
                <a:gd name="connsiteY187" fmla="*/ 255253 h 361466"/>
                <a:gd name="connsiteX188" fmla="*/ 620001 w 977755"/>
                <a:gd name="connsiteY188" fmla="*/ 248330 h 361466"/>
                <a:gd name="connsiteX189" fmla="*/ 622356 w 977755"/>
                <a:gd name="connsiteY189" fmla="*/ 245474 h 361466"/>
                <a:gd name="connsiteX190" fmla="*/ 632135 w 977755"/>
                <a:gd name="connsiteY190" fmla="*/ 240192 h 361466"/>
                <a:gd name="connsiteX191" fmla="*/ 636061 w 977755"/>
                <a:gd name="connsiteY191" fmla="*/ 239764 h 361466"/>
                <a:gd name="connsiteX192" fmla="*/ 793025 w 977755"/>
                <a:gd name="connsiteY192" fmla="*/ 235338 h 361466"/>
                <a:gd name="connsiteX193" fmla="*/ 806373 w 977755"/>
                <a:gd name="connsiteY193" fmla="*/ 239407 h 361466"/>
                <a:gd name="connsiteX194" fmla="*/ 816865 w 977755"/>
                <a:gd name="connsiteY194" fmla="*/ 259179 h 361466"/>
                <a:gd name="connsiteX195" fmla="*/ 806373 w 977755"/>
                <a:gd name="connsiteY195" fmla="*/ 278951 h 361466"/>
                <a:gd name="connsiteX196" fmla="*/ 793025 w 977755"/>
                <a:gd name="connsiteY196" fmla="*/ 283020 h 361466"/>
                <a:gd name="connsiteX197" fmla="*/ 788242 w 977755"/>
                <a:gd name="connsiteY197" fmla="*/ 282520 h 361466"/>
                <a:gd name="connsiteX198" fmla="*/ 769184 w 977755"/>
                <a:gd name="connsiteY198" fmla="*/ 259179 h 361466"/>
                <a:gd name="connsiteX199" fmla="*/ 788242 w 977755"/>
                <a:gd name="connsiteY199" fmla="*/ 235838 h 361466"/>
                <a:gd name="connsiteX200" fmla="*/ 793025 w 977755"/>
                <a:gd name="connsiteY200" fmla="*/ 235338 h 361466"/>
                <a:gd name="connsiteX201" fmla="*/ 871470 w 977755"/>
                <a:gd name="connsiteY201" fmla="*/ 232768 h 361466"/>
                <a:gd name="connsiteX202" fmla="*/ 897881 w 977755"/>
                <a:gd name="connsiteY202" fmla="*/ 259178 h 361466"/>
                <a:gd name="connsiteX203" fmla="*/ 871470 w 977755"/>
                <a:gd name="connsiteY203" fmla="*/ 285589 h 361466"/>
                <a:gd name="connsiteX204" fmla="*/ 845060 w 977755"/>
                <a:gd name="connsiteY204" fmla="*/ 259178 h 361466"/>
                <a:gd name="connsiteX205" fmla="*/ 871470 w 977755"/>
                <a:gd name="connsiteY205" fmla="*/ 232768 h 361466"/>
                <a:gd name="connsiteX206" fmla="*/ 126198 w 977755"/>
                <a:gd name="connsiteY206" fmla="*/ 209927 h 361466"/>
                <a:gd name="connsiteX207" fmla="*/ 136191 w 977755"/>
                <a:gd name="connsiteY207" fmla="*/ 219920 h 361466"/>
                <a:gd name="connsiteX208" fmla="*/ 126198 w 977755"/>
                <a:gd name="connsiteY208" fmla="*/ 229913 h 361466"/>
                <a:gd name="connsiteX209" fmla="*/ 116205 w 977755"/>
                <a:gd name="connsiteY209" fmla="*/ 219920 h 361466"/>
                <a:gd name="connsiteX210" fmla="*/ 126198 w 977755"/>
                <a:gd name="connsiteY210" fmla="*/ 209927 h 361466"/>
                <a:gd name="connsiteX211" fmla="*/ 204644 w 977755"/>
                <a:gd name="connsiteY211" fmla="*/ 208856 h 361466"/>
                <a:gd name="connsiteX212" fmla="*/ 215708 w 977755"/>
                <a:gd name="connsiteY212" fmla="*/ 219920 h 361466"/>
                <a:gd name="connsiteX213" fmla="*/ 204644 w 977755"/>
                <a:gd name="connsiteY213" fmla="*/ 230984 h 361466"/>
                <a:gd name="connsiteX214" fmla="*/ 193580 w 977755"/>
                <a:gd name="connsiteY214" fmla="*/ 219920 h 361466"/>
                <a:gd name="connsiteX215" fmla="*/ 204644 w 977755"/>
                <a:gd name="connsiteY215" fmla="*/ 208856 h 361466"/>
                <a:gd name="connsiteX216" fmla="*/ 361536 w 977755"/>
                <a:gd name="connsiteY216" fmla="*/ 206358 h 361466"/>
                <a:gd name="connsiteX217" fmla="*/ 375098 w 977755"/>
                <a:gd name="connsiteY217" fmla="*/ 219920 h 361466"/>
                <a:gd name="connsiteX218" fmla="*/ 361536 w 977755"/>
                <a:gd name="connsiteY218" fmla="*/ 233482 h 361466"/>
                <a:gd name="connsiteX219" fmla="*/ 347974 w 977755"/>
                <a:gd name="connsiteY219" fmla="*/ 219920 h 361466"/>
                <a:gd name="connsiteX220" fmla="*/ 361536 w 977755"/>
                <a:gd name="connsiteY220" fmla="*/ 206358 h 361466"/>
                <a:gd name="connsiteX221" fmla="*/ 440054 w 977755"/>
                <a:gd name="connsiteY221" fmla="*/ 204930 h 361466"/>
                <a:gd name="connsiteX222" fmla="*/ 455043 w 977755"/>
                <a:gd name="connsiteY222" fmla="*/ 219920 h 361466"/>
                <a:gd name="connsiteX223" fmla="*/ 440054 w 977755"/>
                <a:gd name="connsiteY223" fmla="*/ 234909 h 361466"/>
                <a:gd name="connsiteX224" fmla="*/ 425064 w 977755"/>
                <a:gd name="connsiteY224" fmla="*/ 219920 h 361466"/>
                <a:gd name="connsiteX225" fmla="*/ 440054 w 977755"/>
                <a:gd name="connsiteY225" fmla="*/ 204930 h 361466"/>
                <a:gd name="connsiteX226" fmla="*/ 596946 w 977755"/>
                <a:gd name="connsiteY226" fmla="*/ 201504 h 361466"/>
                <a:gd name="connsiteX227" fmla="*/ 615362 w 977755"/>
                <a:gd name="connsiteY227" fmla="*/ 219920 h 361466"/>
                <a:gd name="connsiteX228" fmla="*/ 596946 w 977755"/>
                <a:gd name="connsiteY228" fmla="*/ 238336 h 361466"/>
                <a:gd name="connsiteX229" fmla="*/ 578530 w 977755"/>
                <a:gd name="connsiteY229" fmla="*/ 219920 h 361466"/>
                <a:gd name="connsiteX230" fmla="*/ 596946 w 977755"/>
                <a:gd name="connsiteY230" fmla="*/ 201504 h 361466"/>
                <a:gd name="connsiteX231" fmla="*/ 675321 w 977755"/>
                <a:gd name="connsiteY231" fmla="*/ 199506 h 361466"/>
                <a:gd name="connsiteX232" fmla="*/ 695735 w 977755"/>
                <a:gd name="connsiteY232" fmla="*/ 219921 h 361466"/>
                <a:gd name="connsiteX233" fmla="*/ 675321 w 977755"/>
                <a:gd name="connsiteY233" fmla="*/ 240335 h 361466"/>
                <a:gd name="connsiteX234" fmla="*/ 654906 w 977755"/>
                <a:gd name="connsiteY234" fmla="*/ 219921 h 361466"/>
                <a:gd name="connsiteX235" fmla="*/ 675321 w 977755"/>
                <a:gd name="connsiteY235" fmla="*/ 199506 h 361466"/>
                <a:gd name="connsiteX236" fmla="*/ 832283 w 977755"/>
                <a:gd name="connsiteY236" fmla="*/ 194866 h 361466"/>
                <a:gd name="connsiteX237" fmla="*/ 857337 w 977755"/>
                <a:gd name="connsiteY237" fmla="*/ 219920 h 361466"/>
                <a:gd name="connsiteX238" fmla="*/ 832283 w 977755"/>
                <a:gd name="connsiteY238" fmla="*/ 245046 h 361466"/>
                <a:gd name="connsiteX239" fmla="*/ 807229 w 977755"/>
                <a:gd name="connsiteY239" fmla="*/ 219920 h 361466"/>
                <a:gd name="connsiteX240" fmla="*/ 832283 w 977755"/>
                <a:gd name="connsiteY240" fmla="*/ 194866 h 361466"/>
                <a:gd name="connsiteX241" fmla="*/ 165529 w 977755"/>
                <a:gd name="connsiteY241" fmla="*/ 170240 h 361466"/>
                <a:gd name="connsiteX242" fmla="*/ 174237 w 977755"/>
                <a:gd name="connsiteY242" fmla="*/ 174880 h 361466"/>
                <a:gd name="connsiteX243" fmla="*/ 176022 w 977755"/>
                <a:gd name="connsiteY243" fmla="*/ 180733 h 361466"/>
                <a:gd name="connsiteX244" fmla="*/ 175165 w 977755"/>
                <a:gd name="connsiteY244" fmla="*/ 184801 h 361466"/>
                <a:gd name="connsiteX245" fmla="*/ 174166 w 977755"/>
                <a:gd name="connsiteY245" fmla="*/ 186586 h 361466"/>
                <a:gd name="connsiteX246" fmla="*/ 173024 w 977755"/>
                <a:gd name="connsiteY246" fmla="*/ 188299 h 361466"/>
                <a:gd name="connsiteX247" fmla="*/ 165600 w 977755"/>
                <a:gd name="connsiteY247" fmla="*/ 191368 h 361466"/>
                <a:gd name="connsiteX248" fmla="*/ 163459 w 977755"/>
                <a:gd name="connsiteY248" fmla="*/ 191154 h 361466"/>
                <a:gd name="connsiteX249" fmla="*/ 158177 w 977755"/>
                <a:gd name="connsiteY249" fmla="*/ 188299 h 361466"/>
                <a:gd name="connsiteX250" fmla="*/ 156892 w 977755"/>
                <a:gd name="connsiteY250" fmla="*/ 186729 h 361466"/>
                <a:gd name="connsiteX251" fmla="*/ 155893 w 977755"/>
                <a:gd name="connsiteY251" fmla="*/ 184944 h 361466"/>
                <a:gd name="connsiteX252" fmla="*/ 155250 w 977755"/>
                <a:gd name="connsiteY252" fmla="*/ 182946 h 361466"/>
                <a:gd name="connsiteX253" fmla="*/ 155036 w 977755"/>
                <a:gd name="connsiteY253" fmla="*/ 180804 h 361466"/>
                <a:gd name="connsiteX254" fmla="*/ 155250 w 977755"/>
                <a:gd name="connsiteY254" fmla="*/ 178663 h 361466"/>
                <a:gd name="connsiteX255" fmla="*/ 156820 w 977755"/>
                <a:gd name="connsiteY255" fmla="*/ 174880 h 361466"/>
                <a:gd name="connsiteX256" fmla="*/ 158105 w 977755"/>
                <a:gd name="connsiteY256" fmla="*/ 173309 h 361466"/>
                <a:gd name="connsiteX257" fmla="*/ 163387 w 977755"/>
                <a:gd name="connsiteY257" fmla="*/ 170454 h 361466"/>
                <a:gd name="connsiteX258" fmla="*/ 165529 w 977755"/>
                <a:gd name="connsiteY258" fmla="*/ 170240 h 361466"/>
                <a:gd name="connsiteX259" fmla="*/ 243903 w 977755"/>
                <a:gd name="connsiteY259" fmla="*/ 169098 h 361466"/>
                <a:gd name="connsiteX260" fmla="*/ 255538 w 977755"/>
                <a:gd name="connsiteY260" fmla="*/ 180733 h 361466"/>
                <a:gd name="connsiteX261" fmla="*/ 254610 w 977755"/>
                <a:gd name="connsiteY261" fmla="*/ 185230 h 361466"/>
                <a:gd name="connsiteX262" fmla="*/ 252111 w 977755"/>
                <a:gd name="connsiteY262" fmla="*/ 188942 h 361466"/>
                <a:gd name="connsiteX263" fmla="*/ 243903 w 977755"/>
                <a:gd name="connsiteY263" fmla="*/ 192368 h 361466"/>
                <a:gd name="connsiteX264" fmla="*/ 235694 w 977755"/>
                <a:gd name="connsiteY264" fmla="*/ 188942 h 361466"/>
                <a:gd name="connsiteX265" fmla="*/ 233196 w 977755"/>
                <a:gd name="connsiteY265" fmla="*/ 185230 h 361466"/>
                <a:gd name="connsiteX266" fmla="*/ 232268 w 977755"/>
                <a:gd name="connsiteY266" fmla="*/ 180733 h 361466"/>
                <a:gd name="connsiteX267" fmla="*/ 243903 w 977755"/>
                <a:gd name="connsiteY267" fmla="*/ 169098 h 361466"/>
                <a:gd name="connsiteX268" fmla="*/ 400795 w 977755"/>
                <a:gd name="connsiteY268" fmla="*/ 166385 h 361466"/>
                <a:gd name="connsiteX269" fmla="*/ 415071 w 977755"/>
                <a:gd name="connsiteY269" fmla="*/ 180661 h 361466"/>
                <a:gd name="connsiteX270" fmla="*/ 413929 w 977755"/>
                <a:gd name="connsiteY270" fmla="*/ 186229 h 361466"/>
                <a:gd name="connsiteX271" fmla="*/ 410859 w 977755"/>
                <a:gd name="connsiteY271" fmla="*/ 190797 h 361466"/>
                <a:gd name="connsiteX272" fmla="*/ 400795 w 977755"/>
                <a:gd name="connsiteY272" fmla="*/ 195008 h 361466"/>
                <a:gd name="connsiteX273" fmla="*/ 390730 w 977755"/>
                <a:gd name="connsiteY273" fmla="*/ 190797 h 361466"/>
                <a:gd name="connsiteX274" fmla="*/ 387661 w 977755"/>
                <a:gd name="connsiteY274" fmla="*/ 186229 h 361466"/>
                <a:gd name="connsiteX275" fmla="*/ 386519 w 977755"/>
                <a:gd name="connsiteY275" fmla="*/ 180661 h 361466"/>
                <a:gd name="connsiteX276" fmla="*/ 400795 w 977755"/>
                <a:gd name="connsiteY276" fmla="*/ 166385 h 361466"/>
                <a:gd name="connsiteX277" fmla="*/ 479098 w 977755"/>
                <a:gd name="connsiteY277" fmla="*/ 164815 h 361466"/>
                <a:gd name="connsiteX278" fmla="*/ 492232 w 977755"/>
                <a:gd name="connsiteY278" fmla="*/ 171810 h 361466"/>
                <a:gd name="connsiteX279" fmla="*/ 494944 w 977755"/>
                <a:gd name="connsiteY279" fmla="*/ 180661 h 361466"/>
                <a:gd name="connsiteX280" fmla="*/ 493731 w 977755"/>
                <a:gd name="connsiteY280" fmla="*/ 186800 h 361466"/>
                <a:gd name="connsiteX281" fmla="*/ 492303 w 977755"/>
                <a:gd name="connsiteY281" fmla="*/ 189512 h 361466"/>
                <a:gd name="connsiteX282" fmla="*/ 490304 w 977755"/>
                <a:gd name="connsiteY282" fmla="*/ 191939 h 361466"/>
                <a:gd name="connsiteX283" fmla="*/ 479098 w 977755"/>
                <a:gd name="connsiteY283" fmla="*/ 196579 h 361466"/>
                <a:gd name="connsiteX284" fmla="*/ 475886 w 977755"/>
                <a:gd name="connsiteY284" fmla="*/ 196222 h 361466"/>
                <a:gd name="connsiteX285" fmla="*/ 467891 w 977755"/>
                <a:gd name="connsiteY285" fmla="*/ 191939 h 361466"/>
                <a:gd name="connsiteX286" fmla="*/ 465964 w 977755"/>
                <a:gd name="connsiteY286" fmla="*/ 189584 h 361466"/>
                <a:gd name="connsiteX287" fmla="*/ 464536 w 977755"/>
                <a:gd name="connsiteY287" fmla="*/ 186871 h 361466"/>
                <a:gd name="connsiteX288" fmla="*/ 463608 w 977755"/>
                <a:gd name="connsiteY288" fmla="*/ 183873 h 361466"/>
                <a:gd name="connsiteX289" fmla="*/ 463323 w 977755"/>
                <a:gd name="connsiteY289" fmla="*/ 180661 h 361466"/>
                <a:gd name="connsiteX290" fmla="*/ 463608 w 977755"/>
                <a:gd name="connsiteY290" fmla="*/ 177449 h 361466"/>
                <a:gd name="connsiteX291" fmla="*/ 465964 w 977755"/>
                <a:gd name="connsiteY291" fmla="*/ 171810 h 361466"/>
                <a:gd name="connsiteX292" fmla="*/ 467891 w 977755"/>
                <a:gd name="connsiteY292" fmla="*/ 169455 h 361466"/>
                <a:gd name="connsiteX293" fmla="*/ 475886 w 977755"/>
                <a:gd name="connsiteY293" fmla="*/ 165172 h 361466"/>
                <a:gd name="connsiteX294" fmla="*/ 479098 w 977755"/>
                <a:gd name="connsiteY294" fmla="*/ 164815 h 361466"/>
                <a:gd name="connsiteX295" fmla="*/ 636061 w 977755"/>
                <a:gd name="connsiteY295" fmla="*/ 161317 h 361466"/>
                <a:gd name="connsiteX296" fmla="*/ 652193 w 977755"/>
                <a:gd name="connsiteY296" fmla="*/ 169883 h 361466"/>
                <a:gd name="connsiteX297" fmla="*/ 655476 w 977755"/>
                <a:gd name="connsiteY297" fmla="*/ 180732 h 361466"/>
                <a:gd name="connsiteX298" fmla="*/ 653977 w 977755"/>
                <a:gd name="connsiteY298" fmla="*/ 188298 h 361466"/>
                <a:gd name="connsiteX299" fmla="*/ 652193 w 977755"/>
                <a:gd name="connsiteY299" fmla="*/ 191582 h 361466"/>
                <a:gd name="connsiteX300" fmla="*/ 649766 w 977755"/>
                <a:gd name="connsiteY300" fmla="*/ 194437 h 361466"/>
                <a:gd name="connsiteX301" fmla="*/ 636061 w 977755"/>
                <a:gd name="connsiteY301" fmla="*/ 200148 h 361466"/>
                <a:gd name="connsiteX302" fmla="*/ 632135 w 977755"/>
                <a:gd name="connsiteY302" fmla="*/ 199719 h 361466"/>
                <a:gd name="connsiteX303" fmla="*/ 622356 w 977755"/>
                <a:gd name="connsiteY303" fmla="*/ 194437 h 361466"/>
                <a:gd name="connsiteX304" fmla="*/ 620001 w 977755"/>
                <a:gd name="connsiteY304" fmla="*/ 191582 h 361466"/>
                <a:gd name="connsiteX305" fmla="*/ 618216 w 977755"/>
                <a:gd name="connsiteY305" fmla="*/ 188298 h 361466"/>
                <a:gd name="connsiteX306" fmla="*/ 617074 w 977755"/>
                <a:gd name="connsiteY306" fmla="*/ 184658 h 361466"/>
                <a:gd name="connsiteX307" fmla="*/ 616646 w 977755"/>
                <a:gd name="connsiteY307" fmla="*/ 180732 h 361466"/>
                <a:gd name="connsiteX308" fmla="*/ 617074 w 977755"/>
                <a:gd name="connsiteY308" fmla="*/ 176806 h 361466"/>
                <a:gd name="connsiteX309" fmla="*/ 620001 w 977755"/>
                <a:gd name="connsiteY309" fmla="*/ 169883 h 361466"/>
                <a:gd name="connsiteX310" fmla="*/ 622356 w 977755"/>
                <a:gd name="connsiteY310" fmla="*/ 167027 h 361466"/>
                <a:gd name="connsiteX311" fmla="*/ 632135 w 977755"/>
                <a:gd name="connsiteY311" fmla="*/ 161745 h 361466"/>
                <a:gd name="connsiteX312" fmla="*/ 636061 w 977755"/>
                <a:gd name="connsiteY312" fmla="*/ 161317 h 361466"/>
                <a:gd name="connsiteX313" fmla="*/ 714579 w 977755"/>
                <a:gd name="connsiteY313" fmla="*/ 159247 h 361466"/>
                <a:gd name="connsiteX314" fmla="*/ 736064 w 977755"/>
                <a:gd name="connsiteY314" fmla="*/ 180732 h 361466"/>
                <a:gd name="connsiteX315" fmla="*/ 734351 w 977755"/>
                <a:gd name="connsiteY315" fmla="*/ 189084 h 361466"/>
                <a:gd name="connsiteX316" fmla="*/ 729854 w 977755"/>
                <a:gd name="connsiteY316" fmla="*/ 195936 h 361466"/>
                <a:gd name="connsiteX317" fmla="*/ 714651 w 977755"/>
                <a:gd name="connsiteY317" fmla="*/ 202218 h 361466"/>
                <a:gd name="connsiteX318" fmla="*/ 699447 w 977755"/>
                <a:gd name="connsiteY318" fmla="*/ 195936 h 361466"/>
                <a:gd name="connsiteX319" fmla="*/ 694807 w 977755"/>
                <a:gd name="connsiteY319" fmla="*/ 189084 h 361466"/>
                <a:gd name="connsiteX320" fmla="*/ 693094 w 977755"/>
                <a:gd name="connsiteY320" fmla="*/ 180732 h 361466"/>
                <a:gd name="connsiteX321" fmla="*/ 714579 w 977755"/>
                <a:gd name="connsiteY321" fmla="*/ 159247 h 361466"/>
                <a:gd name="connsiteX322" fmla="*/ 871470 w 977755"/>
                <a:gd name="connsiteY322" fmla="*/ 154322 h 361466"/>
                <a:gd name="connsiteX323" fmla="*/ 897881 w 977755"/>
                <a:gd name="connsiteY323" fmla="*/ 180732 h 361466"/>
                <a:gd name="connsiteX324" fmla="*/ 895811 w 977755"/>
                <a:gd name="connsiteY324" fmla="*/ 191011 h 361466"/>
                <a:gd name="connsiteX325" fmla="*/ 890172 w 977755"/>
                <a:gd name="connsiteY325" fmla="*/ 199434 h 361466"/>
                <a:gd name="connsiteX326" fmla="*/ 871470 w 977755"/>
                <a:gd name="connsiteY326" fmla="*/ 207143 h 361466"/>
                <a:gd name="connsiteX327" fmla="*/ 852769 w 977755"/>
                <a:gd name="connsiteY327" fmla="*/ 199434 h 361466"/>
                <a:gd name="connsiteX328" fmla="*/ 847130 w 977755"/>
                <a:gd name="connsiteY328" fmla="*/ 191011 h 361466"/>
                <a:gd name="connsiteX329" fmla="*/ 845060 w 977755"/>
                <a:gd name="connsiteY329" fmla="*/ 180732 h 361466"/>
                <a:gd name="connsiteX330" fmla="*/ 871470 w 977755"/>
                <a:gd name="connsiteY330" fmla="*/ 154322 h 361466"/>
                <a:gd name="connsiteX331" fmla="*/ 126198 w 977755"/>
                <a:gd name="connsiteY331" fmla="*/ 131481 h 361466"/>
                <a:gd name="connsiteX332" fmla="*/ 136191 w 977755"/>
                <a:gd name="connsiteY332" fmla="*/ 141474 h 361466"/>
                <a:gd name="connsiteX333" fmla="*/ 126198 w 977755"/>
                <a:gd name="connsiteY333" fmla="*/ 151467 h 361466"/>
                <a:gd name="connsiteX334" fmla="*/ 116205 w 977755"/>
                <a:gd name="connsiteY334" fmla="*/ 141474 h 361466"/>
                <a:gd name="connsiteX335" fmla="*/ 126198 w 977755"/>
                <a:gd name="connsiteY335" fmla="*/ 131481 h 361466"/>
                <a:gd name="connsiteX336" fmla="*/ 204644 w 977755"/>
                <a:gd name="connsiteY336" fmla="*/ 130410 h 361466"/>
                <a:gd name="connsiteX337" fmla="*/ 215708 w 977755"/>
                <a:gd name="connsiteY337" fmla="*/ 141474 h 361466"/>
                <a:gd name="connsiteX338" fmla="*/ 204644 w 977755"/>
                <a:gd name="connsiteY338" fmla="*/ 152538 h 361466"/>
                <a:gd name="connsiteX339" fmla="*/ 193580 w 977755"/>
                <a:gd name="connsiteY339" fmla="*/ 141474 h 361466"/>
                <a:gd name="connsiteX340" fmla="*/ 204644 w 977755"/>
                <a:gd name="connsiteY340" fmla="*/ 130410 h 361466"/>
                <a:gd name="connsiteX341" fmla="*/ 361536 w 977755"/>
                <a:gd name="connsiteY341" fmla="*/ 127912 h 361466"/>
                <a:gd name="connsiteX342" fmla="*/ 375098 w 977755"/>
                <a:gd name="connsiteY342" fmla="*/ 141474 h 361466"/>
                <a:gd name="connsiteX343" fmla="*/ 361536 w 977755"/>
                <a:gd name="connsiteY343" fmla="*/ 155036 h 361466"/>
                <a:gd name="connsiteX344" fmla="*/ 347974 w 977755"/>
                <a:gd name="connsiteY344" fmla="*/ 141474 h 361466"/>
                <a:gd name="connsiteX345" fmla="*/ 361536 w 977755"/>
                <a:gd name="connsiteY345" fmla="*/ 127912 h 361466"/>
                <a:gd name="connsiteX346" fmla="*/ 440054 w 977755"/>
                <a:gd name="connsiteY346" fmla="*/ 126484 h 361466"/>
                <a:gd name="connsiteX347" fmla="*/ 455043 w 977755"/>
                <a:gd name="connsiteY347" fmla="*/ 141474 h 361466"/>
                <a:gd name="connsiteX348" fmla="*/ 440054 w 977755"/>
                <a:gd name="connsiteY348" fmla="*/ 156463 h 361466"/>
                <a:gd name="connsiteX349" fmla="*/ 425064 w 977755"/>
                <a:gd name="connsiteY349" fmla="*/ 141474 h 361466"/>
                <a:gd name="connsiteX350" fmla="*/ 440054 w 977755"/>
                <a:gd name="connsiteY350" fmla="*/ 126484 h 361466"/>
                <a:gd name="connsiteX351" fmla="*/ 596946 w 977755"/>
                <a:gd name="connsiteY351" fmla="*/ 123058 h 361466"/>
                <a:gd name="connsiteX352" fmla="*/ 615362 w 977755"/>
                <a:gd name="connsiteY352" fmla="*/ 141474 h 361466"/>
                <a:gd name="connsiteX353" fmla="*/ 596946 w 977755"/>
                <a:gd name="connsiteY353" fmla="*/ 159890 h 361466"/>
                <a:gd name="connsiteX354" fmla="*/ 578530 w 977755"/>
                <a:gd name="connsiteY354" fmla="*/ 141474 h 361466"/>
                <a:gd name="connsiteX355" fmla="*/ 596946 w 977755"/>
                <a:gd name="connsiteY355" fmla="*/ 123058 h 361466"/>
                <a:gd name="connsiteX356" fmla="*/ 675321 w 977755"/>
                <a:gd name="connsiteY356" fmla="*/ 121059 h 361466"/>
                <a:gd name="connsiteX357" fmla="*/ 695735 w 977755"/>
                <a:gd name="connsiteY357" fmla="*/ 141474 h 361466"/>
                <a:gd name="connsiteX358" fmla="*/ 675321 w 977755"/>
                <a:gd name="connsiteY358" fmla="*/ 161888 h 361466"/>
                <a:gd name="connsiteX359" fmla="*/ 654906 w 977755"/>
                <a:gd name="connsiteY359" fmla="*/ 141474 h 361466"/>
                <a:gd name="connsiteX360" fmla="*/ 675321 w 977755"/>
                <a:gd name="connsiteY360" fmla="*/ 121059 h 361466"/>
                <a:gd name="connsiteX361" fmla="*/ 832283 w 977755"/>
                <a:gd name="connsiteY361" fmla="*/ 116348 h 361466"/>
                <a:gd name="connsiteX362" fmla="*/ 857337 w 977755"/>
                <a:gd name="connsiteY362" fmla="*/ 141474 h 361466"/>
                <a:gd name="connsiteX363" fmla="*/ 832283 w 977755"/>
                <a:gd name="connsiteY363" fmla="*/ 166528 h 361466"/>
                <a:gd name="connsiteX364" fmla="*/ 807229 w 977755"/>
                <a:gd name="connsiteY364" fmla="*/ 141474 h 361466"/>
                <a:gd name="connsiteX365" fmla="*/ 832283 w 977755"/>
                <a:gd name="connsiteY365" fmla="*/ 116348 h 361466"/>
                <a:gd name="connsiteX366" fmla="*/ 910730 w 977755"/>
                <a:gd name="connsiteY366" fmla="*/ 113636 h 361466"/>
                <a:gd name="connsiteX367" fmla="*/ 938496 w 977755"/>
                <a:gd name="connsiteY367" fmla="*/ 141474 h 361466"/>
                <a:gd name="connsiteX368" fmla="*/ 930397 w 977755"/>
                <a:gd name="connsiteY368" fmla="*/ 161004 h 361466"/>
                <a:gd name="connsiteX369" fmla="*/ 949989 w 977755"/>
                <a:gd name="connsiteY369" fmla="*/ 152895 h 361466"/>
                <a:gd name="connsiteX370" fmla="*/ 977755 w 977755"/>
                <a:gd name="connsiteY370" fmla="*/ 180662 h 361466"/>
                <a:gd name="connsiteX371" fmla="*/ 975542 w 977755"/>
                <a:gd name="connsiteY371" fmla="*/ 191511 h 361466"/>
                <a:gd name="connsiteX372" fmla="*/ 969618 w 977755"/>
                <a:gd name="connsiteY372" fmla="*/ 200362 h 361466"/>
                <a:gd name="connsiteX373" fmla="*/ 949989 w 977755"/>
                <a:gd name="connsiteY373" fmla="*/ 208500 h 361466"/>
                <a:gd name="connsiteX374" fmla="*/ 930410 w 977755"/>
                <a:gd name="connsiteY374" fmla="*/ 200383 h 361466"/>
                <a:gd name="connsiteX375" fmla="*/ 938496 w 977755"/>
                <a:gd name="connsiteY375" fmla="*/ 219920 h 361466"/>
                <a:gd name="connsiteX376" fmla="*/ 910730 w 977755"/>
                <a:gd name="connsiteY376" fmla="*/ 247758 h 361466"/>
                <a:gd name="connsiteX377" fmla="*/ 882963 w 977755"/>
                <a:gd name="connsiteY377" fmla="*/ 219920 h 361466"/>
                <a:gd name="connsiteX378" fmla="*/ 910730 w 977755"/>
                <a:gd name="connsiteY378" fmla="*/ 192153 h 361466"/>
                <a:gd name="connsiteX379" fmla="*/ 930281 w 977755"/>
                <a:gd name="connsiteY379" fmla="*/ 200246 h 361466"/>
                <a:gd name="connsiteX380" fmla="*/ 924435 w 977755"/>
                <a:gd name="connsiteY380" fmla="*/ 191511 h 361466"/>
                <a:gd name="connsiteX381" fmla="*/ 922222 w 977755"/>
                <a:gd name="connsiteY381" fmla="*/ 180662 h 361466"/>
                <a:gd name="connsiteX382" fmla="*/ 930295 w 977755"/>
                <a:gd name="connsiteY382" fmla="*/ 161159 h 361466"/>
                <a:gd name="connsiteX383" fmla="*/ 910730 w 977755"/>
                <a:gd name="connsiteY383" fmla="*/ 169241 h 361466"/>
                <a:gd name="connsiteX384" fmla="*/ 882963 w 977755"/>
                <a:gd name="connsiteY384" fmla="*/ 141474 h 361466"/>
                <a:gd name="connsiteX385" fmla="*/ 910730 w 977755"/>
                <a:gd name="connsiteY385" fmla="*/ 113636 h 361466"/>
                <a:gd name="connsiteX386" fmla="*/ 86939 w 977755"/>
                <a:gd name="connsiteY386" fmla="*/ 92793 h 361466"/>
                <a:gd name="connsiteX387" fmla="*/ 96433 w 977755"/>
                <a:gd name="connsiteY387" fmla="*/ 102286 h 361466"/>
                <a:gd name="connsiteX388" fmla="*/ 86939 w 977755"/>
                <a:gd name="connsiteY388" fmla="*/ 111780 h 361466"/>
                <a:gd name="connsiteX389" fmla="*/ 77446 w 977755"/>
                <a:gd name="connsiteY389" fmla="*/ 102286 h 361466"/>
                <a:gd name="connsiteX390" fmla="*/ 86939 w 977755"/>
                <a:gd name="connsiteY390" fmla="*/ 92793 h 361466"/>
                <a:gd name="connsiteX391" fmla="*/ 165457 w 977755"/>
                <a:gd name="connsiteY391" fmla="*/ 91794 h 361466"/>
                <a:gd name="connsiteX392" fmla="*/ 174165 w 977755"/>
                <a:gd name="connsiteY392" fmla="*/ 96434 h 361466"/>
                <a:gd name="connsiteX393" fmla="*/ 175950 w 977755"/>
                <a:gd name="connsiteY393" fmla="*/ 102287 h 361466"/>
                <a:gd name="connsiteX394" fmla="*/ 174165 w 977755"/>
                <a:gd name="connsiteY394" fmla="*/ 108140 h 361466"/>
                <a:gd name="connsiteX395" fmla="*/ 165457 w 977755"/>
                <a:gd name="connsiteY395" fmla="*/ 112922 h 361466"/>
                <a:gd name="connsiteX396" fmla="*/ 163315 w 977755"/>
                <a:gd name="connsiteY396" fmla="*/ 112708 h 361466"/>
                <a:gd name="connsiteX397" fmla="*/ 158033 w 977755"/>
                <a:gd name="connsiteY397" fmla="*/ 109853 h 361466"/>
                <a:gd name="connsiteX398" fmla="*/ 156748 w 977755"/>
                <a:gd name="connsiteY398" fmla="*/ 108283 h 361466"/>
                <a:gd name="connsiteX399" fmla="*/ 155178 w 977755"/>
                <a:gd name="connsiteY399" fmla="*/ 104500 h 361466"/>
                <a:gd name="connsiteX400" fmla="*/ 154964 w 977755"/>
                <a:gd name="connsiteY400" fmla="*/ 102358 h 361466"/>
                <a:gd name="connsiteX401" fmla="*/ 155178 w 977755"/>
                <a:gd name="connsiteY401" fmla="*/ 100217 h 361466"/>
                <a:gd name="connsiteX402" fmla="*/ 156748 w 977755"/>
                <a:gd name="connsiteY402" fmla="*/ 96434 h 361466"/>
                <a:gd name="connsiteX403" fmla="*/ 158033 w 977755"/>
                <a:gd name="connsiteY403" fmla="*/ 94863 h 361466"/>
                <a:gd name="connsiteX404" fmla="*/ 163315 w 977755"/>
                <a:gd name="connsiteY404" fmla="*/ 92008 h 361466"/>
                <a:gd name="connsiteX405" fmla="*/ 165457 w 977755"/>
                <a:gd name="connsiteY405" fmla="*/ 91794 h 361466"/>
                <a:gd name="connsiteX406" fmla="*/ 322349 w 977755"/>
                <a:gd name="connsiteY406" fmla="*/ 89367 h 361466"/>
                <a:gd name="connsiteX407" fmla="*/ 329559 w 977755"/>
                <a:gd name="connsiteY407" fmla="*/ 91580 h 361466"/>
                <a:gd name="connsiteX408" fmla="*/ 335198 w 977755"/>
                <a:gd name="connsiteY408" fmla="*/ 102287 h 361466"/>
                <a:gd name="connsiteX409" fmla="*/ 329559 w 977755"/>
                <a:gd name="connsiteY409" fmla="*/ 112994 h 361466"/>
                <a:gd name="connsiteX410" fmla="*/ 322349 w 977755"/>
                <a:gd name="connsiteY410" fmla="*/ 115206 h 361466"/>
                <a:gd name="connsiteX411" fmla="*/ 319780 w 977755"/>
                <a:gd name="connsiteY411" fmla="*/ 114921 h 361466"/>
                <a:gd name="connsiteX412" fmla="*/ 309501 w 977755"/>
                <a:gd name="connsiteY412" fmla="*/ 102287 h 361466"/>
                <a:gd name="connsiteX413" fmla="*/ 319780 w 977755"/>
                <a:gd name="connsiteY413" fmla="*/ 89653 h 361466"/>
                <a:gd name="connsiteX414" fmla="*/ 322349 w 977755"/>
                <a:gd name="connsiteY414" fmla="*/ 89367 h 361466"/>
                <a:gd name="connsiteX415" fmla="*/ 400795 w 977755"/>
                <a:gd name="connsiteY415" fmla="*/ 88011 h 361466"/>
                <a:gd name="connsiteX416" fmla="*/ 415071 w 977755"/>
                <a:gd name="connsiteY416" fmla="*/ 102287 h 361466"/>
                <a:gd name="connsiteX417" fmla="*/ 400795 w 977755"/>
                <a:gd name="connsiteY417" fmla="*/ 116563 h 361466"/>
                <a:gd name="connsiteX418" fmla="*/ 386519 w 977755"/>
                <a:gd name="connsiteY418" fmla="*/ 102287 h 361466"/>
                <a:gd name="connsiteX419" fmla="*/ 400795 w 977755"/>
                <a:gd name="connsiteY419" fmla="*/ 88011 h 361466"/>
                <a:gd name="connsiteX420" fmla="*/ 557687 w 977755"/>
                <a:gd name="connsiteY420" fmla="*/ 84798 h 361466"/>
                <a:gd name="connsiteX421" fmla="*/ 575175 w 977755"/>
                <a:gd name="connsiteY421" fmla="*/ 102286 h 361466"/>
                <a:gd name="connsiteX422" fmla="*/ 557687 w 977755"/>
                <a:gd name="connsiteY422" fmla="*/ 119774 h 361466"/>
                <a:gd name="connsiteX423" fmla="*/ 540199 w 977755"/>
                <a:gd name="connsiteY423" fmla="*/ 102286 h 361466"/>
                <a:gd name="connsiteX424" fmla="*/ 557687 w 977755"/>
                <a:gd name="connsiteY424" fmla="*/ 84798 h 361466"/>
                <a:gd name="connsiteX425" fmla="*/ 636061 w 977755"/>
                <a:gd name="connsiteY425" fmla="*/ 82871 h 361466"/>
                <a:gd name="connsiteX426" fmla="*/ 652193 w 977755"/>
                <a:gd name="connsiteY426" fmla="*/ 91437 h 361466"/>
                <a:gd name="connsiteX427" fmla="*/ 655476 w 977755"/>
                <a:gd name="connsiteY427" fmla="*/ 102286 h 361466"/>
                <a:gd name="connsiteX428" fmla="*/ 652193 w 977755"/>
                <a:gd name="connsiteY428" fmla="*/ 113136 h 361466"/>
                <a:gd name="connsiteX429" fmla="*/ 636061 w 977755"/>
                <a:gd name="connsiteY429" fmla="*/ 121702 h 361466"/>
                <a:gd name="connsiteX430" fmla="*/ 632135 w 977755"/>
                <a:gd name="connsiteY430" fmla="*/ 121273 h 361466"/>
                <a:gd name="connsiteX431" fmla="*/ 622356 w 977755"/>
                <a:gd name="connsiteY431" fmla="*/ 115991 h 361466"/>
                <a:gd name="connsiteX432" fmla="*/ 620001 w 977755"/>
                <a:gd name="connsiteY432" fmla="*/ 113136 h 361466"/>
                <a:gd name="connsiteX433" fmla="*/ 617074 w 977755"/>
                <a:gd name="connsiteY433" fmla="*/ 106212 h 361466"/>
                <a:gd name="connsiteX434" fmla="*/ 616646 w 977755"/>
                <a:gd name="connsiteY434" fmla="*/ 102286 h 361466"/>
                <a:gd name="connsiteX435" fmla="*/ 617074 w 977755"/>
                <a:gd name="connsiteY435" fmla="*/ 98360 h 361466"/>
                <a:gd name="connsiteX436" fmla="*/ 620001 w 977755"/>
                <a:gd name="connsiteY436" fmla="*/ 91437 h 361466"/>
                <a:gd name="connsiteX437" fmla="*/ 622356 w 977755"/>
                <a:gd name="connsiteY437" fmla="*/ 88581 h 361466"/>
                <a:gd name="connsiteX438" fmla="*/ 632135 w 977755"/>
                <a:gd name="connsiteY438" fmla="*/ 83299 h 361466"/>
                <a:gd name="connsiteX439" fmla="*/ 636061 w 977755"/>
                <a:gd name="connsiteY439" fmla="*/ 82871 h 361466"/>
                <a:gd name="connsiteX440" fmla="*/ 793025 w 977755"/>
                <a:gd name="connsiteY440" fmla="*/ 78446 h 361466"/>
                <a:gd name="connsiteX441" fmla="*/ 806373 w 977755"/>
                <a:gd name="connsiteY441" fmla="*/ 82515 h 361466"/>
                <a:gd name="connsiteX442" fmla="*/ 816865 w 977755"/>
                <a:gd name="connsiteY442" fmla="*/ 102287 h 361466"/>
                <a:gd name="connsiteX443" fmla="*/ 806373 w 977755"/>
                <a:gd name="connsiteY443" fmla="*/ 122059 h 361466"/>
                <a:gd name="connsiteX444" fmla="*/ 793025 w 977755"/>
                <a:gd name="connsiteY444" fmla="*/ 126128 h 361466"/>
                <a:gd name="connsiteX445" fmla="*/ 788242 w 977755"/>
                <a:gd name="connsiteY445" fmla="*/ 125628 h 361466"/>
                <a:gd name="connsiteX446" fmla="*/ 769184 w 977755"/>
                <a:gd name="connsiteY446" fmla="*/ 102287 h 361466"/>
                <a:gd name="connsiteX447" fmla="*/ 788242 w 977755"/>
                <a:gd name="connsiteY447" fmla="*/ 78946 h 361466"/>
                <a:gd name="connsiteX448" fmla="*/ 793025 w 977755"/>
                <a:gd name="connsiteY448" fmla="*/ 78446 h 361466"/>
                <a:gd name="connsiteX449" fmla="*/ 871470 w 977755"/>
                <a:gd name="connsiteY449" fmla="*/ 75876 h 361466"/>
                <a:gd name="connsiteX450" fmla="*/ 897881 w 977755"/>
                <a:gd name="connsiteY450" fmla="*/ 102286 h 361466"/>
                <a:gd name="connsiteX451" fmla="*/ 871470 w 977755"/>
                <a:gd name="connsiteY451" fmla="*/ 128697 h 361466"/>
                <a:gd name="connsiteX452" fmla="*/ 845060 w 977755"/>
                <a:gd name="connsiteY452" fmla="*/ 102286 h 361466"/>
                <a:gd name="connsiteX453" fmla="*/ 871470 w 977755"/>
                <a:gd name="connsiteY453" fmla="*/ 75876 h 361466"/>
                <a:gd name="connsiteX454" fmla="*/ 47753 w 977755"/>
                <a:gd name="connsiteY454" fmla="*/ 54034 h 361466"/>
                <a:gd name="connsiteX455" fmla="*/ 56747 w 977755"/>
                <a:gd name="connsiteY455" fmla="*/ 63028 h 361466"/>
                <a:gd name="connsiteX456" fmla="*/ 47753 w 977755"/>
                <a:gd name="connsiteY456" fmla="*/ 72022 h 361466"/>
                <a:gd name="connsiteX457" fmla="*/ 38759 w 977755"/>
                <a:gd name="connsiteY457" fmla="*/ 63028 h 361466"/>
                <a:gd name="connsiteX458" fmla="*/ 47753 w 977755"/>
                <a:gd name="connsiteY458" fmla="*/ 54034 h 361466"/>
                <a:gd name="connsiteX459" fmla="*/ 126198 w 977755"/>
                <a:gd name="connsiteY459" fmla="*/ 53035 h 361466"/>
                <a:gd name="connsiteX460" fmla="*/ 136191 w 977755"/>
                <a:gd name="connsiteY460" fmla="*/ 63028 h 361466"/>
                <a:gd name="connsiteX461" fmla="*/ 126198 w 977755"/>
                <a:gd name="connsiteY461" fmla="*/ 73021 h 361466"/>
                <a:gd name="connsiteX462" fmla="*/ 116205 w 977755"/>
                <a:gd name="connsiteY462" fmla="*/ 63028 h 361466"/>
                <a:gd name="connsiteX463" fmla="*/ 126198 w 977755"/>
                <a:gd name="connsiteY463" fmla="*/ 53035 h 361466"/>
                <a:gd name="connsiteX464" fmla="*/ 283162 w 977755"/>
                <a:gd name="connsiteY464" fmla="*/ 50822 h 361466"/>
                <a:gd name="connsiteX465" fmla="*/ 295368 w 977755"/>
                <a:gd name="connsiteY465" fmla="*/ 63028 h 361466"/>
                <a:gd name="connsiteX466" fmla="*/ 283162 w 977755"/>
                <a:gd name="connsiteY466" fmla="*/ 75234 h 361466"/>
                <a:gd name="connsiteX467" fmla="*/ 270956 w 977755"/>
                <a:gd name="connsiteY467" fmla="*/ 63028 h 361466"/>
                <a:gd name="connsiteX468" fmla="*/ 283162 w 977755"/>
                <a:gd name="connsiteY468" fmla="*/ 50822 h 361466"/>
                <a:gd name="connsiteX469" fmla="*/ 361536 w 977755"/>
                <a:gd name="connsiteY469" fmla="*/ 49466 h 361466"/>
                <a:gd name="connsiteX470" fmla="*/ 375098 w 977755"/>
                <a:gd name="connsiteY470" fmla="*/ 63028 h 361466"/>
                <a:gd name="connsiteX471" fmla="*/ 361536 w 977755"/>
                <a:gd name="connsiteY471" fmla="*/ 76590 h 361466"/>
                <a:gd name="connsiteX472" fmla="*/ 347974 w 977755"/>
                <a:gd name="connsiteY472" fmla="*/ 63028 h 361466"/>
                <a:gd name="connsiteX473" fmla="*/ 361536 w 977755"/>
                <a:gd name="connsiteY473" fmla="*/ 49466 h 361466"/>
                <a:gd name="connsiteX474" fmla="*/ 518428 w 977755"/>
                <a:gd name="connsiteY474" fmla="*/ 46396 h 361466"/>
                <a:gd name="connsiteX475" fmla="*/ 535060 w 977755"/>
                <a:gd name="connsiteY475" fmla="*/ 63027 h 361466"/>
                <a:gd name="connsiteX476" fmla="*/ 518428 w 977755"/>
                <a:gd name="connsiteY476" fmla="*/ 79659 h 361466"/>
                <a:gd name="connsiteX477" fmla="*/ 501797 w 977755"/>
                <a:gd name="connsiteY477" fmla="*/ 63027 h 361466"/>
                <a:gd name="connsiteX478" fmla="*/ 518428 w 977755"/>
                <a:gd name="connsiteY478" fmla="*/ 46396 h 361466"/>
                <a:gd name="connsiteX479" fmla="*/ 596946 w 977755"/>
                <a:gd name="connsiteY479" fmla="*/ 44612 h 361466"/>
                <a:gd name="connsiteX480" fmla="*/ 615362 w 977755"/>
                <a:gd name="connsiteY480" fmla="*/ 63028 h 361466"/>
                <a:gd name="connsiteX481" fmla="*/ 596946 w 977755"/>
                <a:gd name="connsiteY481" fmla="*/ 81444 h 361466"/>
                <a:gd name="connsiteX482" fmla="*/ 578530 w 977755"/>
                <a:gd name="connsiteY482" fmla="*/ 63028 h 361466"/>
                <a:gd name="connsiteX483" fmla="*/ 596946 w 977755"/>
                <a:gd name="connsiteY483" fmla="*/ 44612 h 361466"/>
                <a:gd name="connsiteX484" fmla="*/ 753766 w 977755"/>
                <a:gd name="connsiteY484" fmla="*/ 40400 h 361466"/>
                <a:gd name="connsiteX485" fmla="*/ 776394 w 977755"/>
                <a:gd name="connsiteY485" fmla="*/ 63027 h 361466"/>
                <a:gd name="connsiteX486" fmla="*/ 753766 w 977755"/>
                <a:gd name="connsiteY486" fmla="*/ 85655 h 361466"/>
                <a:gd name="connsiteX487" fmla="*/ 731139 w 977755"/>
                <a:gd name="connsiteY487" fmla="*/ 63027 h 361466"/>
                <a:gd name="connsiteX488" fmla="*/ 753766 w 977755"/>
                <a:gd name="connsiteY488" fmla="*/ 40400 h 361466"/>
                <a:gd name="connsiteX489" fmla="*/ 832283 w 977755"/>
                <a:gd name="connsiteY489" fmla="*/ 37973 h 361466"/>
                <a:gd name="connsiteX490" fmla="*/ 857337 w 977755"/>
                <a:gd name="connsiteY490" fmla="*/ 63027 h 361466"/>
                <a:gd name="connsiteX491" fmla="*/ 832283 w 977755"/>
                <a:gd name="connsiteY491" fmla="*/ 88153 h 361466"/>
                <a:gd name="connsiteX492" fmla="*/ 807229 w 977755"/>
                <a:gd name="connsiteY492" fmla="*/ 63027 h 361466"/>
                <a:gd name="connsiteX493" fmla="*/ 832283 w 977755"/>
                <a:gd name="connsiteY493" fmla="*/ 37973 h 361466"/>
                <a:gd name="connsiteX494" fmla="*/ 8566 w 977755"/>
                <a:gd name="connsiteY494" fmla="*/ 15275 h 361466"/>
                <a:gd name="connsiteX495" fmla="*/ 15632 w 977755"/>
                <a:gd name="connsiteY495" fmla="*/ 19058 h 361466"/>
                <a:gd name="connsiteX496" fmla="*/ 17060 w 977755"/>
                <a:gd name="connsiteY496" fmla="*/ 23841 h 361466"/>
                <a:gd name="connsiteX497" fmla="*/ 16917 w 977755"/>
                <a:gd name="connsiteY497" fmla="*/ 25554 h 361466"/>
                <a:gd name="connsiteX498" fmla="*/ 15632 w 977755"/>
                <a:gd name="connsiteY498" fmla="*/ 28623 h 361466"/>
                <a:gd name="connsiteX499" fmla="*/ 8566 w 977755"/>
                <a:gd name="connsiteY499" fmla="*/ 32406 h 361466"/>
                <a:gd name="connsiteX500" fmla="*/ 6852 w 977755"/>
                <a:gd name="connsiteY500" fmla="*/ 32192 h 361466"/>
                <a:gd name="connsiteX501" fmla="*/ 2498 w 977755"/>
                <a:gd name="connsiteY501" fmla="*/ 29836 h 361466"/>
                <a:gd name="connsiteX502" fmla="*/ 1428 w 977755"/>
                <a:gd name="connsiteY502" fmla="*/ 28623 h 361466"/>
                <a:gd name="connsiteX503" fmla="*/ 143 w 977755"/>
                <a:gd name="connsiteY503" fmla="*/ 25554 h 361466"/>
                <a:gd name="connsiteX504" fmla="*/ 0 w 977755"/>
                <a:gd name="connsiteY504" fmla="*/ 23841 h 361466"/>
                <a:gd name="connsiteX505" fmla="*/ 143 w 977755"/>
                <a:gd name="connsiteY505" fmla="*/ 22127 h 361466"/>
                <a:gd name="connsiteX506" fmla="*/ 1428 w 977755"/>
                <a:gd name="connsiteY506" fmla="*/ 19058 h 361466"/>
                <a:gd name="connsiteX507" fmla="*/ 2498 w 977755"/>
                <a:gd name="connsiteY507" fmla="*/ 17773 h 361466"/>
                <a:gd name="connsiteX508" fmla="*/ 6852 w 977755"/>
                <a:gd name="connsiteY508" fmla="*/ 15418 h 361466"/>
                <a:gd name="connsiteX509" fmla="*/ 8566 w 977755"/>
                <a:gd name="connsiteY509" fmla="*/ 15275 h 361466"/>
                <a:gd name="connsiteX510" fmla="*/ 87011 w 977755"/>
                <a:gd name="connsiteY510" fmla="*/ 14347 h 361466"/>
                <a:gd name="connsiteX511" fmla="*/ 96505 w 977755"/>
                <a:gd name="connsiteY511" fmla="*/ 23840 h 361466"/>
                <a:gd name="connsiteX512" fmla="*/ 96291 w 977755"/>
                <a:gd name="connsiteY512" fmla="*/ 25768 h 361466"/>
                <a:gd name="connsiteX513" fmla="*/ 87011 w 977755"/>
                <a:gd name="connsiteY513" fmla="*/ 33334 h 361466"/>
                <a:gd name="connsiteX514" fmla="*/ 77732 w 977755"/>
                <a:gd name="connsiteY514" fmla="*/ 25768 h 361466"/>
                <a:gd name="connsiteX515" fmla="*/ 77518 w 977755"/>
                <a:gd name="connsiteY515" fmla="*/ 23840 h 361466"/>
                <a:gd name="connsiteX516" fmla="*/ 87011 w 977755"/>
                <a:gd name="connsiteY516" fmla="*/ 14347 h 361466"/>
                <a:gd name="connsiteX517" fmla="*/ 243832 w 977755"/>
                <a:gd name="connsiteY517" fmla="*/ 12205 h 361466"/>
                <a:gd name="connsiteX518" fmla="*/ 255467 w 977755"/>
                <a:gd name="connsiteY518" fmla="*/ 23840 h 361466"/>
                <a:gd name="connsiteX519" fmla="*/ 255253 w 977755"/>
                <a:gd name="connsiteY519" fmla="*/ 26195 h 361466"/>
                <a:gd name="connsiteX520" fmla="*/ 243832 w 977755"/>
                <a:gd name="connsiteY520" fmla="*/ 35475 h 361466"/>
                <a:gd name="connsiteX521" fmla="*/ 232411 w 977755"/>
                <a:gd name="connsiteY521" fmla="*/ 26195 h 361466"/>
                <a:gd name="connsiteX522" fmla="*/ 232197 w 977755"/>
                <a:gd name="connsiteY522" fmla="*/ 23840 h 361466"/>
                <a:gd name="connsiteX523" fmla="*/ 243832 w 977755"/>
                <a:gd name="connsiteY523" fmla="*/ 12205 h 361466"/>
                <a:gd name="connsiteX524" fmla="*/ 322349 w 977755"/>
                <a:gd name="connsiteY524" fmla="*/ 10921 h 361466"/>
                <a:gd name="connsiteX525" fmla="*/ 329559 w 977755"/>
                <a:gd name="connsiteY525" fmla="*/ 13134 h 361466"/>
                <a:gd name="connsiteX526" fmla="*/ 335198 w 977755"/>
                <a:gd name="connsiteY526" fmla="*/ 23841 h 361466"/>
                <a:gd name="connsiteX527" fmla="*/ 334912 w 977755"/>
                <a:gd name="connsiteY527" fmla="*/ 26410 h 361466"/>
                <a:gd name="connsiteX528" fmla="*/ 329559 w 977755"/>
                <a:gd name="connsiteY528" fmla="*/ 34476 h 361466"/>
                <a:gd name="connsiteX529" fmla="*/ 322349 w 977755"/>
                <a:gd name="connsiteY529" fmla="*/ 36689 h 361466"/>
                <a:gd name="connsiteX530" fmla="*/ 319780 w 977755"/>
                <a:gd name="connsiteY530" fmla="*/ 36404 h 361466"/>
                <a:gd name="connsiteX531" fmla="*/ 309787 w 977755"/>
                <a:gd name="connsiteY531" fmla="*/ 26410 h 361466"/>
                <a:gd name="connsiteX532" fmla="*/ 309501 w 977755"/>
                <a:gd name="connsiteY532" fmla="*/ 23841 h 361466"/>
                <a:gd name="connsiteX533" fmla="*/ 319780 w 977755"/>
                <a:gd name="connsiteY533" fmla="*/ 11207 h 361466"/>
                <a:gd name="connsiteX534" fmla="*/ 322349 w 977755"/>
                <a:gd name="connsiteY534" fmla="*/ 10921 h 361466"/>
                <a:gd name="connsiteX535" fmla="*/ 479098 w 977755"/>
                <a:gd name="connsiteY535" fmla="*/ 7994 h 361466"/>
                <a:gd name="connsiteX536" fmla="*/ 492232 w 977755"/>
                <a:gd name="connsiteY536" fmla="*/ 14989 h 361466"/>
                <a:gd name="connsiteX537" fmla="*/ 494944 w 977755"/>
                <a:gd name="connsiteY537" fmla="*/ 23840 h 361466"/>
                <a:gd name="connsiteX538" fmla="*/ 494659 w 977755"/>
                <a:gd name="connsiteY538" fmla="*/ 27052 h 361466"/>
                <a:gd name="connsiteX539" fmla="*/ 492303 w 977755"/>
                <a:gd name="connsiteY539" fmla="*/ 32691 h 361466"/>
                <a:gd name="connsiteX540" fmla="*/ 479098 w 977755"/>
                <a:gd name="connsiteY540" fmla="*/ 39615 h 361466"/>
                <a:gd name="connsiteX541" fmla="*/ 475886 w 977755"/>
                <a:gd name="connsiteY541" fmla="*/ 39258 h 361466"/>
                <a:gd name="connsiteX542" fmla="*/ 467891 w 977755"/>
                <a:gd name="connsiteY542" fmla="*/ 34975 h 361466"/>
                <a:gd name="connsiteX543" fmla="*/ 465964 w 977755"/>
                <a:gd name="connsiteY543" fmla="*/ 32620 h 361466"/>
                <a:gd name="connsiteX544" fmla="*/ 463608 w 977755"/>
                <a:gd name="connsiteY544" fmla="*/ 26981 h 361466"/>
                <a:gd name="connsiteX545" fmla="*/ 463323 w 977755"/>
                <a:gd name="connsiteY545" fmla="*/ 23769 h 361466"/>
                <a:gd name="connsiteX546" fmla="*/ 463608 w 977755"/>
                <a:gd name="connsiteY546" fmla="*/ 20557 h 361466"/>
                <a:gd name="connsiteX547" fmla="*/ 465964 w 977755"/>
                <a:gd name="connsiteY547" fmla="*/ 14918 h 361466"/>
                <a:gd name="connsiteX548" fmla="*/ 467891 w 977755"/>
                <a:gd name="connsiteY548" fmla="*/ 12562 h 361466"/>
                <a:gd name="connsiteX549" fmla="*/ 475886 w 977755"/>
                <a:gd name="connsiteY549" fmla="*/ 8280 h 361466"/>
                <a:gd name="connsiteX550" fmla="*/ 479098 w 977755"/>
                <a:gd name="connsiteY550" fmla="*/ 7994 h 361466"/>
                <a:gd name="connsiteX551" fmla="*/ 557687 w 977755"/>
                <a:gd name="connsiteY551" fmla="*/ 6352 h 361466"/>
                <a:gd name="connsiteX552" fmla="*/ 575175 w 977755"/>
                <a:gd name="connsiteY552" fmla="*/ 23840 h 361466"/>
                <a:gd name="connsiteX553" fmla="*/ 574818 w 977755"/>
                <a:gd name="connsiteY553" fmla="*/ 27338 h 361466"/>
                <a:gd name="connsiteX554" fmla="*/ 557687 w 977755"/>
                <a:gd name="connsiteY554" fmla="*/ 41328 h 361466"/>
                <a:gd name="connsiteX555" fmla="*/ 540556 w 977755"/>
                <a:gd name="connsiteY555" fmla="*/ 27338 h 361466"/>
                <a:gd name="connsiteX556" fmla="*/ 540199 w 977755"/>
                <a:gd name="connsiteY556" fmla="*/ 23840 h 361466"/>
                <a:gd name="connsiteX557" fmla="*/ 557687 w 977755"/>
                <a:gd name="connsiteY557" fmla="*/ 6352 h 361466"/>
                <a:gd name="connsiteX558" fmla="*/ 714579 w 977755"/>
                <a:gd name="connsiteY558" fmla="*/ 2284 h 361466"/>
                <a:gd name="connsiteX559" fmla="*/ 736064 w 977755"/>
                <a:gd name="connsiteY559" fmla="*/ 23769 h 361466"/>
                <a:gd name="connsiteX560" fmla="*/ 735636 w 977755"/>
                <a:gd name="connsiteY560" fmla="*/ 28123 h 361466"/>
                <a:gd name="connsiteX561" fmla="*/ 714579 w 977755"/>
                <a:gd name="connsiteY561" fmla="*/ 45326 h 361466"/>
                <a:gd name="connsiteX562" fmla="*/ 693522 w 977755"/>
                <a:gd name="connsiteY562" fmla="*/ 28123 h 361466"/>
                <a:gd name="connsiteX563" fmla="*/ 693094 w 977755"/>
                <a:gd name="connsiteY563" fmla="*/ 23769 h 361466"/>
                <a:gd name="connsiteX564" fmla="*/ 714579 w 977755"/>
                <a:gd name="connsiteY564" fmla="*/ 2284 h 361466"/>
                <a:gd name="connsiteX565" fmla="*/ 793025 w 977755"/>
                <a:gd name="connsiteY565" fmla="*/ 0 h 361466"/>
                <a:gd name="connsiteX566" fmla="*/ 806373 w 977755"/>
                <a:gd name="connsiteY566" fmla="*/ 4069 h 361466"/>
                <a:gd name="connsiteX567" fmla="*/ 816865 w 977755"/>
                <a:gd name="connsiteY567" fmla="*/ 23841 h 361466"/>
                <a:gd name="connsiteX568" fmla="*/ 816366 w 977755"/>
                <a:gd name="connsiteY568" fmla="*/ 28623 h 361466"/>
                <a:gd name="connsiteX569" fmla="*/ 806373 w 977755"/>
                <a:gd name="connsiteY569" fmla="*/ 43613 h 361466"/>
                <a:gd name="connsiteX570" fmla="*/ 793025 w 977755"/>
                <a:gd name="connsiteY570" fmla="*/ 47682 h 361466"/>
                <a:gd name="connsiteX571" fmla="*/ 788242 w 977755"/>
                <a:gd name="connsiteY571" fmla="*/ 47182 h 361466"/>
                <a:gd name="connsiteX572" fmla="*/ 769684 w 977755"/>
                <a:gd name="connsiteY572" fmla="*/ 28623 h 361466"/>
                <a:gd name="connsiteX573" fmla="*/ 769184 w 977755"/>
                <a:gd name="connsiteY573" fmla="*/ 23841 h 361466"/>
                <a:gd name="connsiteX574" fmla="*/ 788242 w 977755"/>
                <a:gd name="connsiteY574" fmla="*/ 500 h 361466"/>
                <a:gd name="connsiteX575" fmla="*/ 793025 w 977755"/>
                <a:gd name="connsiteY575" fmla="*/ 0 h 36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</a:cxnLst>
              <a:rect l="l" t="t" r="r" b="b"/>
              <a:pathLst>
                <a:path w="977755" h="361466">
                  <a:moveTo>
                    <a:pt x="8566" y="329059"/>
                  </a:moveTo>
                  <a:cubicBezTo>
                    <a:pt x="11492" y="329059"/>
                    <a:pt x="14062" y="330558"/>
                    <a:pt x="15632" y="332842"/>
                  </a:cubicBezTo>
                  <a:cubicBezTo>
                    <a:pt x="16489" y="334198"/>
                    <a:pt x="17060" y="335840"/>
                    <a:pt x="17060" y="337625"/>
                  </a:cubicBezTo>
                  <a:cubicBezTo>
                    <a:pt x="17060" y="338838"/>
                    <a:pt x="16846" y="339980"/>
                    <a:pt x="16417" y="340979"/>
                  </a:cubicBezTo>
                  <a:cubicBezTo>
                    <a:pt x="16203" y="341479"/>
                    <a:pt x="15918" y="341979"/>
                    <a:pt x="15632" y="342407"/>
                  </a:cubicBezTo>
                  <a:cubicBezTo>
                    <a:pt x="15347" y="342835"/>
                    <a:pt x="14990" y="343264"/>
                    <a:pt x="14633" y="343620"/>
                  </a:cubicBezTo>
                  <a:cubicBezTo>
                    <a:pt x="13062" y="345191"/>
                    <a:pt x="10921" y="346119"/>
                    <a:pt x="8566" y="346119"/>
                  </a:cubicBezTo>
                  <a:cubicBezTo>
                    <a:pt x="7994" y="346119"/>
                    <a:pt x="7423" y="346119"/>
                    <a:pt x="6852" y="345976"/>
                  </a:cubicBezTo>
                  <a:cubicBezTo>
                    <a:pt x="5139" y="345619"/>
                    <a:pt x="3640" y="344763"/>
                    <a:pt x="2498" y="343620"/>
                  </a:cubicBezTo>
                  <a:cubicBezTo>
                    <a:pt x="2070" y="343192"/>
                    <a:pt x="1713" y="342764"/>
                    <a:pt x="1428" y="342336"/>
                  </a:cubicBezTo>
                  <a:cubicBezTo>
                    <a:pt x="1142" y="341907"/>
                    <a:pt x="857" y="341408"/>
                    <a:pt x="642" y="340908"/>
                  </a:cubicBezTo>
                  <a:cubicBezTo>
                    <a:pt x="428" y="340408"/>
                    <a:pt x="286" y="339909"/>
                    <a:pt x="143" y="339338"/>
                  </a:cubicBezTo>
                  <a:cubicBezTo>
                    <a:pt x="71" y="338767"/>
                    <a:pt x="0" y="338196"/>
                    <a:pt x="0" y="337625"/>
                  </a:cubicBezTo>
                  <a:cubicBezTo>
                    <a:pt x="0" y="336982"/>
                    <a:pt x="71" y="336411"/>
                    <a:pt x="143" y="335911"/>
                  </a:cubicBezTo>
                  <a:cubicBezTo>
                    <a:pt x="357" y="334769"/>
                    <a:pt x="785" y="333770"/>
                    <a:pt x="1428" y="332842"/>
                  </a:cubicBezTo>
                  <a:cubicBezTo>
                    <a:pt x="1784" y="332342"/>
                    <a:pt x="2141" y="331914"/>
                    <a:pt x="2498" y="331557"/>
                  </a:cubicBezTo>
                  <a:cubicBezTo>
                    <a:pt x="3712" y="330344"/>
                    <a:pt x="5211" y="329559"/>
                    <a:pt x="6852" y="329202"/>
                  </a:cubicBezTo>
                  <a:cubicBezTo>
                    <a:pt x="7423" y="329130"/>
                    <a:pt x="7994" y="329059"/>
                    <a:pt x="8566" y="329059"/>
                  </a:cubicBezTo>
                  <a:close/>
                  <a:moveTo>
                    <a:pt x="86939" y="328060"/>
                  </a:moveTo>
                  <a:cubicBezTo>
                    <a:pt x="92222" y="328060"/>
                    <a:pt x="96433" y="332343"/>
                    <a:pt x="96433" y="337554"/>
                  </a:cubicBezTo>
                  <a:cubicBezTo>
                    <a:pt x="96433" y="338910"/>
                    <a:pt x="96219" y="340123"/>
                    <a:pt x="95719" y="341265"/>
                  </a:cubicBezTo>
                  <a:cubicBezTo>
                    <a:pt x="95219" y="342407"/>
                    <a:pt x="94506" y="343407"/>
                    <a:pt x="93578" y="344263"/>
                  </a:cubicBezTo>
                  <a:cubicBezTo>
                    <a:pt x="91865" y="345976"/>
                    <a:pt x="89509" y="347047"/>
                    <a:pt x="86868" y="347047"/>
                  </a:cubicBezTo>
                  <a:cubicBezTo>
                    <a:pt x="84227" y="347047"/>
                    <a:pt x="81872" y="345976"/>
                    <a:pt x="80158" y="344263"/>
                  </a:cubicBezTo>
                  <a:cubicBezTo>
                    <a:pt x="79302" y="343407"/>
                    <a:pt x="78659" y="342407"/>
                    <a:pt x="78160" y="341265"/>
                  </a:cubicBezTo>
                  <a:cubicBezTo>
                    <a:pt x="77732" y="340123"/>
                    <a:pt x="77446" y="338838"/>
                    <a:pt x="77446" y="337554"/>
                  </a:cubicBezTo>
                  <a:cubicBezTo>
                    <a:pt x="77446" y="332271"/>
                    <a:pt x="81729" y="328060"/>
                    <a:pt x="86939" y="328060"/>
                  </a:cubicBezTo>
                  <a:close/>
                  <a:moveTo>
                    <a:pt x="243903" y="325990"/>
                  </a:moveTo>
                  <a:cubicBezTo>
                    <a:pt x="250327" y="325990"/>
                    <a:pt x="255538" y="331201"/>
                    <a:pt x="255538" y="337625"/>
                  </a:cubicBezTo>
                  <a:cubicBezTo>
                    <a:pt x="255538" y="339195"/>
                    <a:pt x="255181" y="340766"/>
                    <a:pt x="254610" y="342122"/>
                  </a:cubicBezTo>
                  <a:cubicBezTo>
                    <a:pt x="253967" y="343478"/>
                    <a:pt x="253182" y="344763"/>
                    <a:pt x="252111" y="345834"/>
                  </a:cubicBezTo>
                  <a:cubicBezTo>
                    <a:pt x="250041" y="347975"/>
                    <a:pt x="247115" y="349260"/>
                    <a:pt x="243903" y="349260"/>
                  </a:cubicBezTo>
                  <a:cubicBezTo>
                    <a:pt x="240691" y="349260"/>
                    <a:pt x="237764" y="347904"/>
                    <a:pt x="235694" y="345834"/>
                  </a:cubicBezTo>
                  <a:cubicBezTo>
                    <a:pt x="234624" y="344763"/>
                    <a:pt x="233767" y="343478"/>
                    <a:pt x="233196" y="342122"/>
                  </a:cubicBezTo>
                  <a:cubicBezTo>
                    <a:pt x="232625" y="340766"/>
                    <a:pt x="232268" y="339195"/>
                    <a:pt x="232268" y="337625"/>
                  </a:cubicBezTo>
                  <a:cubicBezTo>
                    <a:pt x="232268" y="331201"/>
                    <a:pt x="237479" y="325990"/>
                    <a:pt x="243903" y="325990"/>
                  </a:cubicBezTo>
                  <a:close/>
                  <a:moveTo>
                    <a:pt x="322349" y="324705"/>
                  </a:moveTo>
                  <a:cubicBezTo>
                    <a:pt x="324990" y="324705"/>
                    <a:pt x="327489" y="325562"/>
                    <a:pt x="329559" y="326918"/>
                  </a:cubicBezTo>
                  <a:cubicBezTo>
                    <a:pt x="332913" y="329273"/>
                    <a:pt x="335198" y="333199"/>
                    <a:pt x="335198" y="337625"/>
                  </a:cubicBezTo>
                  <a:cubicBezTo>
                    <a:pt x="335198" y="339409"/>
                    <a:pt x="334841" y="341051"/>
                    <a:pt x="334198" y="342621"/>
                  </a:cubicBezTo>
                  <a:cubicBezTo>
                    <a:pt x="333556" y="344120"/>
                    <a:pt x="332557" y="345548"/>
                    <a:pt x="331414" y="346690"/>
                  </a:cubicBezTo>
                  <a:cubicBezTo>
                    <a:pt x="330843" y="347261"/>
                    <a:pt x="330201" y="347832"/>
                    <a:pt x="329559" y="348260"/>
                  </a:cubicBezTo>
                  <a:cubicBezTo>
                    <a:pt x="327489" y="349688"/>
                    <a:pt x="324990" y="350473"/>
                    <a:pt x="322349" y="350473"/>
                  </a:cubicBezTo>
                  <a:cubicBezTo>
                    <a:pt x="321493" y="350473"/>
                    <a:pt x="320636" y="350330"/>
                    <a:pt x="319780" y="350188"/>
                  </a:cubicBezTo>
                  <a:cubicBezTo>
                    <a:pt x="317281" y="349688"/>
                    <a:pt x="314997" y="348403"/>
                    <a:pt x="313284" y="346690"/>
                  </a:cubicBezTo>
                  <a:cubicBezTo>
                    <a:pt x="312071" y="345548"/>
                    <a:pt x="311143" y="344192"/>
                    <a:pt x="310500" y="342621"/>
                  </a:cubicBezTo>
                  <a:cubicBezTo>
                    <a:pt x="309858" y="341122"/>
                    <a:pt x="309501" y="339409"/>
                    <a:pt x="309501" y="337625"/>
                  </a:cubicBezTo>
                  <a:cubicBezTo>
                    <a:pt x="309501" y="331415"/>
                    <a:pt x="313927" y="326204"/>
                    <a:pt x="319780" y="324990"/>
                  </a:cubicBezTo>
                  <a:cubicBezTo>
                    <a:pt x="320565" y="324776"/>
                    <a:pt x="321493" y="324705"/>
                    <a:pt x="322349" y="324705"/>
                  </a:cubicBezTo>
                  <a:close/>
                  <a:moveTo>
                    <a:pt x="479098" y="321707"/>
                  </a:moveTo>
                  <a:cubicBezTo>
                    <a:pt x="484594" y="321707"/>
                    <a:pt x="489376" y="324491"/>
                    <a:pt x="492232" y="328702"/>
                  </a:cubicBezTo>
                  <a:cubicBezTo>
                    <a:pt x="493945" y="331272"/>
                    <a:pt x="494944" y="334270"/>
                    <a:pt x="494944" y="337553"/>
                  </a:cubicBezTo>
                  <a:cubicBezTo>
                    <a:pt x="494944" y="339695"/>
                    <a:pt x="494516" y="341836"/>
                    <a:pt x="493731" y="343692"/>
                  </a:cubicBezTo>
                  <a:cubicBezTo>
                    <a:pt x="493374" y="344691"/>
                    <a:pt x="492874" y="345548"/>
                    <a:pt x="492303" y="346404"/>
                  </a:cubicBezTo>
                  <a:cubicBezTo>
                    <a:pt x="491732" y="347261"/>
                    <a:pt x="491090" y="348046"/>
                    <a:pt x="490304" y="348760"/>
                  </a:cubicBezTo>
                  <a:cubicBezTo>
                    <a:pt x="487449" y="351615"/>
                    <a:pt x="483452" y="353400"/>
                    <a:pt x="479098" y="353400"/>
                  </a:cubicBezTo>
                  <a:cubicBezTo>
                    <a:pt x="477956" y="353400"/>
                    <a:pt x="476885" y="353257"/>
                    <a:pt x="475886" y="353043"/>
                  </a:cubicBezTo>
                  <a:cubicBezTo>
                    <a:pt x="472816" y="352472"/>
                    <a:pt x="470033" y="350901"/>
                    <a:pt x="467891" y="348760"/>
                  </a:cubicBezTo>
                  <a:cubicBezTo>
                    <a:pt x="467177" y="348046"/>
                    <a:pt x="466535" y="347261"/>
                    <a:pt x="465964" y="346404"/>
                  </a:cubicBezTo>
                  <a:cubicBezTo>
                    <a:pt x="465393" y="345548"/>
                    <a:pt x="464965" y="344620"/>
                    <a:pt x="464536" y="343692"/>
                  </a:cubicBezTo>
                  <a:cubicBezTo>
                    <a:pt x="464108" y="342693"/>
                    <a:pt x="463823" y="341693"/>
                    <a:pt x="463608" y="340694"/>
                  </a:cubicBezTo>
                  <a:cubicBezTo>
                    <a:pt x="463466" y="339623"/>
                    <a:pt x="463323" y="338553"/>
                    <a:pt x="463323" y="337482"/>
                  </a:cubicBezTo>
                  <a:cubicBezTo>
                    <a:pt x="463323" y="336340"/>
                    <a:pt x="463394" y="335269"/>
                    <a:pt x="463608" y="334270"/>
                  </a:cubicBezTo>
                  <a:cubicBezTo>
                    <a:pt x="464037" y="332200"/>
                    <a:pt x="464822" y="330344"/>
                    <a:pt x="465964" y="328631"/>
                  </a:cubicBezTo>
                  <a:cubicBezTo>
                    <a:pt x="466535" y="327774"/>
                    <a:pt x="467177" y="326989"/>
                    <a:pt x="467891" y="326275"/>
                  </a:cubicBezTo>
                  <a:cubicBezTo>
                    <a:pt x="470033" y="324134"/>
                    <a:pt x="472816" y="322635"/>
                    <a:pt x="475886" y="321993"/>
                  </a:cubicBezTo>
                  <a:cubicBezTo>
                    <a:pt x="476956" y="321850"/>
                    <a:pt x="478027" y="321707"/>
                    <a:pt x="479098" y="321707"/>
                  </a:cubicBezTo>
                  <a:close/>
                  <a:moveTo>
                    <a:pt x="557687" y="320066"/>
                  </a:moveTo>
                  <a:cubicBezTo>
                    <a:pt x="567323" y="320066"/>
                    <a:pt x="575175" y="327918"/>
                    <a:pt x="575175" y="337554"/>
                  </a:cubicBezTo>
                  <a:cubicBezTo>
                    <a:pt x="575175" y="339981"/>
                    <a:pt x="574675" y="342336"/>
                    <a:pt x="573819" y="344406"/>
                  </a:cubicBezTo>
                  <a:cubicBezTo>
                    <a:pt x="572891" y="346476"/>
                    <a:pt x="571606" y="348404"/>
                    <a:pt x="570178" y="349974"/>
                  </a:cubicBezTo>
                  <a:cubicBezTo>
                    <a:pt x="566966" y="353115"/>
                    <a:pt x="562612" y="355113"/>
                    <a:pt x="557758" y="355113"/>
                  </a:cubicBezTo>
                  <a:cubicBezTo>
                    <a:pt x="552905" y="355113"/>
                    <a:pt x="548479" y="353115"/>
                    <a:pt x="545338" y="349974"/>
                  </a:cubicBezTo>
                  <a:cubicBezTo>
                    <a:pt x="543697" y="348404"/>
                    <a:pt x="542412" y="346476"/>
                    <a:pt x="541555" y="344406"/>
                  </a:cubicBezTo>
                  <a:cubicBezTo>
                    <a:pt x="540699" y="342265"/>
                    <a:pt x="540199" y="339981"/>
                    <a:pt x="540199" y="337554"/>
                  </a:cubicBezTo>
                  <a:cubicBezTo>
                    <a:pt x="540199" y="327918"/>
                    <a:pt x="548051" y="320066"/>
                    <a:pt x="557687" y="320066"/>
                  </a:cubicBezTo>
                  <a:close/>
                  <a:moveTo>
                    <a:pt x="714579" y="316140"/>
                  </a:moveTo>
                  <a:cubicBezTo>
                    <a:pt x="726428" y="316140"/>
                    <a:pt x="736064" y="325776"/>
                    <a:pt x="736064" y="337625"/>
                  </a:cubicBezTo>
                  <a:cubicBezTo>
                    <a:pt x="736064" y="340552"/>
                    <a:pt x="735422" y="343407"/>
                    <a:pt x="734351" y="345977"/>
                  </a:cubicBezTo>
                  <a:cubicBezTo>
                    <a:pt x="733281" y="348546"/>
                    <a:pt x="731710" y="350830"/>
                    <a:pt x="729854" y="352829"/>
                  </a:cubicBezTo>
                  <a:cubicBezTo>
                    <a:pt x="726000" y="356684"/>
                    <a:pt x="720575" y="359111"/>
                    <a:pt x="714651" y="359111"/>
                  </a:cubicBezTo>
                  <a:cubicBezTo>
                    <a:pt x="708726" y="359111"/>
                    <a:pt x="703373" y="356755"/>
                    <a:pt x="699447" y="352829"/>
                  </a:cubicBezTo>
                  <a:cubicBezTo>
                    <a:pt x="697448" y="350902"/>
                    <a:pt x="695878" y="348546"/>
                    <a:pt x="694807" y="345977"/>
                  </a:cubicBezTo>
                  <a:cubicBezTo>
                    <a:pt x="693665" y="343407"/>
                    <a:pt x="693094" y="340623"/>
                    <a:pt x="693094" y="337625"/>
                  </a:cubicBezTo>
                  <a:cubicBezTo>
                    <a:pt x="693094" y="325776"/>
                    <a:pt x="702730" y="316140"/>
                    <a:pt x="714579" y="316140"/>
                  </a:cubicBezTo>
                  <a:close/>
                  <a:moveTo>
                    <a:pt x="793025" y="313784"/>
                  </a:moveTo>
                  <a:cubicBezTo>
                    <a:pt x="797950" y="313784"/>
                    <a:pt x="802590" y="315283"/>
                    <a:pt x="806373" y="317853"/>
                  </a:cubicBezTo>
                  <a:cubicBezTo>
                    <a:pt x="812725" y="322135"/>
                    <a:pt x="816865" y="329416"/>
                    <a:pt x="816865" y="337625"/>
                  </a:cubicBezTo>
                  <a:cubicBezTo>
                    <a:pt x="816865" y="340908"/>
                    <a:pt x="816223" y="344049"/>
                    <a:pt x="815010" y="346904"/>
                  </a:cubicBezTo>
                  <a:cubicBezTo>
                    <a:pt x="813796" y="349759"/>
                    <a:pt x="812012" y="352329"/>
                    <a:pt x="809870" y="354470"/>
                  </a:cubicBezTo>
                  <a:cubicBezTo>
                    <a:pt x="808800" y="355541"/>
                    <a:pt x="807586" y="356469"/>
                    <a:pt x="806373" y="357397"/>
                  </a:cubicBezTo>
                  <a:cubicBezTo>
                    <a:pt x="802518" y="359967"/>
                    <a:pt x="797950" y="361466"/>
                    <a:pt x="793025" y="361466"/>
                  </a:cubicBezTo>
                  <a:cubicBezTo>
                    <a:pt x="791383" y="361466"/>
                    <a:pt x="789813" y="361251"/>
                    <a:pt x="788242" y="360966"/>
                  </a:cubicBezTo>
                  <a:cubicBezTo>
                    <a:pt x="783603" y="360038"/>
                    <a:pt x="779391" y="357682"/>
                    <a:pt x="776179" y="354470"/>
                  </a:cubicBezTo>
                  <a:cubicBezTo>
                    <a:pt x="773966" y="352329"/>
                    <a:pt x="772253" y="349759"/>
                    <a:pt x="771040" y="346904"/>
                  </a:cubicBezTo>
                  <a:cubicBezTo>
                    <a:pt x="769826" y="344049"/>
                    <a:pt x="769184" y="340908"/>
                    <a:pt x="769184" y="337625"/>
                  </a:cubicBezTo>
                  <a:cubicBezTo>
                    <a:pt x="769184" y="326133"/>
                    <a:pt x="777393" y="316496"/>
                    <a:pt x="788242" y="314284"/>
                  </a:cubicBezTo>
                  <a:cubicBezTo>
                    <a:pt x="789741" y="313927"/>
                    <a:pt x="791383" y="313784"/>
                    <a:pt x="793025" y="313784"/>
                  </a:cubicBezTo>
                  <a:close/>
                  <a:moveTo>
                    <a:pt x="47753" y="289372"/>
                  </a:moveTo>
                  <a:cubicBezTo>
                    <a:pt x="52749" y="289372"/>
                    <a:pt x="56747" y="293369"/>
                    <a:pt x="56747" y="298366"/>
                  </a:cubicBezTo>
                  <a:cubicBezTo>
                    <a:pt x="56747" y="303362"/>
                    <a:pt x="52749" y="307360"/>
                    <a:pt x="47753" y="307360"/>
                  </a:cubicBezTo>
                  <a:cubicBezTo>
                    <a:pt x="42756" y="307360"/>
                    <a:pt x="38759" y="303362"/>
                    <a:pt x="38759" y="298366"/>
                  </a:cubicBezTo>
                  <a:cubicBezTo>
                    <a:pt x="38759" y="293369"/>
                    <a:pt x="42756" y="289372"/>
                    <a:pt x="47753" y="289372"/>
                  </a:cubicBezTo>
                  <a:close/>
                  <a:moveTo>
                    <a:pt x="126198" y="288373"/>
                  </a:moveTo>
                  <a:cubicBezTo>
                    <a:pt x="131694" y="288373"/>
                    <a:pt x="136191" y="292870"/>
                    <a:pt x="136191" y="298366"/>
                  </a:cubicBezTo>
                  <a:cubicBezTo>
                    <a:pt x="136191" y="303862"/>
                    <a:pt x="131694" y="308359"/>
                    <a:pt x="126198" y="308359"/>
                  </a:cubicBezTo>
                  <a:cubicBezTo>
                    <a:pt x="120631" y="308359"/>
                    <a:pt x="116205" y="303862"/>
                    <a:pt x="116205" y="298366"/>
                  </a:cubicBezTo>
                  <a:cubicBezTo>
                    <a:pt x="116205" y="292799"/>
                    <a:pt x="120702" y="288373"/>
                    <a:pt x="126198" y="288373"/>
                  </a:cubicBezTo>
                  <a:close/>
                  <a:moveTo>
                    <a:pt x="283162" y="286160"/>
                  </a:moveTo>
                  <a:cubicBezTo>
                    <a:pt x="289872" y="286160"/>
                    <a:pt x="295368" y="291585"/>
                    <a:pt x="295368" y="298366"/>
                  </a:cubicBezTo>
                  <a:cubicBezTo>
                    <a:pt x="295368" y="305147"/>
                    <a:pt x="289872" y="310572"/>
                    <a:pt x="283162" y="310572"/>
                  </a:cubicBezTo>
                  <a:cubicBezTo>
                    <a:pt x="276452" y="310572"/>
                    <a:pt x="270956" y="305147"/>
                    <a:pt x="270956" y="298366"/>
                  </a:cubicBezTo>
                  <a:cubicBezTo>
                    <a:pt x="270956" y="291656"/>
                    <a:pt x="276381" y="286160"/>
                    <a:pt x="283162" y="286160"/>
                  </a:cubicBezTo>
                  <a:close/>
                  <a:moveTo>
                    <a:pt x="361536" y="284804"/>
                  </a:moveTo>
                  <a:cubicBezTo>
                    <a:pt x="369031" y="284804"/>
                    <a:pt x="375098" y="290871"/>
                    <a:pt x="375098" y="298366"/>
                  </a:cubicBezTo>
                  <a:cubicBezTo>
                    <a:pt x="375098" y="305861"/>
                    <a:pt x="369031" y="311928"/>
                    <a:pt x="361536" y="311928"/>
                  </a:cubicBezTo>
                  <a:cubicBezTo>
                    <a:pt x="354041" y="311928"/>
                    <a:pt x="347974" y="305861"/>
                    <a:pt x="347974" y="298366"/>
                  </a:cubicBezTo>
                  <a:cubicBezTo>
                    <a:pt x="347974" y="290871"/>
                    <a:pt x="354041" y="284804"/>
                    <a:pt x="361536" y="284804"/>
                  </a:cubicBezTo>
                  <a:close/>
                  <a:moveTo>
                    <a:pt x="518428" y="281735"/>
                  </a:moveTo>
                  <a:cubicBezTo>
                    <a:pt x="527636" y="281735"/>
                    <a:pt x="535060" y="289158"/>
                    <a:pt x="535060" y="298366"/>
                  </a:cubicBezTo>
                  <a:cubicBezTo>
                    <a:pt x="535060" y="307574"/>
                    <a:pt x="527636" y="314998"/>
                    <a:pt x="518428" y="314998"/>
                  </a:cubicBezTo>
                  <a:cubicBezTo>
                    <a:pt x="509220" y="314998"/>
                    <a:pt x="501797" y="307574"/>
                    <a:pt x="501797" y="298366"/>
                  </a:cubicBezTo>
                  <a:cubicBezTo>
                    <a:pt x="501797" y="289158"/>
                    <a:pt x="509220" y="281735"/>
                    <a:pt x="518428" y="281735"/>
                  </a:cubicBezTo>
                  <a:close/>
                  <a:moveTo>
                    <a:pt x="596946" y="279950"/>
                  </a:moveTo>
                  <a:cubicBezTo>
                    <a:pt x="607082" y="279950"/>
                    <a:pt x="615362" y="288159"/>
                    <a:pt x="615362" y="298366"/>
                  </a:cubicBezTo>
                  <a:cubicBezTo>
                    <a:pt x="615362" y="308573"/>
                    <a:pt x="607082" y="316782"/>
                    <a:pt x="596946" y="316782"/>
                  </a:cubicBezTo>
                  <a:cubicBezTo>
                    <a:pt x="586810" y="316782"/>
                    <a:pt x="578530" y="308573"/>
                    <a:pt x="578530" y="298366"/>
                  </a:cubicBezTo>
                  <a:cubicBezTo>
                    <a:pt x="578530" y="288230"/>
                    <a:pt x="586739" y="279950"/>
                    <a:pt x="596946" y="279950"/>
                  </a:cubicBezTo>
                  <a:close/>
                  <a:moveTo>
                    <a:pt x="753766" y="275739"/>
                  </a:moveTo>
                  <a:cubicBezTo>
                    <a:pt x="766258" y="275739"/>
                    <a:pt x="776394" y="285875"/>
                    <a:pt x="776394" y="298366"/>
                  </a:cubicBezTo>
                  <a:cubicBezTo>
                    <a:pt x="776394" y="310858"/>
                    <a:pt x="766258" y="320994"/>
                    <a:pt x="753766" y="320994"/>
                  </a:cubicBezTo>
                  <a:cubicBezTo>
                    <a:pt x="741275" y="320994"/>
                    <a:pt x="731139" y="310858"/>
                    <a:pt x="731139" y="298366"/>
                  </a:cubicBezTo>
                  <a:cubicBezTo>
                    <a:pt x="731139" y="285875"/>
                    <a:pt x="741275" y="275739"/>
                    <a:pt x="753766" y="275739"/>
                  </a:cubicBezTo>
                  <a:close/>
                  <a:moveTo>
                    <a:pt x="832283" y="273241"/>
                  </a:moveTo>
                  <a:cubicBezTo>
                    <a:pt x="846131" y="273241"/>
                    <a:pt x="857337" y="284519"/>
                    <a:pt x="857337" y="298367"/>
                  </a:cubicBezTo>
                  <a:cubicBezTo>
                    <a:pt x="857337" y="312214"/>
                    <a:pt x="846059" y="323421"/>
                    <a:pt x="832283" y="323421"/>
                  </a:cubicBezTo>
                  <a:cubicBezTo>
                    <a:pt x="818436" y="323421"/>
                    <a:pt x="807229" y="312214"/>
                    <a:pt x="807229" y="298367"/>
                  </a:cubicBezTo>
                  <a:cubicBezTo>
                    <a:pt x="807229" y="284448"/>
                    <a:pt x="818436" y="273241"/>
                    <a:pt x="832283" y="273241"/>
                  </a:cubicBezTo>
                  <a:close/>
                  <a:moveTo>
                    <a:pt x="86939" y="249685"/>
                  </a:moveTo>
                  <a:cubicBezTo>
                    <a:pt x="92222" y="249685"/>
                    <a:pt x="96433" y="253968"/>
                    <a:pt x="96433" y="259179"/>
                  </a:cubicBezTo>
                  <a:cubicBezTo>
                    <a:pt x="96433" y="264389"/>
                    <a:pt x="92222" y="268601"/>
                    <a:pt x="86939" y="268672"/>
                  </a:cubicBezTo>
                  <a:cubicBezTo>
                    <a:pt x="81657" y="268672"/>
                    <a:pt x="77446" y="264389"/>
                    <a:pt x="77446" y="259179"/>
                  </a:cubicBezTo>
                  <a:cubicBezTo>
                    <a:pt x="77446" y="253896"/>
                    <a:pt x="81729" y="249685"/>
                    <a:pt x="86939" y="249685"/>
                  </a:cubicBezTo>
                  <a:close/>
                  <a:moveTo>
                    <a:pt x="165457" y="248686"/>
                  </a:moveTo>
                  <a:cubicBezTo>
                    <a:pt x="169097" y="248686"/>
                    <a:pt x="172309" y="250542"/>
                    <a:pt x="174165" y="253326"/>
                  </a:cubicBezTo>
                  <a:cubicBezTo>
                    <a:pt x="175307" y="254967"/>
                    <a:pt x="175950" y="257037"/>
                    <a:pt x="175950" y="259179"/>
                  </a:cubicBezTo>
                  <a:cubicBezTo>
                    <a:pt x="175950" y="261320"/>
                    <a:pt x="175307" y="263390"/>
                    <a:pt x="174165" y="265032"/>
                  </a:cubicBezTo>
                  <a:cubicBezTo>
                    <a:pt x="172238" y="267816"/>
                    <a:pt x="169026" y="269672"/>
                    <a:pt x="165457" y="269814"/>
                  </a:cubicBezTo>
                  <a:cubicBezTo>
                    <a:pt x="164672" y="269814"/>
                    <a:pt x="164029" y="269743"/>
                    <a:pt x="163315" y="269600"/>
                  </a:cubicBezTo>
                  <a:cubicBezTo>
                    <a:pt x="161317" y="269172"/>
                    <a:pt x="159461" y="268173"/>
                    <a:pt x="158033" y="266745"/>
                  </a:cubicBezTo>
                  <a:cubicBezTo>
                    <a:pt x="157534" y="266245"/>
                    <a:pt x="157105" y="265746"/>
                    <a:pt x="156748" y="265175"/>
                  </a:cubicBezTo>
                  <a:cubicBezTo>
                    <a:pt x="156035" y="264033"/>
                    <a:pt x="155464" y="262748"/>
                    <a:pt x="155178" y="261392"/>
                  </a:cubicBezTo>
                  <a:cubicBezTo>
                    <a:pt x="155035" y="260678"/>
                    <a:pt x="154964" y="259964"/>
                    <a:pt x="154964" y="259250"/>
                  </a:cubicBezTo>
                  <a:cubicBezTo>
                    <a:pt x="154964" y="258465"/>
                    <a:pt x="155035" y="257823"/>
                    <a:pt x="155178" y="257109"/>
                  </a:cubicBezTo>
                  <a:cubicBezTo>
                    <a:pt x="155464" y="255681"/>
                    <a:pt x="155963" y="254468"/>
                    <a:pt x="156748" y="253326"/>
                  </a:cubicBezTo>
                  <a:cubicBezTo>
                    <a:pt x="157105" y="252755"/>
                    <a:pt x="157534" y="252255"/>
                    <a:pt x="158033" y="251755"/>
                  </a:cubicBezTo>
                  <a:cubicBezTo>
                    <a:pt x="159461" y="250328"/>
                    <a:pt x="161245" y="249328"/>
                    <a:pt x="163315" y="248900"/>
                  </a:cubicBezTo>
                  <a:cubicBezTo>
                    <a:pt x="164029" y="248757"/>
                    <a:pt x="164743" y="248686"/>
                    <a:pt x="165457" y="248686"/>
                  </a:cubicBezTo>
                  <a:close/>
                  <a:moveTo>
                    <a:pt x="322349" y="246259"/>
                  </a:moveTo>
                  <a:cubicBezTo>
                    <a:pt x="324990" y="246259"/>
                    <a:pt x="327489" y="247116"/>
                    <a:pt x="329559" y="248472"/>
                  </a:cubicBezTo>
                  <a:cubicBezTo>
                    <a:pt x="332913" y="250827"/>
                    <a:pt x="335198" y="254753"/>
                    <a:pt x="335198" y="259179"/>
                  </a:cubicBezTo>
                  <a:cubicBezTo>
                    <a:pt x="335198" y="263604"/>
                    <a:pt x="332985" y="267530"/>
                    <a:pt x="329559" y="269886"/>
                  </a:cubicBezTo>
                  <a:cubicBezTo>
                    <a:pt x="327489" y="271313"/>
                    <a:pt x="324990" y="272098"/>
                    <a:pt x="322349" y="272098"/>
                  </a:cubicBezTo>
                  <a:cubicBezTo>
                    <a:pt x="321493" y="272098"/>
                    <a:pt x="320636" y="271956"/>
                    <a:pt x="319780" y="271813"/>
                  </a:cubicBezTo>
                  <a:cubicBezTo>
                    <a:pt x="313927" y="270599"/>
                    <a:pt x="309501" y="265389"/>
                    <a:pt x="309501" y="259179"/>
                  </a:cubicBezTo>
                  <a:cubicBezTo>
                    <a:pt x="309501" y="252969"/>
                    <a:pt x="313927" y="247758"/>
                    <a:pt x="319780" y="246545"/>
                  </a:cubicBezTo>
                  <a:cubicBezTo>
                    <a:pt x="320565" y="246330"/>
                    <a:pt x="321493" y="246259"/>
                    <a:pt x="322349" y="246259"/>
                  </a:cubicBezTo>
                  <a:close/>
                  <a:moveTo>
                    <a:pt x="400795" y="244903"/>
                  </a:moveTo>
                  <a:cubicBezTo>
                    <a:pt x="408718" y="244903"/>
                    <a:pt x="415071" y="251327"/>
                    <a:pt x="415071" y="259179"/>
                  </a:cubicBezTo>
                  <a:cubicBezTo>
                    <a:pt x="415071" y="267031"/>
                    <a:pt x="408647" y="273455"/>
                    <a:pt x="400795" y="273455"/>
                  </a:cubicBezTo>
                  <a:cubicBezTo>
                    <a:pt x="392943" y="273455"/>
                    <a:pt x="386519" y="267031"/>
                    <a:pt x="386519" y="259179"/>
                  </a:cubicBezTo>
                  <a:cubicBezTo>
                    <a:pt x="386519" y="251256"/>
                    <a:pt x="392943" y="244903"/>
                    <a:pt x="400795" y="244903"/>
                  </a:cubicBezTo>
                  <a:close/>
                  <a:moveTo>
                    <a:pt x="557687" y="241691"/>
                  </a:moveTo>
                  <a:cubicBezTo>
                    <a:pt x="567323" y="241691"/>
                    <a:pt x="575175" y="249543"/>
                    <a:pt x="575175" y="259179"/>
                  </a:cubicBezTo>
                  <a:cubicBezTo>
                    <a:pt x="575175" y="268815"/>
                    <a:pt x="567323" y="276667"/>
                    <a:pt x="557687" y="276667"/>
                  </a:cubicBezTo>
                  <a:cubicBezTo>
                    <a:pt x="548051" y="276667"/>
                    <a:pt x="540199" y="268815"/>
                    <a:pt x="540199" y="259179"/>
                  </a:cubicBezTo>
                  <a:cubicBezTo>
                    <a:pt x="540199" y="249543"/>
                    <a:pt x="548051" y="241691"/>
                    <a:pt x="557687" y="241691"/>
                  </a:cubicBezTo>
                  <a:close/>
                  <a:moveTo>
                    <a:pt x="636061" y="239764"/>
                  </a:moveTo>
                  <a:cubicBezTo>
                    <a:pt x="642771" y="239764"/>
                    <a:pt x="648695" y="243190"/>
                    <a:pt x="652193" y="248330"/>
                  </a:cubicBezTo>
                  <a:cubicBezTo>
                    <a:pt x="654263" y="251399"/>
                    <a:pt x="655476" y="255182"/>
                    <a:pt x="655476" y="259179"/>
                  </a:cubicBezTo>
                  <a:cubicBezTo>
                    <a:pt x="655476" y="263177"/>
                    <a:pt x="654263" y="266960"/>
                    <a:pt x="652193" y="270029"/>
                  </a:cubicBezTo>
                  <a:cubicBezTo>
                    <a:pt x="648695" y="275168"/>
                    <a:pt x="642842" y="278594"/>
                    <a:pt x="636061" y="278594"/>
                  </a:cubicBezTo>
                  <a:cubicBezTo>
                    <a:pt x="634705" y="278594"/>
                    <a:pt x="633420" y="278452"/>
                    <a:pt x="632135" y="278166"/>
                  </a:cubicBezTo>
                  <a:cubicBezTo>
                    <a:pt x="628352" y="277381"/>
                    <a:pt x="624997" y="275525"/>
                    <a:pt x="622356" y="272884"/>
                  </a:cubicBezTo>
                  <a:cubicBezTo>
                    <a:pt x="621500" y="272028"/>
                    <a:pt x="620715" y="271028"/>
                    <a:pt x="620001" y="270029"/>
                  </a:cubicBezTo>
                  <a:cubicBezTo>
                    <a:pt x="618573" y="267959"/>
                    <a:pt x="617574" y="265603"/>
                    <a:pt x="617074" y="263105"/>
                  </a:cubicBezTo>
                  <a:cubicBezTo>
                    <a:pt x="616789" y="261820"/>
                    <a:pt x="616646" y="260535"/>
                    <a:pt x="616646" y="259179"/>
                  </a:cubicBezTo>
                  <a:cubicBezTo>
                    <a:pt x="616646" y="257823"/>
                    <a:pt x="616789" y="256538"/>
                    <a:pt x="617074" y="255253"/>
                  </a:cubicBezTo>
                  <a:cubicBezTo>
                    <a:pt x="617574" y="252755"/>
                    <a:pt x="618573" y="250400"/>
                    <a:pt x="620001" y="248330"/>
                  </a:cubicBezTo>
                  <a:cubicBezTo>
                    <a:pt x="620715" y="247330"/>
                    <a:pt x="621500" y="246331"/>
                    <a:pt x="622356" y="245474"/>
                  </a:cubicBezTo>
                  <a:cubicBezTo>
                    <a:pt x="624926" y="242833"/>
                    <a:pt x="628352" y="240977"/>
                    <a:pt x="632135" y="240192"/>
                  </a:cubicBezTo>
                  <a:cubicBezTo>
                    <a:pt x="633420" y="239907"/>
                    <a:pt x="634705" y="239764"/>
                    <a:pt x="636061" y="239764"/>
                  </a:cubicBezTo>
                  <a:close/>
                  <a:moveTo>
                    <a:pt x="793025" y="235338"/>
                  </a:moveTo>
                  <a:cubicBezTo>
                    <a:pt x="797950" y="235338"/>
                    <a:pt x="802590" y="236837"/>
                    <a:pt x="806373" y="239407"/>
                  </a:cubicBezTo>
                  <a:cubicBezTo>
                    <a:pt x="812725" y="243689"/>
                    <a:pt x="816865" y="250970"/>
                    <a:pt x="816865" y="259179"/>
                  </a:cubicBezTo>
                  <a:cubicBezTo>
                    <a:pt x="816865" y="267387"/>
                    <a:pt x="812654" y="274597"/>
                    <a:pt x="806373" y="278951"/>
                  </a:cubicBezTo>
                  <a:cubicBezTo>
                    <a:pt x="802518" y="281521"/>
                    <a:pt x="797950" y="283020"/>
                    <a:pt x="793025" y="283020"/>
                  </a:cubicBezTo>
                  <a:cubicBezTo>
                    <a:pt x="791383" y="283020"/>
                    <a:pt x="789813" y="282805"/>
                    <a:pt x="788242" y="282520"/>
                  </a:cubicBezTo>
                  <a:cubicBezTo>
                    <a:pt x="777321" y="280307"/>
                    <a:pt x="769184" y="270671"/>
                    <a:pt x="769184" y="259179"/>
                  </a:cubicBezTo>
                  <a:cubicBezTo>
                    <a:pt x="769184" y="247687"/>
                    <a:pt x="777393" y="238050"/>
                    <a:pt x="788242" y="235838"/>
                  </a:cubicBezTo>
                  <a:cubicBezTo>
                    <a:pt x="789741" y="235481"/>
                    <a:pt x="791383" y="235338"/>
                    <a:pt x="793025" y="235338"/>
                  </a:cubicBezTo>
                  <a:close/>
                  <a:moveTo>
                    <a:pt x="871470" y="232768"/>
                  </a:moveTo>
                  <a:cubicBezTo>
                    <a:pt x="886032" y="232768"/>
                    <a:pt x="897881" y="244617"/>
                    <a:pt x="897881" y="259178"/>
                  </a:cubicBezTo>
                  <a:cubicBezTo>
                    <a:pt x="897881" y="273740"/>
                    <a:pt x="886032" y="285589"/>
                    <a:pt x="871470" y="285589"/>
                  </a:cubicBezTo>
                  <a:cubicBezTo>
                    <a:pt x="856909" y="285589"/>
                    <a:pt x="845060" y="273740"/>
                    <a:pt x="845060" y="259178"/>
                  </a:cubicBezTo>
                  <a:cubicBezTo>
                    <a:pt x="845060" y="244617"/>
                    <a:pt x="856909" y="232768"/>
                    <a:pt x="871470" y="232768"/>
                  </a:cubicBezTo>
                  <a:close/>
                  <a:moveTo>
                    <a:pt x="126198" y="209927"/>
                  </a:moveTo>
                  <a:cubicBezTo>
                    <a:pt x="131694" y="209927"/>
                    <a:pt x="136191" y="214424"/>
                    <a:pt x="136191" y="219920"/>
                  </a:cubicBezTo>
                  <a:cubicBezTo>
                    <a:pt x="136191" y="225416"/>
                    <a:pt x="131694" y="229913"/>
                    <a:pt x="126198" y="229913"/>
                  </a:cubicBezTo>
                  <a:cubicBezTo>
                    <a:pt x="120631" y="229913"/>
                    <a:pt x="116205" y="225416"/>
                    <a:pt x="116205" y="219920"/>
                  </a:cubicBezTo>
                  <a:cubicBezTo>
                    <a:pt x="116205" y="214353"/>
                    <a:pt x="120702" y="209927"/>
                    <a:pt x="126198" y="209927"/>
                  </a:cubicBezTo>
                  <a:close/>
                  <a:moveTo>
                    <a:pt x="204644" y="208856"/>
                  </a:moveTo>
                  <a:cubicBezTo>
                    <a:pt x="210782" y="208856"/>
                    <a:pt x="215708" y="213853"/>
                    <a:pt x="215708" y="219920"/>
                  </a:cubicBezTo>
                  <a:cubicBezTo>
                    <a:pt x="215708" y="226058"/>
                    <a:pt x="210782" y="230984"/>
                    <a:pt x="204644" y="230984"/>
                  </a:cubicBezTo>
                  <a:cubicBezTo>
                    <a:pt x="198505" y="230984"/>
                    <a:pt x="193580" y="225987"/>
                    <a:pt x="193580" y="219920"/>
                  </a:cubicBezTo>
                  <a:cubicBezTo>
                    <a:pt x="193580" y="213781"/>
                    <a:pt x="198577" y="208856"/>
                    <a:pt x="204644" y="208856"/>
                  </a:cubicBezTo>
                  <a:close/>
                  <a:moveTo>
                    <a:pt x="361536" y="206358"/>
                  </a:moveTo>
                  <a:cubicBezTo>
                    <a:pt x="369031" y="206358"/>
                    <a:pt x="375098" y="212425"/>
                    <a:pt x="375098" y="219920"/>
                  </a:cubicBezTo>
                  <a:cubicBezTo>
                    <a:pt x="375098" y="227415"/>
                    <a:pt x="369031" y="233482"/>
                    <a:pt x="361536" y="233482"/>
                  </a:cubicBezTo>
                  <a:cubicBezTo>
                    <a:pt x="354041" y="233482"/>
                    <a:pt x="347974" y="227415"/>
                    <a:pt x="347974" y="219920"/>
                  </a:cubicBezTo>
                  <a:cubicBezTo>
                    <a:pt x="347974" y="212425"/>
                    <a:pt x="354041" y="206358"/>
                    <a:pt x="361536" y="206358"/>
                  </a:cubicBezTo>
                  <a:close/>
                  <a:moveTo>
                    <a:pt x="440054" y="204930"/>
                  </a:moveTo>
                  <a:cubicBezTo>
                    <a:pt x="448334" y="204930"/>
                    <a:pt x="455043" y="211640"/>
                    <a:pt x="455043" y="219920"/>
                  </a:cubicBezTo>
                  <a:cubicBezTo>
                    <a:pt x="455043" y="228200"/>
                    <a:pt x="448262" y="234981"/>
                    <a:pt x="440054" y="234909"/>
                  </a:cubicBezTo>
                  <a:cubicBezTo>
                    <a:pt x="431774" y="234909"/>
                    <a:pt x="425064" y="228200"/>
                    <a:pt x="425064" y="219920"/>
                  </a:cubicBezTo>
                  <a:cubicBezTo>
                    <a:pt x="425064" y="211640"/>
                    <a:pt x="431774" y="204930"/>
                    <a:pt x="440054" y="204930"/>
                  </a:cubicBezTo>
                  <a:close/>
                  <a:moveTo>
                    <a:pt x="596946" y="201504"/>
                  </a:moveTo>
                  <a:cubicBezTo>
                    <a:pt x="607082" y="201504"/>
                    <a:pt x="615362" y="209713"/>
                    <a:pt x="615362" y="219920"/>
                  </a:cubicBezTo>
                  <a:cubicBezTo>
                    <a:pt x="615362" y="230127"/>
                    <a:pt x="607082" y="238407"/>
                    <a:pt x="596946" y="238336"/>
                  </a:cubicBezTo>
                  <a:cubicBezTo>
                    <a:pt x="586810" y="238336"/>
                    <a:pt x="578530" y="230127"/>
                    <a:pt x="578530" y="219920"/>
                  </a:cubicBezTo>
                  <a:cubicBezTo>
                    <a:pt x="578530" y="209784"/>
                    <a:pt x="586739" y="201504"/>
                    <a:pt x="596946" y="201504"/>
                  </a:cubicBezTo>
                  <a:close/>
                  <a:moveTo>
                    <a:pt x="675321" y="199506"/>
                  </a:moveTo>
                  <a:cubicBezTo>
                    <a:pt x="686598" y="199506"/>
                    <a:pt x="695735" y="208643"/>
                    <a:pt x="695735" y="219921"/>
                  </a:cubicBezTo>
                  <a:cubicBezTo>
                    <a:pt x="695735" y="231199"/>
                    <a:pt x="686598" y="240407"/>
                    <a:pt x="675321" y="240335"/>
                  </a:cubicBezTo>
                  <a:cubicBezTo>
                    <a:pt x="664043" y="240335"/>
                    <a:pt x="654906" y="231199"/>
                    <a:pt x="654906" y="219921"/>
                  </a:cubicBezTo>
                  <a:cubicBezTo>
                    <a:pt x="654906" y="208643"/>
                    <a:pt x="664043" y="199506"/>
                    <a:pt x="675321" y="199506"/>
                  </a:cubicBezTo>
                  <a:close/>
                  <a:moveTo>
                    <a:pt x="832283" y="194866"/>
                  </a:moveTo>
                  <a:cubicBezTo>
                    <a:pt x="846131" y="194866"/>
                    <a:pt x="857337" y="206073"/>
                    <a:pt x="857337" y="219920"/>
                  </a:cubicBezTo>
                  <a:cubicBezTo>
                    <a:pt x="857337" y="233768"/>
                    <a:pt x="846059" y="245046"/>
                    <a:pt x="832283" y="245046"/>
                  </a:cubicBezTo>
                  <a:cubicBezTo>
                    <a:pt x="818436" y="245046"/>
                    <a:pt x="807229" y="233768"/>
                    <a:pt x="807229" y="219920"/>
                  </a:cubicBezTo>
                  <a:cubicBezTo>
                    <a:pt x="807229" y="206073"/>
                    <a:pt x="818436" y="194866"/>
                    <a:pt x="832283" y="194866"/>
                  </a:cubicBezTo>
                  <a:close/>
                  <a:moveTo>
                    <a:pt x="165529" y="170240"/>
                  </a:moveTo>
                  <a:cubicBezTo>
                    <a:pt x="169169" y="170240"/>
                    <a:pt x="172381" y="172096"/>
                    <a:pt x="174237" y="174880"/>
                  </a:cubicBezTo>
                  <a:cubicBezTo>
                    <a:pt x="175379" y="176521"/>
                    <a:pt x="176022" y="178591"/>
                    <a:pt x="176022" y="180733"/>
                  </a:cubicBezTo>
                  <a:cubicBezTo>
                    <a:pt x="176022" y="182160"/>
                    <a:pt x="175665" y="183517"/>
                    <a:pt x="175165" y="184801"/>
                  </a:cubicBezTo>
                  <a:cubicBezTo>
                    <a:pt x="174879" y="185444"/>
                    <a:pt x="174523" y="186015"/>
                    <a:pt x="174166" y="186586"/>
                  </a:cubicBezTo>
                  <a:cubicBezTo>
                    <a:pt x="173737" y="187157"/>
                    <a:pt x="173309" y="187657"/>
                    <a:pt x="173024" y="188299"/>
                  </a:cubicBezTo>
                  <a:cubicBezTo>
                    <a:pt x="171096" y="190226"/>
                    <a:pt x="168527" y="191368"/>
                    <a:pt x="165600" y="191368"/>
                  </a:cubicBezTo>
                  <a:cubicBezTo>
                    <a:pt x="164815" y="191368"/>
                    <a:pt x="164173" y="191297"/>
                    <a:pt x="163459" y="191154"/>
                  </a:cubicBezTo>
                  <a:cubicBezTo>
                    <a:pt x="161460" y="190726"/>
                    <a:pt x="159604" y="189727"/>
                    <a:pt x="158177" y="188299"/>
                  </a:cubicBezTo>
                  <a:cubicBezTo>
                    <a:pt x="157677" y="187799"/>
                    <a:pt x="157249" y="187300"/>
                    <a:pt x="156892" y="186729"/>
                  </a:cubicBezTo>
                  <a:cubicBezTo>
                    <a:pt x="156464" y="186158"/>
                    <a:pt x="156178" y="185587"/>
                    <a:pt x="155893" y="184944"/>
                  </a:cubicBezTo>
                  <a:cubicBezTo>
                    <a:pt x="155607" y="184302"/>
                    <a:pt x="155393" y="183659"/>
                    <a:pt x="155250" y="182946"/>
                  </a:cubicBezTo>
                  <a:cubicBezTo>
                    <a:pt x="155107" y="182232"/>
                    <a:pt x="155036" y="181518"/>
                    <a:pt x="155036" y="180804"/>
                  </a:cubicBezTo>
                  <a:cubicBezTo>
                    <a:pt x="155036" y="180019"/>
                    <a:pt x="155107" y="179377"/>
                    <a:pt x="155250" y="178663"/>
                  </a:cubicBezTo>
                  <a:cubicBezTo>
                    <a:pt x="155536" y="177235"/>
                    <a:pt x="156035" y="176022"/>
                    <a:pt x="156820" y="174880"/>
                  </a:cubicBezTo>
                  <a:cubicBezTo>
                    <a:pt x="157177" y="174309"/>
                    <a:pt x="157606" y="173809"/>
                    <a:pt x="158105" y="173309"/>
                  </a:cubicBezTo>
                  <a:cubicBezTo>
                    <a:pt x="159533" y="171882"/>
                    <a:pt x="161317" y="170882"/>
                    <a:pt x="163387" y="170454"/>
                  </a:cubicBezTo>
                  <a:cubicBezTo>
                    <a:pt x="164101" y="170311"/>
                    <a:pt x="164815" y="170240"/>
                    <a:pt x="165529" y="170240"/>
                  </a:cubicBezTo>
                  <a:close/>
                  <a:moveTo>
                    <a:pt x="243903" y="169098"/>
                  </a:moveTo>
                  <a:cubicBezTo>
                    <a:pt x="250327" y="169098"/>
                    <a:pt x="255538" y="174309"/>
                    <a:pt x="255538" y="180733"/>
                  </a:cubicBezTo>
                  <a:cubicBezTo>
                    <a:pt x="255538" y="182303"/>
                    <a:pt x="255181" y="183874"/>
                    <a:pt x="254610" y="185230"/>
                  </a:cubicBezTo>
                  <a:cubicBezTo>
                    <a:pt x="253967" y="186657"/>
                    <a:pt x="253182" y="187871"/>
                    <a:pt x="252111" y="188942"/>
                  </a:cubicBezTo>
                  <a:cubicBezTo>
                    <a:pt x="250041" y="191083"/>
                    <a:pt x="247115" y="192368"/>
                    <a:pt x="243903" y="192368"/>
                  </a:cubicBezTo>
                  <a:cubicBezTo>
                    <a:pt x="240691" y="192368"/>
                    <a:pt x="237764" y="191012"/>
                    <a:pt x="235694" y="188942"/>
                  </a:cubicBezTo>
                  <a:cubicBezTo>
                    <a:pt x="234624" y="187871"/>
                    <a:pt x="233767" y="186586"/>
                    <a:pt x="233196" y="185230"/>
                  </a:cubicBezTo>
                  <a:cubicBezTo>
                    <a:pt x="232625" y="183874"/>
                    <a:pt x="232268" y="182303"/>
                    <a:pt x="232268" y="180733"/>
                  </a:cubicBezTo>
                  <a:cubicBezTo>
                    <a:pt x="232268" y="174309"/>
                    <a:pt x="237479" y="169098"/>
                    <a:pt x="243903" y="169098"/>
                  </a:cubicBezTo>
                  <a:close/>
                  <a:moveTo>
                    <a:pt x="400795" y="166385"/>
                  </a:moveTo>
                  <a:cubicBezTo>
                    <a:pt x="408718" y="166385"/>
                    <a:pt x="415071" y="172809"/>
                    <a:pt x="415071" y="180661"/>
                  </a:cubicBezTo>
                  <a:cubicBezTo>
                    <a:pt x="415071" y="182660"/>
                    <a:pt x="414642" y="184515"/>
                    <a:pt x="413929" y="186229"/>
                  </a:cubicBezTo>
                  <a:cubicBezTo>
                    <a:pt x="413215" y="187942"/>
                    <a:pt x="412144" y="189512"/>
                    <a:pt x="410859" y="190797"/>
                  </a:cubicBezTo>
                  <a:cubicBezTo>
                    <a:pt x="408290" y="193438"/>
                    <a:pt x="404721" y="195008"/>
                    <a:pt x="400795" y="195008"/>
                  </a:cubicBezTo>
                  <a:cubicBezTo>
                    <a:pt x="396869" y="195008"/>
                    <a:pt x="393300" y="193366"/>
                    <a:pt x="390730" y="190797"/>
                  </a:cubicBezTo>
                  <a:cubicBezTo>
                    <a:pt x="389446" y="189441"/>
                    <a:pt x="388375" y="187942"/>
                    <a:pt x="387661" y="186229"/>
                  </a:cubicBezTo>
                  <a:cubicBezTo>
                    <a:pt x="386947" y="184515"/>
                    <a:pt x="386519" y="182660"/>
                    <a:pt x="386519" y="180661"/>
                  </a:cubicBezTo>
                  <a:cubicBezTo>
                    <a:pt x="386519" y="172738"/>
                    <a:pt x="392943" y="166385"/>
                    <a:pt x="400795" y="166385"/>
                  </a:cubicBezTo>
                  <a:close/>
                  <a:moveTo>
                    <a:pt x="479098" y="164815"/>
                  </a:moveTo>
                  <a:cubicBezTo>
                    <a:pt x="484594" y="164815"/>
                    <a:pt x="489376" y="167599"/>
                    <a:pt x="492232" y="171810"/>
                  </a:cubicBezTo>
                  <a:cubicBezTo>
                    <a:pt x="493945" y="174380"/>
                    <a:pt x="494944" y="177378"/>
                    <a:pt x="494944" y="180661"/>
                  </a:cubicBezTo>
                  <a:cubicBezTo>
                    <a:pt x="494944" y="182803"/>
                    <a:pt x="494516" y="184873"/>
                    <a:pt x="493731" y="186800"/>
                  </a:cubicBezTo>
                  <a:cubicBezTo>
                    <a:pt x="493374" y="187799"/>
                    <a:pt x="492874" y="188656"/>
                    <a:pt x="492303" y="189512"/>
                  </a:cubicBezTo>
                  <a:cubicBezTo>
                    <a:pt x="491732" y="190369"/>
                    <a:pt x="491090" y="191154"/>
                    <a:pt x="490304" y="191939"/>
                  </a:cubicBezTo>
                  <a:cubicBezTo>
                    <a:pt x="487449" y="194794"/>
                    <a:pt x="483452" y="196579"/>
                    <a:pt x="479098" y="196579"/>
                  </a:cubicBezTo>
                  <a:cubicBezTo>
                    <a:pt x="477956" y="196579"/>
                    <a:pt x="476885" y="196436"/>
                    <a:pt x="475886" y="196222"/>
                  </a:cubicBezTo>
                  <a:cubicBezTo>
                    <a:pt x="472816" y="195651"/>
                    <a:pt x="470033" y="194081"/>
                    <a:pt x="467891" y="191939"/>
                  </a:cubicBezTo>
                  <a:cubicBezTo>
                    <a:pt x="467177" y="191225"/>
                    <a:pt x="466535" y="190440"/>
                    <a:pt x="465964" y="189584"/>
                  </a:cubicBezTo>
                  <a:cubicBezTo>
                    <a:pt x="465393" y="188727"/>
                    <a:pt x="464965" y="187799"/>
                    <a:pt x="464536" y="186871"/>
                  </a:cubicBezTo>
                  <a:cubicBezTo>
                    <a:pt x="464108" y="185872"/>
                    <a:pt x="463823" y="184873"/>
                    <a:pt x="463608" y="183873"/>
                  </a:cubicBezTo>
                  <a:cubicBezTo>
                    <a:pt x="463466" y="182803"/>
                    <a:pt x="463323" y="181732"/>
                    <a:pt x="463323" y="180661"/>
                  </a:cubicBezTo>
                  <a:cubicBezTo>
                    <a:pt x="463323" y="179519"/>
                    <a:pt x="463394" y="178449"/>
                    <a:pt x="463608" y="177449"/>
                  </a:cubicBezTo>
                  <a:cubicBezTo>
                    <a:pt x="464037" y="175379"/>
                    <a:pt x="464822" y="173523"/>
                    <a:pt x="465964" y="171810"/>
                  </a:cubicBezTo>
                  <a:cubicBezTo>
                    <a:pt x="466535" y="170954"/>
                    <a:pt x="467177" y="170168"/>
                    <a:pt x="467891" y="169455"/>
                  </a:cubicBezTo>
                  <a:cubicBezTo>
                    <a:pt x="470033" y="167313"/>
                    <a:pt x="472816" y="165814"/>
                    <a:pt x="475886" y="165172"/>
                  </a:cubicBezTo>
                  <a:cubicBezTo>
                    <a:pt x="476956" y="164958"/>
                    <a:pt x="478027" y="164815"/>
                    <a:pt x="479098" y="164815"/>
                  </a:cubicBezTo>
                  <a:close/>
                  <a:moveTo>
                    <a:pt x="636061" y="161317"/>
                  </a:moveTo>
                  <a:cubicBezTo>
                    <a:pt x="642771" y="161317"/>
                    <a:pt x="648695" y="164743"/>
                    <a:pt x="652193" y="169883"/>
                  </a:cubicBezTo>
                  <a:cubicBezTo>
                    <a:pt x="654263" y="172952"/>
                    <a:pt x="655476" y="176735"/>
                    <a:pt x="655476" y="180732"/>
                  </a:cubicBezTo>
                  <a:cubicBezTo>
                    <a:pt x="655476" y="183445"/>
                    <a:pt x="654977" y="185943"/>
                    <a:pt x="653977" y="188298"/>
                  </a:cubicBezTo>
                  <a:cubicBezTo>
                    <a:pt x="653478" y="189441"/>
                    <a:pt x="652907" y="190583"/>
                    <a:pt x="652193" y="191582"/>
                  </a:cubicBezTo>
                  <a:cubicBezTo>
                    <a:pt x="651479" y="192581"/>
                    <a:pt x="650694" y="193581"/>
                    <a:pt x="649766" y="194437"/>
                  </a:cubicBezTo>
                  <a:cubicBezTo>
                    <a:pt x="646268" y="198006"/>
                    <a:pt x="641415" y="200148"/>
                    <a:pt x="636061" y="200148"/>
                  </a:cubicBezTo>
                  <a:cubicBezTo>
                    <a:pt x="634705" y="200148"/>
                    <a:pt x="633420" y="200005"/>
                    <a:pt x="632135" y="199719"/>
                  </a:cubicBezTo>
                  <a:cubicBezTo>
                    <a:pt x="628352" y="198934"/>
                    <a:pt x="624997" y="197078"/>
                    <a:pt x="622356" y="194437"/>
                  </a:cubicBezTo>
                  <a:cubicBezTo>
                    <a:pt x="621500" y="193581"/>
                    <a:pt x="620715" y="192581"/>
                    <a:pt x="620001" y="191582"/>
                  </a:cubicBezTo>
                  <a:cubicBezTo>
                    <a:pt x="619287" y="190583"/>
                    <a:pt x="618716" y="189441"/>
                    <a:pt x="618216" y="188298"/>
                  </a:cubicBezTo>
                  <a:cubicBezTo>
                    <a:pt x="617717" y="187156"/>
                    <a:pt x="617360" y="185943"/>
                    <a:pt x="617074" y="184658"/>
                  </a:cubicBezTo>
                  <a:cubicBezTo>
                    <a:pt x="616789" y="183373"/>
                    <a:pt x="616646" y="182088"/>
                    <a:pt x="616646" y="180732"/>
                  </a:cubicBezTo>
                  <a:cubicBezTo>
                    <a:pt x="616646" y="179376"/>
                    <a:pt x="616789" y="178091"/>
                    <a:pt x="617074" y="176806"/>
                  </a:cubicBezTo>
                  <a:cubicBezTo>
                    <a:pt x="617574" y="174308"/>
                    <a:pt x="618573" y="171953"/>
                    <a:pt x="620001" y="169883"/>
                  </a:cubicBezTo>
                  <a:cubicBezTo>
                    <a:pt x="620715" y="168883"/>
                    <a:pt x="621500" y="167884"/>
                    <a:pt x="622356" y="167027"/>
                  </a:cubicBezTo>
                  <a:cubicBezTo>
                    <a:pt x="624926" y="164386"/>
                    <a:pt x="628352" y="162530"/>
                    <a:pt x="632135" y="161745"/>
                  </a:cubicBezTo>
                  <a:cubicBezTo>
                    <a:pt x="633420" y="161460"/>
                    <a:pt x="634705" y="161317"/>
                    <a:pt x="636061" y="161317"/>
                  </a:cubicBezTo>
                  <a:close/>
                  <a:moveTo>
                    <a:pt x="714579" y="159247"/>
                  </a:moveTo>
                  <a:cubicBezTo>
                    <a:pt x="726428" y="159247"/>
                    <a:pt x="736064" y="168883"/>
                    <a:pt x="736064" y="180732"/>
                  </a:cubicBezTo>
                  <a:cubicBezTo>
                    <a:pt x="736064" y="183659"/>
                    <a:pt x="735422" y="186514"/>
                    <a:pt x="734351" y="189084"/>
                  </a:cubicBezTo>
                  <a:cubicBezTo>
                    <a:pt x="733281" y="191653"/>
                    <a:pt x="731710" y="193937"/>
                    <a:pt x="729854" y="195936"/>
                  </a:cubicBezTo>
                  <a:cubicBezTo>
                    <a:pt x="726000" y="199791"/>
                    <a:pt x="720575" y="202218"/>
                    <a:pt x="714651" y="202218"/>
                  </a:cubicBezTo>
                  <a:cubicBezTo>
                    <a:pt x="708726" y="202218"/>
                    <a:pt x="703373" y="199862"/>
                    <a:pt x="699447" y="195936"/>
                  </a:cubicBezTo>
                  <a:cubicBezTo>
                    <a:pt x="697448" y="194009"/>
                    <a:pt x="695878" y="191653"/>
                    <a:pt x="694807" y="189084"/>
                  </a:cubicBezTo>
                  <a:cubicBezTo>
                    <a:pt x="693665" y="186514"/>
                    <a:pt x="693094" y="183730"/>
                    <a:pt x="693094" y="180732"/>
                  </a:cubicBezTo>
                  <a:cubicBezTo>
                    <a:pt x="693094" y="168883"/>
                    <a:pt x="702730" y="159247"/>
                    <a:pt x="714579" y="159247"/>
                  </a:cubicBezTo>
                  <a:close/>
                  <a:moveTo>
                    <a:pt x="871470" y="154322"/>
                  </a:moveTo>
                  <a:cubicBezTo>
                    <a:pt x="886032" y="154322"/>
                    <a:pt x="897881" y="166171"/>
                    <a:pt x="897881" y="180732"/>
                  </a:cubicBezTo>
                  <a:cubicBezTo>
                    <a:pt x="897881" y="184373"/>
                    <a:pt x="897167" y="187870"/>
                    <a:pt x="895811" y="191011"/>
                  </a:cubicBezTo>
                  <a:cubicBezTo>
                    <a:pt x="894455" y="194152"/>
                    <a:pt x="892527" y="197007"/>
                    <a:pt x="890172" y="199434"/>
                  </a:cubicBezTo>
                  <a:cubicBezTo>
                    <a:pt x="885389" y="204216"/>
                    <a:pt x="878751" y="207143"/>
                    <a:pt x="871470" y="207143"/>
                  </a:cubicBezTo>
                  <a:cubicBezTo>
                    <a:pt x="864118" y="207143"/>
                    <a:pt x="857551" y="204216"/>
                    <a:pt x="852769" y="199434"/>
                  </a:cubicBezTo>
                  <a:cubicBezTo>
                    <a:pt x="850413" y="197007"/>
                    <a:pt x="848486" y="194152"/>
                    <a:pt x="847130" y="191011"/>
                  </a:cubicBezTo>
                  <a:cubicBezTo>
                    <a:pt x="845774" y="187870"/>
                    <a:pt x="845060" y="184373"/>
                    <a:pt x="845060" y="180732"/>
                  </a:cubicBezTo>
                  <a:cubicBezTo>
                    <a:pt x="845060" y="166171"/>
                    <a:pt x="856909" y="154322"/>
                    <a:pt x="871470" y="154322"/>
                  </a:cubicBezTo>
                  <a:close/>
                  <a:moveTo>
                    <a:pt x="126198" y="131481"/>
                  </a:moveTo>
                  <a:cubicBezTo>
                    <a:pt x="131694" y="131481"/>
                    <a:pt x="136191" y="135978"/>
                    <a:pt x="136191" y="141474"/>
                  </a:cubicBezTo>
                  <a:cubicBezTo>
                    <a:pt x="136191" y="146970"/>
                    <a:pt x="131694" y="151467"/>
                    <a:pt x="126198" y="151467"/>
                  </a:cubicBezTo>
                  <a:cubicBezTo>
                    <a:pt x="120631" y="151467"/>
                    <a:pt x="116205" y="146970"/>
                    <a:pt x="116205" y="141474"/>
                  </a:cubicBezTo>
                  <a:cubicBezTo>
                    <a:pt x="116205" y="135907"/>
                    <a:pt x="120702" y="131481"/>
                    <a:pt x="126198" y="131481"/>
                  </a:cubicBezTo>
                  <a:close/>
                  <a:moveTo>
                    <a:pt x="204644" y="130410"/>
                  </a:moveTo>
                  <a:cubicBezTo>
                    <a:pt x="210782" y="130410"/>
                    <a:pt x="215708" y="135407"/>
                    <a:pt x="215708" y="141474"/>
                  </a:cubicBezTo>
                  <a:cubicBezTo>
                    <a:pt x="215708" y="147612"/>
                    <a:pt x="210782" y="152538"/>
                    <a:pt x="204644" y="152538"/>
                  </a:cubicBezTo>
                  <a:cubicBezTo>
                    <a:pt x="198505" y="152538"/>
                    <a:pt x="193580" y="147541"/>
                    <a:pt x="193580" y="141474"/>
                  </a:cubicBezTo>
                  <a:cubicBezTo>
                    <a:pt x="193580" y="135335"/>
                    <a:pt x="198577" y="130410"/>
                    <a:pt x="204644" y="130410"/>
                  </a:cubicBezTo>
                  <a:close/>
                  <a:moveTo>
                    <a:pt x="361536" y="127912"/>
                  </a:moveTo>
                  <a:cubicBezTo>
                    <a:pt x="369031" y="127912"/>
                    <a:pt x="375098" y="133979"/>
                    <a:pt x="375098" y="141474"/>
                  </a:cubicBezTo>
                  <a:cubicBezTo>
                    <a:pt x="375098" y="148969"/>
                    <a:pt x="369031" y="155036"/>
                    <a:pt x="361536" y="155036"/>
                  </a:cubicBezTo>
                  <a:cubicBezTo>
                    <a:pt x="354041" y="155036"/>
                    <a:pt x="347974" y="148969"/>
                    <a:pt x="347974" y="141474"/>
                  </a:cubicBezTo>
                  <a:cubicBezTo>
                    <a:pt x="347974" y="133979"/>
                    <a:pt x="354041" y="127912"/>
                    <a:pt x="361536" y="127912"/>
                  </a:cubicBezTo>
                  <a:close/>
                  <a:moveTo>
                    <a:pt x="440054" y="126484"/>
                  </a:moveTo>
                  <a:cubicBezTo>
                    <a:pt x="448334" y="126484"/>
                    <a:pt x="455043" y="133194"/>
                    <a:pt x="455043" y="141474"/>
                  </a:cubicBezTo>
                  <a:cubicBezTo>
                    <a:pt x="455043" y="149754"/>
                    <a:pt x="448262" y="156535"/>
                    <a:pt x="440054" y="156463"/>
                  </a:cubicBezTo>
                  <a:cubicBezTo>
                    <a:pt x="431774" y="156463"/>
                    <a:pt x="425064" y="149754"/>
                    <a:pt x="425064" y="141474"/>
                  </a:cubicBezTo>
                  <a:cubicBezTo>
                    <a:pt x="425064" y="133194"/>
                    <a:pt x="431774" y="126484"/>
                    <a:pt x="440054" y="126484"/>
                  </a:cubicBezTo>
                  <a:close/>
                  <a:moveTo>
                    <a:pt x="596946" y="123058"/>
                  </a:moveTo>
                  <a:cubicBezTo>
                    <a:pt x="607082" y="123058"/>
                    <a:pt x="615362" y="131267"/>
                    <a:pt x="615362" y="141474"/>
                  </a:cubicBezTo>
                  <a:cubicBezTo>
                    <a:pt x="615362" y="151681"/>
                    <a:pt x="607082" y="159890"/>
                    <a:pt x="596946" y="159890"/>
                  </a:cubicBezTo>
                  <a:cubicBezTo>
                    <a:pt x="586810" y="159890"/>
                    <a:pt x="578530" y="151681"/>
                    <a:pt x="578530" y="141474"/>
                  </a:cubicBezTo>
                  <a:cubicBezTo>
                    <a:pt x="578530" y="131338"/>
                    <a:pt x="586739" y="123058"/>
                    <a:pt x="596946" y="123058"/>
                  </a:cubicBezTo>
                  <a:close/>
                  <a:moveTo>
                    <a:pt x="675321" y="121059"/>
                  </a:moveTo>
                  <a:cubicBezTo>
                    <a:pt x="686598" y="121059"/>
                    <a:pt x="695735" y="130196"/>
                    <a:pt x="695735" y="141474"/>
                  </a:cubicBezTo>
                  <a:cubicBezTo>
                    <a:pt x="695735" y="152752"/>
                    <a:pt x="686598" y="161888"/>
                    <a:pt x="675321" y="161888"/>
                  </a:cubicBezTo>
                  <a:cubicBezTo>
                    <a:pt x="664043" y="161888"/>
                    <a:pt x="654906" y="152752"/>
                    <a:pt x="654906" y="141474"/>
                  </a:cubicBezTo>
                  <a:cubicBezTo>
                    <a:pt x="654906" y="130196"/>
                    <a:pt x="664043" y="121059"/>
                    <a:pt x="675321" y="121059"/>
                  </a:cubicBezTo>
                  <a:close/>
                  <a:moveTo>
                    <a:pt x="832283" y="116348"/>
                  </a:moveTo>
                  <a:cubicBezTo>
                    <a:pt x="846131" y="116348"/>
                    <a:pt x="857337" y="127626"/>
                    <a:pt x="857337" y="141474"/>
                  </a:cubicBezTo>
                  <a:cubicBezTo>
                    <a:pt x="857337" y="155321"/>
                    <a:pt x="846059" y="166599"/>
                    <a:pt x="832283" y="166528"/>
                  </a:cubicBezTo>
                  <a:cubicBezTo>
                    <a:pt x="818436" y="166528"/>
                    <a:pt x="807229" y="155321"/>
                    <a:pt x="807229" y="141474"/>
                  </a:cubicBezTo>
                  <a:cubicBezTo>
                    <a:pt x="807229" y="127555"/>
                    <a:pt x="818436" y="116348"/>
                    <a:pt x="832283" y="116348"/>
                  </a:cubicBezTo>
                  <a:close/>
                  <a:moveTo>
                    <a:pt x="910730" y="113636"/>
                  </a:moveTo>
                  <a:cubicBezTo>
                    <a:pt x="926076" y="113636"/>
                    <a:pt x="938496" y="126127"/>
                    <a:pt x="938496" y="141474"/>
                  </a:cubicBezTo>
                  <a:lnTo>
                    <a:pt x="930397" y="161004"/>
                  </a:lnTo>
                  <a:lnTo>
                    <a:pt x="949989" y="152895"/>
                  </a:lnTo>
                  <a:cubicBezTo>
                    <a:pt x="965335" y="152895"/>
                    <a:pt x="977755" y="165315"/>
                    <a:pt x="977755" y="180662"/>
                  </a:cubicBezTo>
                  <a:cubicBezTo>
                    <a:pt x="977755" y="184516"/>
                    <a:pt x="976970" y="188157"/>
                    <a:pt x="975542" y="191511"/>
                  </a:cubicBezTo>
                  <a:cubicBezTo>
                    <a:pt x="974115" y="194866"/>
                    <a:pt x="972045" y="197864"/>
                    <a:pt x="969618" y="200362"/>
                  </a:cubicBezTo>
                  <a:cubicBezTo>
                    <a:pt x="964621" y="205359"/>
                    <a:pt x="957698" y="208500"/>
                    <a:pt x="949989" y="208500"/>
                  </a:cubicBezTo>
                  <a:lnTo>
                    <a:pt x="930410" y="200383"/>
                  </a:lnTo>
                  <a:lnTo>
                    <a:pt x="938496" y="219920"/>
                  </a:lnTo>
                  <a:cubicBezTo>
                    <a:pt x="938496" y="235266"/>
                    <a:pt x="926005" y="247758"/>
                    <a:pt x="910730" y="247758"/>
                  </a:cubicBezTo>
                  <a:cubicBezTo>
                    <a:pt x="895383" y="247758"/>
                    <a:pt x="882963" y="235266"/>
                    <a:pt x="882963" y="219920"/>
                  </a:cubicBezTo>
                  <a:cubicBezTo>
                    <a:pt x="882963" y="204573"/>
                    <a:pt x="895383" y="192153"/>
                    <a:pt x="910730" y="192153"/>
                  </a:cubicBezTo>
                  <a:lnTo>
                    <a:pt x="930281" y="200246"/>
                  </a:lnTo>
                  <a:lnTo>
                    <a:pt x="924435" y="191511"/>
                  </a:lnTo>
                  <a:cubicBezTo>
                    <a:pt x="923007" y="188157"/>
                    <a:pt x="922222" y="184516"/>
                    <a:pt x="922222" y="180662"/>
                  </a:cubicBezTo>
                  <a:lnTo>
                    <a:pt x="930295" y="161159"/>
                  </a:lnTo>
                  <a:lnTo>
                    <a:pt x="910730" y="169241"/>
                  </a:lnTo>
                  <a:cubicBezTo>
                    <a:pt x="895383" y="169241"/>
                    <a:pt x="882963" y="156821"/>
                    <a:pt x="882963" y="141474"/>
                  </a:cubicBezTo>
                  <a:cubicBezTo>
                    <a:pt x="882963" y="126056"/>
                    <a:pt x="895383" y="113636"/>
                    <a:pt x="910730" y="113636"/>
                  </a:cubicBezTo>
                  <a:close/>
                  <a:moveTo>
                    <a:pt x="86939" y="92793"/>
                  </a:moveTo>
                  <a:cubicBezTo>
                    <a:pt x="92222" y="92793"/>
                    <a:pt x="96433" y="97076"/>
                    <a:pt x="96433" y="102286"/>
                  </a:cubicBezTo>
                  <a:cubicBezTo>
                    <a:pt x="96433" y="107497"/>
                    <a:pt x="92222" y="111709"/>
                    <a:pt x="86939" y="111780"/>
                  </a:cubicBezTo>
                  <a:cubicBezTo>
                    <a:pt x="81657" y="111780"/>
                    <a:pt x="77446" y="107497"/>
                    <a:pt x="77446" y="102286"/>
                  </a:cubicBezTo>
                  <a:cubicBezTo>
                    <a:pt x="77446" y="97004"/>
                    <a:pt x="81729" y="92793"/>
                    <a:pt x="86939" y="92793"/>
                  </a:cubicBezTo>
                  <a:close/>
                  <a:moveTo>
                    <a:pt x="165457" y="91794"/>
                  </a:moveTo>
                  <a:cubicBezTo>
                    <a:pt x="169097" y="91794"/>
                    <a:pt x="172309" y="93650"/>
                    <a:pt x="174165" y="96434"/>
                  </a:cubicBezTo>
                  <a:cubicBezTo>
                    <a:pt x="175307" y="98075"/>
                    <a:pt x="175950" y="100145"/>
                    <a:pt x="175950" y="102287"/>
                  </a:cubicBezTo>
                  <a:cubicBezTo>
                    <a:pt x="175950" y="104428"/>
                    <a:pt x="175307" y="106498"/>
                    <a:pt x="174165" y="108140"/>
                  </a:cubicBezTo>
                  <a:cubicBezTo>
                    <a:pt x="172238" y="110924"/>
                    <a:pt x="169026" y="112780"/>
                    <a:pt x="165457" y="112922"/>
                  </a:cubicBezTo>
                  <a:cubicBezTo>
                    <a:pt x="164672" y="112922"/>
                    <a:pt x="164029" y="112851"/>
                    <a:pt x="163315" y="112708"/>
                  </a:cubicBezTo>
                  <a:cubicBezTo>
                    <a:pt x="161317" y="112280"/>
                    <a:pt x="159461" y="111281"/>
                    <a:pt x="158033" y="109853"/>
                  </a:cubicBezTo>
                  <a:cubicBezTo>
                    <a:pt x="157534" y="109353"/>
                    <a:pt x="157105" y="108854"/>
                    <a:pt x="156748" y="108283"/>
                  </a:cubicBezTo>
                  <a:cubicBezTo>
                    <a:pt x="156035" y="107141"/>
                    <a:pt x="155464" y="105856"/>
                    <a:pt x="155178" y="104500"/>
                  </a:cubicBezTo>
                  <a:cubicBezTo>
                    <a:pt x="155035" y="103786"/>
                    <a:pt x="154964" y="103072"/>
                    <a:pt x="154964" y="102358"/>
                  </a:cubicBezTo>
                  <a:cubicBezTo>
                    <a:pt x="154964" y="101573"/>
                    <a:pt x="155035" y="100931"/>
                    <a:pt x="155178" y="100217"/>
                  </a:cubicBezTo>
                  <a:cubicBezTo>
                    <a:pt x="155464" y="98789"/>
                    <a:pt x="155963" y="97576"/>
                    <a:pt x="156748" y="96434"/>
                  </a:cubicBezTo>
                  <a:cubicBezTo>
                    <a:pt x="157105" y="95863"/>
                    <a:pt x="157534" y="95363"/>
                    <a:pt x="158033" y="94863"/>
                  </a:cubicBezTo>
                  <a:cubicBezTo>
                    <a:pt x="159461" y="93436"/>
                    <a:pt x="161245" y="92436"/>
                    <a:pt x="163315" y="92008"/>
                  </a:cubicBezTo>
                  <a:cubicBezTo>
                    <a:pt x="164029" y="91865"/>
                    <a:pt x="164743" y="91794"/>
                    <a:pt x="165457" y="91794"/>
                  </a:cubicBezTo>
                  <a:close/>
                  <a:moveTo>
                    <a:pt x="322349" y="89367"/>
                  </a:moveTo>
                  <a:cubicBezTo>
                    <a:pt x="324990" y="89367"/>
                    <a:pt x="327489" y="90224"/>
                    <a:pt x="329559" y="91580"/>
                  </a:cubicBezTo>
                  <a:cubicBezTo>
                    <a:pt x="332913" y="93935"/>
                    <a:pt x="335198" y="97861"/>
                    <a:pt x="335198" y="102287"/>
                  </a:cubicBezTo>
                  <a:cubicBezTo>
                    <a:pt x="335198" y="106712"/>
                    <a:pt x="332985" y="110638"/>
                    <a:pt x="329559" y="112994"/>
                  </a:cubicBezTo>
                  <a:cubicBezTo>
                    <a:pt x="327489" y="114421"/>
                    <a:pt x="324990" y="115206"/>
                    <a:pt x="322349" y="115206"/>
                  </a:cubicBezTo>
                  <a:cubicBezTo>
                    <a:pt x="321493" y="115206"/>
                    <a:pt x="320636" y="115064"/>
                    <a:pt x="319780" y="114921"/>
                  </a:cubicBezTo>
                  <a:cubicBezTo>
                    <a:pt x="313927" y="113707"/>
                    <a:pt x="309501" y="108497"/>
                    <a:pt x="309501" y="102287"/>
                  </a:cubicBezTo>
                  <a:cubicBezTo>
                    <a:pt x="309501" y="96077"/>
                    <a:pt x="313927" y="90866"/>
                    <a:pt x="319780" y="89653"/>
                  </a:cubicBezTo>
                  <a:cubicBezTo>
                    <a:pt x="320565" y="89438"/>
                    <a:pt x="321493" y="89367"/>
                    <a:pt x="322349" y="89367"/>
                  </a:cubicBezTo>
                  <a:close/>
                  <a:moveTo>
                    <a:pt x="400795" y="88011"/>
                  </a:moveTo>
                  <a:cubicBezTo>
                    <a:pt x="408718" y="88011"/>
                    <a:pt x="415071" y="94435"/>
                    <a:pt x="415071" y="102287"/>
                  </a:cubicBezTo>
                  <a:cubicBezTo>
                    <a:pt x="415071" y="110139"/>
                    <a:pt x="408647" y="116563"/>
                    <a:pt x="400795" y="116563"/>
                  </a:cubicBezTo>
                  <a:cubicBezTo>
                    <a:pt x="392943" y="116563"/>
                    <a:pt x="386519" y="110139"/>
                    <a:pt x="386519" y="102287"/>
                  </a:cubicBezTo>
                  <a:cubicBezTo>
                    <a:pt x="386519" y="94364"/>
                    <a:pt x="392943" y="88011"/>
                    <a:pt x="400795" y="88011"/>
                  </a:cubicBezTo>
                  <a:close/>
                  <a:moveTo>
                    <a:pt x="557687" y="84798"/>
                  </a:moveTo>
                  <a:cubicBezTo>
                    <a:pt x="567323" y="84798"/>
                    <a:pt x="575175" y="92650"/>
                    <a:pt x="575175" y="102286"/>
                  </a:cubicBezTo>
                  <a:cubicBezTo>
                    <a:pt x="575175" y="111922"/>
                    <a:pt x="567323" y="119774"/>
                    <a:pt x="557687" y="119774"/>
                  </a:cubicBezTo>
                  <a:cubicBezTo>
                    <a:pt x="548051" y="119774"/>
                    <a:pt x="540199" y="111922"/>
                    <a:pt x="540199" y="102286"/>
                  </a:cubicBezTo>
                  <a:cubicBezTo>
                    <a:pt x="540199" y="92650"/>
                    <a:pt x="548051" y="84798"/>
                    <a:pt x="557687" y="84798"/>
                  </a:cubicBezTo>
                  <a:close/>
                  <a:moveTo>
                    <a:pt x="636061" y="82871"/>
                  </a:moveTo>
                  <a:cubicBezTo>
                    <a:pt x="642771" y="82871"/>
                    <a:pt x="648695" y="86297"/>
                    <a:pt x="652193" y="91437"/>
                  </a:cubicBezTo>
                  <a:cubicBezTo>
                    <a:pt x="654263" y="94506"/>
                    <a:pt x="655476" y="98289"/>
                    <a:pt x="655476" y="102286"/>
                  </a:cubicBezTo>
                  <a:cubicBezTo>
                    <a:pt x="655476" y="106284"/>
                    <a:pt x="654263" y="110067"/>
                    <a:pt x="652193" y="113136"/>
                  </a:cubicBezTo>
                  <a:cubicBezTo>
                    <a:pt x="648695" y="118275"/>
                    <a:pt x="642842" y="121702"/>
                    <a:pt x="636061" y="121702"/>
                  </a:cubicBezTo>
                  <a:cubicBezTo>
                    <a:pt x="634705" y="121702"/>
                    <a:pt x="633420" y="121559"/>
                    <a:pt x="632135" y="121273"/>
                  </a:cubicBezTo>
                  <a:cubicBezTo>
                    <a:pt x="628352" y="120488"/>
                    <a:pt x="624997" y="118632"/>
                    <a:pt x="622356" y="115991"/>
                  </a:cubicBezTo>
                  <a:cubicBezTo>
                    <a:pt x="621500" y="115135"/>
                    <a:pt x="620715" y="114135"/>
                    <a:pt x="620001" y="113136"/>
                  </a:cubicBezTo>
                  <a:cubicBezTo>
                    <a:pt x="618573" y="111066"/>
                    <a:pt x="617574" y="108710"/>
                    <a:pt x="617074" y="106212"/>
                  </a:cubicBezTo>
                  <a:cubicBezTo>
                    <a:pt x="616789" y="104927"/>
                    <a:pt x="616646" y="103642"/>
                    <a:pt x="616646" y="102286"/>
                  </a:cubicBezTo>
                  <a:cubicBezTo>
                    <a:pt x="616646" y="100930"/>
                    <a:pt x="616789" y="99645"/>
                    <a:pt x="617074" y="98360"/>
                  </a:cubicBezTo>
                  <a:cubicBezTo>
                    <a:pt x="617574" y="95862"/>
                    <a:pt x="618573" y="93507"/>
                    <a:pt x="620001" y="91437"/>
                  </a:cubicBezTo>
                  <a:cubicBezTo>
                    <a:pt x="620715" y="90437"/>
                    <a:pt x="621500" y="89438"/>
                    <a:pt x="622356" y="88581"/>
                  </a:cubicBezTo>
                  <a:cubicBezTo>
                    <a:pt x="624926" y="85940"/>
                    <a:pt x="628352" y="84084"/>
                    <a:pt x="632135" y="83299"/>
                  </a:cubicBezTo>
                  <a:cubicBezTo>
                    <a:pt x="633420" y="83014"/>
                    <a:pt x="634705" y="82871"/>
                    <a:pt x="636061" y="82871"/>
                  </a:cubicBezTo>
                  <a:close/>
                  <a:moveTo>
                    <a:pt x="793025" y="78446"/>
                  </a:moveTo>
                  <a:cubicBezTo>
                    <a:pt x="797950" y="78446"/>
                    <a:pt x="802590" y="79945"/>
                    <a:pt x="806373" y="82515"/>
                  </a:cubicBezTo>
                  <a:cubicBezTo>
                    <a:pt x="812725" y="86797"/>
                    <a:pt x="816865" y="94078"/>
                    <a:pt x="816865" y="102287"/>
                  </a:cubicBezTo>
                  <a:cubicBezTo>
                    <a:pt x="816865" y="110495"/>
                    <a:pt x="812654" y="117776"/>
                    <a:pt x="806373" y="122059"/>
                  </a:cubicBezTo>
                  <a:cubicBezTo>
                    <a:pt x="802518" y="124629"/>
                    <a:pt x="797950" y="126128"/>
                    <a:pt x="793025" y="126128"/>
                  </a:cubicBezTo>
                  <a:cubicBezTo>
                    <a:pt x="791383" y="126128"/>
                    <a:pt x="789813" y="125913"/>
                    <a:pt x="788242" y="125628"/>
                  </a:cubicBezTo>
                  <a:cubicBezTo>
                    <a:pt x="777321" y="123415"/>
                    <a:pt x="769184" y="113779"/>
                    <a:pt x="769184" y="102287"/>
                  </a:cubicBezTo>
                  <a:cubicBezTo>
                    <a:pt x="769184" y="90795"/>
                    <a:pt x="777393" y="81158"/>
                    <a:pt x="788242" y="78946"/>
                  </a:cubicBezTo>
                  <a:cubicBezTo>
                    <a:pt x="789741" y="78589"/>
                    <a:pt x="791383" y="78446"/>
                    <a:pt x="793025" y="78446"/>
                  </a:cubicBezTo>
                  <a:close/>
                  <a:moveTo>
                    <a:pt x="871470" y="75876"/>
                  </a:moveTo>
                  <a:cubicBezTo>
                    <a:pt x="886032" y="75876"/>
                    <a:pt x="897881" y="87725"/>
                    <a:pt x="897881" y="102286"/>
                  </a:cubicBezTo>
                  <a:cubicBezTo>
                    <a:pt x="897881" y="116848"/>
                    <a:pt x="886032" y="128697"/>
                    <a:pt x="871470" y="128697"/>
                  </a:cubicBezTo>
                  <a:cubicBezTo>
                    <a:pt x="856909" y="128697"/>
                    <a:pt x="845060" y="116848"/>
                    <a:pt x="845060" y="102286"/>
                  </a:cubicBezTo>
                  <a:cubicBezTo>
                    <a:pt x="845060" y="87725"/>
                    <a:pt x="856909" y="75876"/>
                    <a:pt x="871470" y="75876"/>
                  </a:cubicBezTo>
                  <a:close/>
                  <a:moveTo>
                    <a:pt x="47753" y="54034"/>
                  </a:moveTo>
                  <a:cubicBezTo>
                    <a:pt x="52749" y="54034"/>
                    <a:pt x="56747" y="58031"/>
                    <a:pt x="56747" y="63028"/>
                  </a:cubicBezTo>
                  <a:cubicBezTo>
                    <a:pt x="56747" y="68024"/>
                    <a:pt x="52749" y="72022"/>
                    <a:pt x="47753" y="72022"/>
                  </a:cubicBezTo>
                  <a:cubicBezTo>
                    <a:pt x="42756" y="72022"/>
                    <a:pt x="38759" y="68024"/>
                    <a:pt x="38759" y="63028"/>
                  </a:cubicBezTo>
                  <a:cubicBezTo>
                    <a:pt x="38759" y="58031"/>
                    <a:pt x="42756" y="54034"/>
                    <a:pt x="47753" y="54034"/>
                  </a:cubicBezTo>
                  <a:close/>
                  <a:moveTo>
                    <a:pt x="126198" y="53035"/>
                  </a:moveTo>
                  <a:cubicBezTo>
                    <a:pt x="131694" y="53035"/>
                    <a:pt x="136191" y="57532"/>
                    <a:pt x="136191" y="63028"/>
                  </a:cubicBezTo>
                  <a:cubicBezTo>
                    <a:pt x="136191" y="68524"/>
                    <a:pt x="131694" y="73021"/>
                    <a:pt x="126198" y="73021"/>
                  </a:cubicBezTo>
                  <a:cubicBezTo>
                    <a:pt x="120631" y="73021"/>
                    <a:pt x="116205" y="68524"/>
                    <a:pt x="116205" y="63028"/>
                  </a:cubicBezTo>
                  <a:cubicBezTo>
                    <a:pt x="116205" y="57461"/>
                    <a:pt x="120702" y="53035"/>
                    <a:pt x="126198" y="53035"/>
                  </a:cubicBezTo>
                  <a:close/>
                  <a:moveTo>
                    <a:pt x="283162" y="50822"/>
                  </a:moveTo>
                  <a:cubicBezTo>
                    <a:pt x="289872" y="50822"/>
                    <a:pt x="295368" y="56247"/>
                    <a:pt x="295368" y="63028"/>
                  </a:cubicBezTo>
                  <a:cubicBezTo>
                    <a:pt x="295368" y="69809"/>
                    <a:pt x="289872" y="75305"/>
                    <a:pt x="283162" y="75234"/>
                  </a:cubicBezTo>
                  <a:cubicBezTo>
                    <a:pt x="276452" y="75234"/>
                    <a:pt x="270956" y="69809"/>
                    <a:pt x="270956" y="63028"/>
                  </a:cubicBezTo>
                  <a:cubicBezTo>
                    <a:pt x="270956" y="56318"/>
                    <a:pt x="276381" y="50822"/>
                    <a:pt x="283162" y="50822"/>
                  </a:cubicBezTo>
                  <a:close/>
                  <a:moveTo>
                    <a:pt x="361536" y="49466"/>
                  </a:moveTo>
                  <a:cubicBezTo>
                    <a:pt x="369031" y="49466"/>
                    <a:pt x="375098" y="55533"/>
                    <a:pt x="375098" y="63028"/>
                  </a:cubicBezTo>
                  <a:cubicBezTo>
                    <a:pt x="375098" y="70523"/>
                    <a:pt x="369031" y="76590"/>
                    <a:pt x="361536" y="76590"/>
                  </a:cubicBezTo>
                  <a:cubicBezTo>
                    <a:pt x="354041" y="76590"/>
                    <a:pt x="347974" y="70523"/>
                    <a:pt x="347974" y="63028"/>
                  </a:cubicBezTo>
                  <a:cubicBezTo>
                    <a:pt x="347974" y="55533"/>
                    <a:pt x="354041" y="49466"/>
                    <a:pt x="361536" y="49466"/>
                  </a:cubicBezTo>
                  <a:close/>
                  <a:moveTo>
                    <a:pt x="518428" y="46396"/>
                  </a:moveTo>
                  <a:cubicBezTo>
                    <a:pt x="527636" y="46396"/>
                    <a:pt x="535060" y="53819"/>
                    <a:pt x="535060" y="63027"/>
                  </a:cubicBezTo>
                  <a:cubicBezTo>
                    <a:pt x="535060" y="72235"/>
                    <a:pt x="527636" y="79730"/>
                    <a:pt x="518428" y="79659"/>
                  </a:cubicBezTo>
                  <a:cubicBezTo>
                    <a:pt x="509220" y="79659"/>
                    <a:pt x="501797" y="72235"/>
                    <a:pt x="501797" y="63027"/>
                  </a:cubicBezTo>
                  <a:cubicBezTo>
                    <a:pt x="501797" y="53819"/>
                    <a:pt x="509220" y="46396"/>
                    <a:pt x="518428" y="46396"/>
                  </a:cubicBezTo>
                  <a:close/>
                  <a:moveTo>
                    <a:pt x="596946" y="44612"/>
                  </a:moveTo>
                  <a:cubicBezTo>
                    <a:pt x="607082" y="44612"/>
                    <a:pt x="615362" y="52821"/>
                    <a:pt x="615362" y="63028"/>
                  </a:cubicBezTo>
                  <a:cubicBezTo>
                    <a:pt x="615362" y="73235"/>
                    <a:pt x="607082" y="81515"/>
                    <a:pt x="596946" y="81444"/>
                  </a:cubicBezTo>
                  <a:cubicBezTo>
                    <a:pt x="586810" y="81444"/>
                    <a:pt x="578530" y="73235"/>
                    <a:pt x="578530" y="63028"/>
                  </a:cubicBezTo>
                  <a:cubicBezTo>
                    <a:pt x="578530" y="52892"/>
                    <a:pt x="586739" y="44612"/>
                    <a:pt x="596946" y="44612"/>
                  </a:cubicBezTo>
                  <a:close/>
                  <a:moveTo>
                    <a:pt x="753766" y="40400"/>
                  </a:moveTo>
                  <a:cubicBezTo>
                    <a:pt x="766258" y="40400"/>
                    <a:pt x="776394" y="50536"/>
                    <a:pt x="776394" y="63027"/>
                  </a:cubicBezTo>
                  <a:cubicBezTo>
                    <a:pt x="776394" y="75519"/>
                    <a:pt x="766258" y="85726"/>
                    <a:pt x="753766" y="85655"/>
                  </a:cubicBezTo>
                  <a:cubicBezTo>
                    <a:pt x="741275" y="85655"/>
                    <a:pt x="731139" y="75519"/>
                    <a:pt x="731139" y="63027"/>
                  </a:cubicBezTo>
                  <a:cubicBezTo>
                    <a:pt x="731139" y="50536"/>
                    <a:pt x="741275" y="40400"/>
                    <a:pt x="753766" y="40400"/>
                  </a:cubicBezTo>
                  <a:close/>
                  <a:moveTo>
                    <a:pt x="832283" y="37973"/>
                  </a:moveTo>
                  <a:cubicBezTo>
                    <a:pt x="846131" y="37973"/>
                    <a:pt x="857337" y="49180"/>
                    <a:pt x="857337" y="63027"/>
                  </a:cubicBezTo>
                  <a:cubicBezTo>
                    <a:pt x="857337" y="76875"/>
                    <a:pt x="846059" y="88153"/>
                    <a:pt x="832283" y="88153"/>
                  </a:cubicBezTo>
                  <a:cubicBezTo>
                    <a:pt x="818436" y="88153"/>
                    <a:pt x="807229" y="76875"/>
                    <a:pt x="807229" y="63027"/>
                  </a:cubicBezTo>
                  <a:cubicBezTo>
                    <a:pt x="807229" y="49180"/>
                    <a:pt x="818436" y="37973"/>
                    <a:pt x="832283" y="37973"/>
                  </a:cubicBezTo>
                  <a:close/>
                  <a:moveTo>
                    <a:pt x="8566" y="15275"/>
                  </a:moveTo>
                  <a:cubicBezTo>
                    <a:pt x="11492" y="15275"/>
                    <a:pt x="14062" y="16774"/>
                    <a:pt x="15632" y="19058"/>
                  </a:cubicBezTo>
                  <a:cubicBezTo>
                    <a:pt x="16489" y="20414"/>
                    <a:pt x="17060" y="22056"/>
                    <a:pt x="17060" y="23841"/>
                  </a:cubicBezTo>
                  <a:cubicBezTo>
                    <a:pt x="17060" y="24412"/>
                    <a:pt x="17060" y="24983"/>
                    <a:pt x="16917" y="25554"/>
                  </a:cubicBezTo>
                  <a:cubicBezTo>
                    <a:pt x="16703" y="26696"/>
                    <a:pt x="16275" y="27695"/>
                    <a:pt x="15632" y="28623"/>
                  </a:cubicBezTo>
                  <a:cubicBezTo>
                    <a:pt x="14062" y="30907"/>
                    <a:pt x="11492" y="32406"/>
                    <a:pt x="8566" y="32406"/>
                  </a:cubicBezTo>
                  <a:cubicBezTo>
                    <a:pt x="7923" y="32406"/>
                    <a:pt x="7352" y="32335"/>
                    <a:pt x="6852" y="32192"/>
                  </a:cubicBezTo>
                  <a:cubicBezTo>
                    <a:pt x="5139" y="31835"/>
                    <a:pt x="3640" y="30979"/>
                    <a:pt x="2498" y="29836"/>
                  </a:cubicBezTo>
                  <a:cubicBezTo>
                    <a:pt x="2141" y="29480"/>
                    <a:pt x="1784" y="29051"/>
                    <a:pt x="1428" y="28623"/>
                  </a:cubicBezTo>
                  <a:cubicBezTo>
                    <a:pt x="785" y="27695"/>
                    <a:pt x="357" y="26696"/>
                    <a:pt x="143" y="25554"/>
                  </a:cubicBezTo>
                  <a:cubicBezTo>
                    <a:pt x="71" y="24983"/>
                    <a:pt x="0" y="24412"/>
                    <a:pt x="0" y="23841"/>
                  </a:cubicBezTo>
                  <a:cubicBezTo>
                    <a:pt x="0" y="23270"/>
                    <a:pt x="71" y="22627"/>
                    <a:pt x="143" y="22127"/>
                  </a:cubicBezTo>
                  <a:cubicBezTo>
                    <a:pt x="428" y="20985"/>
                    <a:pt x="857" y="19986"/>
                    <a:pt x="1428" y="19058"/>
                  </a:cubicBezTo>
                  <a:cubicBezTo>
                    <a:pt x="1784" y="18630"/>
                    <a:pt x="2141" y="18202"/>
                    <a:pt x="2498" y="17773"/>
                  </a:cubicBezTo>
                  <a:cubicBezTo>
                    <a:pt x="3640" y="16631"/>
                    <a:pt x="5139" y="15775"/>
                    <a:pt x="6852" y="15418"/>
                  </a:cubicBezTo>
                  <a:cubicBezTo>
                    <a:pt x="7423" y="15346"/>
                    <a:pt x="7994" y="15275"/>
                    <a:pt x="8566" y="15275"/>
                  </a:cubicBezTo>
                  <a:close/>
                  <a:moveTo>
                    <a:pt x="87011" y="14347"/>
                  </a:moveTo>
                  <a:cubicBezTo>
                    <a:pt x="92294" y="14347"/>
                    <a:pt x="96505" y="18630"/>
                    <a:pt x="96505" y="23840"/>
                  </a:cubicBezTo>
                  <a:cubicBezTo>
                    <a:pt x="96505" y="24483"/>
                    <a:pt x="96434" y="25125"/>
                    <a:pt x="96291" y="25768"/>
                  </a:cubicBezTo>
                  <a:cubicBezTo>
                    <a:pt x="95363" y="30051"/>
                    <a:pt x="91580" y="33263"/>
                    <a:pt x="87011" y="33334"/>
                  </a:cubicBezTo>
                  <a:cubicBezTo>
                    <a:pt x="82443" y="33334"/>
                    <a:pt x="78589" y="30051"/>
                    <a:pt x="77732" y="25768"/>
                  </a:cubicBezTo>
                  <a:cubicBezTo>
                    <a:pt x="77589" y="25125"/>
                    <a:pt x="77518" y="24483"/>
                    <a:pt x="77518" y="23840"/>
                  </a:cubicBezTo>
                  <a:cubicBezTo>
                    <a:pt x="77518" y="18558"/>
                    <a:pt x="81801" y="14347"/>
                    <a:pt x="87011" y="14347"/>
                  </a:cubicBezTo>
                  <a:close/>
                  <a:moveTo>
                    <a:pt x="243832" y="12205"/>
                  </a:moveTo>
                  <a:cubicBezTo>
                    <a:pt x="250256" y="12205"/>
                    <a:pt x="255467" y="17416"/>
                    <a:pt x="255467" y="23840"/>
                  </a:cubicBezTo>
                  <a:cubicBezTo>
                    <a:pt x="255467" y="24625"/>
                    <a:pt x="255395" y="25410"/>
                    <a:pt x="255253" y="26195"/>
                  </a:cubicBezTo>
                  <a:cubicBezTo>
                    <a:pt x="254182" y="31477"/>
                    <a:pt x="249471" y="35475"/>
                    <a:pt x="243832" y="35475"/>
                  </a:cubicBezTo>
                  <a:cubicBezTo>
                    <a:pt x="238193" y="35475"/>
                    <a:pt x="233482" y="31477"/>
                    <a:pt x="232411" y="26195"/>
                  </a:cubicBezTo>
                  <a:cubicBezTo>
                    <a:pt x="232268" y="25410"/>
                    <a:pt x="232197" y="24625"/>
                    <a:pt x="232197" y="23840"/>
                  </a:cubicBezTo>
                  <a:cubicBezTo>
                    <a:pt x="232197" y="17416"/>
                    <a:pt x="237408" y="12205"/>
                    <a:pt x="243832" y="12205"/>
                  </a:cubicBezTo>
                  <a:close/>
                  <a:moveTo>
                    <a:pt x="322349" y="10921"/>
                  </a:moveTo>
                  <a:cubicBezTo>
                    <a:pt x="324990" y="10921"/>
                    <a:pt x="327489" y="11778"/>
                    <a:pt x="329559" y="13134"/>
                  </a:cubicBezTo>
                  <a:cubicBezTo>
                    <a:pt x="332913" y="15489"/>
                    <a:pt x="335198" y="19415"/>
                    <a:pt x="335198" y="23841"/>
                  </a:cubicBezTo>
                  <a:cubicBezTo>
                    <a:pt x="335198" y="24697"/>
                    <a:pt x="335055" y="25554"/>
                    <a:pt x="334912" y="26410"/>
                  </a:cubicBezTo>
                  <a:cubicBezTo>
                    <a:pt x="334270" y="29765"/>
                    <a:pt x="332271" y="32620"/>
                    <a:pt x="329559" y="34476"/>
                  </a:cubicBezTo>
                  <a:cubicBezTo>
                    <a:pt x="327489" y="35904"/>
                    <a:pt x="324990" y="36689"/>
                    <a:pt x="322349" y="36689"/>
                  </a:cubicBezTo>
                  <a:cubicBezTo>
                    <a:pt x="321493" y="36689"/>
                    <a:pt x="320636" y="36546"/>
                    <a:pt x="319780" y="36404"/>
                  </a:cubicBezTo>
                  <a:cubicBezTo>
                    <a:pt x="314783" y="35404"/>
                    <a:pt x="310786" y="31407"/>
                    <a:pt x="309787" y="26410"/>
                  </a:cubicBezTo>
                  <a:cubicBezTo>
                    <a:pt x="309572" y="25625"/>
                    <a:pt x="309501" y="24697"/>
                    <a:pt x="309501" y="23841"/>
                  </a:cubicBezTo>
                  <a:cubicBezTo>
                    <a:pt x="309501" y="17631"/>
                    <a:pt x="313927" y="12420"/>
                    <a:pt x="319780" y="11207"/>
                  </a:cubicBezTo>
                  <a:cubicBezTo>
                    <a:pt x="320565" y="10992"/>
                    <a:pt x="321493" y="10921"/>
                    <a:pt x="322349" y="10921"/>
                  </a:cubicBezTo>
                  <a:close/>
                  <a:moveTo>
                    <a:pt x="479098" y="7994"/>
                  </a:moveTo>
                  <a:cubicBezTo>
                    <a:pt x="484594" y="7994"/>
                    <a:pt x="489376" y="10778"/>
                    <a:pt x="492232" y="14989"/>
                  </a:cubicBezTo>
                  <a:cubicBezTo>
                    <a:pt x="493945" y="17559"/>
                    <a:pt x="494944" y="20557"/>
                    <a:pt x="494944" y="23840"/>
                  </a:cubicBezTo>
                  <a:cubicBezTo>
                    <a:pt x="494944" y="24982"/>
                    <a:pt x="494873" y="26053"/>
                    <a:pt x="494659" y="27052"/>
                  </a:cubicBezTo>
                  <a:cubicBezTo>
                    <a:pt x="494230" y="29122"/>
                    <a:pt x="493445" y="30978"/>
                    <a:pt x="492303" y="32691"/>
                  </a:cubicBezTo>
                  <a:cubicBezTo>
                    <a:pt x="489519" y="36903"/>
                    <a:pt x="484665" y="39615"/>
                    <a:pt x="479098" y="39615"/>
                  </a:cubicBezTo>
                  <a:cubicBezTo>
                    <a:pt x="477956" y="39615"/>
                    <a:pt x="476885" y="39472"/>
                    <a:pt x="475886" y="39258"/>
                  </a:cubicBezTo>
                  <a:cubicBezTo>
                    <a:pt x="472816" y="38687"/>
                    <a:pt x="470033" y="37117"/>
                    <a:pt x="467891" y="34975"/>
                  </a:cubicBezTo>
                  <a:cubicBezTo>
                    <a:pt x="467177" y="34262"/>
                    <a:pt x="466535" y="33477"/>
                    <a:pt x="465964" y="32620"/>
                  </a:cubicBezTo>
                  <a:cubicBezTo>
                    <a:pt x="464822" y="30978"/>
                    <a:pt x="464037" y="29051"/>
                    <a:pt x="463608" y="26981"/>
                  </a:cubicBezTo>
                  <a:cubicBezTo>
                    <a:pt x="463466" y="25910"/>
                    <a:pt x="463323" y="24911"/>
                    <a:pt x="463323" y="23769"/>
                  </a:cubicBezTo>
                  <a:cubicBezTo>
                    <a:pt x="463323" y="22627"/>
                    <a:pt x="463394" y="21556"/>
                    <a:pt x="463608" y="20557"/>
                  </a:cubicBezTo>
                  <a:cubicBezTo>
                    <a:pt x="464037" y="18487"/>
                    <a:pt x="464822" y="16631"/>
                    <a:pt x="465964" y="14918"/>
                  </a:cubicBezTo>
                  <a:cubicBezTo>
                    <a:pt x="466535" y="14061"/>
                    <a:pt x="467177" y="13276"/>
                    <a:pt x="467891" y="12562"/>
                  </a:cubicBezTo>
                  <a:cubicBezTo>
                    <a:pt x="470033" y="10421"/>
                    <a:pt x="472816" y="8922"/>
                    <a:pt x="475886" y="8280"/>
                  </a:cubicBezTo>
                  <a:cubicBezTo>
                    <a:pt x="476956" y="8137"/>
                    <a:pt x="478027" y="7994"/>
                    <a:pt x="479098" y="7994"/>
                  </a:cubicBezTo>
                  <a:close/>
                  <a:moveTo>
                    <a:pt x="557687" y="6352"/>
                  </a:moveTo>
                  <a:cubicBezTo>
                    <a:pt x="567323" y="6352"/>
                    <a:pt x="575175" y="14204"/>
                    <a:pt x="575175" y="23840"/>
                  </a:cubicBezTo>
                  <a:cubicBezTo>
                    <a:pt x="575175" y="24982"/>
                    <a:pt x="575032" y="26196"/>
                    <a:pt x="574818" y="27338"/>
                  </a:cubicBezTo>
                  <a:cubicBezTo>
                    <a:pt x="573176" y="35332"/>
                    <a:pt x="566110" y="41328"/>
                    <a:pt x="557687" y="41328"/>
                  </a:cubicBezTo>
                  <a:cubicBezTo>
                    <a:pt x="549264" y="41328"/>
                    <a:pt x="542198" y="35332"/>
                    <a:pt x="540556" y="27338"/>
                  </a:cubicBezTo>
                  <a:cubicBezTo>
                    <a:pt x="540342" y="26196"/>
                    <a:pt x="540199" y="25053"/>
                    <a:pt x="540199" y="23840"/>
                  </a:cubicBezTo>
                  <a:cubicBezTo>
                    <a:pt x="540199" y="14204"/>
                    <a:pt x="548051" y="6352"/>
                    <a:pt x="557687" y="6352"/>
                  </a:cubicBezTo>
                  <a:close/>
                  <a:moveTo>
                    <a:pt x="714579" y="2284"/>
                  </a:moveTo>
                  <a:cubicBezTo>
                    <a:pt x="726428" y="2284"/>
                    <a:pt x="736064" y="11920"/>
                    <a:pt x="736064" y="23769"/>
                  </a:cubicBezTo>
                  <a:cubicBezTo>
                    <a:pt x="736064" y="25268"/>
                    <a:pt x="735922" y="26696"/>
                    <a:pt x="735636" y="28123"/>
                  </a:cubicBezTo>
                  <a:cubicBezTo>
                    <a:pt x="733638" y="37974"/>
                    <a:pt x="724929" y="45326"/>
                    <a:pt x="714579" y="45326"/>
                  </a:cubicBezTo>
                  <a:cubicBezTo>
                    <a:pt x="704229" y="45326"/>
                    <a:pt x="695521" y="37902"/>
                    <a:pt x="693522" y="28123"/>
                  </a:cubicBezTo>
                  <a:cubicBezTo>
                    <a:pt x="693237" y="26696"/>
                    <a:pt x="693094" y="25268"/>
                    <a:pt x="693094" y="23769"/>
                  </a:cubicBezTo>
                  <a:cubicBezTo>
                    <a:pt x="693094" y="11920"/>
                    <a:pt x="702730" y="2284"/>
                    <a:pt x="714579" y="2284"/>
                  </a:cubicBezTo>
                  <a:close/>
                  <a:moveTo>
                    <a:pt x="793025" y="0"/>
                  </a:moveTo>
                  <a:cubicBezTo>
                    <a:pt x="797950" y="0"/>
                    <a:pt x="802518" y="1499"/>
                    <a:pt x="806373" y="4069"/>
                  </a:cubicBezTo>
                  <a:cubicBezTo>
                    <a:pt x="812725" y="8351"/>
                    <a:pt x="816865" y="15632"/>
                    <a:pt x="816865" y="23841"/>
                  </a:cubicBezTo>
                  <a:cubicBezTo>
                    <a:pt x="816865" y="25483"/>
                    <a:pt x="816651" y="27053"/>
                    <a:pt x="816366" y="28623"/>
                  </a:cubicBezTo>
                  <a:cubicBezTo>
                    <a:pt x="815081" y="34833"/>
                    <a:pt x="811369" y="40187"/>
                    <a:pt x="806373" y="43613"/>
                  </a:cubicBezTo>
                  <a:cubicBezTo>
                    <a:pt x="802518" y="46183"/>
                    <a:pt x="797950" y="47682"/>
                    <a:pt x="793025" y="47682"/>
                  </a:cubicBezTo>
                  <a:cubicBezTo>
                    <a:pt x="791383" y="47682"/>
                    <a:pt x="789813" y="47467"/>
                    <a:pt x="788242" y="47182"/>
                  </a:cubicBezTo>
                  <a:cubicBezTo>
                    <a:pt x="778892" y="45255"/>
                    <a:pt x="771611" y="37903"/>
                    <a:pt x="769684" y="28623"/>
                  </a:cubicBezTo>
                  <a:cubicBezTo>
                    <a:pt x="769327" y="27124"/>
                    <a:pt x="769184" y="25483"/>
                    <a:pt x="769184" y="23841"/>
                  </a:cubicBezTo>
                  <a:cubicBezTo>
                    <a:pt x="769184" y="12349"/>
                    <a:pt x="777393" y="2712"/>
                    <a:pt x="788242" y="500"/>
                  </a:cubicBezTo>
                  <a:cubicBezTo>
                    <a:pt x="789741" y="143"/>
                    <a:pt x="791383" y="0"/>
                    <a:pt x="793025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10800000" scaled="0"/>
            </a:gradFill>
            <a:ln w="70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思源黑体 CN Regular"/>
                <a:cs typeface="+mn-cs"/>
              </a:endParaRPr>
            </a:p>
          </p:txBody>
        </p:sp>
      </p:grpSp>
      <p:sp>
        <p:nvSpPr>
          <p:cNvPr id="80" name="文本占位符 79">
            <a:extLst>
              <a:ext uri="{FF2B5EF4-FFF2-40B4-BE49-F238E27FC236}">
                <a16:creationId xmlns:a16="http://schemas.microsoft.com/office/drawing/2014/main" id="{E2E24E7D-1557-4253-B955-2E973EE31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7838" y="2130425"/>
            <a:ext cx="7356324" cy="90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输入封面标题</a:t>
            </a:r>
          </a:p>
        </p:txBody>
      </p:sp>
      <p:sp>
        <p:nvSpPr>
          <p:cNvPr id="82" name="文本占位符 79">
            <a:extLst>
              <a:ext uri="{FF2B5EF4-FFF2-40B4-BE49-F238E27FC236}">
                <a16:creationId xmlns:a16="http://schemas.microsoft.com/office/drawing/2014/main" id="{75D70F4A-7CCB-498D-AF10-8D39B2E4A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7838" y="3117052"/>
            <a:ext cx="7356324" cy="901700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18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SHU RU BIAO TI DE YING WEN XING SHI</a:t>
            </a:r>
            <a:endParaRPr lang="zh-CN" altLang="en-US" dirty="0"/>
          </a:p>
        </p:txBody>
      </p:sp>
      <p:sp>
        <p:nvSpPr>
          <p:cNvPr id="83" name="图片占位符 82">
            <a:extLst>
              <a:ext uri="{FF2B5EF4-FFF2-40B4-BE49-F238E27FC236}">
                <a16:creationId xmlns:a16="http://schemas.microsoft.com/office/drawing/2014/main" id="{21E0BBE0-773D-473D-A711-3E59B09B1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8" y="4329113"/>
            <a:ext cx="2851150" cy="2541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插入您的配图</a:t>
            </a:r>
          </a:p>
        </p:txBody>
      </p:sp>
      <p:sp>
        <p:nvSpPr>
          <p:cNvPr id="86" name="图片占位符 85">
            <a:extLst>
              <a:ext uri="{FF2B5EF4-FFF2-40B4-BE49-F238E27FC236}">
                <a16:creationId xmlns:a16="http://schemas.microsoft.com/office/drawing/2014/main" id="{1BA537CF-1B07-4010-BBEA-33861A3E7E2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5938" y="1074753"/>
            <a:ext cx="2918779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放入贵公司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89" name="文本占位符 79">
            <a:extLst>
              <a:ext uri="{FF2B5EF4-FFF2-40B4-BE49-F238E27FC236}">
                <a16:creationId xmlns:a16="http://schemas.microsoft.com/office/drawing/2014/main" id="{84C85A6C-D8E0-4133-A6EA-3F979AE29F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6476" y="4822163"/>
            <a:ext cx="3559049" cy="90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填入汇报人的名字者汇报日期</a:t>
            </a: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BA907FF4-F71D-47AD-AA81-D90D634957ED}"/>
              </a:ext>
            </a:extLst>
          </p:cNvPr>
          <p:cNvCxnSpPr>
            <a:cxnSpLocks/>
          </p:cNvCxnSpPr>
          <p:nvPr userDrawn="1"/>
        </p:nvCxnSpPr>
        <p:spPr>
          <a:xfrm>
            <a:off x="53340" y="6308725"/>
            <a:ext cx="584573" cy="0"/>
          </a:xfrm>
          <a:prstGeom prst="line">
            <a:avLst/>
          </a:prstGeom>
          <a:ln w="285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01DA0C49-043E-422A-8C75-70183AD89E04}"/>
              </a:ext>
            </a:extLst>
          </p:cNvPr>
          <p:cNvCxnSpPr>
            <a:cxnSpLocks/>
          </p:cNvCxnSpPr>
          <p:nvPr userDrawn="1"/>
        </p:nvCxnSpPr>
        <p:spPr>
          <a:xfrm>
            <a:off x="434289" y="6448425"/>
            <a:ext cx="385697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4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0B2FC38-9376-40E2-BE7B-FD81862876F8}"/>
              </a:ext>
            </a:extLst>
          </p:cNvPr>
          <p:cNvSpPr/>
          <p:nvPr userDrawn="1"/>
        </p:nvSpPr>
        <p:spPr>
          <a:xfrm>
            <a:off x="11113" y="-11398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83C03A6-FA65-41C7-8235-9AB9A4D6B958}"/>
              </a:ext>
            </a:extLst>
          </p:cNvPr>
          <p:cNvGrpSpPr/>
          <p:nvPr userDrawn="1"/>
        </p:nvGrpSpPr>
        <p:grpSpPr>
          <a:xfrm>
            <a:off x="695325" y="409574"/>
            <a:ext cx="338799" cy="847946"/>
            <a:chOff x="1256378" y="549275"/>
            <a:chExt cx="338799" cy="847946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6FB629F-5B3B-4CE2-90CC-B06456738009}"/>
                </a:ext>
              </a:extLst>
            </p:cNvPr>
            <p:cNvSpPr/>
            <p:nvPr/>
          </p:nvSpPr>
          <p:spPr>
            <a:xfrm rot="16200000">
              <a:off x="898934" y="906719"/>
              <a:ext cx="847946" cy="133058"/>
            </a:xfrm>
            <a:custGeom>
              <a:avLst/>
              <a:gdLst>
                <a:gd name="connsiteX0" fmla="*/ 0 w 3507824"/>
                <a:gd name="connsiteY0" fmla="*/ 0 h 109435"/>
                <a:gd name="connsiteX1" fmla="*/ 3507824 w 3507824"/>
                <a:gd name="connsiteY1" fmla="*/ 0 h 109435"/>
                <a:gd name="connsiteX2" fmla="*/ 3476651 w 3507824"/>
                <a:gd name="connsiteY2" fmla="*/ 46237 h 109435"/>
                <a:gd name="connsiteX3" fmla="*/ 3324076 w 3507824"/>
                <a:gd name="connsiteY3" fmla="*/ 109435 h 109435"/>
                <a:gd name="connsiteX4" fmla="*/ 183747 w 3507824"/>
                <a:gd name="connsiteY4" fmla="*/ 109434 h 109435"/>
                <a:gd name="connsiteX5" fmla="*/ 31173 w 3507824"/>
                <a:gd name="connsiteY5" fmla="*/ 46236 h 10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7824" h="109435">
                  <a:moveTo>
                    <a:pt x="0" y="0"/>
                  </a:moveTo>
                  <a:lnTo>
                    <a:pt x="3507824" y="0"/>
                  </a:lnTo>
                  <a:lnTo>
                    <a:pt x="3476651" y="46237"/>
                  </a:lnTo>
                  <a:cubicBezTo>
                    <a:pt x="3437603" y="85284"/>
                    <a:pt x="3383660" y="109435"/>
                    <a:pt x="3324076" y="109435"/>
                  </a:cubicBezTo>
                  <a:lnTo>
                    <a:pt x="183747" y="109434"/>
                  </a:lnTo>
                  <a:cubicBezTo>
                    <a:pt x="124163" y="109434"/>
                    <a:pt x="70220" y="85283"/>
                    <a:pt x="31173" y="46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0F2A559-5366-45E9-BE9B-68EEF4FDE8C1}"/>
                </a:ext>
              </a:extLst>
            </p:cNvPr>
            <p:cNvSpPr/>
            <p:nvPr/>
          </p:nvSpPr>
          <p:spPr>
            <a:xfrm rot="16200000">
              <a:off x="1272266" y="906718"/>
              <a:ext cx="512763" cy="133058"/>
            </a:xfrm>
            <a:custGeom>
              <a:avLst/>
              <a:gdLst>
                <a:gd name="connsiteX0" fmla="*/ 0 w 3507824"/>
                <a:gd name="connsiteY0" fmla="*/ 0 h 109435"/>
                <a:gd name="connsiteX1" fmla="*/ 3507824 w 3507824"/>
                <a:gd name="connsiteY1" fmla="*/ 0 h 109435"/>
                <a:gd name="connsiteX2" fmla="*/ 3476651 w 3507824"/>
                <a:gd name="connsiteY2" fmla="*/ 46237 h 109435"/>
                <a:gd name="connsiteX3" fmla="*/ 3324076 w 3507824"/>
                <a:gd name="connsiteY3" fmla="*/ 109435 h 109435"/>
                <a:gd name="connsiteX4" fmla="*/ 183747 w 3507824"/>
                <a:gd name="connsiteY4" fmla="*/ 109434 h 109435"/>
                <a:gd name="connsiteX5" fmla="*/ 31173 w 3507824"/>
                <a:gd name="connsiteY5" fmla="*/ 46236 h 10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7824" h="109435">
                  <a:moveTo>
                    <a:pt x="0" y="0"/>
                  </a:moveTo>
                  <a:lnTo>
                    <a:pt x="3507824" y="0"/>
                  </a:lnTo>
                  <a:lnTo>
                    <a:pt x="3476651" y="46237"/>
                  </a:lnTo>
                  <a:cubicBezTo>
                    <a:pt x="3437603" y="85284"/>
                    <a:pt x="3383660" y="109435"/>
                    <a:pt x="3324076" y="109435"/>
                  </a:cubicBezTo>
                  <a:lnTo>
                    <a:pt x="183747" y="109434"/>
                  </a:lnTo>
                  <a:cubicBezTo>
                    <a:pt x="124163" y="109434"/>
                    <a:pt x="70220" y="85283"/>
                    <a:pt x="31173" y="46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1CF4CCE-B3FB-4A5E-AD0C-334A47B0697D}"/>
              </a:ext>
            </a:extLst>
          </p:cNvPr>
          <p:cNvSpPr txBox="1"/>
          <p:nvPr userDrawn="1"/>
        </p:nvSpPr>
        <p:spPr>
          <a:xfrm>
            <a:off x="1034124" y="548898"/>
            <a:ext cx="11436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</a:rPr>
              <a:t>目录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DF0745B-5A0B-4D20-81E4-758F452BA3D9}"/>
              </a:ext>
            </a:extLst>
          </p:cNvPr>
          <p:cNvSpPr txBox="1"/>
          <p:nvPr userDrawn="1"/>
        </p:nvSpPr>
        <p:spPr>
          <a:xfrm>
            <a:off x="1167183" y="1077256"/>
            <a:ext cx="1143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</a:rPr>
              <a:t>CONTENTS</a:t>
            </a:r>
            <a:endParaRPr lang="zh-CN" altLang="en-US" sz="1600" b="1" dirty="0">
              <a:gradFill>
                <a:gsLst>
                  <a:gs pos="18000">
                    <a:schemeClr val="accent6">
                      <a:lumMod val="90000"/>
                    </a:schemeClr>
                  </a:gs>
                  <a:gs pos="93000">
                    <a:schemeClr val="accent6"/>
                  </a:gs>
                </a:gsLst>
                <a:lin ang="0" scaled="0"/>
              </a:gradFill>
            </a:endParaRPr>
          </a:p>
        </p:txBody>
      </p:sp>
      <p:sp>
        <p:nvSpPr>
          <p:cNvPr id="37" name="图片占位符 35">
            <a:extLst>
              <a:ext uri="{FF2B5EF4-FFF2-40B4-BE49-F238E27FC236}">
                <a16:creationId xmlns:a16="http://schemas.microsoft.com/office/drawing/2014/main" id="{105134E2-FF68-4283-8D79-448CFBCBC9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8954" y="668034"/>
            <a:ext cx="2341879" cy="44970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贵公司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7A2ACA2-57BD-4D57-B038-478BFCB10EA2}"/>
              </a:ext>
            </a:extLst>
          </p:cNvPr>
          <p:cNvSpPr/>
          <p:nvPr userDrawn="1"/>
        </p:nvSpPr>
        <p:spPr>
          <a:xfrm>
            <a:off x="695326" y="1618286"/>
            <a:ext cx="10801350" cy="4354251"/>
          </a:xfrm>
          <a:prstGeom prst="roundRect">
            <a:avLst>
              <a:gd name="adj" fmla="val 3507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26E4DA5-8285-4EB8-AAAD-776B5872880E}"/>
              </a:ext>
            </a:extLst>
          </p:cNvPr>
          <p:cNvSpPr/>
          <p:nvPr userDrawn="1"/>
        </p:nvSpPr>
        <p:spPr>
          <a:xfrm>
            <a:off x="695324" y="1610840"/>
            <a:ext cx="10742296" cy="4361697"/>
          </a:xfrm>
          <a:prstGeom prst="roundRect">
            <a:avLst>
              <a:gd name="adj" fmla="val 350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CC85D91-9796-44C6-AC49-AE0FA6378C78}"/>
              </a:ext>
            </a:extLst>
          </p:cNvPr>
          <p:cNvSpPr/>
          <p:nvPr userDrawn="1"/>
        </p:nvSpPr>
        <p:spPr>
          <a:xfrm rot="5400000" flipV="1">
            <a:off x="-218016" y="3742348"/>
            <a:ext cx="1925362" cy="98681"/>
          </a:xfrm>
          <a:custGeom>
            <a:avLst/>
            <a:gdLst>
              <a:gd name="connsiteX0" fmla="*/ 0 w 3507824"/>
              <a:gd name="connsiteY0" fmla="*/ 0 h 109435"/>
              <a:gd name="connsiteX1" fmla="*/ 3507824 w 3507824"/>
              <a:gd name="connsiteY1" fmla="*/ 0 h 109435"/>
              <a:gd name="connsiteX2" fmla="*/ 3476651 w 3507824"/>
              <a:gd name="connsiteY2" fmla="*/ 46237 h 109435"/>
              <a:gd name="connsiteX3" fmla="*/ 3324076 w 3507824"/>
              <a:gd name="connsiteY3" fmla="*/ 109435 h 109435"/>
              <a:gd name="connsiteX4" fmla="*/ 183747 w 3507824"/>
              <a:gd name="connsiteY4" fmla="*/ 109434 h 109435"/>
              <a:gd name="connsiteX5" fmla="*/ 31173 w 3507824"/>
              <a:gd name="connsiteY5" fmla="*/ 46236 h 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24" h="109435">
                <a:moveTo>
                  <a:pt x="0" y="0"/>
                </a:moveTo>
                <a:lnTo>
                  <a:pt x="3507824" y="0"/>
                </a:lnTo>
                <a:lnTo>
                  <a:pt x="3476651" y="46237"/>
                </a:lnTo>
                <a:cubicBezTo>
                  <a:pt x="3437603" y="85284"/>
                  <a:pt x="3383660" y="109435"/>
                  <a:pt x="3324076" y="109435"/>
                </a:cubicBezTo>
                <a:lnTo>
                  <a:pt x="183747" y="109434"/>
                </a:lnTo>
                <a:cubicBezTo>
                  <a:pt x="124163" y="109434"/>
                  <a:pt x="70220" y="85283"/>
                  <a:pt x="31173" y="462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48FC191-399E-4BB1-B7D5-9011B4FAD1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3272" y="2293609"/>
            <a:ext cx="1757045" cy="53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3" name="文本占位符 41">
            <a:extLst>
              <a:ext uri="{FF2B5EF4-FFF2-40B4-BE49-F238E27FC236}">
                <a16:creationId xmlns:a16="http://schemas.microsoft.com/office/drawing/2014/main" id="{8E61ED5F-FADD-433C-B09D-405A6C53E1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3272" y="3429000"/>
            <a:ext cx="1757045" cy="53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6" name="文本占位符 41">
            <a:extLst>
              <a:ext uri="{FF2B5EF4-FFF2-40B4-BE49-F238E27FC236}">
                <a16:creationId xmlns:a16="http://schemas.microsoft.com/office/drawing/2014/main" id="{25C35073-FCDB-4EEE-9444-638E3F6CC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83272" y="4527958"/>
            <a:ext cx="1757045" cy="53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7" name="文本占位符 41">
            <a:extLst>
              <a:ext uri="{FF2B5EF4-FFF2-40B4-BE49-F238E27FC236}">
                <a16:creationId xmlns:a16="http://schemas.microsoft.com/office/drawing/2014/main" id="{48109FED-D35A-4FE6-864E-B4877234C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3258" y="2301055"/>
            <a:ext cx="1757045" cy="53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48" name="文本占位符 41">
            <a:extLst>
              <a:ext uri="{FF2B5EF4-FFF2-40B4-BE49-F238E27FC236}">
                <a16:creationId xmlns:a16="http://schemas.microsoft.com/office/drawing/2014/main" id="{B30C4E1E-1130-487D-98F6-EE6799C065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258" y="3436446"/>
            <a:ext cx="1757045" cy="53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9" name="文本占位符 41">
            <a:extLst>
              <a:ext uri="{FF2B5EF4-FFF2-40B4-BE49-F238E27FC236}">
                <a16:creationId xmlns:a16="http://schemas.microsoft.com/office/drawing/2014/main" id="{18226044-2D8D-4B1C-BD3B-A4F74BF2AE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258" y="4535404"/>
            <a:ext cx="1757045" cy="53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05</a:t>
            </a:r>
            <a:endParaRPr lang="zh-CN" altLang="en-US" dirty="0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6B81653-EBF9-4858-A79E-591632F58BBF}"/>
              </a:ext>
            </a:extLst>
          </p:cNvPr>
          <p:cNvCxnSpPr>
            <a:cxnSpLocks/>
          </p:cNvCxnSpPr>
          <p:nvPr userDrawn="1"/>
        </p:nvCxnSpPr>
        <p:spPr>
          <a:xfrm>
            <a:off x="53340" y="6308725"/>
            <a:ext cx="584573" cy="0"/>
          </a:xfrm>
          <a:prstGeom prst="line">
            <a:avLst/>
          </a:prstGeom>
          <a:ln w="285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85C3EB6-D799-442A-8FA5-8E69E551E67A}"/>
              </a:ext>
            </a:extLst>
          </p:cNvPr>
          <p:cNvCxnSpPr>
            <a:cxnSpLocks/>
          </p:cNvCxnSpPr>
          <p:nvPr userDrawn="1"/>
        </p:nvCxnSpPr>
        <p:spPr>
          <a:xfrm>
            <a:off x="434289" y="6448425"/>
            <a:ext cx="385697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12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A24E32-8B6F-468F-B8A7-67BFFC8ACD1A}"/>
              </a:ext>
            </a:extLst>
          </p:cNvPr>
          <p:cNvSpPr/>
          <p:nvPr userDrawn="1"/>
        </p:nvSpPr>
        <p:spPr>
          <a:xfrm>
            <a:off x="11113" y="-11398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FC9C1A2-1FED-49A0-B41B-9ABA03EA3BF2}"/>
              </a:ext>
            </a:extLst>
          </p:cNvPr>
          <p:cNvSpPr/>
          <p:nvPr userDrawn="1"/>
        </p:nvSpPr>
        <p:spPr>
          <a:xfrm>
            <a:off x="5366647" y="1481560"/>
            <a:ext cx="8766042" cy="31315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3F9FAFE-52F5-4117-A139-D75D4F1D3C7F}"/>
              </a:ext>
            </a:extLst>
          </p:cNvPr>
          <p:cNvGrpSpPr/>
          <p:nvPr userDrawn="1"/>
        </p:nvGrpSpPr>
        <p:grpSpPr>
          <a:xfrm>
            <a:off x="695325" y="892887"/>
            <a:ext cx="1042587" cy="138149"/>
            <a:chOff x="4399280" y="1788160"/>
            <a:chExt cx="1042587" cy="13814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27BD63C1-3E24-44D2-8149-368AE275207A}"/>
                </a:ext>
              </a:extLst>
            </p:cNvPr>
            <p:cNvSpPr/>
            <p:nvPr/>
          </p:nvSpPr>
          <p:spPr>
            <a:xfrm>
              <a:off x="4399280" y="1788160"/>
              <a:ext cx="138149" cy="1381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5F31CD0-1CFB-4427-834C-3A440F4F87C3}"/>
                </a:ext>
              </a:extLst>
            </p:cNvPr>
            <p:cNvSpPr/>
            <p:nvPr/>
          </p:nvSpPr>
          <p:spPr>
            <a:xfrm>
              <a:off x="4851499" y="1788160"/>
              <a:ext cx="138149" cy="1381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6117E18-55CB-4737-B44A-5EEDEB040C5B}"/>
                </a:ext>
              </a:extLst>
            </p:cNvPr>
            <p:cNvSpPr/>
            <p:nvPr/>
          </p:nvSpPr>
          <p:spPr>
            <a:xfrm>
              <a:off x="5303718" y="1788160"/>
              <a:ext cx="138149" cy="1381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1F4B68-7F25-493D-B93F-4133632442F2}"/>
              </a:ext>
            </a:extLst>
          </p:cNvPr>
          <p:cNvSpPr/>
          <p:nvPr userDrawn="1"/>
        </p:nvSpPr>
        <p:spPr>
          <a:xfrm>
            <a:off x="5447616" y="1578363"/>
            <a:ext cx="8534601" cy="296533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6530D97-069B-4C3A-8351-967782969FC2}"/>
              </a:ext>
            </a:extLst>
          </p:cNvPr>
          <p:cNvSpPr/>
          <p:nvPr userDrawn="1"/>
        </p:nvSpPr>
        <p:spPr>
          <a:xfrm flipV="1">
            <a:off x="9730674" y="6742776"/>
            <a:ext cx="1730159" cy="115224"/>
          </a:xfrm>
          <a:custGeom>
            <a:avLst/>
            <a:gdLst>
              <a:gd name="connsiteX0" fmla="*/ 0 w 3507824"/>
              <a:gd name="connsiteY0" fmla="*/ 0 h 109435"/>
              <a:gd name="connsiteX1" fmla="*/ 3507824 w 3507824"/>
              <a:gd name="connsiteY1" fmla="*/ 0 h 109435"/>
              <a:gd name="connsiteX2" fmla="*/ 3476651 w 3507824"/>
              <a:gd name="connsiteY2" fmla="*/ 46237 h 109435"/>
              <a:gd name="connsiteX3" fmla="*/ 3324076 w 3507824"/>
              <a:gd name="connsiteY3" fmla="*/ 109435 h 109435"/>
              <a:gd name="connsiteX4" fmla="*/ 183747 w 3507824"/>
              <a:gd name="connsiteY4" fmla="*/ 109434 h 109435"/>
              <a:gd name="connsiteX5" fmla="*/ 31173 w 3507824"/>
              <a:gd name="connsiteY5" fmla="*/ 46236 h 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24" h="109435">
                <a:moveTo>
                  <a:pt x="0" y="0"/>
                </a:moveTo>
                <a:lnTo>
                  <a:pt x="3507824" y="0"/>
                </a:lnTo>
                <a:lnTo>
                  <a:pt x="3476651" y="46237"/>
                </a:lnTo>
                <a:cubicBezTo>
                  <a:pt x="3437603" y="85284"/>
                  <a:pt x="3383660" y="109435"/>
                  <a:pt x="3324076" y="109435"/>
                </a:cubicBezTo>
                <a:lnTo>
                  <a:pt x="183747" y="109434"/>
                </a:lnTo>
                <a:cubicBezTo>
                  <a:pt x="124163" y="109434"/>
                  <a:pt x="70220" y="85283"/>
                  <a:pt x="31173" y="462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图片占位符 35">
            <a:extLst>
              <a:ext uri="{FF2B5EF4-FFF2-40B4-BE49-F238E27FC236}">
                <a16:creationId xmlns:a16="http://schemas.microsoft.com/office/drawing/2014/main" id="{4732B198-10E1-4B3F-A815-8ABE0AA4F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8954" y="668034"/>
            <a:ext cx="2341879" cy="44970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贵公司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3B8942F2-42DF-4C39-B5BA-0E69172039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5325" y="2119962"/>
            <a:ext cx="3355814" cy="349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插入您需要的配图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A38F52A-061C-4ABA-A7D0-776BCDCE3B3A}"/>
              </a:ext>
            </a:extLst>
          </p:cNvPr>
          <p:cNvCxnSpPr>
            <a:cxnSpLocks/>
          </p:cNvCxnSpPr>
          <p:nvPr userDrawn="1"/>
        </p:nvCxnSpPr>
        <p:spPr>
          <a:xfrm>
            <a:off x="53340" y="6308725"/>
            <a:ext cx="584573" cy="0"/>
          </a:xfrm>
          <a:prstGeom prst="line">
            <a:avLst/>
          </a:prstGeom>
          <a:ln w="285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2B191-0205-4DB8-A158-C250A7B31ED8}"/>
              </a:ext>
            </a:extLst>
          </p:cNvPr>
          <p:cNvCxnSpPr>
            <a:cxnSpLocks/>
          </p:cNvCxnSpPr>
          <p:nvPr userDrawn="1"/>
        </p:nvCxnSpPr>
        <p:spPr>
          <a:xfrm>
            <a:off x="434289" y="6448425"/>
            <a:ext cx="385697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A5F2099E-FC77-4CF3-ACFC-7B4A2779C3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35238"/>
            <a:ext cx="565146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输入本章节标题</a:t>
            </a:r>
          </a:p>
        </p:txBody>
      </p:sp>
    </p:spTree>
    <p:extLst>
      <p:ext uri="{BB962C8B-B14F-4D97-AF65-F5344CB8AC3E}">
        <p14:creationId xmlns:p14="http://schemas.microsoft.com/office/powerpoint/2010/main" val="134490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A24E32-8B6F-468F-B8A7-67BFFC8ACD1A}"/>
              </a:ext>
            </a:extLst>
          </p:cNvPr>
          <p:cNvSpPr/>
          <p:nvPr userDrawn="1"/>
        </p:nvSpPr>
        <p:spPr>
          <a:xfrm>
            <a:off x="11113" y="-11398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图片占位符 35">
            <a:extLst>
              <a:ext uri="{FF2B5EF4-FFF2-40B4-BE49-F238E27FC236}">
                <a16:creationId xmlns:a16="http://schemas.microsoft.com/office/drawing/2014/main" id="{4732B198-10E1-4B3F-A815-8ABE0AA4F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8954" y="668034"/>
            <a:ext cx="2341879" cy="44970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贵公司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3B8942F2-42DF-4C39-B5BA-0E69172039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36186" y="3345018"/>
            <a:ext cx="3355814" cy="349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插入您需要的配图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A38F52A-061C-4ABA-A7D0-776BCDCE3B3A}"/>
              </a:ext>
            </a:extLst>
          </p:cNvPr>
          <p:cNvCxnSpPr>
            <a:cxnSpLocks/>
          </p:cNvCxnSpPr>
          <p:nvPr userDrawn="1"/>
        </p:nvCxnSpPr>
        <p:spPr>
          <a:xfrm>
            <a:off x="53340" y="6308725"/>
            <a:ext cx="584573" cy="0"/>
          </a:xfrm>
          <a:prstGeom prst="line">
            <a:avLst/>
          </a:prstGeom>
          <a:ln w="285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2B191-0205-4DB8-A158-C250A7B31ED8}"/>
              </a:ext>
            </a:extLst>
          </p:cNvPr>
          <p:cNvCxnSpPr>
            <a:cxnSpLocks/>
          </p:cNvCxnSpPr>
          <p:nvPr userDrawn="1"/>
        </p:nvCxnSpPr>
        <p:spPr>
          <a:xfrm>
            <a:off x="434289" y="6448425"/>
            <a:ext cx="385697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3EA13D3-D376-4444-9C14-E024656D6448}"/>
              </a:ext>
            </a:extLst>
          </p:cNvPr>
          <p:cNvSpPr/>
          <p:nvPr userDrawn="1"/>
        </p:nvSpPr>
        <p:spPr>
          <a:xfrm>
            <a:off x="-1921396" y="1481560"/>
            <a:ext cx="10370916" cy="31315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343E60E-27EB-473F-B5DF-1B17E7E5D534}"/>
              </a:ext>
            </a:extLst>
          </p:cNvPr>
          <p:cNvSpPr/>
          <p:nvPr userDrawn="1"/>
        </p:nvSpPr>
        <p:spPr>
          <a:xfrm>
            <a:off x="-1794076" y="1564686"/>
            <a:ext cx="10108828" cy="296533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占位符 21">
            <a:extLst>
              <a:ext uri="{FF2B5EF4-FFF2-40B4-BE49-F238E27FC236}">
                <a16:creationId xmlns:a16="http://schemas.microsoft.com/office/drawing/2014/main" id="{8AF8F7B6-8601-4A02-AE05-ED93C69DE4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869" y="2535238"/>
            <a:ext cx="565146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输入本章节标题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309F03A-9F41-45E6-BDE9-510D7648D0E6}"/>
              </a:ext>
            </a:extLst>
          </p:cNvPr>
          <p:cNvGrpSpPr/>
          <p:nvPr userDrawn="1"/>
        </p:nvGrpSpPr>
        <p:grpSpPr>
          <a:xfrm>
            <a:off x="695325" y="892887"/>
            <a:ext cx="1042587" cy="138149"/>
            <a:chOff x="4399280" y="1788160"/>
            <a:chExt cx="1042587" cy="138149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CF44503-7BFC-4DF1-94C5-869777FA169F}"/>
                </a:ext>
              </a:extLst>
            </p:cNvPr>
            <p:cNvSpPr/>
            <p:nvPr/>
          </p:nvSpPr>
          <p:spPr>
            <a:xfrm>
              <a:off x="4399280" y="1788160"/>
              <a:ext cx="138149" cy="1381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CC1619A-6935-4D4E-B3B8-9B8722CE041D}"/>
                </a:ext>
              </a:extLst>
            </p:cNvPr>
            <p:cNvSpPr/>
            <p:nvPr/>
          </p:nvSpPr>
          <p:spPr>
            <a:xfrm>
              <a:off x="4851499" y="1788160"/>
              <a:ext cx="138149" cy="1381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64EEF43-3EB7-4633-ACFD-E4117E0AFEAB}"/>
                </a:ext>
              </a:extLst>
            </p:cNvPr>
            <p:cNvSpPr/>
            <p:nvPr/>
          </p:nvSpPr>
          <p:spPr>
            <a:xfrm>
              <a:off x="5303718" y="1788160"/>
              <a:ext cx="138149" cy="1381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424BF02A-8D87-4A77-86F3-D91997A2F55F}"/>
              </a:ext>
            </a:extLst>
          </p:cNvPr>
          <p:cNvSpPr/>
          <p:nvPr userDrawn="1"/>
        </p:nvSpPr>
        <p:spPr>
          <a:xfrm flipV="1">
            <a:off x="9730674" y="6742776"/>
            <a:ext cx="1730159" cy="115224"/>
          </a:xfrm>
          <a:custGeom>
            <a:avLst/>
            <a:gdLst>
              <a:gd name="connsiteX0" fmla="*/ 0 w 3507824"/>
              <a:gd name="connsiteY0" fmla="*/ 0 h 109435"/>
              <a:gd name="connsiteX1" fmla="*/ 3507824 w 3507824"/>
              <a:gd name="connsiteY1" fmla="*/ 0 h 109435"/>
              <a:gd name="connsiteX2" fmla="*/ 3476651 w 3507824"/>
              <a:gd name="connsiteY2" fmla="*/ 46237 h 109435"/>
              <a:gd name="connsiteX3" fmla="*/ 3324076 w 3507824"/>
              <a:gd name="connsiteY3" fmla="*/ 109435 h 109435"/>
              <a:gd name="connsiteX4" fmla="*/ 183747 w 3507824"/>
              <a:gd name="connsiteY4" fmla="*/ 109434 h 109435"/>
              <a:gd name="connsiteX5" fmla="*/ 31173 w 3507824"/>
              <a:gd name="connsiteY5" fmla="*/ 46236 h 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24" h="109435">
                <a:moveTo>
                  <a:pt x="0" y="0"/>
                </a:moveTo>
                <a:lnTo>
                  <a:pt x="3507824" y="0"/>
                </a:lnTo>
                <a:lnTo>
                  <a:pt x="3476651" y="46237"/>
                </a:lnTo>
                <a:cubicBezTo>
                  <a:pt x="3437603" y="85284"/>
                  <a:pt x="3383660" y="109435"/>
                  <a:pt x="3324076" y="109435"/>
                </a:cubicBezTo>
                <a:lnTo>
                  <a:pt x="183747" y="109434"/>
                </a:lnTo>
                <a:cubicBezTo>
                  <a:pt x="124163" y="109434"/>
                  <a:pt x="70220" y="85283"/>
                  <a:pt x="31173" y="462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221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0B2FC38-9376-40E2-BE7B-FD81862876F8}"/>
              </a:ext>
            </a:extLst>
          </p:cNvPr>
          <p:cNvSpPr/>
          <p:nvPr userDrawn="1"/>
        </p:nvSpPr>
        <p:spPr>
          <a:xfrm>
            <a:off x="11113" y="-11398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DFB0FFE-E6DD-4B99-9B5D-164499954DEE}"/>
              </a:ext>
            </a:extLst>
          </p:cNvPr>
          <p:cNvCxnSpPr>
            <a:cxnSpLocks/>
          </p:cNvCxnSpPr>
          <p:nvPr userDrawn="1"/>
        </p:nvCxnSpPr>
        <p:spPr>
          <a:xfrm>
            <a:off x="53340" y="6308725"/>
            <a:ext cx="584573" cy="0"/>
          </a:xfrm>
          <a:prstGeom prst="line">
            <a:avLst/>
          </a:prstGeom>
          <a:ln w="285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907D083-BE02-4227-9F3D-63F0B41EC498}"/>
              </a:ext>
            </a:extLst>
          </p:cNvPr>
          <p:cNvCxnSpPr>
            <a:cxnSpLocks/>
          </p:cNvCxnSpPr>
          <p:nvPr userDrawn="1"/>
        </p:nvCxnSpPr>
        <p:spPr>
          <a:xfrm>
            <a:off x="434289" y="6448425"/>
            <a:ext cx="385697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60BA4B1-26B3-42AA-9819-0A9C6EC9B11D}"/>
              </a:ext>
            </a:extLst>
          </p:cNvPr>
          <p:cNvGrpSpPr/>
          <p:nvPr userDrawn="1"/>
        </p:nvGrpSpPr>
        <p:grpSpPr>
          <a:xfrm>
            <a:off x="5574707" y="892887"/>
            <a:ext cx="1042587" cy="138149"/>
            <a:chOff x="4399280" y="1788160"/>
            <a:chExt cx="1042587" cy="13814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FC20808-1377-436D-BBC0-55AB16DA0051}"/>
                </a:ext>
              </a:extLst>
            </p:cNvPr>
            <p:cNvSpPr/>
            <p:nvPr/>
          </p:nvSpPr>
          <p:spPr>
            <a:xfrm>
              <a:off x="4399280" y="1788160"/>
              <a:ext cx="138149" cy="1381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97F883E-218B-4F89-A32C-FF3E8E47B0DD}"/>
                </a:ext>
              </a:extLst>
            </p:cNvPr>
            <p:cNvSpPr/>
            <p:nvPr/>
          </p:nvSpPr>
          <p:spPr>
            <a:xfrm>
              <a:off x="4851499" y="1788160"/>
              <a:ext cx="138149" cy="1381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7B58813-7F98-42C9-9A59-AAEFEB5E9796}"/>
                </a:ext>
              </a:extLst>
            </p:cNvPr>
            <p:cNvSpPr/>
            <p:nvPr/>
          </p:nvSpPr>
          <p:spPr>
            <a:xfrm>
              <a:off x="5303718" y="1788160"/>
              <a:ext cx="138149" cy="1381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21ACAE8-6388-4F5D-A37F-56B2EC0A7176}"/>
              </a:ext>
            </a:extLst>
          </p:cNvPr>
          <p:cNvSpPr/>
          <p:nvPr userDrawn="1"/>
        </p:nvSpPr>
        <p:spPr>
          <a:xfrm>
            <a:off x="2071995" y="1481560"/>
            <a:ext cx="8048010" cy="31315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529A30C-99F1-4A96-B18B-DF54B804AA9B}"/>
              </a:ext>
            </a:extLst>
          </p:cNvPr>
          <p:cNvSpPr/>
          <p:nvPr userDrawn="1"/>
        </p:nvSpPr>
        <p:spPr>
          <a:xfrm>
            <a:off x="2152965" y="1578363"/>
            <a:ext cx="7863840" cy="296533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B1190F0-8CEA-4871-A00B-8EBC47DE5152}"/>
              </a:ext>
            </a:extLst>
          </p:cNvPr>
          <p:cNvSpPr/>
          <p:nvPr userDrawn="1"/>
        </p:nvSpPr>
        <p:spPr>
          <a:xfrm flipV="1">
            <a:off x="5230921" y="6742776"/>
            <a:ext cx="1730159" cy="115224"/>
          </a:xfrm>
          <a:custGeom>
            <a:avLst/>
            <a:gdLst>
              <a:gd name="connsiteX0" fmla="*/ 0 w 3507824"/>
              <a:gd name="connsiteY0" fmla="*/ 0 h 109435"/>
              <a:gd name="connsiteX1" fmla="*/ 3507824 w 3507824"/>
              <a:gd name="connsiteY1" fmla="*/ 0 h 109435"/>
              <a:gd name="connsiteX2" fmla="*/ 3476651 w 3507824"/>
              <a:gd name="connsiteY2" fmla="*/ 46237 h 109435"/>
              <a:gd name="connsiteX3" fmla="*/ 3324076 w 3507824"/>
              <a:gd name="connsiteY3" fmla="*/ 109435 h 109435"/>
              <a:gd name="connsiteX4" fmla="*/ 183747 w 3507824"/>
              <a:gd name="connsiteY4" fmla="*/ 109434 h 109435"/>
              <a:gd name="connsiteX5" fmla="*/ 31173 w 3507824"/>
              <a:gd name="connsiteY5" fmla="*/ 46236 h 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24" h="109435">
                <a:moveTo>
                  <a:pt x="0" y="0"/>
                </a:moveTo>
                <a:lnTo>
                  <a:pt x="3507824" y="0"/>
                </a:lnTo>
                <a:lnTo>
                  <a:pt x="3476651" y="46237"/>
                </a:lnTo>
                <a:cubicBezTo>
                  <a:pt x="3437603" y="85284"/>
                  <a:pt x="3383660" y="109435"/>
                  <a:pt x="3324076" y="109435"/>
                </a:cubicBezTo>
                <a:lnTo>
                  <a:pt x="183747" y="109434"/>
                </a:lnTo>
                <a:cubicBezTo>
                  <a:pt x="124163" y="109434"/>
                  <a:pt x="70220" y="85283"/>
                  <a:pt x="31173" y="462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图片占位符 35">
            <a:extLst>
              <a:ext uri="{FF2B5EF4-FFF2-40B4-BE49-F238E27FC236}">
                <a16:creationId xmlns:a16="http://schemas.microsoft.com/office/drawing/2014/main" id="{87EF3C87-5226-41A7-8F66-0A0C06744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8954" y="668034"/>
            <a:ext cx="2341879" cy="44970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贵公司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30" name="图片占位符 16">
            <a:extLst>
              <a:ext uri="{FF2B5EF4-FFF2-40B4-BE49-F238E27FC236}">
                <a16:creationId xmlns:a16="http://schemas.microsoft.com/office/drawing/2014/main" id="{CEAAE0B5-FA5E-4A2E-80B2-956FD4A395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3739" y="4358264"/>
            <a:ext cx="2128701" cy="19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插入您需要的配图</a:t>
            </a:r>
          </a:p>
        </p:txBody>
      </p:sp>
      <p:sp>
        <p:nvSpPr>
          <p:cNvPr id="31" name="图片占位符 16">
            <a:extLst>
              <a:ext uri="{FF2B5EF4-FFF2-40B4-BE49-F238E27FC236}">
                <a16:creationId xmlns:a16="http://schemas.microsoft.com/office/drawing/2014/main" id="{4E3577D7-BC0A-4957-B6DA-3A4CA637F6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139" y="4088437"/>
            <a:ext cx="2128701" cy="19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插入您需要的配图</a:t>
            </a:r>
          </a:p>
        </p:txBody>
      </p:sp>
      <p:sp>
        <p:nvSpPr>
          <p:cNvPr id="32" name="文本占位符 21">
            <a:extLst>
              <a:ext uri="{FF2B5EF4-FFF2-40B4-BE49-F238E27FC236}">
                <a16:creationId xmlns:a16="http://schemas.microsoft.com/office/drawing/2014/main" id="{29E81BB9-19B4-46F1-BFEF-86BDBB394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0270" y="2535238"/>
            <a:ext cx="565146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输入本章节标题</a:t>
            </a:r>
          </a:p>
        </p:txBody>
      </p:sp>
    </p:spTree>
    <p:extLst>
      <p:ext uri="{BB962C8B-B14F-4D97-AF65-F5344CB8AC3E}">
        <p14:creationId xmlns:p14="http://schemas.microsoft.com/office/powerpoint/2010/main" val="40827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F94B6B-9CEC-4F7F-8349-8B3292655199}"/>
              </a:ext>
            </a:extLst>
          </p:cNvPr>
          <p:cNvSpPr/>
          <p:nvPr userDrawn="1"/>
        </p:nvSpPr>
        <p:spPr>
          <a:xfrm>
            <a:off x="11113" y="-11398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B346A4-A7DE-46A3-9FD9-A5560C6DAB57}"/>
              </a:ext>
            </a:extLst>
          </p:cNvPr>
          <p:cNvGrpSpPr/>
          <p:nvPr userDrawn="1"/>
        </p:nvGrpSpPr>
        <p:grpSpPr>
          <a:xfrm>
            <a:off x="695325" y="409574"/>
            <a:ext cx="338799" cy="847946"/>
            <a:chOff x="1256378" y="549275"/>
            <a:chExt cx="338799" cy="847946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6BA1087-19C0-4E27-A5A9-D52C81BCAD82}"/>
                </a:ext>
              </a:extLst>
            </p:cNvPr>
            <p:cNvSpPr/>
            <p:nvPr/>
          </p:nvSpPr>
          <p:spPr>
            <a:xfrm rot="16200000">
              <a:off x="898934" y="906719"/>
              <a:ext cx="847946" cy="133058"/>
            </a:xfrm>
            <a:custGeom>
              <a:avLst/>
              <a:gdLst>
                <a:gd name="connsiteX0" fmla="*/ 0 w 3507824"/>
                <a:gd name="connsiteY0" fmla="*/ 0 h 109435"/>
                <a:gd name="connsiteX1" fmla="*/ 3507824 w 3507824"/>
                <a:gd name="connsiteY1" fmla="*/ 0 h 109435"/>
                <a:gd name="connsiteX2" fmla="*/ 3476651 w 3507824"/>
                <a:gd name="connsiteY2" fmla="*/ 46237 h 109435"/>
                <a:gd name="connsiteX3" fmla="*/ 3324076 w 3507824"/>
                <a:gd name="connsiteY3" fmla="*/ 109435 h 109435"/>
                <a:gd name="connsiteX4" fmla="*/ 183747 w 3507824"/>
                <a:gd name="connsiteY4" fmla="*/ 109434 h 109435"/>
                <a:gd name="connsiteX5" fmla="*/ 31173 w 3507824"/>
                <a:gd name="connsiteY5" fmla="*/ 46236 h 10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7824" h="109435">
                  <a:moveTo>
                    <a:pt x="0" y="0"/>
                  </a:moveTo>
                  <a:lnTo>
                    <a:pt x="3507824" y="0"/>
                  </a:lnTo>
                  <a:lnTo>
                    <a:pt x="3476651" y="46237"/>
                  </a:lnTo>
                  <a:cubicBezTo>
                    <a:pt x="3437603" y="85284"/>
                    <a:pt x="3383660" y="109435"/>
                    <a:pt x="3324076" y="109435"/>
                  </a:cubicBezTo>
                  <a:lnTo>
                    <a:pt x="183747" y="109434"/>
                  </a:lnTo>
                  <a:cubicBezTo>
                    <a:pt x="124163" y="109434"/>
                    <a:pt x="70220" y="85283"/>
                    <a:pt x="31173" y="46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1241FC6-3554-4865-B4D5-733923248913}"/>
                </a:ext>
              </a:extLst>
            </p:cNvPr>
            <p:cNvSpPr/>
            <p:nvPr/>
          </p:nvSpPr>
          <p:spPr>
            <a:xfrm rot="16200000">
              <a:off x="1272266" y="906718"/>
              <a:ext cx="512763" cy="133058"/>
            </a:xfrm>
            <a:custGeom>
              <a:avLst/>
              <a:gdLst>
                <a:gd name="connsiteX0" fmla="*/ 0 w 3507824"/>
                <a:gd name="connsiteY0" fmla="*/ 0 h 109435"/>
                <a:gd name="connsiteX1" fmla="*/ 3507824 w 3507824"/>
                <a:gd name="connsiteY1" fmla="*/ 0 h 109435"/>
                <a:gd name="connsiteX2" fmla="*/ 3476651 w 3507824"/>
                <a:gd name="connsiteY2" fmla="*/ 46237 h 109435"/>
                <a:gd name="connsiteX3" fmla="*/ 3324076 w 3507824"/>
                <a:gd name="connsiteY3" fmla="*/ 109435 h 109435"/>
                <a:gd name="connsiteX4" fmla="*/ 183747 w 3507824"/>
                <a:gd name="connsiteY4" fmla="*/ 109434 h 109435"/>
                <a:gd name="connsiteX5" fmla="*/ 31173 w 3507824"/>
                <a:gd name="connsiteY5" fmla="*/ 46236 h 10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7824" h="109435">
                  <a:moveTo>
                    <a:pt x="0" y="0"/>
                  </a:moveTo>
                  <a:lnTo>
                    <a:pt x="3507824" y="0"/>
                  </a:lnTo>
                  <a:lnTo>
                    <a:pt x="3476651" y="46237"/>
                  </a:lnTo>
                  <a:cubicBezTo>
                    <a:pt x="3437603" y="85284"/>
                    <a:pt x="3383660" y="109435"/>
                    <a:pt x="3324076" y="109435"/>
                  </a:cubicBezTo>
                  <a:lnTo>
                    <a:pt x="183747" y="109434"/>
                  </a:lnTo>
                  <a:cubicBezTo>
                    <a:pt x="124163" y="109434"/>
                    <a:pt x="70220" y="85283"/>
                    <a:pt x="31173" y="46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图片占位符 35">
            <a:extLst>
              <a:ext uri="{FF2B5EF4-FFF2-40B4-BE49-F238E27FC236}">
                <a16:creationId xmlns:a16="http://schemas.microsoft.com/office/drawing/2014/main" id="{48667E14-2FA7-427B-A8BC-1D8A1601C0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8954" y="668034"/>
            <a:ext cx="2341879" cy="44970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贵公司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FBEAF7A0-B588-45D4-A145-FCF2A5093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208" y="561866"/>
            <a:ext cx="114458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310001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9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4" y="759873"/>
            <a:ext cx="2259871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4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67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>
                <a:latin typeface="Segoe UI Light"/>
                <a:ea typeface="微软雅黑"/>
                <a:cs typeface="Segoe UI Light"/>
              </a:rPr>
              <a:t>Design</a:t>
            </a:r>
            <a:r>
              <a:rPr kumimoji="1" lang="zh-CN" altLang="en-US" dirty="0">
                <a:latin typeface="Segoe UI Light"/>
                <a:ea typeface="微软雅黑"/>
                <a:cs typeface="Segoe UI Light"/>
              </a:rPr>
              <a:t> </a:t>
            </a:r>
            <a:r>
              <a:rPr kumimoji="1" lang="en-US" altLang="zh-CN" dirty="0">
                <a:latin typeface="Segoe UI Light"/>
                <a:ea typeface="微软雅黑"/>
                <a:cs typeface="Segoe UI Light"/>
              </a:rPr>
              <a:t>Guidelines</a:t>
            </a:r>
            <a:endParaRPr lang="zh-CN" altLang="en-US" dirty="0">
              <a:latin typeface="Segoe UI Light"/>
              <a:cs typeface="Segoe UI Light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153011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67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333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851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611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40DCA286-0E34-4AEF-8DCE-C6B74511E5FB}"/>
              </a:ext>
            </a:extLst>
          </p:cNvPr>
          <p:cNvGrpSpPr/>
          <p:nvPr userDrawn="1"/>
        </p:nvGrpSpPr>
        <p:grpSpPr>
          <a:xfrm>
            <a:off x="-34310107" y="-25412214"/>
            <a:ext cx="5431054" cy="4769148"/>
            <a:chOff x="12705293" y="800586"/>
            <a:chExt cx="5431054" cy="4769148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A92E54F3-01AD-4D12-B1BB-0DC030CF1644}"/>
                </a:ext>
              </a:extLst>
            </p:cNvPr>
            <p:cNvSpPr/>
            <p:nvPr/>
          </p:nvSpPr>
          <p:spPr>
            <a:xfrm>
              <a:off x="12705293" y="800586"/>
              <a:ext cx="5431054" cy="4769148"/>
            </a:xfrm>
            <a:prstGeom prst="roundRect">
              <a:avLst>
                <a:gd name="adj" fmla="val 2607"/>
              </a:avLst>
            </a:prstGeom>
            <a:solidFill>
              <a:schemeClr val="bg1"/>
            </a:solidFill>
            <a:ln>
              <a:noFill/>
            </a:ln>
            <a:effectLst>
              <a:outerShdw blurRad="431800" dist="177800" dir="5400000" sx="98000" sy="98000" algn="ctr" rotWithShape="0">
                <a:schemeClr val="tx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E4F449B-5790-415B-988A-13F8530CA4BB}"/>
                </a:ext>
              </a:extLst>
            </p:cNvPr>
            <p:cNvGrpSpPr/>
            <p:nvPr/>
          </p:nvGrpSpPr>
          <p:grpSpPr>
            <a:xfrm rot="5400000">
              <a:off x="11918545" y="3083103"/>
              <a:ext cx="3239178" cy="542403"/>
              <a:chOff x="695325" y="-1386840"/>
              <a:chExt cx="6734877" cy="1127760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233F8302-4A68-4D30-B052-49A1611F35F8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D3A0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3A0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E506BD4C-FF05-48CC-9C01-837AA967AE68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D772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7723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BB26BA04-236D-4254-BD95-2BF240E8AEA0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FFA7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A76D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9B5A5B93-563F-4F19-8C35-1FE9A72DD4D1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66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608AD02E-9A86-4D5D-9E49-E52B254925FE}"/>
                  </a:ext>
                </a:extLst>
              </p:cNvPr>
              <p:cNvSpPr/>
              <p:nvPr/>
            </p:nvSpPr>
            <p:spPr>
              <a:xfrm>
                <a:off x="6302441" y="-1386840"/>
                <a:ext cx="1127761" cy="1127760"/>
              </a:xfrm>
              <a:prstGeom prst="ellipse">
                <a:avLst/>
              </a:prstGeom>
              <a:solidFill>
                <a:srgbClr val="D8444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8444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C4974108-0A1C-4DD7-B978-9EBD78531191}"/>
                </a:ext>
              </a:extLst>
            </p:cNvPr>
            <p:cNvGrpSpPr/>
            <p:nvPr/>
          </p:nvGrpSpPr>
          <p:grpSpPr>
            <a:xfrm rot="5400000">
              <a:off x="14233398" y="2386254"/>
              <a:ext cx="1832442" cy="542403"/>
              <a:chOff x="695325" y="-1386840"/>
              <a:chExt cx="3810000" cy="1127760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05AF2869-F434-4601-A804-294BD158CED2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18CD82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18CD82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D55BF5BB-34F5-42D9-B64B-22F852F8BD9C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DEF9E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EF9E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59C095CE-BFE3-41C5-BFD9-80FEEE952502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8FE8C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FE8C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8989D8F-F920-4F15-B728-8A12A4E24F74}"/>
                </a:ext>
              </a:extLst>
            </p:cNvPr>
            <p:cNvGrpSpPr/>
            <p:nvPr/>
          </p:nvGrpSpPr>
          <p:grpSpPr>
            <a:xfrm rot="5400000">
              <a:off x="14435548" y="3025522"/>
              <a:ext cx="3115961" cy="547385"/>
              <a:chOff x="695325" y="-1386840"/>
              <a:chExt cx="6478685" cy="1138118"/>
            </a:xfrm>
          </p:grpSpPr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10DE2A1-FFE4-496B-B486-1BC6BAD55438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9F001B2D-770F-4C28-92FA-47D52AE973F7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63D76308-8C2C-4DE4-95CC-AE74DF9E6DC9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6C322A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6C322A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8C295B7-46E8-40E7-9265-AE04CC90A061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EAB774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EAB774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483D3B12-62FB-448B-BF2A-D07121C7CBBE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AB7B61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E1C88247-7112-47AB-8C43-8ED33E6EA751}"/>
                </a:ext>
              </a:extLst>
            </p:cNvPr>
            <p:cNvSpPr/>
            <p:nvPr/>
          </p:nvSpPr>
          <p:spPr>
            <a:xfrm rot="5400000">
              <a:off x="14032019" y="2379735"/>
              <a:ext cx="542403" cy="542403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  <a:effectLst>
              <a:outerShdw blurRad="431800" dist="177800" dir="5400000" sx="98000" sy="98000" algn="ctr" rotWithShape="0">
                <a:srgbClr val="0072BC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518D07B-00AF-49D7-B16F-299075B4CA71}"/>
                </a:ext>
              </a:extLst>
            </p:cNvPr>
            <p:cNvSpPr/>
            <p:nvPr/>
          </p:nvSpPr>
          <p:spPr>
            <a:xfrm rot="5400000">
              <a:off x="14050295" y="3691503"/>
              <a:ext cx="542403" cy="542403"/>
            </a:xfrm>
            <a:prstGeom prst="ellipse">
              <a:avLst/>
            </a:prstGeom>
            <a:solidFill>
              <a:srgbClr val="2C80F8"/>
            </a:solidFill>
            <a:ln>
              <a:noFill/>
            </a:ln>
            <a:effectLst>
              <a:outerShdw blurRad="431800" dist="177800" dir="5400000" sx="98000" sy="98000" algn="ctr" rotWithShape="0">
                <a:srgbClr val="2C80F8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D412D8EA-0C9F-4149-897E-44F5AF59F97E}"/>
                </a:ext>
              </a:extLst>
            </p:cNvPr>
            <p:cNvSpPr/>
            <p:nvPr/>
          </p:nvSpPr>
          <p:spPr>
            <a:xfrm rot="5400000">
              <a:off x="14878418" y="3669774"/>
              <a:ext cx="542403" cy="542403"/>
            </a:xfrm>
            <a:prstGeom prst="ellipse">
              <a:avLst/>
            </a:prstGeom>
            <a:solidFill>
              <a:srgbClr val="76C7E0"/>
            </a:solidFill>
            <a:ln>
              <a:noFill/>
            </a:ln>
            <a:effectLst>
              <a:outerShdw blurRad="431800" dist="177800" dir="5400000" sx="98000" sy="98000" algn="ctr" rotWithShape="0">
                <a:srgbClr val="76C7E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A8B23B8-3C17-452A-87AE-B24483D36FFF}"/>
                </a:ext>
              </a:extLst>
            </p:cNvPr>
            <p:cNvSpPr/>
            <p:nvPr/>
          </p:nvSpPr>
          <p:spPr>
            <a:xfrm rot="5400000">
              <a:off x="14032019" y="3024754"/>
              <a:ext cx="542403" cy="542403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  <a:effectLst>
              <a:outerShdw blurRad="431800" dist="177800" dir="5400000" sx="98000" sy="98000" algn="ctr" rotWithShape="0">
                <a:srgbClr val="00A4DE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C43816A-DEAD-41D8-ABE0-DAA40C24D4FB}"/>
                </a:ext>
              </a:extLst>
            </p:cNvPr>
            <p:cNvSpPr/>
            <p:nvPr/>
          </p:nvSpPr>
          <p:spPr>
            <a:xfrm rot="5400000">
              <a:off x="14032019" y="1734715"/>
              <a:ext cx="542403" cy="542403"/>
            </a:xfrm>
            <a:prstGeom prst="ellipse">
              <a:avLst/>
            </a:prstGeom>
            <a:solidFill>
              <a:srgbClr val="0B67D5"/>
            </a:solidFill>
            <a:ln>
              <a:noFill/>
            </a:ln>
            <a:effectLst>
              <a:outerShdw blurRad="431800" dist="177800" dir="5400000" sx="98000" sy="98000" algn="ctr" rotWithShape="0">
                <a:srgbClr val="0B67D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738805D-0A05-4A26-AADC-A380CE740A18}"/>
                </a:ext>
              </a:extLst>
            </p:cNvPr>
            <p:cNvSpPr/>
            <p:nvPr/>
          </p:nvSpPr>
          <p:spPr>
            <a:xfrm rot="5400000">
              <a:off x="14878417" y="4431492"/>
              <a:ext cx="542403" cy="542403"/>
            </a:xfrm>
            <a:prstGeom prst="ellipse">
              <a:avLst/>
            </a:prstGeom>
            <a:solidFill>
              <a:srgbClr val="4EA1E5"/>
            </a:solidFill>
            <a:ln>
              <a:noFill/>
            </a:ln>
            <a:effectLst>
              <a:outerShdw blurRad="431800" dist="177800" dir="5400000" sx="98000" sy="98000" algn="ctr" rotWithShape="0">
                <a:srgbClr val="4EA1E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753C1DA-ED94-4B28-BC25-D570837E7ED4}"/>
                </a:ext>
              </a:extLst>
            </p:cNvPr>
            <p:cNvSpPr/>
            <p:nvPr/>
          </p:nvSpPr>
          <p:spPr>
            <a:xfrm rot="5400000">
              <a:off x="14032019" y="4431491"/>
              <a:ext cx="542403" cy="542403"/>
            </a:xfrm>
            <a:prstGeom prst="ellipse">
              <a:avLst/>
            </a:prstGeom>
            <a:solidFill>
              <a:srgbClr val="47E1F3"/>
            </a:solidFill>
            <a:ln>
              <a:noFill/>
            </a:ln>
            <a:effectLst>
              <a:outerShdw blurRad="431800" dist="177800" dir="5400000" sx="98000" sy="98000" algn="ctr" rotWithShape="0">
                <a:srgbClr val="47E1F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C137D26-7951-4CD2-81A0-58B3E2C020CE}"/>
                </a:ext>
              </a:extLst>
            </p:cNvPr>
            <p:cNvGrpSpPr/>
            <p:nvPr/>
          </p:nvGrpSpPr>
          <p:grpSpPr>
            <a:xfrm rot="5400000">
              <a:off x="15205616" y="3040733"/>
              <a:ext cx="3115961" cy="547385"/>
              <a:chOff x="695325" y="-1386840"/>
              <a:chExt cx="6478685" cy="1138118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26FC27A0-3DD5-4E69-B524-99000831AFC8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DC27B189-765D-46A0-9577-56EEFC8769B9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E08E8A6B-065C-412F-ACA3-B718110C3BB6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5FAF829E-0D1D-4F40-AB44-9E39C56E0E13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39CA5AB7-0FE7-4C49-BC26-752B195C7B6B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F8CE79C-9A7D-417C-A6B0-5D4CE7657C92}"/>
                </a:ext>
              </a:extLst>
            </p:cNvPr>
            <p:cNvGrpSpPr/>
            <p:nvPr/>
          </p:nvGrpSpPr>
          <p:grpSpPr>
            <a:xfrm rot="5400000">
              <a:off x="15907687" y="3043992"/>
              <a:ext cx="3115961" cy="547385"/>
              <a:chOff x="695325" y="-1386840"/>
              <a:chExt cx="6478685" cy="1138118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08CAFBAA-0D03-4EB3-8371-C59DE3FAD732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BE5A8936-B7BF-4C1A-B05E-006775CAA400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993C73D5-55A1-49E2-9BBA-BE578B3328A1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3BC49A64-7309-48E5-9AA2-A1F48435EE39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A20D5A24-E848-483D-8910-33C3674E7D66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67A5610E-78B9-43E0-A3D9-000C6102C2E8}"/>
                </a:ext>
              </a:extLst>
            </p:cNvPr>
            <p:cNvSpPr txBox="1"/>
            <p:nvPr/>
          </p:nvSpPr>
          <p:spPr>
            <a:xfrm>
              <a:off x="14766656" y="985520"/>
              <a:ext cx="161148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dirty="0"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配色表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66472B9-8F72-4E32-AD63-546FC09EF985}"/>
              </a:ext>
            </a:extLst>
          </p:cNvPr>
          <p:cNvGrpSpPr/>
          <p:nvPr userDrawn="1"/>
        </p:nvGrpSpPr>
        <p:grpSpPr>
          <a:xfrm>
            <a:off x="43629889" y="-25653507"/>
            <a:ext cx="5431054" cy="4769148"/>
            <a:chOff x="12705293" y="800586"/>
            <a:chExt cx="5431054" cy="4769148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B1F8A4A9-FC48-40E9-9327-ACA5C72A841B}"/>
                </a:ext>
              </a:extLst>
            </p:cNvPr>
            <p:cNvSpPr/>
            <p:nvPr/>
          </p:nvSpPr>
          <p:spPr>
            <a:xfrm>
              <a:off x="12705293" y="800586"/>
              <a:ext cx="5431054" cy="4769148"/>
            </a:xfrm>
            <a:prstGeom prst="roundRect">
              <a:avLst>
                <a:gd name="adj" fmla="val 2607"/>
              </a:avLst>
            </a:prstGeom>
            <a:solidFill>
              <a:schemeClr val="bg1"/>
            </a:solidFill>
            <a:ln>
              <a:noFill/>
            </a:ln>
            <a:effectLst>
              <a:outerShdw blurRad="431800" dist="177800" dir="5400000" sx="98000" sy="98000" algn="ctr" rotWithShape="0">
                <a:schemeClr val="tx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AD5279A5-344B-4D9E-88D7-407892A39121}"/>
                </a:ext>
              </a:extLst>
            </p:cNvPr>
            <p:cNvGrpSpPr/>
            <p:nvPr/>
          </p:nvGrpSpPr>
          <p:grpSpPr>
            <a:xfrm rot="5400000">
              <a:off x="11918545" y="3083103"/>
              <a:ext cx="3239178" cy="542403"/>
              <a:chOff x="695325" y="-1386840"/>
              <a:chExt cx="6734877" cy="1127760"/>
            </a:xfrm>
          </p:grpSpPr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B8B44FC6-330C-4B68-88A1-E5AB0A422992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D3A0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3A0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C89661B3-C869-4120-A930-69B79504416A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D772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7723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68A0281B-A7EC-4D09-89DF-75D00812AC12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FFA7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A76D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ABF0F4E1-A060-4D60-9A8E-AA093F3E9A43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66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7B777AAA-CF44-4B1E-AA5F-DEAEFE2225FA}"/>
                  </a:ext>
                </a:extLst>
              </p:cNvPr>
              <p:cNvSpPr/>
              <p:nvPr/>
            </p:nvSpPr>
            <p:spPr>
              <a:xfrm>
                <a:off x="6302441" y="-1386840"/>
                <a:ext cx="1127761" cy="1127760"/>
              </a:xfrm>
              <a:prstGeom prst="ellipse">
                <a:avLst/>
              </a:prstGeom>
              <a:solidFill>
                <a:srgbClr val="D8444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8444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E89947EE-FBB4-4459-A23B-C1085FC820E6}"/>
                </a:ext>
              </a:extLst>
            </p:cNvPr>
            <p:cNvGrpSpPr/>
            <p:nvPr/>
          </p:nvGrpSpPr>
          <p:grpSpPr>
            <a:xfrm rot="5400000">
              <a:off x="14233398" y="2386254"/>
              <a:ext cx="1832442" cy="542403"/>
              <a:chOff x="695325" y="-1386840"/>
              <a:chExt cx="3810000" cy="1127760"/>
            </a:xfrm>
          </p:grpSpPr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9879128-5CCD-41D4-A6A6-8372D3D49E68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18CD82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18CD82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9B5F0EC3-503D-4047-8AFD-1459FD658B2F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DEF9E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EF9E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C36096C2-4BED-4081-A0BA-5E4674F72986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8FE8C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FE8C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B77BC38E-E115-4A93-B905-E4E1A09B2E05}"/>
                </a:ext>
              </a:extLst>
            </p:cNvPr>
            <p:cNvGrpSpPr/>
            <p:nvPr/>
          </p:nvGrpSpPr>
          <p:grpSpPr>
            <a:xfrm rot="5400000">
              <a:off x="14435548" y="3025522"/>
              <a:ext cx="3115961" cy="547385"/>
              <a:chOff x="695325" y="-1386840"/>
              <a:chExt cx="6478685" cy="1138118"/>
            </a:xfrm>
          </p:grpSpPr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2AD8DFC3-7020-415A-889C-7BC9FB7D6EA2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236A3616-36B1-4A5B-AF96-125632F02042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6CE33E10-0DF9-4A5F-84D4-F4C33E3B88F0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6C322A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6C322A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469A98D1-A718-46CE-BE7C-81D699ABBBCA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EAB774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EAB774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280AB3D5-1052-47F1-BB6F-0F5C4082256D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AB7B61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529F59FD-3B91-4DE4-B574-D5E28FB97990}"/>
                </a:ext>
              </a:extLst>
            </p:cNvPr>
            <p:cNvSpPr/>
            <p:nvPr/>
          </p:nvSpPr>
          <p:spPr>
            <a:xfrm rot="5400000">
              <a:off x="14032019" y="2379735"/>
              <a:ext cx="542403" cy="542403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  <a:effectLst>
              <a:outerShdw blurRad="431800" dist="177800" dir="5400000" sx="98000" sy="98000" algn="ctr" rotWithShape="0">
                <a:srgbClr val="0072BC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34149EBF-822A-4662-BACC-5F80A7D47BF2}"/>
                </a:ext>
              </a:extLst>
            </p:cNvPr>
            <p:cNvSpPr/>
            <p:nvPr/>
          </p:nvSpPr>
          <p:spPr>
            <a:xfrm rot="5400000">
              <a:off x="14050295" y="3691503"/>
              <a:ext cx="542403" cy="542403"/>
            </a:xfrm>
            <a:prstGeom prst="ellipse">
              <a:avLst/>
            </a:prstGeom>
            <a:solidFill>
              <a:srgbClr val="2C80F8"/>
            </a:solidFill>
            <a:ln>
              <a:noFill/>
            </a:ln>
            <a:effectLst>
              <a:outerShdw blurRad="431800" dist="177800" dir="5400000" sx="98000" sy="98000" algn="ctr" rotWithShape="0">
                <a:srgbClr val="2C80F8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35DBEC85-5DE7-418D-8168-76633A679E3A}"/>
                </a:ext>
              </a:extLst>
            </p:cNvPr>
            <p:cNvSpPr/>
            <p:nvPr/>
          </p:nvSpPr>
          <p:spPr>
            <a:xfrm rot="5400000">
              <a:off x="14878418" y="3669774"/>
              <a:ext cx="542403" cy="542403"/>
            </a:xfrm>
            <a:prstGeom prst="ellipse">
              <a:avLst/>
            </a:prstGeom>
            <a:solidFill>
              <a:srgbClr val="76C7E0"/>
            </a:solidFill>
            <a:ln>
              <a:noFill/>
            </a:ln>
            <a:effectLst>
              <a:outerShdw blurRad="431800" dist="177800" dir="5400000" sx="98000" sy="98000" algn="ctr" rotWithShape="0">
                <a:srgbClr val="76C7E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8166539-C8EA-4F24-86B8-7784118A6C95}"/>
                </a:ext>
              </a:extLst>
            </p:cNvPr>
            <p:cNvSpPr/>
            <p:nvPr/>
          </p:nvSpPr>
          <p:spPr>
            <a:xfrm rot="5400000">
              <a:off x="14032019" y="3024754"/>
              <a:ext cx="542403" cy="542403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  <a:effectLst>
              <a:outerShdw blurRad="431800" dist="177800" dir="5400000" sx="98000" sy="98000" algn="ctr" rotWithShape="0">
                <a:srgbClr val="00A4DE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CC1D5018-0273-402E-BA76-83207CC283A3}"/>
                </a:ext>
              </a:extLst>
            </p:cNvPr>
            <p:cNvSpPr/>
            <p:nvPr/>
          </p:nvSpPr>
          <p:spPr>
            <a:xfrm rot="5400000">
              <a:off x="14032019" y="1734715"/>
              <a:ext cx="542403" cy="542403"/>
            </a:xfrm>
            <a:prstGeom prst="ellipse">
              <a:avLst/>
            </a:prstGeom>
            <a:solidFill>
              <a:srgbClr val="0B67D5"/>
            </a:solidFill>
            <a:ln>
              <a:noFill/>
            </a:ln>
            <a:effectLst>
              <a:outerShdw blurRad="431800" dist="177800" dir="5400000" sx="98000" sy="98000" algn="ctr" rotWithShape="0">
                <a:srgbClr val="0B67D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26789B76-1046-46AA-B54B-C4506CC02550}"/>
                </a:ext>
              </a:extLst>
            </p:cNvPr>
            <p:cNvSpPr/>
            <p:nvPr/>
          </p:nvSpPr>
          <p:spPr>
            <a:xfrm rot="5400000">
              <a:off x="14878417" y="4431492"/>
              <a:ext cx="542403" cy="542403"/>
            </a:xfrm>
            <a:prstGeom prst="ellipse">
              <a:avLst/>
            </a:prstGeom>
            <a:solidFill>
              <a:srgbClr val="4EA1E5"/>
            </a:solidFill>
            <a:ln>
              <a:noFill/>
            </a:ln>
            <a:effectLst>
              <a:outerShdw blurRad="431800" dist="177800" dir="5400000" sx="98000" sy="98000" algn="ctr" rotWithShape="0">
                <a:srgbClr val="4EA1E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9F7A976-B36F-4827-B8E8-E7FED026A4BC}"/>
                </a:ext>
              </a:extLst>
            </p:cNvPr>
            <p:cNvSpPr/>
            <p:nvPr/>
          </p:nvSpPr>
          <p:spPr>
            <a:xfrm rot="5400000">
              <a:off x="14032019" y="4431491"/>
              <a:ext cx="542403" cy="542403"/>
            </a:xfrm>
            <a:prstGeom prst="ellipse">
              <a:avLst/>
            </a:prstGeom>
            <a:solidFill>
              <a:srgbClr val="47E1F3"/>
            </a:solidFill>
            <a:ln>
              <a:noFill/>
            </a:ln>
            <a:effectLst>
              <a:outerShdw blurRad="431800" dist="177800" dir="5400000" sx="98000" sy="98000" algn="ctr" rotWithShape="0">
                <a:srgbClr val="47E1F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583F91DE-4922-4335-83A4-427C8EF156C6}"/>
                </a:ext>
              </a:extLst>
            </p:cNvPr>
            <p:cNvGrpSpPr/>
            <p:nvPr/>
          </p:nvGrpSpPr>
          <p:grpSpPr>
            <a:xfrm rot="5400000">
              <a:off x="15205616" y="3040733"/>
              <a:ext cx="3115961" cy="547385"/>
              <a:chOff x="695325" y="-1386840"/>
              <a:chExt cx="6478685" cy="1138118"/>
            </a:xfrm>
          </p:grpSpPr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5E294C4E-252F-4195-8092-6AACE30C153D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FB07D840-3AA2-41B9-86F2-C1BBD9D8FE2F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BB7BF7B1-977B-4F5D-9D7C-ED536E3B0799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1D0F13B8-D808-431C-99B6-57A909940C68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85321AE7-C4BB-42ED-8C49-83D55E9FA1F5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A779D3D2-A68C-4ECC-9321-C97111BD4E95}"/>
                </a:ext>
              </a:extLst>
            </p:cNvPr>
            <p:cNvGrpSpPr/>
            <p:nvPr/>
          </p:nvGrpSpPr>
          <p:grpSpPr>
            <a:xfrm rot="5400000">
              <a:off x="15907687" y="3043992"/>
              <a:ext cx="3115961" cy="547385"/>
              <a:chOff x="695325" y="-1386840"/>
              <a:chExt cx="6478685" cy="1138118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BF87117-46FA-4996-9BF4-F9176D6F8EAB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39575AB0-C034-42FC-9E74-048E35ED7BAD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42042A27-4D32-4D0D-BF83-5159123E6AF0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637BEB7A-0ED9-42D7-84E0-DBFD9115CC3D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73C30CA-CD7D-43FE-BE55-0FEB8F4B3AEA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E98928FC-A678-46B8-B4BF-F677E57BABF8}"/>
                </a:ext>
              </a:extLst>
            </p:cNvPr>
            <p:cNvSpPr txBox="1"/>
            <p:nvPr/>
          </p:nvSpPr>
          <p:spPr>
            <a:xfrm>
              <a:off x="14766656" y="985520"/>
              <a:ext cx="161148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dirty="0"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配色表</a:t>
              </a: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E13067E7-D651-4908-B9C1-5E38745F850B}"/>
              </a:ext>
            </a:extLst>
          </p:cNvPr>
          <p:cNvGrpSpPr/>
          <p:nvPr userDrawn="1"/>
        </p:nvGrpSpPr>
        <p:grpSpPr>
          <a:xfrm>
            <a:off x="-34712076" y="20536386"/>
            <a:ext cx="5431054" cy="4769148"/>
            <a:chOff x="12705293" y="800586"/>
            <a:chExt cx="5431054" cy="4769148"/>
          </a:xfrm>
        </p:grpSpPr>
        <p:sp>
          <p:nvSpPr>
            <p:cNvPr id="117" name="矩形: 圆角 116">
              <a:extLst>
                <a:ext uri="{FF2B5EF4-FFF2-40B4-BE49-F238E27FC236}">
                  <a16:creationId xmlns:a16="http://schemas.microsoft.com/office/drawing/2014/main" id="{6BB81139-5F1C-453F-818F-84BC51EBF79B}"/>
                </a:ext>
              </a:extLst>
            </p:cNvPr>
            <p:cNvSpPr/>
            <p:nvPr/>
          </p:nvSpPr>
          <p:spPr>
            <a:xfrm>
              <a:off x="12705293" y="800586"/>
              <a:ext cx="5431054" cy="4769148"/>
            </a:xfrm>
            <a:prstGeom prst="roundRect">
              <a:avLst>
                <a:gd name="adj" fmla="val 2607"/>
              </a:avLst>
            </a:prstGeom>
            <a:solidFill>
              <a:schemeClr val="bg1"/>
            </a:solidFill>
            <a:ln>
              <a:noFill/>
            </a:ln>
            <a:effectLst>
              <a:outerShdw blurRad="431800" dist="177800" dir="5400000" sx="98000" sy="98000" algn="ctr" rotWithShape="0">
                <a:schemeClr val="tx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3F0BE44A-5CB1-49D9-9BB5-51A4CD0FED37}"/>
                </a:ext>
              </a:extLst>
            </p:cNvPr>
            <p:cNvGrpSpPr/>
            <p:nvPr/>
          </p:nvGrpSpPr>
          <p:grpSpPr>
            <a:xfrm rot="5400000">
              <a:off x="11918545" y="3083103"/>
              <a:ext cx="3239178" cy="542403"/>
              <a:chOff x="695325" y="-1386840"/>
              <a:chExt cx="6734877" cy="1127760"/>
            </a:xfrm>
          </p:grpSpPr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8319F56A-0564-4118-BB10-6B7E744695B0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D3A0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3A0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CE9896A9-3F55-461C-8D1D-91AC2D9CC573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D772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7723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E3CE3C1F-0DDC-469B-9CA8-5C6DD2D2368C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FFA7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A76D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3365F246-070E-4533-96D5-F5D5661C3303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66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AB665402-FBFC-42A8-A3F7-7A25FAB68DD1}"/>
                  </a:ext>
                </a:extLst>
              </p:cNvPr>
              <p:cNvSpPr/>
              <p:nvPr/>
            </p:nvSpPr>
            <p:spPr>
              <a:xfrm>
                <a:off x="6302441" y="-1386840"/>
                <a:ext cx="1127761" cy="1127760"/>
              </a:xfrm>
              <a:prstGeom prst="ellipse">
                <a:avLst/>
              </a:prstGeom>
              <a:solidFill>
                <a:srgbClr val="D8444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8444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384026E0-02D8-466C-8845-C6DA50CFD6D9}"/>
                </a:ext>
              </a:extLst>
            </p:cNvPr>
            <p:cNvGrpSpPr/>
            <p:nvPr/>
          </p:nvGrpSpPr>
          <p:grpSpPr>
            <a:xfrm rot="5400000">
              <a:off x="14233398" y="2386254"/>
              <a:ext cx="1832442" cy="542403"/>
              <a:chOff x="695325" y="-1386840"/>
              <a:chExt cx="3810000" cy="1127760"/>
            </a:xfrm>
          </p:grpSpPr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1DB84B9A-C984-4F2F-A5C4-3C80A94774D1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18CD82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18CD82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B1937822-7216-4EF5-8923-028B21D7F7F3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DEF9E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EF9E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2E879812-37B3-4B50-8867-1B491A018BF5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8FE8C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FE8C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F078A892-BB7D-4023-816F-30D1E050E4E9}"/>
                </a:ext>
              </a:extLst>
            </p:cNvPr>
            <p:cNvGrpSpPr/>
            <p:nvPr/>
          </p:nvGrpSpPr>
          <p:grpSpPr>
            <a:xfrm rot="5400000">
              <a:off x="14435548" y="3025522"/>
              <a:ext cx="3115961" cy="547385"/>
              <a:chOff x="695325" y="-1386840"/>
              <a:chExt cx="6478685" cy="1138118"/>
            </a:xfrm>
          </p:grpSpPr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89D6B12B-973A-48CD-BD3D-F4B757781AC4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EF87DB28-7938-4A2B-A8E8-D5D40B91CB0E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A7D1DF7A-E1A9-433B-90B4-682E125EF0C7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6C322A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6C322A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E4E1E1B8-C6E9-4945-896E-485ABA6451D6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EAB774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EAB774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FDA884A8-9DEC-402E-AF64-C25C4E2CD66A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AB7B61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27822996-FC27-477C-BA8C-EAB3D2FDCC49}"/>
                </a:ext>
              </a:extLst>
            </p:cNvPr>
            <p:cNvSpPr/>
            <p:nvPr/>
          </p:nvSpPr>
          <p:spPr>
            <a:xfrm rot="5400000">
              <a:off x="14032019" y="2379735"/>
              <a:ext cx="542403" cy="542403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  <a:effectLst>
              <a:outerShdw blurRad="431800" dist="177800" dir="5400000" sx="98000" sy="98000" algn="ctr" rotWithShape="0">
                <a:srgbClr val="0072BC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EB198DC2-55D3-4F97-B41E-BB1C168867EA}"/>
                </a:ext>
              </a:extLst>
            </p:cNvPr>
            <p:cNvSpPr/>
            <p:nvPr/>
          </p:nvSpPr>
          <p:spPr>
            <a:xfrm rot="5400000">
              <a:off x="14050295" y="3691503"/>
              <a:ext cx="542403" cy="542403"/>
            </a:xfrm>
            <a:prstGeom prst="ellipse">
              <a:avLst/>
            </a:prstGeom>
            <a:solidFill>
              <a:srgbClr val="2C80F8"/>
            </a:solidFill>
            <a:ln>
              <a:noFill/>
            </a:ln>
            <a:effectLst>
              <a:outerShdw blurRad="431800" dist="177800" dir="5400000" sx="98000" sy="98000" algn="ctr" rotWithShape="0">
                <a:srgbClr val="2C80F8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DC1A8E25-4FE2-4EA3-95BE-B310934E57D6}"/>
                </a:ext>
              </a:extLst>
            </p:cNvPr>
            <p:cNvSpPr/>
            <p:nvPr/>
          </p:nvSpPr>
          <p:spPr>
            <a:xfrm rot="5400000">
              <a:off x="14878418" y="3669774"/>
              <a:ext cx="542403" cy="542403"/>
            </a:xfrm>
            <a:prstGeom prst="ellipse">
              <a:avLst/>
            </a:prstGeom>
            <a:solidFill>
              <a:srgbClr val="76C7E0"/>
            </a:solidFill>
            <a:ln>
              <a:noFill/>
            </a:ln>
            <a:effectLst>
              <a:outerShdw blurRad="431800" dist="177800" dir="5400000" sx="98000" sy="98000" algn="ctr" rotWithShape="0">
                <a:srgbClr val="76C7E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C7D99C84-1C35-4D5B-8F82-79044A8ABD60}"/>
                </a:ext>
              </a:extLst>
            </p:cNvPr>
            <p:cNvSpPr/>
            <p:nvPr/>
          </p:nvSpPr>
          <p:spPr>
            <a:xfrm rot="5400000">
              <a:off x="14032019" y="3024754"/>
              <a:ext cx="542403" cy="542403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  <a:effectLst>
              <a:outerShdw blurRad="431800" dist="177800" dir="5400000" sx="98000" sy="98000" algn="ctr" rotWithShape="0">
                <a:srgbClr val="00A4DE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53EA8449-0CF4-4C53-9FB0-75078C7B274B}"/>
                </a:ext>
              </a:extLst>
            </p:cNvPr>
            <p:cNvSpPr/>
            <p:nvPr/>
          </p:nvSpPr>
          <p:spPr>
            <a:xfrm rot="5400000">
              <a:off x="14032019" y="1734715"/>
              <a:ext cx="542403" cy="542403"/>
            </a:xfrm>
            <a:prstGeom prst="ellipse">
              <a:avLst/>
            </a:prstGeom>
            <a:solidFill>
              <a:srgbClr val="0B67D5"/>
            </a:solidFill>
            <a:ln>
              <a:noFill/>
            </a:ln>
            <a:effectLst>
              <a:outerShdw blurRad="431800" dist="177800" dir="5400000" sx="98000" sy="98000" algn="ctr" rotWithShape="0">
                <a:srgbClr val="0B67D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88E10B7E-B2B6-4A9C-B92F-88BEB8F7EF9C}"/>
                </a:ext>
              </a:extLst>
            </p:cNvPr>
            <p:cNvSpPr/>
            <p:nvPr/>
          </p:nvSpPr>
          <p:spPr>
            <a:xfrm rot="5400000">
              <a:off x="14878417" y="4431492"/>
              <a:ext cx="542403" cy="542403"/>
            </a:xfrm>
            <a:prstGeom prst="ellipse">
              <a:avLst/>
            </a:prstGeom>
            <a:solidFill>
              <a:srgbClr val="4EA1E5"/>
            </a:solidFill>
            <a:ln>
              <a:noFill/>
            </a:ln>
            <a:effectLst>
              <a:outerShdw blurRad="431800" dist="177800" dir="5400000" sx="98000" sy="98000" algn="ctr" rotWithShape="0">
                <a:srgbClr val="4EA1E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DE57E8C-F488-4FF4-A88E-1505B291979D}"/>
                </a:ext>
              </a:extLst>
            </p:cNvPr>
            <p:cNvSpPr/>
            <p:nvPr/>
          </p:nvSpPr>
          <p:spPr>
            <a:xfrm rot="5400000">
              <a:off x="14032019" y="4431491"/>
              <a:ext cx="542403" cy="542403"/>
            </a:xfrm>
            <a:prstGeom prst="ellipse">
              <a:avLst/>
            </a:prstGeom>
            <a:solidFill>
              <a:srgbClr val="47E1F3"/>
            </a:solidFill>
            <a:ln>
              <a:noFill/>
            </a:ln>
            <a:effectLst>
              <a:outerShdw blurRad="431800" dist="177800" dir="5400000" sx="98000" sy="98000" algn="ctr" rotWithShape="0">
                <a:srgbClr val="47E1F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2EFD0609-AF2A-4421-AB83-71CCC9D91111}"/>
                </a:ext>
              </a:extLst>
            </p:cNvPr>
            <p:cNvGrpSpPr/>
            <p:nvPr/>
          </p:nvGrpSpPr>
          <p:grpSpPr>
            <a:xfrm rot="5400000">
              <a:off x="15205616" y="3040733"/>
              <a:ext cx="3115961" cy="547385"/>
              <a:chOff x="695325" y="-1386840"/>
              <a:chExt cx="6478685" cy="1138118"/>
            </a:xfrm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41C7947E-8AEC-493D-8AEA-F206289D5A32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1B4BB518-9953-449F-A0CD-80B18F8FB4DA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35C27EAB-A263-4862-BCA3-E8789A842366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65D95522-9B91-4C77-A992-6A380AF5E657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86C5B3D5-6815-4AD9-9B7A-08D48DB4B61B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CDD39D73-FC15-426B-A9F0-4DBC55A48A92}"/>
                </a:ext>
              </a:extLst>
            </p:cNvPr>
            <p:cNvGrpSpPr/>
            <p:nvPr/>
          </p:nvGrpSpPr>
          <p:grpSpPr>
            <a:xfrm rot="5400000">
              <a:off x="15907687" y="3043992"/>
              <a:ext cx="3115961" cy="547385"/>
              <a:chOff x="695325" y="-1386840"/>
              <a:chExt cx="6478685" cy="1138118"/>
            </a:xfrm>
          </p:grpSpPr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BDF86ED9-F26D-4C36-89D8-85A4FAA538DA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00DEB521-90D1-4BEA-9F1E-D78BE24A0253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63D8C006-51F5-45BF-B232-E65A1D40B1FF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6A1A5E04-C0B8-44B6-B13B-78ABE50763CD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2A9890FE-2F54-40BD-BAB8-110B20A74497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B9D3924-94BB-4F9D-973A-C69E20BAC9E8}"/>
                </a:ext>
              </a:extLst>
            </p:cNvPr>
            <p:cNvSpPr txBox="1"/>
            <p:nvPr/>
          </p:nvSpPr>
          <p:spPr>
            <a:xfrm>
              <a:off x="14766656" y="985520"/>
              <a:ext cx="161148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dirty="0"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配色表</a:t>
              </a: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0BA6AF25-71BF-4990-A287-4E3519689A16}"/>
              </a:ext>
            </a:extLst>
          </p:cNvPr>
          <p:cNvGrpSpPr/>
          <p:nvPr userDrawn="1"/>
        </p:nvGrpSpPr>
        <p:grpSpPr>
          <a:xfrm>
            <a:off x="43227920" y="20295093"/>
            <a:ext cx="5431054" cy="4769148"/>
            <a:chOff x="12705293" y="800586"/>
            <a:chExt cx="5431054" cy="4769148"/>
          </a:xfrm>
        </p:grpSpPr>
        <p:sp>
          <p:nvSpPr>
            <p:cNvPr id="155" name="矩形: 圆角 154">
              <a:extLst>
                <a:ext uri="{FF2B5EF4-FFF2-40B4-BE49-F238E27FC236}">
                  <a16:creationId xmlns:a16="http://schemas.microsoft.com/office/drawing/2014/main" id="{B822DF42-5456-4A2D-9930-6634A370097A}"/>
                </a:ext>
              </a:extLst>
            </p:cNvPr>
            <p:cNvSpPr/>
            <p:nvPr/>
          </p:nvSpPr>
          <p:spPr>
            <a:xfrm>
              <a:off x="12705293" y="800586"/>
              <a:ext cx="5431054" cy="4769148"/>
            </a:xfrm>
            <a:prstGeom prst="roundRect">
              <a:avLst>
                <a:gd name="adj" fmla="val 2607"/>
              </a:avLst>
            </a:prstGeom>
            <a:solidFill>
              <a:schemeClr val="bg1"/>
            </a:solidFill>
            <a:ln>
              <a:noFill/>
            </a:ln>
            <a:effectLst>
              <a:outerShdw blurRad="431800" dist="177800" dir="5400000" sx="98000" sy="98000" algn="ctr" rotWithShape="0">
                <a:schemeClr val="tx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FF6E8683-2D95-4B5D-BE99-F79886344742}"/>
                </a:ext>
              </a:extLst>
            </p:cNvPr>
            <p:cNvGrpSpPr/>
            <p:nvPr/>
          </p:nvGrpSpPr>
          <p:grpSpPr>
            <a:xfrm rot="5400000">
              <a:off x="11918545" y="3083103"/>
              <a:ext cx="3239178" cy="542403"/>
              <a:chOff x="695325" y="-1386840"/>
              <a:chExt cx="6734877" cy="1127760"/>
            </a:xfrm>
          </p:grpSpPr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F3E028FA-7A09-4E68-B273-E368DDE0C1AC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D3A0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3A0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F19F114C-AAEA-44E7-8AD3-6DD7BF8D34AC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D772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D7723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111CC13-3ACD-4BD7-933C-67A325DDB32C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FFA7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A76D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70A386FA-EB35-4DFE-8462-BCCCFE96FF86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66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E76392FB-5883-47C4-8102-62B3BE031443}"/>
                  </a:ext>
                </a:extLst>
              </p:cNvPr>
              <p:cNvSpPr/>
              <p:nvPr/>
            </p:nvSpPr>
            <p:spPr>
              <a:xfrm>
                <a:off x="6302441" y="-1386840"/>
                <a:ext cx="1127761" cy="1127760"/>
              </a:xfrm>
              <a:prstGeom prst="ellipse">
                <a:avLst/>
              </a:prstGeom>
              <a:solidFill>
                <a:srgbClr val="D8444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8444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054EEB51-56C4-405D-9FE7-739A921844C3}"/>
                </a:ext>
              </a:extLst>
            </p:cNvPr>
            <p:cNvGrpSpPr/>
            <p:nvPr/>
          </p:nvGrpSpPr>
          <p:grpSpPr>
            <a:xfrm rot="5400000">
              <a:off x="14233398" y="2386254"/>
              <a:ext cx="1832442" cy="542403"/>
              <a:chOff x="695325" y="-1386840"/>
              <a:chExt cx="3810000" cy="1127760"/>
            </a:xfrm>
          </p:grpSpPr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5D19591E-515E-4064-9369-1C29A81106CE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18CD82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18CD82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46B2B243-B142-4A19-BB12-ED3BDD282B6A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DEF9E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DEF9E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E4C849C8-C9E0-4841-8456-DFE9B9839D60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8FE8C3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FE8C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D47BB759-D12F-4FDE-AD45-87C7643789FE}"/>
                </a:ext>
              </a:extLst>
            </p:cNvPr>
            <p:cNvGrpSpPr/>
            <p:nvPr/>
          </p:nvGrpSpPr>
          <p:grpSpPr>
            <a:xfrm rot="5400000">
              <a:off x="14435548" y="3025522"/>
              <a:ext cx="3115961" cy="547385"/>
              <a:chOff x="695325" y="-1386840"/>
              <a:chExt cx="6478685" cy="1138118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96A6FBF1-C3DC-4B68-8EB7-A87EF72FCF93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7C402502-D4A3-4E6F-9BC8-EE21EB025158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5410F9E7-8370-4091-AE95-86C8A7B9D098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6C322A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6C322A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B58323B7-8B25-4AFC-A846-C66E982F9181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EAB774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EAB774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B8E907DD-8DF6-42A1-9B02-975E5F82EA19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AB7B61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FC000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3CC73AE9-2D9A-460C-B023-42495D64B617}"/>
                </a:ext>
              </a:extLst>
            </p:cNvPr>
            <p:cNvSpPr/>
            <p:nvPr/>
          </p:nvSpPr>
          <p:spPr>
            <a:xfrm rot="5400000">
              <a:off x="14032019" y="2379735"/>
              <a:ext cx="542403" cy="542403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  <a:effectLst>
              <a:outerShdw blurRad="431800" dist="177800" dir="5400000" sx="98000" sy="98000" algn="ctr" rotWithShape="0">
                <a:srgbClr val="0072BC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2252F355-4F52-4418-92A1-723E14D398BE}"/>
                </a:ext>
              </a:extLst>
            </p:cNvPr>
            <p:cNvSpPr/>
            <p:nvPr/>
          </p:nvSpPr>
          <p:spPr>
            <a:xfrm rot="5400000">
              <a:off x="14050295" y="3691503"/>
              <a:ext cx="542403" cy="542403"/>
            </a:xfrm>
            <a:prstGeom prst="ellipse">
              <a:avLst/>
            </a:prstGeom>
            <a:solidFill>
              <a:srgbClr val="2C80F8"/>
            </a:solidFill>
            <a:ln>
              <a:noFill/>
            </a:ln>
            <a:effectLst>
              <a:outerShdw blurRad="431800" dist="177800" dir="5400000" sx="98000" sy="98000" algn="ctr" rotWithShape="0">
                <a:srgbClr val="2C80F8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39BB79D2-FD87-4794-8CFA-B103C564E6CE}"/>
                </a:ext>
              </a:extLst>
            </p:cNvPr>
            <p:cNvSpPr/>
            <p:nvPr/>
          </p:nvSpPr>
          <p:spPr>
            <a:xfrm rot="5400000">
              <a:off x="14878418" y="3669774"/>
              <a:ext cx="542403" cy="542403"/>
            </a:xfrm>
            <a:prstGeom prst="ellipse">
              <a:avLst/>
            </a:prstGeom>
            <a:solidFill>
              <a:srgbClr val="76C7E0"/>
            </a:solidFill>
            <a:ln>
              <a:noFill/>
            </a:ln>
            <a:effectLst>
              <a:outerShdw blurRad="431800" dist="177800" dir="5400000" sx="98000" sy="98000" algn="ctr" rotWithShape="0">
                <a:srgbClr val="76C7E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78762A3A-DC2F-4530-B098-826FD983ADFB}"/>
                </a:ext>
              </a:extLst>
            </p:cNvPr>
            <p:cNvSpPr/>
            <p:nvPr/>
          </p:nvSpPr>
          <p:spPr>
            <a:xfrm rot="5400000">
              <a:off x="14032019" y="3024754"/>
              <a:ext cx="542403" cy="542403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  <a:effectLst>
              <a:outerShdw blurRad="431800" dist="177800" dir="5400000" sx="98000" sy="98000" algn="ctr" rotWithShape="0">
                <a:srgbClr val="00A4DE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8891A35D-B50F-4F0E-833C-E0B77674A139}"/>
                </a:ext>
              </a:extLst>
            </p:cNvPr>
            <p:cNvSpPr/>
            <p:nvPr/>
          </p:nvSpPr>
          <p:spPr>
            <a:xfrm rot="5400000">
              <a:off x="14032019" y="1734715"/>
              <a:ext cx="542403" cy="542403"/>
            </a:xfrm>
            <a:prstGeom prst="ellipse">
              <a:avLst/>
            </a:prstGeom>
            <a:solidFill>
              <a:srgbClr val="0B67D5"/>
            </a:solidFill>
            <a:ln>
              <a:noFill/>
            </a:ln>
            <a:effectLst>
              <a:outerShdw blurRad="431800" dist="177800" dir="5400000" sx="98000" sy="98000" algn="ctr" rotWithShape="0">
                <a:srgbClr val="0B67D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46367554-006D-4D49-9545-CFE6F5DBB8BD}"/>
                </a:ext>
              </a:extLst>
            </p:cNvPr>
            <p:cNvSpPr/>
            <p:nvPr/>
          </p:nvSpPr>
          <p:spPr>
            <a:xfrm rot="5400000">
              <a:off x="14878417" y="4431492"/>
              <a:ext cx="542403" cy="542403"/>
            </a:xfrm>
            <a:prstGeom prst="ellipse">
              <a:avLst/>
            </a:prstGeom>
            <a:solidFill>
              <a:srgbClr val="4EA1E5"/>
            </a:solidFill>
            <a:ln>
              <a:noFill/>
            </a:ln>
            <a:effectLst>
              <a:outerShdw blurRad="431800" dist="177800" dir="5400000" sx="98000" sy="98000" algn="ctr" rotWithShape="0">
                <a:srgbClr val="4EA1E5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FE0C3ABF-0517-4A1A-AA88-DBCB38068E00}"/>
                </a:ext>
              </a:extLst>
            </p:cNvPr>
            <p:cNvSpPr/>
            <p:nvPr/>
          </p:nvSpPr>
          <p:spPr>
            <a:xfrm rot="5400000">
              <a:off x="14032019" y="4431491"/>
              <a:ext cx="542403" cy="542403"/>
            </a:xfrm>
            <a:prstGeom prst="ellipse">
              <a:avLst/>
            </a:prstGeom>
            <a:solidFill>
              <a:srgbClr val="47E1F3"/>
            </a:solidFill>
            <a:ln>
              <a:noFill/>
            </a:ln>
            <a:effectLst>
              <a:outerShdw blurRad="431800" dist="177800" dir="5400000" sx="98000" sy="98000" algn="ctr" rotWithShape="0">
                <a:srgbClr val="47E1F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6EAF7F02-7F89-40D4-A4E5-D11FE1592F47}"/>
                </a:ext>
              </a:extLst>
            </p:cNvPr>
            <p:cNvGrpSpPr/>
            <p:nvPr/>
          </p:nvGrpSpPr>
          <p:grpSpPr>
            <a:xfrm rot="5400000">
              <a:off x="15205616" y="3040733"/>
              <a:ext cx="3115961" cy="547385"/>
              <a:chOff x="695325" y="-1386840"/>
              <a:chExt cx="6478685" cy="1138118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E7FBFF6C-A61B-45A2-8194-DD6CE49BE549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9B892CE3-ED90-4A60-923E-53E1AF937A2C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26DCD2F2-90CC-42EF-844B-6AF92AF831CF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6BCB9BE7-A3FB-4276-A00D-9F1501697F21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D17C3F47-2B72-4E42-B41F-C333D3BF71EB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C91C0209-743C-4F41-815B-FC6D1D57D55C}"/>
                </a:ext>
              </a:extLst>
            </p:cNvPr>
            <p:cNvGrpSpPr/>
            <p:nvPr/>
          </p:nvGrpSpPr>
          <p:grpSpPr>
            <a:xfrm rot="5400000">
              <a:off x="15907687" y="3043992"/>
              <a:ext cx="3115961" cy="547385"/>
              <a:chOff x="695325" y="-1386840"/>
              <a:chExt cx="6478685" cy="1138118"/>
            </a:xfrm>
          </p:grpSpPr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8F964445-D62F-435D-BD41-694AC7FFD9E5}"/>
                  </a:ext>
                </a:extLst>
              </p:cNvPr>
              <p:cNvSpPr/>
              <p:nvPr/>
            </p:nvSpPr>
            <p:spPr>
              <a:xfrm>
                <a:off x="695325" y="-1386840"/>
                <a:ext cx="1127760" cy="1127760"/>
              </a:xfrm>
              <a:prstGeom prst="ellipse">
                <a:avLst/>
              </a:prstGeom>
              <a:solidFill>
                <a:srgbClr val="8A1B07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8A1B07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49999DEF-ADED-4B65-BCD4-0E5ADF5CBA76}"/>
                  </a:ext>
                </a:extLst>
              </p:cNvPr>
              <p:cNvSpPr/>
              <p:nvPr/>
            </p:nvSpPr>
            <p:spPr>
              <a:xfrm>
                <a:off x="4718685" y="-1386840"/>
                <a:ext cx="1127760" cy="1127760"/>
              </a:xfrm>
              <a:prstGeom prst="ellipse">
                <a:avLst/>
              </a:prstGeom>
              <a:solidFill>
                <a:srgbClr val="F3704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F3704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DAC58079-6628-4F58-A5A0-7EF8E7B71DF5}"/>
                  </a:ext>
                </a:extLst>
              </p:cNvPr>
              <p:cNvSpPr/>
              <p:nvPr/>
            </p:nvSpPr>
            <p:spPr>
              <a:xfrm>
                <a:off x="3377565" y="-1386840"/>
                <a:ext cx="1127760" cy="1127760"/>
              </a:xfrm>
              <a:prstGeom prst="ellipse">
                <a:avLst/>
              </a:prstGeom>
              <a:solidFill>
                <a:srgbClr val="7A7A4E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7A7A4E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36ED97A9-8558-4E7D-8EFB-F815560D6336}"/>
                  </a:ext>
                </a:extLst>
              </p:cNvPr>
              <p:cNvSpPr/>
              <p:nvPr/>
            </p:nvSpPr>
            <p:spPr>
              <a:xfrm>
                <a:off x="2036445" y="-1386840"/>
                <a:ext cx="1127760" cy="1127760"/>
              </a:xfrm>
              <a:prstGeom prst="ellipse">
                <a:avLst/>
              </a:prstGeom>
              <a:solidFill>
                <a:srgbClr val="CFA86D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CFA86D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223936E2-A0F0-4C93-BAE5-11DE1BE75B71}"/>
                  </a:ext>
                </a:extLst>
              </p:cNvPr>
              <p:cNvSpPr/>
              <p:nvPr/>
            </p:nvSpPr>
            <p:spPr>
              <a:xfrm>
                <a:off x="6046249" y="-1376482"/>
                <a:ext cx="1127761" cy="1127760"/>
              </a:xfrm>
              <a:prstGeom prst="ellipse">
                <a:avLst/>
              </a:prstGeom>
              <a:solidFill>
                <a:srgbClr val="40151F"/>
              </a:solidFill>
              <a:ln>
                <a:noFill/>
              </a:ln>
              <a:effectLst>
                <a:outerShdw blurRad="431800" dist="177800" dir="5400000" sx="98000" sy="98000" algn="ctr" rotWithShape="0">
                  <a:srgbClr val="40151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7A3AF1C0-FEB0-4864-B255-8A517FB33629}"/>
                </a:ext>
              </a:extLst>
            </p:cNvPr>
            <p:cNvSpPr txBox="1"/>
            <p:nvPr/>
          </p:nvSpPr>
          <p:spPr>
            <a:xfrm>
              <a:off x="14766656" y="985520"/>
              <a:ext cx="161148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dirty="0"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配色表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7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57" r:id="rId5"/>
    <p:sldLayoutId id="2147483661" r:id="rId6"/>
    <p:sldLayoutId id="2147483655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矩形 1355">
            <a:extLst>
              <a:ext uri="{FF2B5EF4-FFF2-40B4-BE49-F238E27FC236}">
                <a16:creationId xmlns:a16="http://schemas.microsoft.com/office/drawing/2014/main" id="{1155B757-D4F0-4CBE-ACEA-ACA96B4F058F}"/>
              </a:ext>
            </a:extLst>
          </p:cNvPr>
          <p:cNvSpPr/>
          <p:nvPr/>
        </p:nvSpPr>
        <p:spPr>
          <a:xfrm>
            <a:off x="5557" y="1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ECF2380-40C3-4DA0-84DD-51F36E2F4619}"/>
              </a:ext>
            </a:extLst>
          </p:cNvPr>
          <p:cNvSpPr/>
          <p:nvPr/>
        </p:nvSpPr>
        <p:spPr>
          <a:xfrm>
            <a:off x="695325" y="662892"/>
            <a:ext cx="10801350" cy="5250264"/>
          </a:xfrm>
          <a:prstGeom prst="roundRect">
            <a:avLst>
              <a:gd name="adj" fmla="val 350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3664B9D-9E1E-4AC9-B3C2-0BBEB9A49BF6}"/>
              </a:ext>
            </a:extLst>
          </p:cNvPr>
          <p:cNvSpPr/>
          <p:nvPr/>
        </p:nvSpPr>
        <p:spPr>
          <a:xfrm>
            <a:off x="695325" y="756829"/>
            <a:ext cx="10801350" cy="5250264"/>
          </a:xfrm>
          <a:prstGeom prst="roundRect">
            <a:avLst>
              <a:gd name="adj" fmla="val 350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7" name="矩形: 圆角 1236">
            <a:extLst>
              <a:ext uri="{FF2B5EF4-FFF2-40B4-BE49-F238E27FC236}">
                <a16:creationId xmlns:a16="http://schemas.microsoft.com/office/drawing/2014/main" id="{F82B885D-5D38-47D6-9FDA-767C06000060}"/>
              </a:ext>
            </a:extLst>
          </p:cNvPr>
          <p:cNvSpPr/>
          <p:nvPr/>
        </p:nvSpPr>
        <p:spPr>
          <a:xfrm>
            <a:off x="693295" y="460748"/>
            <a:ext cx="4716817" cy="3302000"/>
          </a:xfrm>
          <a:prstGeom prst="roundRect">
            <a:avLst>
              <a:gd name="adj" fmla="val 7692"/>
            </a:avLst>
          </a:prstGeom>
          <a:blipFill dpi="0" rotWithShape="1">
            <a:blip r:embed="rId3">
              <a:alphaModFix amt="4000"/>
            </a:blip>
            <a:srcRect/>
            <a:stretch>
              <a:fillRect t="-15" b="-1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4" name="矩形: 圆角 1263">
            <a:extLst>
              <a:ext uri="{FF2B5EF4-FFF2-40B4-BE49-F238E27FC236}">
                <a16:creationId xmlns:a16="http://schemas.microsoft.com/office/drawing/2014/main" id="{35A17538-74B0-4B42-9F9E-989A9B17E3C7}"/>
              </a:ext>
            </a:extLst>
          </p:cNvPr>
          <p:cNvSpPr/>
          <p:nvPr/>
        </p:nvSpPr>
        <p:spPr>
          <a:xfrm>
            <a:off x="0" y="3200040"/>
            <a:ext cx="4716817" cy="3302000"/>
          </a:xfrm>
          <a:prstGeom prst="roundRect">
            <a:avLst>
              <a:gd name="adj" fmla="val 7692"/>
            </a:avLst>
          </a:prstGeom>
          <a:blipFill dpi="0" rotWithShape="1">
            <a:blip r:embed="rId3">
              <a:alphaModFix amt="4000"/>
            </a:blip>
            <a:srcRect/>
            <a:stretch>
              <a:fillRect t="-15" b="-1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6" name="任意多边形: 形状 1245">
            <a:extLst>
              <a:ext uri="{FF2B5EF4-FFF2-40B4-BE49-F238E27FC236}">
                <a16:creationId xmlns:a16="http://schemas.microsoft.com/office/drawing/2014/main" id="{1FD1BC20-DF96-468E-94DB-31B3C4F5CF92}"/>
              </a:ext>
            </a:extLst>
          </p:cNvPr>
          <p:cNvSpPr/>
          <p:nvPr/>
        </p:nvSpPr>
        <p:spPr>
          <a:xfrm>
            <a:off x="4342088" y="732555"/>
            <a:ext cx="3507824" cy="115004"/>
          </a:xfrm>
          <a:custGeom>
            <a:avLst/>
            <a:gdLst>
              <a:gd name="connsiteX0" fmla="*/ 0 w 3507824"/>
              <a:gd name="connsiteY0" fmla="*/ 0 h 109435"/>
              <a:gd name="connsiteX1" fmla="*/ 3507824 w 3507824"/>
              <a:gd name="connsiteY1" fmla="*/ 0 h 109435"/>
              <a:gd name="connsiteX2" fmla="*/ 3476651 w 3507824"/>
              <a:gd name="connsiteY2" fmla="*/ 46237 h 109435"/>
              <a:gd name="connsiteX3" fmla="*/ 3324076 w 3507824"/>
              <a:gd name="connsiteY3" fmla="*/ 109435 h 109435"/>
              <a:gd name="connsiteX4" fmla="*/ 183747 w 3507824"/>
              <a:gd name="connsiteY4" fmla="*/ 109434 h 109435"/>
              <a:gd name="connsiteX5" fmla="*/ 31173 w 3507824"/>
              <a:gd name="connsiteY5" fmla="*/ 46236 h 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24" h="109435">
                <a:moveTo>
                  <a:pt x="0" y="0"/>
                </a:moveTo>
                <a:lnTo>
                  <a:pt x="3507824" y="0"/>
                </a:lnTo>
                <a:lnTo>
                  <a:pt x="3476651" y="46237"/>
                </a:lnTo>
                <a:cubicBezTo>
                  <a:pt x="3437603" y="85284"/>
                  <a:pt x="3383660" y="109435"/>
                  <a:pt x="3324076" y="109435"/>
                </a:cubicBezTo>
                <a:lnTo>
                  <a:pt x="183747" y="109434"/>
                </a:lnTo>
                <a:cubicBezTo>
                  <a:pt x="124163" y="109434"/>
                  <a:pt x="70220" y="85283"/>
                  <a:pt x="31173" y="462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54" name="直接连接符 1353">
            <a:extLst>
              <a:ext uri="{FF2B5EF4-FFF2-40B4-BE49-F238E27FC236}">
                <a16:creationId xmlns:a16="http://schemas.microsoft.com/office/drawing/2014/main" id="{5254674C-BE99-4D24-A0EF-793E2A5B6127}"/>
              </a:ext>
            </a:extLst>
          </p:cNvPr>
          <p:cNvCxnSpPr>
            <a:cxnSpLocks/>
          </p:cNvCxnSpPr>
          <p:nvPr/>
        </p:nvCxnSpPr>
        <p:spPr>
          <a:xfrm>
            <a:off x="53340" y="6308725"/>
            <a:ext cx="584573" cy="0"/>
          </a:xfrm>
          <a:prstGeom prst="line">
            <a:avLst/>
          </a:prstGeom>
          <a:ln w="285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直接连接符 1354">
            <a:extLst>
              <a:ext uri="{FF2B5EF4-FFF2-40B4-BE49-F238E27FC236}">
                <a16:creationId xmlns:a16="http://schemas.microsoft.com/office/drawing/2014/main" id="{206EA1AB-5059-4CBC-9BEC-642E027613A4}"/>
              </a:ext>
            </a:extLst>
          </p:cNvPr>
          <p:cNvCxnSpPr>
            <a:cxnSpLocks/>
          </p:cNvCxnSpPr>
          <p:nvPr/>
        </p:nvCxnSpPr>
        <p:spPr>
          <a:xfrm>
            <a:off x="434289" y="6448425"/>
            <a:ext cx="385697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7" name="椭圆 1316">
            <a:extLst>
              <a:ext uri="{FF2B5EF4-FFF2-40B4-BE49-F238E27FC236}">
                <a16:creationId xmlns:a16="http://schemas.microsoft.com/office/drawing/2014/main" id="{38315392-F16F-4A2E-B93C-EA5BA8ED36CC}"/>
              </a:ext>
            </a:extLst>
          </p:cNvPr>
          <p:cNvSpPr/>
          <p:nvPr/>
        </p:nvSpPr>
        <p:spPr>
          <a:xfrm>
            <a:off x="9696946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8" name="椭圆 1317">
            <a:extLst>
              <a:ext uri="{FF2B5EF4-FFF2-40B4-BE49-F238E27FC236}">
                <a16:creationId xmlns:a16="http://schemas.microsoft.com/office/drawing/2014/main" id="{61A2B138-EE98-44DF-9C27-FF984E592C40}"/>
              </a:ext>
            </a:extLst>
          </p:cNvPr>
          <p:cNvSpPr/>
          <p:nvPr/>
        </p:nvSpPr>
        <p:spPr>
          <a:xfrm>
            <a:off x="9757637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9" name="椭圆 1318">
            <a:extLst>
              <a:ext uri="{FF2B5EF4-FFF2-40B4-BE49-F238E27FC236}">
                <a16:creationId xmlns:a16="http://schemas.microsoft.com/office/drawing/2014/main" id="{E2C96285-2975-4813-BB08-5AD7ECD5AB77}"/>
              </a:ext>
            </a:extLst>
          </p:cNvPr>
          <p:cNvSpPr/>
          <p:nvPr/>
        </p:nvSpPr>
        <p:spPr>
          <a:xfrm>
            <a:off x="9818328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0" name="椭圆 1319">
            <a:extLst>
              <a:ext uri="{FF2B5EF4-FFF2-40B4-BE49-F238E27FC236}">
                <a16:creationId xmlns:a16="http://schemas.microsoft.com/office/drawing/2014/main" id="{6874FE48-9E65-4A3E-9A54-105C351354BF}"/>
              </a:ext>
            </a:extLst>
          </p:cNvPr>
          <p:cNvSpPr/>
          <p:nvPr/>
        </p:nvSpPr>
        <p:spPr>
          <a:xfrm>
            <a:off x="9879019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1" name="椭圆 1320">
            <a:extLst>
              <a:ext uri="{FF2B5EF4-FFF2-40B4-BE49-F238E27FC236}">
                <a16:creationId xmlns:a16="http://schemas.microsoft.com/office/drawing/2014/main" id="{902D8953-34E4-4F29-9316-A9D0090FF868}"/>
              </a:ext>
            </a:extLst>
          </p:cNvPr>
          <p:cNvSpPr/>
          <p:nvPr/>
        </p:nvSpPr>
        <p:spPr>
          <a:xfrm>
            <a:off x="9939710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2" name="椭圆 1321">
            <a:extLst>
              <a:ext uri="{FF2B5EF4-FFF2-40B4-BE49-F238E27FC236}">
                <a16:creationId xmlns:a16="http://schemas.microsoft.com/office/drawing/2014/main" id="{2775E0DF-2EE9-47B3-B136-FBF7452ED6CC}"/>
              </a:ext>
            </a:extLst>
          </p:cNvPr>
          <p:cNvSpPr/>
          <p:nvPr/>
        </p:nvSpPr>
        <p:spPr>
          <a:xfrm>
            <a:off x="10000400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3" name="椭圆 1322">
            <a:extLst>
              <a:ext uri="{FF2B5EF4-FFF2-40B4-BE49-F238E27FC236}">
                <a16:creationId xmlns:a16="http://schemas.microsoft.com/office/drawing/2014/main" id="{2802E878-57B3-41F3-8289-81A2CFEF3A43}"/>
              </a:ext>
            </a:extLst>
          </p:cNvPr>
          <p:cNvSpPr/>
          <p:nvPr/>
        </p:nvSpPr>
        <p:spPr>
          <a:xfrm>
            <a:off x="10061091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4" name="椭圆 1323">
            <a:extLst>
              <a:ext uri="{FF2B5EF4-FFF2-40B4-BE49-F238E27FC236}">
                <a16:creationId xmlns:a16="http://schemas.microsoft.com/office/drawing/2014/main" id="{D8B3DF9E-C32E-4680-82DE-EC307D295C53}"/>
              </a:ext>
            </a:extLst>
          </p:cNvPr>
          <p:cNvSpPr/>
          <p:nvPr/>
        </p:nvSpPr>
        <p:spPr>
          <a:xfrm>
            <a:off x="10121782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5" name="椭圆 1324">
            <a:extLst>
              <a:ext uri="{FF2B5EF4-FFF2-40B4-BE49-F238E27FC236}">
                <a16:creationId xmlns:a16="http://schemas.microsoft.com/office/drawing/2014/main" id="{BA191110-F632-416B-981E-AB6AA74B9ACA}"/>
              </a:ext>
            </a:extLst>
          </p:cNvPr>
          <p:cNvSpPr/>
          <p:nvPr/>
        </p:nvSpPr>
        <p:spPr>
          <a:xfrm>
            <a:off x="10182473" y="2791576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6" name="椭圆 1325">
            <a:extLst>
              <a:ext uri="{FF2B5EF4-FFF2-40B4-BE49-F238E27FC236}">
                <a16:creationId xmlns:a16="http://schemas.microsoft.com/office/drawing/2014/main" id="{935495FF-3DBA-465A-B8AB-6C1DEBEDFEA4}"/>
              </a:ext>
            </a:extLst>
          </p:cNvPr>
          <p:cNvSpPr/>
          <p:nvPr/>
        </p:nvSpPr>
        <p:spPr>
          <a:xfrm>
            <a:off x="9696946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7" name="椭圆 1326">
            <a:extLst>
              <a:ext uri="{FF2B5EF4-FFF2-40B4-BE49-F238E27FC236}">
                <a16:creationId xmlns:a16="http://schemas.microsoft.com/office/drawing/2014/main" id="{2C5D2D0E-2A7B-43D0-BB5B-2A06E508FCC5}"/>
              </a:ext>
            </a:extLst>
          </p:cNvPr>
          <p:cNvSpPr/>
          <p:nvPr/>
        </p:nvSpPr>
        <p:spPr>
          <a:xfrm>
            <a:off x="9757637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8" name="椭圆 1327">
            <a:extLst>
              <a:ext uri="{FF2B5EF4-FFF2-40B4-BE49-F238E27FC236}">
                <a16:creationId xmlns:a16="http://schemas.microsoft.com/office/drawing/2014/main" id="{7696C2F9-EBBA-467E-AF02-0E83D512D1E7}"/>
              </a:ext>
            </a:extLst>
          </p:cNvPr>
          <p:cNvSpPr/>
          <p:nvPr/>
        </p:nvSpPr>
        <p:spPr>
          <a:xfrm>
            <a:off x="9818328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9" name="椭圆 1328">
            <a:extLst>
              <a:ext uri="{FF2B5EF4-FFF2-40B4-BE49-F238E27FC236}">
                <a16:creationId xmlns:a16="http://schemas.microsoft.com/office/drawing/2014/main" id="{1E9B4A33-445B-4477-A9FE-8896497D48DD}"/>
              </a:ext>
            </a:extLst>
          </p:cNvPr>
          <p:cNvSpPr/>
          <p:nvPr/>
        </p:nvSpPr>
        <p:spPr>
          <a:xfrm>
            <a:off x="9879019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0" name="椭圆 1329">
            <a:extLst>
              <a:ext uri="{FF2B5EF4-FFF2-40B4-BE49-F238E27FC236}">
                <a16:creationId xmlns:a16="http://schemas.microsoft.com/office/drawing/2014/main" id="{922A9E77-3A6C-4F64-9537-83205BE658F3}"/>
              </a:ext>
            </a:extLst>
          </p:cNvPr>
          <p:cNvSpPr/>
          <p:nvPr/>
        </p:nvSpPr>
        <p:spPr>
          <a:xfrm>
            <a:off x="9939710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" name="椭圆 1330">
            <a:extLst>
              <a:ext uri="{FF2B5EF4-FFF2-40B4-BE49-F238E27FC236}">
                <a16:creationId xmlns:a16="http://schemas.microsoft.com/office/drawing/2014/main" id="{6172F6A5-B4EB-467A-B1AF-773FD482C669}"/>
              </a:ext>
            </a:extLst>
          </p:cNvPr>
          <p:cNvSpPr/>
          <p:nvPr/>
        </p:nvSpPr>
        <p:spPr>
          <a:xfrm>
            <a:off x="10000400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" name="椭圆 1331">
            <a:extLst>
              <a:ext uri="{FF2B5EF4-FFF2-40B4-BE49-F238E27FC236}">
                <a16:creationId xmlns:a16="http://schemas.microsoft.com/office/drawing/2014/main" id="{ED81D04D-C094-4487-A47E-92531F304006}"/>
              </a:ext>
            </a:extLst>
          </p:cNvPr>
          <p:cNvSpPr/>
          <p:nvPr/>
        </p:nvSpPr>
        <p:spPr>
          <a:xfrm>
            <a:off x="10061091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" name="椭圆 1332">
            <a:extLst>
              <a:ext uri="{FF2B5EF4-FFF2-40B4-BE49-F238E27FC236}">
                <a16:creationId xmlns:a16="http://schemas.microsoft.com/office/drawing/2014/main" id="{743246BD-64AB-4DF0-BE9C-B8C27410B244}"/>
              </a:ext>
            </a:extLst>
          </p:cNvPr>
          <p:cNvSpPr/>
          <p:nvPr/>
        </p:nvSpPr>
        <p:spPr>
          <a:xfrm>
            <a:off x="10121782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" name="椭圆 1333">
            <a:extLst>
              <a:ext uri="{FF2B5EF4-FFF2-40B4-BE49-F238E27FC236}">
                <a16:creationId xmlns:a16="http://schemas.microsoft.com/office/drawing/2014/main" id="{3F71EDBD-FCE8-4F18-9564-B6AD6740A14B}"/>
              </a:ext>
            </a:extLst>
          </p:cNvPr>
          <p:cNvSpPr/>
          <p:nvPr/>
        </p:nvSpPr>
        <p:spPr>
          <a:xfrm>
            <a:off x="10182473" y="2855345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5" name="椭圆 1334">
            <a:extLst>
              <a:ext uri="{FF2B5EF4-FFF2-40B4-BE49-F238E27FC236}">
                <a16:creationId xmlns:a16="http://schemas.microsoft.com/office/drawing/2014/main" id="{49723E40-342F-4787-857A-35C4E1C0621A}"/>
              </a:ext>
            </a:extLst>
          </p:cNvPr>
          <p:cNvSpPr/>
          <p:nvPr/>
        </p:nvSpPr>
        <p:spPr>
          <a:xfrm>
            <a:off x="9696946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6" name="椭圆 1335">
            <a:extLst>
              <a:ext uri="{FF2B5EF4-FFF2-40B4-BE49-F238E27FC236}">
                <a16:creationId xmlns:a16="http://schemas.microsoft.com/office/drawing/2014/main" id="{81D2A968-0AB3-4002-96C9-338B8DCA625B}"/>
              </a:ext>
            </a:extLst>
          </p:cNvPr>
          <p:cNvSpPr/>
          <p:nvPr/>
        </p:nvSpPr>
        <p:spPr>
          <a:xfrm>
            <a:off x="9757637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7" name="椭圆 1336">
            <a:extLst>
              <a:ext uri="{FF2B5EF4-FFF2-40B4-BE49-F238E27FC236}">
                <a16:creationId xmlns:a16="http://schemas.microsoft.com/office/drawing/2014/main" id="{56902E55-D40B-460A-878E-5CBCD2409E84}"/>
              </a:ext>
            </a:extLst>
          </p:cNvPr>
          <p:cNvSpPr/>
          <p:nvPr/>
        </p:nvSpPr>
        <p:spPr>
          <a:xfrm>
            <a:off x="9818328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8" name="椭圆 1337">
            <a:extLst>
              <a:ext uri="{FF2B5EF4-FFF2-40B4-BE49-F238E27FC236}">
                <a16:creationId xmlns:a16="http://schemas.microsoft.com/office/drawing/2014/main" id="{ED5B6811-67CD-4A7B-98A0-71D82D37E218}"/>
              </a:ext>
            </a:extLst>
          </p:cNvPr>
          <p:cNvSpPr/>
          <p:nvPr/>
        </p:nvSpPr>
        <p:spPr>
          <a:xfrm>
            <a:off x="9879019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9" name="椭圆 1338">
            <a:extLst>
              <a:ext uri="{FF2B5EF4-FFF2-40B4-BE49-F238E27FC236}">
                <a16:creationId xmlns:a16="http://schemas.microsoft.com/office/drawing/2014/main" id="{8D02FE2D-1A66-48AC-9D2C-3E5C1F24BA74}"/>
              </a:ext>
            </a:extLst>
          </p:cNvPr>
          <p:cNvSpPr/>
          <p:nvPr/>
        </p:nvSpPr>
        <p:spPr>
          <a:xfrm>
            <a:off x="9939710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0" name="椭圆 1339">
            <a:extLst>
              <a:ext uri="{FF2B5EF4-FFF2-40B4-BE49-F238E27FC236}">
                <a16:creationId xmlns:a16="http://schemas.microsoft.com/office/drawing/2014/main" id="{538DBA68-0791-4B22-8751-A0677045766C}"/>
              </a:ext>
            </a:extLst>
          </p:cNvPr>
          <p:cNvSpPr/>
          <p:nvPr/>
        </p:nvSpPr>
        <p:spPr>
          <a:xfrm>
            <a:off x="10000400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1" name="椭圆 1340">
            <a:extLst>
              <a:ext uri="{FF2B5EF4-FFF2-40B4-BE49-F238E27FC236}">
                <a16:creationId xmlns:a16="http://schemas.microsoft.com/office/drawing/2014/main" id="{7EE5F6F2-128E-44C0-A057-24F1C46CA5C4}"/>
              </a:ext>
            </a:extLst>
          </p:cNvPr>
          <p:cNvSpPr/>
          <p:nvPr/>
        </p:nvSpPr>
        <p:spPr>
          <a:xfrm>
            <a:off x="10061091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2" name="椭圆 1341">
            <a:extLst>
              <a:ext uri="{FF2B5EF4-FFF2-40B4-BE49-F238E27FC236}">
                <a16:creationId xmlns:a16="http://schemas.microsoft.com/office/drawing/2014/main" id="{8A810231-87A2-46A7-A912-14C5AE668F9D}"/>
              </a:ext>
            </a:extLst>
          </p:cNvPr>
          <p:cNvSpPr/>
          <p:nvPr/>
        </p:nvSpPr>
        <p:spPr>
          <a:xfrm>
            <a:off x="10121782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3" name="椭圆 1342">
            <a:extLst>
              <a:ext uri="{FF2B5EF4-FFF2-40B4-BE49-F238E27FC236}">
                <a16:creationId xmlns:a16="http://schemas.microsoft.com/office/drawing/2014/main" id="{50ADD54E-D61B-4DBC-873E-90CBEB4C10CD}"/>
              </a:ext>
            </a:extLst>
          </p:cNvPr>
          <p:cNvSpPr/>
          <p:nvPr/>
        </p:nvSpPr>
        <p:spPr>
          <a:xfrm>
            <a:off x="10182473" y="2919113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963E9A-AEAC-4E5D-903C-899C20B7C98D}"/>
              </a:ext>
            </a:extLst>
          </p:cNvPr>
          <p:cNvSpPr txBox="1"/>
          <p:nvPr/>
        </p:nvSpPr>
        <p:spPr>
          <a:xfrm>
            <a:off x="4342088" y="1863699"/>
            <a:ext cx="35078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文化传媒有限公司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1E8FE4-2207-4748-9DEF-54295DB4CE9A}"/>
              </a:ext>
            </a:extLst>
          </p:cNvPr>
          <p:cNvSpPr txBox="1"/>
          <p:nvPr/>
        </p:nvSpPr>
        <p:spPr>
          <a:xfrm>
            <a:off x="2475776" y="2218445"/>
            <a:ext cx="723396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gradFill>
                  <a:gsLst>
                    <a:gs pos="54400">
                      <a:schemeClr val="accent4">
                        <a:lumMod val="20000"/>
                        <a:lumOff val="80000"/>
                      </a:schemeClr>
                    </a:gs>
                    <a:gs pos="19000">
                      <a:schemeClr val="bg1"/>
                    </a:gs>
                    <a:gs pos="87000">
                      <a:schemeClr val="bg1"/>
                    </a:gs>
                  </a:gsLst>
                  <a:lin ang="5400000" scaled="0"/>
                </a:gra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新媒体推广营销方案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8F8DFE-2B64-4032-9653-2881E4D0BBE6}"/>
              </a:ext>
            </a:extLst>
          </p:cNvPr>
          <p:cNvSpPr txBox="1"/>
          <p:nvPr/>
        </p:nvSpPr>
        <p:spPr>
          <a:xfrm>
            <a:off x="2662620" y="3139909"/>
            <a:ext cx="68667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 PU </a:t>
            </a:r>
            <a:r>
              <a:rPr lang="it-IT" altLang="zh-CN" sz="12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CULTURE MEDIA COMPANY </a:t>
            </a:r>
            <a:r>
              <a:rPr lang="en-US" altLang="zh-CN" sz="12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NEW MEDIA MARKETING PLAN</a:t>
            </a:r>
            <a:r>
              <a:rPr lang="zh-CN" altLang="en-US" sz="12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it-IT" altLang="zh-CN" sz="12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 2021</a:t>
            </a:r>
            <a:endParaRPr lang="en-US" altLang="zh-CN" sz="1200" dirty="0">
              <a:solidFill>
                <a:schemeClr val="bg1">
                  <a:alpha val="63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4" name="椭圆 1343">
            <a:extLst>
              <a:ext uri="{FF2B5EF4-FFF2-40B4-BE49-F238E27FC236}">
                <a16:creationId xmlns:a16="http://schemas.microsoft.com/office/drawing/2014/main" id="{1E59A2A4-634D-4C78-BA09-E22DB5023DFE}"/>
              </a:ext>
            </a:extLst>
          </p:cNvPr>
          <p:cNvSpPr/>
          <p:nvPr/>
        </p:nvSpPr>
        <p:spPr>
          <a:xfrm>
            <a:off x="9696946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5" name="椭圆 1344">
            <a:extLst>
              <a:ext uri="{FF2B5EF4-FFF2-40B4-BE49-F238E27FC236}">
                <a16:creationId xmlns:a16="http://schemas.microsoft.com/office/drawing/2014/main" id="{6BD4F262-0FD6-4918-BBBD-EF209809B4AD}"/>
              </a:ext>
            </a:extLst>
          </p:cNvPr>
          <p:cNvSpPr/>
          <p:nvPr/>
        </p:nvSpPr>
        <p:spPr>
          <a:xfrm>
            <a:off x="9757637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6" name="椭圆 1345">
            <a:extLst>
              <a:ext uri="{FF2B5EF4-FFF2-40B4-BE49-F238E27FC236}">
                <a16:creationId xmlns:a16="http://schemas.microsoft.com/office/drawing/2014/main" id="{58E5B5C5-B861-4065-9674-C4F0DAE03686}"/>
              </a:ext>
            </a:extLst>
          </p:cNvPr>
          <p:cNvSpPr/>
          <p:nvPr/>
        </p:nvSpPr>
        <p:spPr>
          <a:xfrm>
            <a:off x="9818328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7" name="椭圆 1346">
            <a:extLst>
              <a:ext uri="{FF2B5EF4-FFF2-40B4-BE49-F238E27FC236}">
                <a16:creationId xmlns:a16="http://schemas.microsoft.com/office/drawing/2014/main" id="{1841888F-07E4-4ED1-8A57-3E30C93ECE39}"/>
              </a:ext>
            </a:extLst>
          </p:cNvPr>
          <p:cNvSpPr/>
          <p:nvPr/>
        </p:nvSpPr>
        <p:spPr>
          <a:xfrm>
            <a:off x="9879019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8" name="椭圆 1347">
            <a:extLst>
              <a:ext uri="{FF2B5EF4-FFF2-40B4-BE49-F238E27FC236}">
                <a16:creationId xmlns:a16="http://schemas.microsoft.com/office/drawing/2014/main" id="{616331BB-F291-48A4-BD3B-EF9DF65C94F5}"/>
              </a:ext>
            </a:extLst>
          </p:cNvPr>
          <p:cNvSpPr/>
          <p:nvPr/>
        </p:nvSpPr>
        <p:spPr>
          <a:xfrm>
            <a:off x="9939710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9" name="椭圆 1348">
            <a:extLst>
              <a:ext uri="{FF2B5EF4-FFF2-40B4-BE49-F238E27FC236}">
                <a16:creationId xmlns:a16="http://schemas.microsoft.com/office/drawing/2014/main" id="{315FAFF3-0960-46D0-90CD-B6D42AE21A5B}"/>
              </a:ext>
            </a:extLst>
          </p:cNvPr>
          <p:cNvSpPr/>
          <p:nvPr/>
        </p:nvSpPr>
        <p:spPr>
          <a:xfrm>
            <a:off x="10000400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0" name="椭圆 1349">
            <a:extLst>
              <a:ext uri="{FF2B5EF4-FFF2-40B4-BE49-F238E27FC236}">
                <a16:creationId xmlns:a16="http://schemas.microsoft.com/office/drawing/2014/main" id="{A0F7041E-CEC0-4DDB-9C9C-2B931E9B00C0}"/>
              </a:ext>
            </a:extLst>
          </p:cNvPr>
          <p:cNvSpPr/>
          <p:nvPr/>
        </p:nvSpPr>
        <p:spPr>
          <a:xfrm>
            <a:off x="10061091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1" name="椭圆 1350">
            <a:extLst>
              <a:ext uri="{FF2B5EF4-FFF2-40B4-BE49-F238E27FC236}">
                <a16:creationId xmlns:a16="http://schemas.microsoft.com/office/drawing/2014/main" id="{540AF4A8-A78E-426A-ACD0-DCE4B739AB6B}"/>
              </a:ext>
            </a:extLst>
          </p:cNvPr>
          <p:cNvSpPr/>
          <p:nvPr/>
        </p:nvSpPr>
        <p:spPr>
          <a:xfrm>
            <a:off x="10121782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2" name="椭圆 1351">
            <a:extLst>
              <a:ext uri="{FF2B5EF4-FFF2-40B4-BE49-F238E27FC236}">
                <a16:creationId xmlns:a16="http://schemas.microsoft.com/office/drawing/2014/main" id="{3E0751D2-2EAF-4138-9252-776B97EF6D46}"/>
              </a:ext>
            </a:extLst>
          </p:cNvPr>
          <p:cNvSpPr/>
          <p:nvPr/>
        </p:nvSpPr>
        <p:spPr>
          <a:xfrm>
            <a:off x="10182473" y="2982881"/>
            <a:ext cx="33608" cy="33608"/>
          </a:xfrm>
          <a:prstGeom prst="ellipse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960E060-8070-49F7-9DEE-A002B476F474}"/>
              </a:ext>
            </a:extLst>
          </p:cNvPr>
          <p:cNvGrpSpPr/>
          <p:nvPr/>
        </p:nvGrpSpPr>
        <p:grpSpPr>
          <a:xfrm>
            <a:off x="4290099" y="4784297"/>
            <a:ext cx="3611803" cy="369332"/>
            <a:chOff x="4290099" y="4901893"/>
            <a:chExt cx="3611803" cy="36933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DBC1426-9BA2-4577-9EB8-E26CF10EB2F7}"/>
                </a:ext>
              </a:extLst>
            </p:cNvPr>
            <p:cNvSpPr txBox="1"/>
            <p:nvPr/>
          </p:nvSpPr>
          <p:spPr>
            <a:xfrm>
              <a:off x="4859713" y="4901893"/>
              <a:ext cx="24725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汇报人：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OfficePLUS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6" name="任意多边形: 形状 1305">
              <a:extLst>
                <a:ext uri="{FF2B5EF4-FFF2-40B4-BE49-F238E27FC236}">
                  <a16:creationId xmlns:a16="http://schemas.microsoft.com/office/drawing/2014/main" id="{B73A3858-91FB-49DD-8049-D6C90DE6757C}"/>
                </a:ext>
              </a:extLst>
            </p:cNvPr>
            <p:cNvSpPr/>
            <p:nvPr/>
          </p:nvSpPr>
          <p:spPr>
            <a:xfrm flipH="1">
              <a:off x="4290099" y="4918583"/>
              <a:ext cx="682002" cy="335952"/>
            </a:xfrm>
            <a:custGeom>
              <a:avLst/>
              <a:gdLst>
                <a:gd name="connsiteX0" fmla="*/ 8566 w 977755"/>
                <a:gd name="connsiteY0" fmla="*/ 329059 h 361466"/>
                <a:gd name="connsiteX1" fmla="*/ 15632 w 977755"/>
                <a:gd name="connsiteY1" fmla="*/ 332842 h 361466"/>
                <a:gd name="connsiteX2" fmla="*/ 17060 w 977755"/>
                <a:gd name="connsiteY2" fmla="*/ 337625 h 361466"/>
                <a:gd name="connsiteX3" fmla="*/ 16417 w 977755"/>
                <a:gd name="connsiteY3" fmla="*/ 340979 h 361466"/>
                <a:gd name="connsiteX4" fmla="*/ 15632 w 977755"/>
                <a:gd name="connsiteY4" fmla="*/ 342407 h 361466"/>
                <a:gd name="connsiteX5" fmla="*/ 14633 w 977755"/>
                <a:gd name="connsiteY5" fmla="*/ 343620 h 361466"/>
                <a:gd name="connsiteX6" fmla="*/ 8566 w 977755"/>
                <a:gd name="connsiteY6" fmla="*/ 346119 h 361466"/>
                <a:gd name="connsiteX7" fmla="*/ 6852 w 977755"/>
                <a:gd name="connsiteY7" fmla="*/ 345976 h 361466"/>
                <a:gd name="connsiteX8" fmla="*/ 2498 w 977755"/>
                <a:gd name="connsiteY8" fmla="*/ 343620 h 361466"/>
                <a:gd name="connsiteX9" fmla="*/ 1428 w 977755"/>
                <a:gd name="connsiteY9" fmla="*/ 342336 h 361466"/>
                <a:gd name="connsiteX10" fmla="*/ 642 w 977755"/>
                <a:gd name="connsiteY10" fmla="*/ 340908 h 361466"/>
                <a:gd name="connsiteX11" fmla="*/ 143 w 977755"/>
                <a:gd name="connsiteY11" fmla="*/ 339338 h 361466"/>
                <a:gd name="connsiteX12" fmla="*/ 0 w 977755"/>
                <a:gd name="connsiteY12" fmla="*/ 337625 h 361466"/>
                <a:gd name="connsiteX13" fmla="*/ 143 w 977755"/>
                <a:gd name="connsiteY13" fmla="*/ 335911 h 361466"/>
                <a:gd name="connsiteX14" fmla="*/ 1428 w 977755"/>
                <a:gd name="connsiteY14" fmla="*/ 332842 h 361466"/>
                <a:gd name="connsiteX15" fmla="*/ 2498 w 977755"/>
                <a:gd name="connsiteY15" fmla="*/ 331557 h 361466"/>
                <a:gd name="connsiteX16" fmla="*/ 6852 w 977755"/>
                <a:gd name="connsiteY16" fmla="*/ 329202 h 361466"/>
                <a:gd name="connsiteX17" fmla="*/ 8566 w 977755"/>
                <a:gd name="connsiteY17" fmla="*/ 329059 h 361466"/>
                <a:gd name="connsiteX18" fmla="*/ 86939 w 977755"/>
                <a:gd name="connsiteY18" fmla="*/ 328060 h 361466"/>
                <a:gd name="connsiteX19" fmla="*/ 96433 w 977755"/>
                <a:gd name="connsiteY19" fmla="*/ 337554 h 361466"/>
                <a:gd name="connsiteX20" fmla="*/ 95719 w 977755"/>
                <a:gd name="connsiteY20" fmla="*/ 341265 h 361466"/>
                <a:gd name="connsiteX21" fmla="*/ 93578 w 977755"/>
                <a:gd name="connsiteY21" fmla="*/ 344263 h 361466"/>
                <a:gd name="connsiteX22" fmla="*/ 86868 w 977755"/>
                <a:gd name="connsiteY22" fmla="*/ 347047 h 361466"/>
                <a:gd name="connsiteX23" fmla="*/ 80158 w 977755"/>
                <a:gd name="connsiteY23" fmla="*/ 344263 h 361466"/>
                <a:gd name="connsiteX24" fmla="*/ 78160 w 977755"/>
                <a:gd name="connsiteY24" fmla="*/ 341265 h 361466"/>
                <a:gd name="connsiteX25" fmla="*/ 77446 w 977755"/>
                <a:gd name="connsiteY25" fmla="*/ 337554 h 361466"/>
                <a:gd name="connsiteX26" fmla="*/ 86939 w 977755"/>
                <a:gd name="connsiteY26" fmla="*/ 328060 h 361466"/>
                <a:gd name="connsiteX27" fmla="*/ 243903 w 977755"/>
                <a:gd name="connsiteY27" fmla="*/ 325990 h 361466"/>
                <a:gd name="connsiteX28" fmla="*/ 255538 w 977755"/>
                <a:gd name="connsiteY28" fmla="*/ 337625 h 361466"/>
                <a:gd name="connsiteX29" fmla="*/ 254610 w 977755"/>
                <a:gd name="connsiteY29" fmla="*/ 342122 h 361466"/>
                <a:gd name="connsiteX30" fmla="*/ 252111 w 977755"/>
                <a:gd name="connsiteY30" fmla="*/ 345834 h 361466"/>
                <a:gd name="connsiteX31" fmla="*/ 243903 w 977755"/>
                <a:gd name="connsiteY31" fmla="*/ 349260 h 361466"/>
                <a:gd name="connsiteX32" fmla="*/ 235694 w 977755"/>
                <a:gd name="connsiteY32" fmla="*/ 345834 h 361466"/>
                <a:gd name="connsiteX33" fmla="*/ 233196 w 977755"/>
                <a:gd name="connsiteY33" fmla="*/ 342122 h 361466"/>
                <a:gd name="connsiteX34" fmla="*/ 232268 w 977755"/>
                <a:gd name="connsiteY34" fmla="*/ 337625 h 361466"/>
                <a:gd name="connsiteX35" fmla="*/ 243903 w 977755"/>
                <a:gd name="connsiteY35" fmla="*/ 325990 h 361466"/>
                <a:gd name="connsiteX36" fmla="*/ 322349 w 977755"/>
                <a:gd name="connsiteY36" fmla="*/ 324705 h 361466"/>
                <a:gd name="connsiteX37" fmla="*/ 329559 w 977755"/>
                <a:gd name="connsiteY37" fmla="*/ 326918 h 361466"/>
                <a:gd name="connsiteX38" fmla="*/ 335198 w 977755"/>
                <a:gd name="connsiteY38" fmla="*/ 337625 h 361466"/>
                <a:gd name="connsiteX39" fmla="*/ 334198 w 977755"/>
                <a:gd name="connsiteY39" fmla="*/ 342621 h 361466"/>
                <a:gd name="connsiteX40" fmla="*/ 331414 w 977755"/>
                <a:gd name="connsiteY40" fmla="*/ 346690 h 361466"/>
                <a:gd name="connsiteX41" fmla="*/ 329559 w 977755"/>
                <a:gd name="connsiteY41" fmla="*/ 348260 h 361466"/>
                <a:gd name="connsiteX42" fmla="*/ 322349 w 977755"/>
                <a:gd name="connsiteY42" fmla="*/ 350473 h 361466"/>
                <a:gd name="connsiteX43" fmla="*/ 319780 w 977755"/>
                <a:gd name="connsiteY43" fmla="*/ 350188 h 361466"/>
                <a:gd name="connsiteX44" fmla="*/ 313284 w 977755"/>
                <a:gd name="connsiteY44" fmla="*/ 346690 h 361466"/>
                <a:gd name="connsiteX45" fmla="*/ 310500 w 977755"/>
                <a:gd name="connsiteY45" fmla="*/ 342621 h 361466"/>
                <a:gd name="connsiteX46" fmla="*/ 309501 w 977755"/>
                <a:gd name="connsiteY46" fmla="*/ 337625 h 361466"/>
                <a:gd name="connsiteX47" fmla="*/ 319780 w 977755"/>
                <a:gd name="connsiteY47" fmla="*/ 324990 h 361466"/>
                <a:gd name="connsiteX48" fmla="*/ 322349 w 977755"/>
                <a:gd name="connsiteY48" fmla="*/ 324705 h 361466"/>
                <a:gd name="connsiteX49" fmla="*/ 479098 w 977755"/>
                <a:gd name="connsiteY49" fmla="*/ 321707 h 361466"/>
                <a:gd name="connsiteX50" fmla="*/ 492232 w 977755"/>
                <a:gd name="connsiteY50" fmla="*/ 328702 h 361466"/>
                <a:gd name="connsiteX51" fmla="*/ 494944 w 977755"/>
                <a:gd name="connsiteY51" fmla="*/ 337553 h 361466"/>
                <a:gd name="connsiteX52" fmla="*/ 493731 w 977755"/>
                <a:gd name="connsiteY52" fmla="*/ 343692 h 361466"/>
                <a:gd name="connsiteX53" fmla="*/ 492303 w 977755"/>
                <a:gd name="connsiteY53" fmla="*/ 346404 h 361466"/>
                <a:gd name="connsiteX54" fmla="*/ 490304 w 977755"/>
                <a:gd name="connsiteY54" fmla="*/ 348760 h 361466"/>
                <a:gd name="connsiteX55" fmla="*/ 479098 w 977755"/>
                <a:gd name="connsiteY55" fmla="*/ 353400 h 361466"/>
                <a:gd name="connsiteX56" fmla="*/ 475886 w 977755"/>
                <a:gd name="connsiteY56" fmla="*/ 353043 h 361466"/>
                <a:gd name="connsiteX57" fmla="*/ 467891 w 977755"/>
                <a:gd name="connsiteY57" fmla="*/ 348760 h 361466"/>
                <a:gd name="connsiteX58" fmla="*/ 465964 w 977755"/>
                <a:gd name="connsiteY58" fmla="*/ 346404 h 361466"/>
                <a:gd name="connsiteX59" fmla="*/ 464536 w 977755"/>
                <a:gd name="connsiteY59" fmla="*/ 343692 h 361466"/>
                <a:gd name="connsiteX60" fmla="*/ 463608 w 977755"/>
                <a:gd name="connsiteY60" fmla="*/ 340694 h 361466"/>
                <a:gd name="connsiteX61" fmla="*/ 463323 w 977755"/>
                <a:gd name="connsiteY61" fmla="*/ 337482 h 361466"/>
                <a:gd name="connsiteX62" fmla="*/ 463608 w 977755"/>
                <a:gd name="connsiteY62" fmla="*/ 334270 h 361466"/>
                <a:gd name="connsiteX63" fmla="*/ 465964 w 977755"/>
                <a:gd name="connsiteY63" fmla="*/ 328631 h 361466"/>
                <a:gd name="connsiteX64" fmla="*/ 467891 w 977755"/>
                <a:gd name="connsiteY64" fmla="*/ 326275 h 361466"/>
                <a:gd name="connsiteX65" fmla="*/ 475886 w 977755"/>
                <a:gd name="connsiteY65" fmla="*/ 321993 h 361466"/>
                <a:gd name="connsiteX66" fmla="*/ 479098 w 977755"/>
                <a:gd name="connsiteY66" fmla="*/ 321707 h 361466"/>
                <a:gd name="connsiteX67" fmla="*/ 557687 w 977755"/>
                <a:gd name="connsiteY67" fmla="*/ 320066 h 361466"/>
                <a:gd name="connsiteX68" fmla="*/ 575175 w 977755"/>
                <a:gd name="connsiteY68" fmla="*/ 337554 h 361466"/>
                <a:gd name="connsiteX69" fmla="*/ 573819 w 977755"/>
                <a:gd name="connsiteY69" fmla="*/ 344406 h 361466"/>
                <a:gd name="connsiteX70" fmla="*/ 570178 w 977755"/>
                <a:gd name="connsiteY70" fmla="*/ 349974 h 361466"/>
                <a:gd name="connsiteX71" fmla="*/ 557758 w 977755"/>
                <a:gd name="connsiteY71" fmla="*/ 355113 h 361466"/>
                <a:gd name="connsiteX72" fmla="*/ 545338 w 977755"/>
                <a:gd name="connsiteY72" fmla="*/ 349974 h 361466"/>
                <a:gd name="connsiteX73" fmla="*/ 541555 w 977755"/>
                <a:gd name="connsiteY73" fmla="*/ 344406 h 361466"/>
                <a:gd name="connsiteX74" fmla="*/ 540199 w 977755"/>
                <a:gd name="connsiteY74" fmla="*/ 337554 h 361466"/>
                <a:gd name="connsiteX75" fmla="*/ 557687 w 977755"/>
                <a:gd name="connsiteY75" fmla="*/ 320066 h 361466"/>
                <a:gd name="connsiteX76" fmla="*/ 714579 w 977755"/>
                <a:gd name="connsiteY76" fmla="*/ 316140 h 361466"/>
                <a:gd name="connsiteX77" fmla="*/ 736064 w 977755"/>
                <a:gd name="connsiteY77" fmla="*/ 337625 h 361466"/>
                <a:gd name="connsiteX78" fmla="*/ 734351 w 977755"/>
                <a:gd name="connsiteY78" fmla="*/ 345977 h 361466"/>
                <a:gd name="connsiteX79" fmla="*/ 729854 w 977755"/>
                <a:gd name="connsiteY79" fmla="*/ 352829 h 361466"/>
                <a:gd name="connsiteX80" fmla="*/ 714651 w 977755"/>
                <a:gd name="connsiteY80" fmla="*/ 359111 h 361466"/>
                <a:gd name="connsiteX81" fmla="*/ 699447 w 977755"/>
                <a:gd name="connsiteY81" fmla="*/ 352829 h 361466"/>
                <a:gd name="connsiteX82" fmla="*/ 694807 w 977755"/>
                <a:gd name="connsiteY82" fmla="*/ 345977 h 361466"/>
                <a:gd name="connsiteX83" fmla="*/ 693094 w 977755"/>
                <a:gd name="connsiteY83" fmla="*/ 337625 h 361466"/>
                <a:gd name="connsiteX84" fmla="*/ 714579 w 977755"/>
                <a:gd name="connsiteY84" fmla="*/ 316140 h 361466"/>
                <a:gd name="connsiteX85" fmla="*/ 793025 w 977755"/>
                <a:gd name="connsiteY85" fmla="*/ 313784 h 361466"/>
                <a:gd name="connsiteX86" fmla="*/ 806373 w 977755"/>
                <a:gd name="connsiteY86" fmla="*/ 317853 h 361466"/>
                <a:gd name="connsiteX87" fmla="*/ 816865 w 977755"/>
                <a:gd name="connsiteY87" fmla="*/ 337625 h 361466"/>
                <a:gd name="connsiteX88" fmla="*/ 815010 w 977755"/>
                <a:gd name="connsiteY88" fmla="*/ 346904 h 361466"/>
                <a:gd name="connsiteX89" fmla="*/ 809870 w 977755"/>
                <a:gd name="connsiteY89" fmla="*/ 354470 h 361466"/>
                <a:gd name="connsiteX90" fmla="*/ 806373 w 977755"/>
                <a:gd name="connsiteY90" fmla="*/ 357397 h 361466"/>
                <a:gd name="connsiteX91" fmla="*/ 793025 w 977755"/>
                <a:gd name="connsiteY91" fmla="*/ 361466 h 361466"/>
                <a:gd name="connsiteX92" fmla="*/ 788242 w 977755"/>
                <a:gd name="connsiteY92" fmla="*/ 360966 h 361466"/>
                <a:gd name="connsiteX93" fmla="*/ 776179 w 977755"/>
                <a:gd name="connsiteY93" fmla="*/ 354470 h 361466"/>
                <a:gd name="connsiteX94" fmla="*/ 771040 w 977755"/>
                <a:gd name="connsiteY94" fmla="*/ 346904 h 361466"/>
                <a:gd name="connsiteX95" fmla="*/ 769184 w 977755"/>
                <a:gd name="connsiteY95" fmla="*/ 337625 h 361466"/>
                <a:gd name="connsiteX96" fmla="*/ 788242 w 977755"/>
                <a:gd name="connsiteY96" fmla="*/ 314284 h 361466"/>
                <a:gd name="connsiteX97" fmla="*/ 793025 w 977755"/>
                <a:gd name="connsiteY97" fmla="*/ 313784 h 361466"/>
                <a:gd name="connsiteX98" fmla="*/ 47753 w 977755"/>
                <a:gd name="connsiteY98" fmla="*/ 289372 h 361466"/>
                <a:gd name="connsiteX99" fmla="*/ 56747 w 977755"/>
                <a:gd name="connsiteY99" fmla="*/ 298366 h 361466"/>
                <a:gd name="connsiteX100" fmla="*/ 47753 w 977755"/>
                <a:gd name="connsiteY100" fmla="*/ 307360 h 361466"/>
                <a:gd name="connsiteX101" fmla="*/ 38759 w 977755"/>
                <a:gd name="connsiteY101" fmla="*/ 298366 h 361466"/>
                <a:gd name="connsiteX102" fmla="*/ 47753 w 977755"/>
                <a:gd name="connsiteY102" fmla="*/ 289372 h 361466"/>
                <a:gd name="connsiteX103" fmla="*/ 126198 w 977755"/>
                <a:gd name="connsiteY103" fmla="*/ 288373 h 361466"/>
                <a:gd name="connsiteX104" fmla="*/ 136191 w 977755"/>
                <a:gd name="connsiteY104" fmla="*/ 298366 h 361466"/>
                <a:gd name="connsiteX105" fmla="*/ 126198 w 977755"/>
                <a:gd name="connsiteY105" fmla="*/ 308359 h 361466"/>
                <a:gd name="connsiteX106" fmla="*/ 116205 w 977755"/>
                <a:gd name="connsiteY106" fmla="*/ 298366 h 361466"/>
                <a:gd name="connsiteX107" fmla="*/ 126198 w 977755"/>
                <a:gd name="connsiteY107" fmla="*/ 288373 h 361466"/>
                <a:gd name="connsiteX108" fmla="*/ 283162 w 977755"/>
                <a:gd name="connsiteY108" fmla="*/ 286160 h 361466"/>
                <a:gd name="connsiteX109" fmla="*/ 295368 w 977755"/>
                <a:gd name="connsiteY109" fmla="*/ 298366 h 361466"/>
                <a:gd name="connsiteX110" fmla="*/ 283162 w 977755"/>
                <a:gd name="connsiteY110" fmla="*/ 310572 h 361466"/>
                <a:gd name="connsiteX111" fmla="*/ 270956 w 977755"/>
                <a:gd name="connsiteY111" fmla="*/ 298366 h 361466"/>
                <a:gd name="connsiteX112" fmla="*/ 283162 w 977755"/>
                <a:gd name="connsiteY112" fmla="*/ 286160 h 361466"/>
                <a:gd name="connsiteX113" fmla="*/ 361536 w 977755"/>
                <a:gd name="connsiteY113" fmla="*/ 284804 h 361466"/>
                <a:gd name="connsiteX114" fmla="*/ 375098 w 977755"/>
                <a:gd name="connsiteY114" fmla="*/ 298366 h 361466"/>
                <a:gd name="connsiteX115" fmla="*/ 361536 w 977755"/>
                <a:gd name="connsiteY115" fmla="*/ 311928 h 361466"/>
                <a:gd name="connsiteX116" fmla="*/ 347974 w 977755"/>
                <a:gd name="connsiteY116" fmla="*/ 298366 h 361466"/>
                <a:gd name="connsiteX117" fmla="*/ 361536 w 977755"/>
                <a:gd name="connsiteY117" fmla="*/ 284804 h 361466"/>
                <a:gd name="connsiteX118" fmla="*/ 518428 w 977755"/>
                <a:gd name="connsiteY118" fmla="*/ 281735 h 361466"/>
                <a:gd name="connsiteX119" fmla="*/ 535060 w 977755"/>
                <a:gd name="connsiteY119" fmla="*/ 298366 h 361466"/>
                <a:gd name="connsiteX120" fmla="*/ 518428 w 977755"/>
                <a:gd name="connsiteY120" fmla="*/ 314998 h 361466"/>
                <a:gd name="connsiteX121" fmla="*/ 501797 w 977755"/>
                <a:gd name="connsiteY121" fmla="*/ 298366 h 361466"/>
                <a:gd name="connsiteX122" fmla="*/ 518428 w 977755"/>
                <a:gd name="connsiteY122" fmla="*/ 281735 h 361466"/>
                <a:gd name="connsiteX123" fmla="*/ 596946 w 977755"/>
                <a:gd name="connsiteY123" fmla="*/ 279950 h 361466"/>
                <a:gd name="connsiteX124" fmla="*/ 615362 w 977755"/>
                <a:gd name="connsiteY124" fmla="*/ 298366 h 361466"/>
                <a:gd name="connsiteX125" fmla="*/ 596946 w 977755"/>
                <a:gd name="connsiteY125" fmla="*/ 316782 h 361466"/>
                <a:gd name="connsiteX126" fmla="*/ 578530 w 977755"/>
                <a:gd name="connsiteY126" fmla="*/ 298366 h 361466"/>
                <a:gd name="connsiteX127" fmla="*/ 596946 w 977755"/>
                <a:gd name="connsiteY127" fmla="*/ 279950 h 361466"/>
                <a:gd name="connsiteX128" fmla="*/ 753766 w 977755"/>
                <a:gd name="connsiteY128" fmla="*/ 275739 h 361466"/>
                <a:gd name="connsiteX129" fmla="*/ 776394 w 977755"/>
                <a:gd name="connsiteY129" fmla="*/ 298366 h 361466"/>
                <a:gd name="connsiteX130" fmla="*/ 753766 w 977755"/>
                <a:gd name="connsiteY130" fmla="*/ 320994 h 361466"/>
                <a:gd name="connsiteX131" fmla="*/ 731139 w 977755"/>
                <a:gd name="connsiteY131" fmla="*/ 298366 h 361466"/>
                <a:gd name="connsiteX132" fmla="*/ 753766 w 977755"/>
                <a:gd name="connsiteY132" fmla="*/ 275739 h 361466"/>
                <a:gd name="connsiteX133" fmla="*/ 832283 w 977755"/>
                <a:gd name="connsiteY133" fmla="*/ 273241 h 361466"/>
                <a:gd name="connsiteX134" fmla="*/ 857337 w 977755"/>
                <a:gd name="connsiteY134" fmla="*/ 298367 h 361466"/>
                <a:gd name="connsiteX135" fmla="*/ 832283 w 977755"/>
                <a:gd name="connsiteY135" fmla="*/ 323421 h 361466"/>
                <a:gd name="connsiteX136" fmla="*/ 807229 w 977755"/>
                <a:gd name="connsiteY136" fmla="*/ 298367 h 361466"/>
                <a:gd name="connsiteX137" fmla="*/ 832283 w 977755"/>
                <a:gd name="connsiteY137" fmla="*/ 273241 h 361466"/>
                <a:gd name="connsiteX138" fmla="*/ 86939 w 977755"/>
                <a:gd name="connsiteY138" fmla="*/ 249685 h 361466"/>
                <a:gd name="connsiteX139" fmla="*/ 96433 w 977755"/>
                <a:gd name="connsiteY139" fmla="*/ 259179 h 361466"/>
                <a:gd name="connsiteX140" fmla="*/ 86939 w 977755"/>
                <a:gd name="connsiteY140" fmla="*/ 268672 h 361466"/>
                <a:gd name="connsiteX141" fmla="*/ 77446 w 977755"/>
                <a:gd name="connsiteY141" fmla="*/ 259179 h 361466"/>
                <a:gd name="connsiteX142" fmla="*/ 86939 w 977755"/>
                <a:gd name="connsiteY142" fmla="*/ 249685 h 361466"/>
                <a:gd name="connsiteX143" fmla="*/ 165457 w 977755"/>
                <a:gd name="connsiteY143" fmla="*/ 248686 h 361466"/>
                <a:gd name="connsiteX144" fmla="*/ 174165 w 977755"/>
                <a:gd name="connsiteY144" fmla="*/ 253326 h 361466"/>
                <a:gd name="connsiteX145" fmla="*/ 175950 w 977755"/>
                <a:gd name="connsiteY145" fmla="*/ 259179 h 361466"/>
                <a:gd name="connsiteX146" fmla="*/ 174165 w 977755"/>
                <a:gd name="connsiteY146" fmla="*/ 265032 h 361466"/>
                <a:gd name="connsiteX147" fmla="*/ 165457 w 977755"/>
                <a:gd name="connsiteY147" fmla="*/ 269814 h 361466"/>
                <a:gd name="connsiteX148" fmla="*/ 163315 w 977755"/>
                <a:gd name="connsiteY148" fmla="*/ 269600 h 361466"/>
                <a:gd name="connsiteX149" fmla="*/ 158033 w 977755"/>
                <a:gd name="connsiteY149" fmla="*/ 266745 h 361466"/>
                <a:gd name="connsiteX150" fmla="*/ 156748 w 977755"/>
                <a:gd name="connsiteY150" fmla="*/ 265175 h 361466"/>
                <a:gd name="connsiteX151" fmla="*/ 155178 w 977755"/>
                <a:gd name="connsiteY151" fmla="*/ 261392 h 361466"/>
                <a:gd name="connsiteX152" fmla="*/ 154964 w 977755"/>
                <a:gd name="connsiteY152" fmla="*/ 259250 h 361466"/>
                <a:gd name="connsiteX153" fmla="*/ 155178 w 977755"/>
                <a:gd name="connsiteY153" fmla="*/ 257109 h 361466"/>
                <a:gd name="connsiteX154" fmla="*/ 156748 w 977755"/>
                <a:gd name="connsiteY154" fmla="*/ 253326 h 361466"/>
                <a:gd name="connsiteX155" fmla="*/ 158033 w 977755"/>
                <a:gd name="connsiteY155" fmla="*/ 251755 h 361466"/>
                <a:gd name="connsiteX156" fmla="*/ 163315 w 977755"/>
                <a:gd name="connsiteY156" fmla="*/ 248900 h 361466"/>
                <a:gd name="connsiteX157" fmla="*/ 165457 w 977755"/>
                <a:gd name="connsiteY157" fmla="*/ 248686 h 361466"/>
                <a:gd name="connsiteX158" fmla="*/ 322349 w 977755"/>
                <a:gd name="connsiteY158" fmla="*/ 246259 h 361466"/>
                <a:gd name="connsiteX159" fmla="*/ 329559 w 977755"/>
                <a:gd name="connsiteY159" fmla="*/ 248472 h 361466"/>
                <a:gd name="connsiteX160" fmla="*/ 335198 w 977755"/>
                <a:gd name="connsiteY160" fmla="*/ 259179 h 361466"/>
                <a:gd name="connsiteX161" fmla="*/ 329559 w 977755"/>
                <a:gd name="connsiteY161" fmla="*/ 269886 h 361466"/>
                <a:gd name="connsiteX162" fmla="*/ 322349 w 977755"/>
                <a:gd name="connsiteY162" fmla="*/ 272098 h 361466"/>
                <a:gd name="connsiteX163" fmla="*/ 319780 w 977755"/>
                <a:gd name="connsiteY163" fmla="*/ 271813 h 361466"/>
                <a:gd name="connsiteX164" fmla="*/ 309501 w 977755"/>
                <a:gd name="connsiteY164" fmla="*/ 259179 h 361466"/>
                <a:gd name="connsiteX165" fmla="*/ 319780 w 977755"/>
                <a:gd name="connsiteY165" fmla="*/ 246545 h 361466"/>
                <a:gd name="connsiteX166" fmla="*/ 322349 w 977755"/>
                <a:gd name="connsiteY166" fmla="*/ 246259 h 361466"/>
                <a:gd name="connsiteX167" fmla="*/ 400795 w 977755"/>
                <a:gd name="connsiteY167" fmla="*/ 244903 h 361466"/>
                <a:gd name="connsiteX168" fmla="*/ 415071 w 977755"/>
                <a:gd name="connsiteY168" fmla="*/ 259179 h 361466"/>
                <a:gd name="connsiteX169" fmla="*/ 400795 w 977755"/>
                <a:gd name="connsiteY169" fmla="*/ 273455 h 361466"/>
                <a:gd name="connsiteX170" fmla="*/ 386519 w 977755"/>
                <a:gd name="connsiteY170" fmla="*/ 259179 h 361466"/>
                <a:gd name="connsiteX171" fmla="*/ 400795 w 977755"/>
                <a:gd name="connsiteY171" fmla="*/ 244903 h 361466"/>
                <a:gd name="connsiteX172" fmla="*/ 557687 w 977755"/>
                <a:gd name="connsiteY172" fmla="*/ 241691 h 361466"/>
                <a:gd name="connsiteX173" fmla="*/ 575175 w 977755"/>
                <a:gd name="connsiteY173" fmla="*/ 259179 h 361466"/>
                <a:gd name="connsiteX174" fmla="*/ 557687 w 977755"/>
                <a:gd name="connsiteY174" fmla="*/ 276667 h 361466"/>
                <a:gd name="connsiteX175" fmla="*/ 540199 w 977755"/>
                <a:gd name="connsiteY175" fmla="*/ 259179 h 361466"/>
                <a:gd name="connsiteX176" fmla="*/ 557687 w 977755"/>
                <a:gd name="connsiteY176" fmla="*/ 241691 h 361466"/>
                <a:gd name="connsiteX177" fmla="*/ 636061 w 977755"/>
                <a:gd name="connsiteY177" fmla="*/ 239764 h 361466"/>
                <a:gd name="connsiteX178" fmla="*/ 652193 w 977755"/>
                <a:gd name="connsiteY178" fmla="*/ 248330 h 361466"/>
                <a:gd name="connsiteX179" fmla="*/ 655476 w 977755"/>
                <a:gd name="connsiteY179" fmla="*/ 259179 h 361466"/>
                <a:gd name="connsiteX180" fmla="*/ 652193 w 977755"/>
                <a:gd name="connsiteY180" fmla="*/ 270029 h 361466"/>
                <a:gd name="connsiteX181" fmla="*/ 636061 w 977755"/>
                <a:gd name="connsiteY181" fmla="*/ 278594 h 361466"/>
                <a:gd name="connsiteX182" fmla="*/ 632135 w 977755"/>
                <a:gd name="connsiteY182" fmla="*/ 278166 h 361466"/>
                <a:gd name="connsiteX183" fmla="*/ 622356 w 977755"/>
                <a:gd name="connsiteY183" fmla="*/ 272884 h 361466"/>
                <a:gd name="connsiteX184" fmla="*/ 620001 w 977755"/>
                <a:gd name="connsiteY184" fmla="*/ 270029 h 361466"/>
                <a:gd name="connsiteX185" fmla="*/ 617074 w 977755"/>
                <a:gd name="connsiteY185" fmla="*/ 263105 h 361466"/>
                <a:gd name="connsiteX186" fmla="*/ 616646 w 977755"/>
                <a:gd name="connsiteY186" fmla="*/ 259179 h 361466"/>
                <a:gd name="connsiteX187" fmla="*/ 617074 w 977755"/>
                <a:gd name="connsiteY187" fmla="*/ 255253 h 361466"/>
                <a:gd name="connsiteX188" fmla="*/ 620001 w 977755"/>
                <a:gd name="connsiteY188" fmla="*/ 248330 h 361466"/>
                <a:gd name="connsiteX189" fmla="*/ 622356 w 977755"/>
                <a:gd name="connsiteY189" fmla="*/ 245474 h 361466"/>
                <a:gd name="connsiteX190" fmla="*/ 632135 w 977755"/>
                <a:gd name="connsiteY190" fmla="*/ 240192 h 361466"/>
                <a:gd name="connsiteX191" fmla="*/ 636061 w 977755"/>
                <a:gd name="connsiteY191" fmla="*/ 239764 h 361466"/>
                <a:gd name="connsiteX192" fmla="*/ 793025 w 977755"/>
                <a:gd name="connsiteY192" fmla="*/ 235338 h 361466"/>
                <a:gd name="connsiteX193" fmla="*/ 806373 w 977755"/>
                <a:gd name="connsiteY193" fmla="*/ 239407 h 361466"/>
                <a:gd name="connsiteX194" fmla="*/ 816865 w 977755"/>
                <a:gd name="connsiteY194" fmla="*/ 259179 h 361466"/>
                <a:gd name="connsiteX195" fmla="*/ 806373 w 977755"/>
                <a:gd name="connsiteY195" fmla="*/ 278951 h 361466"/>
                <a:gd name="connsiteX196" fmla="*/ 793025 w 977755"/>
                <a:gd name="connsiteY196" fmla="*/ 283020 h 361466"/>
                <a:gd name="connsiteX197" fmla="*/ 788242 w 977755"/>
                <a:gd name="connsiteY197" fmla="*/ 282520 h 361466"/>
                <a:gd name="connsiteX198" fmla="*/ 769184 w 977755"/>
                <a:gd name="connsiteY198" fmla="*/ 259179 h 361466"/>
                <a:gd name="connsiteX199" fmla="*/ 788242 w 977755"/>
                <a:gd name="connsiteY199" fmla="*/ 235838 h 361466"/>
                <a:gd name="connsiteX200" fmla="*/ 793025 w 977755"/>
                <a:gd name="connsiteY200" fmla="*/ 235338 h 361466"/>
                <a:gd name="connsiteX201" fmla="*/ 871470 w 977755"/>
                <a:gd name="connsiteY201" fmla="*/ 232768 h 361466"/>
                <a:gd name="connsiteX202" fmla="*/ 897881 w 977755"/>
                <a:gd name="connsiteY202" fmla="*/ 259178 h 361466"/>
                <a:gd name="connsiteX203" fmla="*/ 871470 w 977755"/>
                <a:gd name="connsiteY203" fmla="*/ 285589 h 361466"/>
                <a:gd name="connsiteX204" fmla="*/ 845060 w 977755"/>
                <a:gd name="connsiteY204" fmla="*/ 259178 h 361466"/>
                <a:gd name="connsiteX205" fmla="*/ 871470 w 977755"/>
                <a:gd name="connsiteY205" fmla="*/ 232768 h 361466"/>
                <a:gd name="connsiteX206" fmla="*/ 126198 w 977755"/>
                <a:gd name="connsiteY206" fmla="*/ 209927 h 361466"/>
                <a:gd name="connsiteX207" fmla="*/ 136191 w 977755"/>
                <a:gd name="connsiteY207" fmla="*/ 219920 h 361466"/>
                <a:gd name="connsiteX208" fmla="*/ 126198 w 977755"/>
                <a:gd name="connsiteY208" fmla="*/ 229913 h 361466"/>
                <a:gd name="connsiteX209" fmla="*/ 116205 w 977755"/>
                <a:gd name="connsiteY209" fmla="*/ 219920 h 361466"/>
                <a:gd name="connsiteX210" fmla="*/ 126198 w 977755"/>
                <a:gd name="connsiteY210" fmla="*/ 209927 h 361466"/>
                <a:gd name="connsiteX211" fmla="*/ 204644 w 977755"/>
                <a:gd name="connsiteY211" fmla="*/ 208856 h 361466"/>
                <a:gd name="connsiteX212" fmla="*/ 215708 w 977755"/>
                <a:gd name="connsiteY212" fmla="*/ 219920 h 361466"/>
                <a:gd name="connsiteX213" fmla="*/ 204644 w 977755"/>
                <a:gd name="connsiteY213" fmla="*/ 230984 h 361466"/>
                <a:gd name="connsiteX214" fmla="*/ 193580 w 977755"/>
                <a:gd name="connsiteY214" fmla="*/ 219920 h 361466"/>
                <a:gd name="connsiteX215" fmla="*/ 204644 w 977755"/>
                <a:gd name="connsiteY215" fmla="*/ 208856 h 361466"/>
                <a:gd name="connsiteX216" fmla="*/ 361536 w 977755"/>
                <a:gd name="connsiteY216" fmla="*/ 206358 h 361466"/>
                <a:gd name="connsiteX217" fmla="*/ 375098 w 977755"/>
                <a:gd name="connsiteY217" fmla="*/ 219920 h 361466"/>
                <a:gd name="connsiteX218" fmla="*/ 361536 w 977755"/>
                <a:gd name="connsiteY218" fmla="*/ 233482 h 361466"/>
                <a:gd name="connsiteX219" fmla="*/ 347974 w 977755"/>
                <a:gd name="connsiteY219" fmla="*/ 219920 h 361466"/>
                <a:gd name="connsiteX220" fmla="*/ 361536 w 977755"/>
                <a:gd name="connsiteY220" fmla="*/ 206358 h 361466"/>
                <a:gd name="connsiteX221" fmla="*/ 440054 w 977755"/>
                <a:gd name="connsiteY221" fmla="*/ 204930 h 361466"/>
                <a:gd name="connsiteX222" fmla="*/ 455043 w 977755"/>
                <a:gd name="connsiteY222" fmla="*/ 219920 h 361466"/>
                <a:gd name="connsiteX223" fmla="*/ 440054 w 977755"/>
                <a:gd name="connsiteY223" fmla="*/ 234909 h 361466"/>
                <a:gd name="connsiteX224" fmla="*/ 425064 w 977755"/>
                <a:gd name="connsiteY224" fmla="*/ 219920 h 361466"/>
                <a:gd name="connsiteX225" fmla="*/ 440054 w 977755"/>
                <a:gd name="connsiteY225" fmla="*/ 204930 h 361466"/>
                <a:gd name="connsiteX226" fmla="*/ 596946 w 977755"/>
                <a:gd name="connsiteY226" fmla="*/ 201504 h 361466"/>
                <a:gd name="connsiteX227" fmla="*/ 615362 w 977755"/>
                <a:gd name="connsiteY227" fmla="*/ 219920 h 361466"/>
                <a:gd name="connsiteX228" fmla="*/ 596946 w 977755"/>
                <a:gd name="connsiteY228" fmla="*/ 238336 h 361466"/>
                <a:gd name="connsiteX229" fmla="*/ 578530 w 977755"/>
                <a:gd name="connsiteY229" fmla="*/ 219920 h 361466"/>
                <a:gd name="connsiteX230" fmla="*/ 596946 w 977755"/>
                <a:gd name="connsiteY230" fmla="*/ 201504 h 361466"/>
                <a:gd name="connsiteX231" fmla="*/ 675321 w 977755"/>
                <a:gd name="connsiteY231" fmla="*/ 199506 h 361466"/>
                <a:gd name="connsiteX232" fmla="*/ 695735 w 977755"/>
                <a:gd name="connsiteY232" fmla="*/ 219921 h 361466"/>
                <a:gd name="connsiteX233" fmla="*/ 675321 w 977755"/>
                <a:gd name="connsiteY233" fmla="*/ 240335 h 361466"/>
                <a:gd name="connsiteX234" fmla="*/ 654906 w 977755"/>
                <a:gd name="connsiteY234" fmla="*/ 219921 h 361466"/>
                <a:gd name="connsiteX235" fmla="*/ 675321 w 977755"/>
                <a:gd name="connsiteY235" fmla="*/ 199506 h 361466"/>
                <a:gd name="connsiteX236" fmla="*/ 832283 w 977755"/>
                <a:gd name="connsiteY236" fmla="*/ 194866 h 361466"/>
                <a:gd name="connsiteX237" fmla="*/ 857337 w 977755"/>
                <a:gd name="connsiteY237" fmla="*/ 219920 h 361466"/>
                <a:gd name="connsiteX238" fmla="*/ 832283 w 977755"/>
                <a:gd name="connsiteY238" fmla="*/ 245046 h 361466"/>
                <a:gd name="connsiteX239" fmla="*/ 807229 w 977755"/>
                <a:gd name="connsiteY239" fmla="*/ 219920 h 361466"/>
                <a:gd name="connsiteX240" fmla="*/ 832283 w 977755"/>
                <a:gd name="connsiteY240" fmla="*/ 194866 h 361466"/>
                <a:gd name="connsiteX241" fmla="*/ 165529 w 977755"/>
                <a:gd name="connsiteY241" fmla="*/ 170240 h 361466"/>
                <a:gd name="connsiteX242" fmla="*/ 174237 w 977755"/>
                <a:gd name="connsiteY242" fmla="*/ 174880 h 361466"/>
                <a:gd name="connsiteX243" fmla="*/ 176022 w 977755"/>
                <a:gd name="connsiteY243" fmla="*/ 180733 h 361466"/>
                <a:gd name="connsiteX244" fmla="*/ 175165 w 977755"/>
                <a:gd name="connsiteY244" fmla="*/ 184801 h 361466"/>
                <a:gd name="connsiteX245" fmla="*/ 174166 w 977755"/>
                <a:gd name="connsiteY245" fmla="*/ 186586 h 361466"/>
                <a:gd name="connsiteX246" fmla="*/ 173024 w 977755"/>
                <a:gd name="connsiteY246" fmla="*/ 188299 h 361466"/>
                <a:gd name="connsiteX247" fmla="*/ 165600 w 977755"/>
                <a:gd name="connsiteY247" fmla="*/ 191368 h 361466"/>
                <a:gd name="connsiteX248" fmla="*/ 163459 w 977755"/>
                <a:gd name="connsiteY248" fmla="*/ 191154 h 361466"/>
                <a:gd name="connsiteX249" fmla="*/ 158177 w 977755"/>
                <a:gd name="connsiteY249" fmla="*/ 188299 h 361466"/>
                <a:gd name="connsiteX250" fmla="*/ 156892 w 977755"/>
                <a:gd name="connsiteY250" fmla="*/ 186729 h 361466"/>
                <a:gd name="connsiteX251" fmla="*/ 155893 w 977755"/>
                <a:gd name="connsiteY251" fmla="*/ 184944 h 361466"/>
                <a:gd name="connsiteX252" fmla="*/ 155250 w 977755"/>
                <a:gd name="connsiteY252" fmla="*/ 182946 h 361466"/>
                <a:gd name="connsiteX253" fmla="*/ 155036 w 977755"/>
                <a:gd name="connsiteY253" fmla="*/ 180804 h 361466"/>
                <a:gd name="connsiteX254" fmla="*/ 155250 w 977755"/>
                <a:gd name="connsiteY254" fmla="*/ 178663 h 361466"/>
                <a:gd name="connsiteX255" fmla="*/ 156820 w 977755"/>
                <a:gd name="connsiteY255" fmla="*/ 174880 h 361466"/>
                <a:gd name="connsiteX256" fmla="*/ 158105 w 977755"/>
                <a:gd name="connsiteY256" fmla="*/ 173309 h 361466"/>
                <a:gd name="connsiteX257" fmla="*/ 163387 w 977755"/>
                <a:gd name="connsiteY257" fmla="*/ 170454 h 361466"/>
                <a:gd name="connsiteX258" fmla="*/ 165529 w 977755"/>
                <a:gd name="connsiteY258" fmla="*/ 170240 h 361466"/>
                <a:gd name="connsiteX259" fmla="*/ 243903 w 977755"/>
                <a:gd name="connsiteY259" fmla="*/ 169098 h 361466"/>
                <a:gd name="connsiteX260" fmla="*/ 255538 w 977755"/>
                <a:gd name="connsiteY260" fmla="*/ 180733 h 361466"/>
                <a:gd name="connsiteX261" fmla="*/ 254610 w 977755"/>
                <a:gd name="connsiteY261" fmla="*/ 185230 h 361466"/>
                <a:gd name="connsiteX262" fmla="*/ 252111 w 977755"/>
                <a:gd name="connsiteY262" fmla="*/ 188942 h 361466"/>
                <a:gd name="connsiteX263" fmla="*/ 243903 w 977755"/>
                <a:gd name="connsiteY263" fmla="*/ 192368 h 361466"/>
                <a:gd name="connsiteX264" fmla="*/ 235694 w 977755"/>
                <a:gd name="connsiteY264" fmla="*/ 188942 h 361466"/>
                <a:gd name="connsiteX265" fmla="*/ 233196 w 977755"/>
                <a:gd name="connsiteY265" fmla="*/ 185230 h 361466"/>
                <a:gd name="connsiteX266" fmla="*/ 232268 w 977755"/>
                <a:gd name="connsiteY266" fmla="*/ 180733 h 361466"/>
                <a:gd name="connsiteX267" fmla="*/ 243903 w 977755"/>
                <a:gd name="connsiteY267" fmla="*/ 169098 h 361466"/>
                <a:gd name="connsiteX268" fmla="*/ 400795 w 977755"/>
                <a:gd name="connsiteY268" fmla="*/ 166385 h 361466"/>
                <a:gd name="connsiteX269" fmla="*/ 415071 w 977755"/>
                <a:gd name="connsiteY269" fmla="*/ 180661 h 361466"/>
                <a:gd name="connsiteX270" fmla="*/ 413929 w 977755"/>
                <a:gd name="connsiteY270" fmla="*/ 186229 h 361466"/>
                <a:gd name="connsiteX271" fmla="*/ 410859 w 977755"/>
                <a:gd name="connsiteY271" fmla="*/ 190797 h 361466"/>
                <a:gd name="connsiteX272" fmla="*/ 400795 w 977755"/>
                <a:gd name="connsiteY272" fmla="*/ 195008 h 361466"/>
                <a:gd name="connsiteX273" fmla="*/ 390730 w 977755"/>
                <a:gd name="connsiteY273" fmla="*/ 190797 h 361466"/>
                <a:gd name="connsiteX274" fmla="*/ 387661 w 977755"/>
                <a:gd name="connsiteY274" fmla="*/ 186229 h 361466"/>
                <a:gd name="connsiteX275" fmla="*/ 386519 w 977755"/>
                <a:gd name="connsiteY275" fmla="*/ 180661 h 361466"/>
                <a:gd name="connsiteX276" fmla="*/ 400795 w 977755"/>
                <a:gd name="connsiteY276" fmla="*/ 166385 h 361466"/>
                <a:gd name="connsiteX277" fmla="*/ 479098 w 977755"/>
                <a:gd name="connsiteY277" fmla="*/ 164815 h 361466"/>
                <a:gd name="connsiteX278" fmla="*/ 492232 w 977755"/>
                <a:gd name="connsiteY278" fmla="*/ 171810 h 361466"/>
                <a:gd name="connsiteX279" fmla="*/ 494944 w 977755"/>
                <a:gd name="connsiteY279" fmla="*/ 180661 h 361466"/>
                <a:gd name="connsiteX280" fmla="*/ 493731 w 977755"/>
                <a:gd name="connsiteY280" fmla="*/ 186800 h 361466"/>
                <a:gd name="connsiteX281" fmla="*/ 492303 w 977755"/>
                <a:gd name="connsiteY281" fmla="*/ 189512 h 361466"/>
                <a:gd name="connsiteX282" fmla="*/ 490304 w 977755"/>
                <a:gd name="connsiteY282" fmla="*/ 191939 h 361466"/>
                <a:gd name="connsiteX283" fmla="*/ 479098 w 977755"/>
                <a:gd name="connsiteY283" fmla="*/ 196579 h 361466"/>
                <a:gd name="connsiteX284" fmla="*/ 475886 w 977755"/>
                <a:gd name="connsiteY284" fmla="*/ 196222 h 361466"/>
                <a:gd name="connsiteX285" fmla="*/ 467891 w 977755"/>
                <a:gd name="connsiteY285" fmla="*/ 191939 h 361466"/>
                <a:gd name="connsiteX286" fmla="*/ 465964 w 977755"/>
                <a:gd name="connsiteY286" fmla="*/ 189584 h 361466"/>
                <a:gd name="connsiteX287" fmla="*/ 464536 w 977755"/>
                <a:gd name="connsiteY287" fmla="*/ 186871 h 361466"/>
                <a:gd name="connsiteX288" fmla="*/ 463608 w 977755"/>
                <a:gd name="connsiteY288" fmla="*/ 183873 h 361466"/>
                <a:gd name="connsiteX289" fmla="*/ 463323 w 977755"/>
                <a:gd name="connsiteY289" fmla="*/ 180661 h 361466"/>
                <a:gd name="connsiteX290" fmla="*/ 463608 w 977755"/>
                <a:gd name="connsiteY290" fmla="*/ 177449 h 361466"/>
                <a:gd name="connsiteX291" fmla="*/ 465964 w 977755"/>
                <a:gd name="connsiteY291" fmla="*/ 171810 h 361466"/>
                <a:gd name="connsiteX292" fmla="*/ 467891 w 977755"/>
                <a:gd name="connsiteY292" fmla="*/ 169455 h 361466"/>
                <a:gd name="connsiteX293" fmla="*/ 475886 w 977755"/>
                <a:gd name="connsiteY293" fmla="*/ 165172 h 361466"/>
                <a:gd name="connsiteX294" fmla="*/ 479098 w 977755"/>
                <a:gd name="connsiteY294" fmla="*/ 164815 h 361466"/>
                <a:gd name="connsiteX295" fmla="*/ 636061 w 977755"/>
                <a:gd name="connsiteY295" fmla="*/ 161317 h 361466"/>
                <a:gd name="connsiteX296" fmla="*/ 652193 w 977755"/>
                <a:gd name="connsiteY296" fmla="*/ 169883 h 361466"/>
                <a:gd name="connsiteX297" fmla="*/ 655476 w 977755"/>
                <a:gd name="connsiteY297" fmla="*/ 180732 h 361466"/>
                <a:gd name="connsiteX298" fmla="*/ 653977 w 977755"/>
                <a:gd name="connsiteY298" fmla="*/ 188298 h 361466"/>
                <a:gd name="connsiteX299" fmla="*/ 652193 w 977755"/>
                <a:gd name="connsiteY299" fmla="*/ 191582 h 361466"/>
                <a:gd name="connsiteX300" fmla="*/ 649766 w 977755"/>
                <a:gd name="connsiteY300" fmla="*/ 194437 h 361466"/>
                <a:gd name="connsiteX301" fmla="*/ 636061 w 977755"/>
                <a:gd name="connsiteY301" fmla="*/ 200148 h 361466"/>
                <a:gd name="connsiteX302" fmla="*/ 632135 w 977755"/>
                <a:gd name="connsiteY302" fmla="*/ 199719 h 361466"/>
                <a:gd name="connsiteX303" fmla="*/ 622356 w 977755"/>
                <a:gd name="connsiteY303" fmla="*/ 194437 h 361466"/>
                <a:gd name="connsiteX304" fmla="*/ 620001 w 977755"/>
                <a:gd name="connsiteY304" fmla="*/ 191582 h 361466"/>
                <a:gd name="connsiteX305" fmla="*/ 618216 w 977755"/>
                <a:gd name="connsiteY305" fmla="*/ 188298 h 361466"/>
                <a:gd name="connsiteX306" fmla="*/ 617074 w 977755"/>
                <a:gd name="connsiteY306" fmla="*/ 184658 h 361466"/>
                <a:gd name="connsiteX307" fmla="*/ 616646 w 977755"/>
                <a:gd name="connsiteY307" fmla="*/ 180732 h 361466"/>
                <a:gd name="connsiteX308" fmla="*/ 617074 w 977755"/>
                <a:gd name="connsiteY308" fmla="*/ 176806 h 361466"/>
                <a:gd name="connsiteX309" fmla="*/ 620001 w 977755"/>
                <a:gd name="connsiteY309" fmla="*/ 169883 h 361466"/>
                <a:gd name="connsiteX310" fmla="*/ 622356 w 977755"/>
                <a:gd name="connsiteY310" fmla="*/ 167027 h 361466"/>
                <a:gd name="connsiteX311" fmla="*/ 632135 w 977755"/>
                <a:gd name="connsiteY311" fmla="*/ 161745 h 361466"/>
                <a:gd name="connsiteX312" fmla="*/ 636061 w 977755"/>
                <a:gd name="connsiteY312" fmla="*/ 161317 h 361466"/>
                <a:gd name="connsiteX313" fmla="*/ 714579 w 977755"/>
                <a:gd name="connsiteY313" fmla="*/ 159247 h 361466"/>
                <a:gd name="connsiteX314" fmla="*/ 736064 w 977755"/>
                <a:gd name="connsiteY314" fmla="*/ 180732 h 361466"/>
                <a:gd name="connsiteX315" fmla="*/ 734351 w 977755"/>
                <a:gd name="connsiteY315" fmla="*/ 189084 h 361466"/>
                <a:gd name="connsiteX316" fmla="*/ 729854 w 977755"/>
                <a:gd name="connsiteY316" fmla="*/ 195936 h 361466"/>
                <a:gd name="connsiteX317" fmla="*/ 714651 w 977755"/>
                <a:gd name="connsiteY317" fmla="*/ 202218 h 361466"/>
                <a:gd name="connsiteX318" fmla="*/ 699447 w 977755"/>
                <a:gd name="connsiteY318" fmla="*/ 195936 h 361466"/>
                <a:gd name="connsiteX319" fmla="*/ 694807 w 977755"/>
                <a:gd name="connsiteY319" fmla="*/ 189084 h 361466"/>
                <a:gd name="connsiteX320" fmla="*/ 693094 w 977755"/>
                <a:gd name="connsiteY320" fmla="*/ 180732 h 361466"/>
                <a:gd name="connsiteX321" fmla="*/ 714579 w 977755"/>
                <a:gd name="connsiteY321" fmla="*/ 159247 h 361466"/>
                <a:gd name="connsiteX322" fmla="*/ 871470 w 977755"/>
                <a:gd name="connsiteY322" fmla="*/ 154322 h 361466"/>
                <a:gd name="connsiteX323" fmla="*/ 897881 w 977755"/>
                <a:gd name="connsiteY323" fmla="*/ 180732 h 361466"/>
                <a:gd name="connsiteX324" fmla="*/ 895811 w 977755"/>
                <a:gd name="connsiteY324" fmla="*/ 191011 h 361466"/>
                <a:gd name="connsiteX325" fmla="*/ 890172 w 977755"/>
                <a:gd name="connsiteY325" fmla="*/ 199434 h 361466"/>
                <a:gd name="connsiteX326" fmla="*/ 871470 w 977755"/>
                <a:gd name="connsiteY326" fmla="*/ 207143 h 361466"/>
                <a:gd name="connsiteX327" fmla="*/ 852769 w 977755"/>
                <a:gd name="connsiteY327" fmla="*/ 199434 h 361466"/>
                <a:gd name="connsiteX328" fmla="*/ 847130 w 977755"/>
                <a:gd name="connsiteY328" fmla="*/ 191011 h 361466"/>
                <a:gd name="connsiteX329" fmla="*/ 845060 w 977755"/>
                <a:gd name="connsiteY329" fmla="*/ 180732 h 361466"/>
                <a:gd name="connsiteX330" fmla="*/ 871470 w 977755"/>
                <a:gd name="connsiteY330" fmla="*/ 154322 h 361466"/>
                <a:gd name="connsiteX331" fmla="*/ 126198 w 977755"/>
                <a:gd name="connsiteY331" fmla="*/ 131481 h 361466"/>
                <a:gd name="connsiteX332" fmla="*/ 136191 w 977755"/>
                <a:gd name="connsiteY332" fmla="*/ 141474 h 361466"/>
                <a:gd name="connsiteX333" fmla="*/ 126198 w 977755"/>
                <a:gd name="connsiteY333" fmla="*/ 151467 h 361466"/>
                <a:gd name="connsiteX334" fmla="*/ 116205 w 977755"/>
                <a:gd name="connsiteY334" fmla="*/ 141474 h 361466"/>
                <a:gd name="connsiteX335" fmla="*/ 126198 w 977755"/>
                <a:gd name="connsiteY335" fmla="*/ 131481 h 361466"/>
                <a:gd name="connsiteX336" fmla="*/ 204644 w 977755"/>
                <a:gd name="connsiteY336" fmla="*/ 130410 h 361466"/>
                <a:gd name="connsiteX337" fmla="*/ 215708 w 977755"/>
                <a:gd name="connsiteY337" fmla="*/ 141474 h 361466"/>
                <a:gd name="connsiteX338" fmla="*/ 204644 w 977755"/>
                <a:gd name="connsiteY338" fmla="*/ 152538 h 361466"/>
                <a:gd name="connsiteX339" fmla="*/ 193580 w 977755"/>
                <a:gd name="connsiteY339" fmla="*/ 141474 h 361466"/>
                <a:gd name="connsiteX340" fmla="*/ 204644 w 977755"/>
                <a:gd name="connsiteY340" fmla="*/ 130410 h 361466"/>
                <a:gd name="connsiteX341" fmla="*/ 361536 w 977755"/>
                <a:gd name="connsiteY341" fmla="*/ 127912 h 361466"/>
                <a:gd name="connsiteX342" fmla="*/ 375098 w 977755"/>
                <a:gd name="connsiteY342" fmla="*/ 141474 h 361466"/>
                <a:gd name="connsiteX343" fmla="*/ 361536 w 977755"/>
                <a:gd name="connsiteY343" fmla="*/ 155036 h 361466"/>
                <a:gd name="connsiteX344" fmla="*/ 347974 w 977755"/>
                <a:gd name="connsiteY344" fmla="*/ 141474 h 361466"/>
                <a:gd name="connsiteX345" fmla="*/ 361536 w 977755"/>
                <a:gd name="connsiteY345" fmla="*/ 127912 h 361466"/>
                <a:gd name="connsiteX346" fmla="*/ 440054 w 977755"/>
                <a:gd name="connsiteY346" fmla="*/ 126484 h 361466"/>
                <a:gd name="connsiteX347" fmla="*/ 455043 w 977755"/>
                <a:gd name="connsiteY347" fmla="*/ 141474 h 361466"/>
                <a:gd name="connsiteX348" fmla="*/ 440054 w 977755"/>
                <a:gd name="connsiteY348" fmla="*/ 156463 h 361466"/>
                <a:gd name="connsiteX349" fmla="*/ 425064 w 977755"/>
                <a:gd name="connsiteY349" fmla="*/ 141474 h 361466"/>
                <a:gd name="connsiteX350" fmla="*/ 440054 w 977755"/>
                <a:gd name="connsiteY350" fmla="*/ 126484 h 361466"/>
                <a:gd name="connsiteX351" fmla="*/ 596946 w 977755"/>
                <a:gd name="connsiteY351" fmla="*/ 123058 h 361466"/>
                <a:gd name="connsiteX352" fmla="*/ 615362 w 977755"/>
                <a:gd name="connsiteY352" fmla="*/ 141474 h 361466"/>
                <a:gd name="connsiteX353" fmla="*/ 596946 w 977755"/>
                <a:gd name="connsiteY353" fmla="*/ 159890 h 361466"/>
                <a:gd name="connsiteX354" fmla="*/ 578530 w 977755"/>
                <a:gd name="connsiteY354" fmla="*/ 141474 h 361466"/>
                <a:gd name="connsiteX355" fmla="*/ 596946 w 977755"/>
                <a:gd name="connsiteY355" fmla="*/ 123058 h 361466"/>
                <a:gd name="connsiteX356" fmla="*/ 675321 w 977755"/>
                <a:gd name="connsiteY356" fmla="*/ 121059 h 361466"/>
                <a:gd name="connsiteX357" fmla="*/ 695735 w 977755"/>
                <a:gd name="connsiteY357" fmla="*/ 141474 h 361466"/>
                <a:gd name="connsiteX358" fmla="*/ 675321 w 977755"/>
                <a:gd name="connsiteY358" fmla="*/ 161888 h 361466"/>
                <a:gd name="connsiteX359" fmla="*/ 654906 w 977755"/>
                <a:gd name="connsiteY359" fmla="*/ 141474 h 361466"/>
                <a:gd name="connsiteX360" fmla="*/ 675321 w 977755"/>
                <a:gd name="connsiteY360" fmla="*/ 121059 h 361466"/>
                <a:gd name="connsiteX361" fmla="*/ 832283 w 977755"/>
                <a:gd name="connsiteY361" fmla="*/ 116348 h 361466"/>
                <a:gd name="connsiteX362" fmla="*/ 857337 w 977755"/>
                <a:gd name="connsiteY362" fmla="*/ 141474 h 361466"/>
                <a:gd name="connsiteX363" fmla="*/ 832283 w 977755"/>
                <a:gd name="connsiteY363" fmla="*/ 166528 h 361466"/>
                <a:gd name="connsiteX364" fmla="*/ 807229 w 977755"/>
                <a:gd name="connsiteY364" fmla="*/ 141474 h 361466"/>
                <a:gd name="connsiteX365" fmla="*/ 832283 w 977755"/>
                <a:gd name="connsiteY365" fmla="*/ 116348 h 361466"/>
                <a:gd name="connsiteX366" fmla="*/ 910730 w 977755"/>
                <a:gd name="connsiteY366" fmla="*/ 113636 h 361466"/>
                <a:gd name="connsiteX367" fmla="*/ 938496 w 977755"/>
                <a:gd name="connsiteY367" fmla="*/ 141474 h 361466"/>
                <a:gd name="connsiteX368" fmla="*/ 930397 w 977755"/>
                <a:gd name="connsiteY368" fmla="*/ 161004 h 361466"/>
                <a:gd name="connsiteX369" fmla="*/ 949989 w 977755"/>
                <a:gd name="connsiteY369" fmla="*/ 152895 h 361466"/>
                <a:gd name="connsiteX370" fmla="*/ 977755 w 977755"/>
                <a:gd name="connsiteY370" fmla="*/ 180662 h 361466"/>
                <a:gd name="connsiteX371" fmla="*/ 975542 w 977755"/>
                <a:gd name="connsiteY371" fmla="*/ 191511 h 361466"/>
                <a:gd name="connsiteX372" fmla="*/ 969618 w 977755"/>
                <a:gd name="connsiteY372" fmla="*/ 200362 h 361466"/>
                <a:gd name="connsiteX373" fmla="*/ 949989 w 977755"/>
                <a:gd name="connsiteY373" fmla="*/ 208500 h 361466"/>
                <a:gd name="connsiteX374" fmla="*/ 930410 w 977755"/>
                <a:gd name="connsiteY374" fmla="*/ 200383 h 361466"/>
                <a:gd name="connsiteX375" fmla="*/ 938496 w 977755"/>
                <a:gd name="connsiteY375" fmla="*/ 219920 h 361466"/>
                <a:gd name="connsiteX376" fmla="*/ 910730 w 977755"/>
                <a:gd name="connsiteY376" fmla="*/ 247758 h 361466"/>
                <a:gd name="connsiteX377" fmla="*/ 882963 w 977755"/>
                <a:gd name="connsiteY377" fmla="*/ 219920 h 361466"/>
                <a:gd name="connsiteX378" fmla="*/ 910730 w 977755"/>
                <a:gd name="connsiteY378" fmla="*/ 192153 h 361466"/>
                <a:gd name="connsiteX379" fmla="*/ 930281 w 977755"/>
                <a:gd name="connsiteY379" fmla="*/ 200246 h 361466"/>
                <a:gd name="connsiteX380" fmla="*/ 924435 w 977755"/>
                <a:gd name="connsiteY380" fmla="*/ 191511 h 361466"/>
                <a:gd name="connsiteX381" fmla="*/ 922222 w 977755"/>
                <a:gd name="connsiteY381" fmla="*/ 180662 h 361466"/>
                <a:gd name="connsiteX382" fmla="*/ 930295 w 977755"/>
                <a:gd name="connsiteY382" fmla="*/ 161159 h 361466"/>
                <a:gd name="connsiteX383" fmla="*/ 910730 w 977755"/>
                <a:gd name="connsiteY383" fmla="*/ 169241 h 361466"/>
                <a:gd name="connsiteX384" fmla="*/ 882963 w 977755"/>
                <a:gd name="connsiteY384" fmla="*/ 141474 h 361466"/>
                <a:gd name="connsiteX385" fmla="*/ 910730 w 977755"/>
                <a:gd name="connsiteY385" fmla="*/ 113636 h 361466"/>
                <a:gd name="connsiteX386" fmla="*/ 86939 w 977755"/>
                <a:gd name="connsiteY386" fmla="*/ 92793 h 361466"/>
                <a:gd name="connsiteX387" fmla="*/ 96433 w 977755"/>
                <a:gd name="connsiteY387" fmla="*/ 102286 h 361466"/>
                <a:gd name="connsiteX388" fmla="*/ 86939 w 977755"/>
                <a:gd name="connsiteY388" fmla="*/ 111780 h 361466"/>
                <a:gd name="connsiteX389" fmla="*/ 77446 w 977755"/>
                <a:gd name="connsiteY389" fmla="*/ 102286 h 361466"/>
                <a:gd name="connsiteX390" fmla="*/ 86939 w 977755"/>
                <a:gd name="connsiteY390" fmla="*/ 92793 h 361466"/>
                <a:gd name="connsiteX391" fmla="*/ 165457 w 977755"/>
                <a:gd name="connsiteY391" fmla="*/ 91794 h 361466"/>
                <a:gd name="connsiteX392" fmla="*/ 174165 w 977755"/>
                <a:gd name="connsiteY392" fmla="*/ 96434 h 361466"/>
                <a:gd name="connsiteX393" fmla="*/ 175950 w 977755"/>
                <a:gd name="connsiteY393" fmla="*/ 102287 h 361466"/>
                <a:gd name="connsiteX394" fmla="*/ 174165 w 977755"/>
                <a:gd name="connsiteY394" fmla="*/ 108140 h 361466"/>
                <a:gd name="connsiteX395" fmla="*/ 165457 w 977755"/>
                <a:gd name="connsiteY395" fmla="*/ 112922 h 361466"/>
                <a:gd name="connsiteX396" fmla="*/ 163315 w 977755"/>
                <a:gd name="connsiteY396" fmla="*/ 112708 h 361466"/>
                <a:gd name="connsiteX397" fmla="*/ 158033 w 977755"/>
                <a:gd name="connsiteY397" fmla="*/ 109853 h 361466"/>
                <a:gd name="connsiteX398" fmla="*/ 156748 w 977755"/>
                <a:gd name="connsiteY398" fmla="*/ 108283 h 361466"/>
                <a:gd name="connsiteX399" fmla="*/ 155178 w 977755"/>
                <a:gd name="connsiteY399" fmla="*/ 104500 h 361466"/>
                <a:gd name="connsiteX400" fmla="*/ 154964 w 977755"/>
                <a:gd name="connsiteY400" fmla="*/ 102358 h 361466"/>
                <a:gd name="connsiteX401" fmla="*/ 155178 w 977755"/>
                <a:gd name="connsiteY401" fmla="*/ 100217 h 361466"/>
                <a:gd name="connsiteX402" fmla="*/ 156748 w 977755"/>
                <a:gd name="connsiteY402" fmla="*/ 96434 h 361466"/>
                <a:gd name="connsiteX403" fmla="*/ 158033 w 977755"/>
                <a:gd name="connsiteY403" fmla="*/ 94863 h 361466"/>
                <a:gd name="connsiteX404" fmla="*/ 163315 w 977755"/>
                <a:gd name="connsiteY404" fmla="*/ 92008 h 361466"/>
                <a:gd name="connsiteX405" fmla="*/ 165457 w 977755"/>
                <a:gd name="connsiteY405" fmla="*/ 91794 h 361466"/>
                <a:gd name="connsiteX406" fmla="*/ 322349 w 977755"/>
                <a:gd name="connsiteY406" fmla="*/ 89367 h 361466"/>
                <a:gd name="connsiteX407" fmla="*/ 329559 w 977755"/>
                <a:gd name="connsiteY407" fmla="*/ 91580 h 361466"/>
                <a:gd name="connsiteX408" fmla="*/ 335198 w 977755"/>
                <a:gd name="connsiteY408" fmla="*/ 102287 h 361466"/>
                <a:gd name="connsiteX409" fmla="*/ 329559 w 977755"/>
                <a:gd name="connsiteY409" fmla="*/ 112994 h 361466"/>
                <a:gd name="connsiteX410" fmla="*/ 322349 w 977755"/>
                <a:gd name="connsiteY410" fmla="*/ 115206 h 361466"/>
                <a:gd name="connsiteX411" fmla="*/ 319780 w 977755"/>
                <a:gd name="connsiteY411" fmla="*/ 114921 h 361466"/>
                <a:gd name="connsiteX412" fmla="*/ 309501 w 977755"/>
                <a:gd name="connsiteY412" fmla="*/ 102287 h 361466"/>
                <a:gd name="connsiteX413" fmla="*/ 319780 w 977755"/>
                <a:gd name="connsiteY413" fmla="*/ 89653 h 361466"/>
                <a:gd name="connsiteX414" fmla="*/ 322349 w 977755"/>
                <a:gd name="connsiteY414" fmla="*/ 89367 h 361466"/>
                <a:gd name="connsiteX415" fmla="*/ 400795 w 977755"/>
                <a:gd name="connsiteY415" fmla="*/ 88011 h 361466"/>
                <a:gd name="connsiteX416" fmla="*/ 415071 w 977755"/>
                <a:gd name="connsiteY416" fmla="*/ 102287 h 361466"/>
                <a:gd name="connsiteX417" fmla="*/ 400795 w 977755"/>
                <a:gd name="connsiteY417" fmla="*/ 116563 h 361466"/>
                <a:gd name="connsiteX418" fmla="*/ 386519 w 977755"/>
                <a:gd name="connsiteY418" fmla="*/ 102287 h 361466"/>
                <a:gd name="connsiteX419" fmla="*/ 400795 w 977755"/>
                <a:gd name="connsiteY419" fmla="*/ 88011 h 361466"/>
                <a:gd name="connsiteX420" fmla="*/ 557687 w 977755"/>
                <a:gd name="connsiteY420" fmla="*/ 84798 h 361466"/>
                <a:gd name="connsiteX421" fmla="*/ 575175 w 977755"/>
                <a:gd name="connsiteY421" fmla="*/ 102286 h 361466"/>
                <a:gd name="connsiteX422" fmla="*/ 557687 w 977755"/>
                <a:gd name="connsiteY422" fmla="*/ 119774 h 361466"/>
                <a:gd name="connsiteX423" fmla="*/ 540199 w 977755"/>
                <a:gd name="connsiteY423" fmla="*/ 102286 h 361466"/>
                <a:gd name="connsiteX424" fmla="*/ 557687 w 977755"/>
                <a:gd name="connsiteY424" fmla="*/ 84798 h 361466"/>
                <a:gd name="connsiteX425" fmla="*/ 636061 w 977755"/>
                <a:gd name="connsiteY425" fmla="*/ 82871 h 361466"/>
                <a:gd name="connsiteX426" fmla="*/ 652193 w 977755"/>
                <a:gd name="connsiteY426" fmla="*/ 91437 h 361466"/>
                <a:gd name="connsiteX427" fmla="*/ 655476 w 977755"/>
                <a:gd name="connsiteY427" fmla="*/ 102286 h 361466"/>
                <a:gd name="connsiteX428" fmla="*/ 652193 w 977755"/>
                <a:gd name="connsiteY428" fmla="*/ 113136 h 361466"/>
                <a:gd name="connsiteX429" fmla="*/ 636061 w 977755"/>
                <a:gd name="connsiteY429" fmla="*/ 121702 h 361466"/>
                <a:gd name="connsiteX430" fmla="*/ 632135 w 977755"/>
                <a:gd name="connsiteY430" fmla="*/ 121273 h 361466"/>
                <a:gd name="connsiteX431" fmla="*/ 622356 w 977755"/>
                <a:gd name="connsiteY431" fmla="*/ 115991 h 361466"/>
                <a:gd name="connsiteX432" fmla="*/ 620001 w 977755"/>
                <a:gd name="connsiteY432" fmla="*/ 113136 h 361466"/>
                <a:gd name="connsiteX433" fmla="*/ 617074 w 977755"/>
                <a:gd name="connsiteY433" fmla="*/ 106212 h 361466"/>
                <a:gd name="connsiteX434" fmla="*/ 616646 w 977755"/>
                <a:gd name="connsiteY434" fmla="*/ 102286 h 361466"/>
                <a:gd name="connsiteX435" fmla="*/ 617074 w 977755"/>
                <a:gd name="connsiteY435" fmla="*/ 98360 h 361466"/>
                <a:gd name="connsiteX436" fmla="*/ 620001 w 977755"/>
                <a:gd name="connsiteY436" fmla="*/ 91437 h 361466"/>
                <a:gd name="connsiteX437" fmla="*/ 622356 w 977755"/>
                <a:gd name="connsiteY437" fmla="*/ 88581 h 361466"/>
                <a:gd name="connsiteX438" fmla="*/ 632135 w 977755"/>
                <a:gd name="connsiteY438" fmla="*/ 83299 h 361466"/>
                <a:gd name="connsiteX439" fmla="*/ 636061 w 977755"/>
                <a:gd name="connsiteY439" fmla="*/ 82871 h 361466"/>
                <a:gd name="connsiteX440" fmla="*/ 793025 w 977755"/>
                <a:gd name="connsiteY440" fmla="*/ 78446 h 361466"/>
                <a:gd name="connsiteX441" fmla="*/ 806373 w 977755"/>
                <a:gd name="connsiteY441" fmla="*/ 82515 h 361466"/>
                <a:gd name="connsiteX442" fmla="*/ 816865 w 977755"/>
                <a:gd name="connsiteY442" fmla="*/ 102287 h 361466"/>
                <a:gd name="connsiteX443" fmla="*/ 806373 w 977755"/>
                <a:gd name="connsiteY443" fmla="*/ 122059 h 361466"/>
                <a:gd name="connsiteX444" fmla="*/ 793025 w 977755"/>
                <a:gd name="connsiteY444" fmla="*/ 126128 h 361466"/>
                <a:gd name="connsiteX445" fmla="*/ 788242 w 977755"/>
                <a:gd name="connsiteY445" fmla="*/ 125628 h 361466"/>
                <a:gd name="connsiteX446" fmla="*/ 769184 w 977755"/>
                <a:gd name="connsiteY446" fmla="*/ 102287 h 361466"/>
                <a:gd name="connsiteX447" fmla="*/ 788242 w 977755"/>
                <a:gd name="connsiteY447" fmla="*/ 78946 h 361466"/>
                <a:gd name="connsiteX448" fmla="*/ 793025 w 977755"/>
                <a:gd name="connsiteY448" fmla="*/ 78446 h 361466"/>
                <a:gd name="connsiteX449" fmla="*/ 871470 w 977755"/>
                <a:gd name="connsiteY449" fmla="*/ 75876 h 361466"/>
                <a:gd name="connsiteX450" fmla="*/ 897881 w 977755"/>
                <a:gd name="connsiteY450" fmla="*/ 102286 h 361466"/>
                <a:gd name="connsiteX451" fmla="*/ 871470 w 977755"/>
                <a:gd name="connsiteY451" fmla="*/ 128697 h 361466"/>
                <a:gd name="connsiteX452" fmla="*/ 845060 w 977755"/>
                <a:gd name="connsiteY452" fmla="*/ 102286 h 361466"/>
                <a:gd name="connsiteX453" fmla="*/ 871470 w 977755"/>
                <a:gd name="connsiteY453" fmla="*/ 75876 h 361466"/>
                <a:gd name="connsiteX454" fmla="*/ 47753 w 977755"/>
                <a:gd name="connsiteY454" fmla="*/ 54034 h 361466"/>
                <a:gd name="connsiteX455" fmla="*/ 56747 w 977755"/>
                <a:gd name="connsiteY455" fmla="*/ 63028 h 361466"/>
                <a:gd name="connsiteX456" fmla="*/ 47753 w 977755"/>
                <a:gd name="connsiteY456" fmla="*/ 72022 h 361466"/>
                <a:gd name="connsiteX457" fmla="*/ 38759 w 977755"/>
                <a:gd name="connsiteY457" fmla="*/ 63028 h 361466"/>
                <a:gd name="connsiteX458" fmla="*/ 47753 w 977755"/>
                <a:gd name="connsiteY458" fmla="*/ 54034 h 361466"/>
                <a:gd name="connsiteX459" fmla="*/ 126198 w 977755"/>
                <a:gd name="connsiteY459" fmla="*/ 53035 h 361466"/>
                <a:gd name="connsiteX460" fmla="*/ 136191 w 977755"/>
                <a:gd name="connsiteY460" fmla="*/ 63028 h 361466"/>
                <a:gd name="connsiteX461" fmla="*/ 126198 w 977755"/>
                <a:gd name="connsiteY461" fmla="*/ 73021 h 361466"/>
                <a:gd name="connsiteX462" fmla="*/ 116205 w 977755"/>
                <a:gd name="connsiteY462" fmla="*/ 63028 h 361466"/>
                <a:gd name="connsiteX463" fmla="*/ 126198 w 977755"/>
                <a:gd name="connsiteY463" fmla="*/ 53035 h 361466"/>
                <a:gd name="connsiteX464" fmla="*/ 283162 w 977755"/>
                <a:gd name="connsiteY464" fmla="*/ 50822 h 361466"/>
                <a:gd name="connsiteX465" fmla="*/ 295368 w 977755"/>
                <a:gd name="connsiteY465" fmla="*/ 63028 h 361466"/>
                <a:gd name="connsiteX466" fmla="*/ 283162 w 977755"/>
                <a:gd name="connsiteY466" fmla="*/ 75234 h 361466"/>
                <a:gd name="connsiteX467" fmla="*/ 270956 w 977755"/>
                <a:gd name="connsiteY467" fmla="*/ 63028 h 361466"/>
                <a:gd name="connsiteX468" fmla="*/ 283162 w 977755"/>
                <a:gd name="connsiteY468" fmla="*/ 50822 h 361466"/>
                <a:gd name="connsiteX469" fmla="*/ 361536 w 977755"/>
                <a:gd name="connsiteY469" fmla="*/ 49466 h 361466"/>
                <a:gd name="connsiteX470" fmla="*/ 375098 w 977755"/>
                <a:gd name="connsiteY470" fmla="*/ 63028 h 361466"/>
                <a:gd name="connsiteX471" fmla="*/ 361536 w 977755"/>
                <a:gd name="connsiteY471" fmla="*/ 76590 h 361466"/>
                <a:gd name="connsiteX472" fmla="*/ 347974 w 977755"/>
                <a:gd name="connsiteY472" fmla="*/ 63028 h 361466"/>
                <a:gd name="connsiteX473" fmla="*/ 361536 w 977755"/>
                <a:gd name="connsiteY473" fmla="*/ 49466 h 361466"/>
                <a:gd name="connsiteX474" fmla="*/ 518428 w 977755"/>
                <a:gd name="connsiteY474" fmla="*/ 46396 h 361466"/>
                <a:gd name="connsiteX475" fmla="*/ 535060 w 977755"/>
                <a:gd name="connsiteY475" fmla="*/ 63027 h 361466"/>
                <a:gd name="connsiteX476" fmla="*/ 518428 w 977755"/>
                <a:gd name="connsiteY476" fmla="*/ 79659 h 361466"/>
                <a:gd name="connsiteX477" fmla="*/ 501797 w 977755"/>
                <a:gd name="connsiteY477" fmla="*/ 63027 h 361466"/>
                <a:gd name="connsiteX478" fmla="*/ 518428 w 977755"/>
                <a:gd name="connsiteY478" fmla="*/ 46396 h 361466"/>
                <a:gd name="connsiteX479" fmla="*/ 596946 w 977755"/>
                <a:gd name="connsiteY479" fmla="*/ 44612 h 361466"/>
                <a:gd name="connsiteX480" fmla="*/ 615362 w 977755"/>
                <a:gd name="connsiteY480" fmla="*/ 63028 h 361466"/>
                <a:gd name="connsiteX481" fmla="*/ 596946 w 977755"/>
                <a:gd name="connsiteY481" fmla="*/ 81444 h 361466"/>
                <a:gd name="connsiteX482" fmla="*/ 578530 w 977755"/>
                <a:gd name="connsiteY482" fmla="*/ 63028 h 361466"/>
                <a:gd name="connsiteX483" fmla="*/ 596946 w 977755"/>
                <a:gd name="connsiteY483" fmla="*/ 44612 h 361466"/>
                <a:gd name="connsiteX484" fmla="*/ 753766 w 977755"/>
                <a:gd name="connsiteY484" fmla="*/ 40400 h 361466"/>
                <a:gd name="connsiteX485" fmla="*/ 776394 w 977755"/>
                <a:gd name="connsiteY485" fmla="*/ 63027 h 361466"/>
                <a:gd name="connsiteX486" fmla="*/ 753766 w 977755"/>
                <a:gd name="connsiteY486" fmla="*/ 85655 h 361466"/>
                <a:gd name="connsiteX487" fmla="*/ 731139 w 977755"/>
                <a:gd name="connsiteY487" fmla="*/ 63027 h 361466"/>
                <a:gd name="connsiteX488" fmla="*/ 753766 w 977755"/>
                <a:gd name="connsiteY488" fmla="*/ 40400 h 361466"/>
                <a:gd name="connsiteX489" fmla="*/ 832283 w 977755"/>
                <a:gd name="connsiteY489" fmla="*/ 37973 h 361466"/>
                <a:gd name="connsiteX490" fmla="*/ 857337 w 977755"/>
                <a:gd name="connsiteY490" fmla="*/ 63027 h 361466"/>
                <a:gd name="connsiteX491" fmla="*/ 832283 w 977755"/>
                <a:gd name="connsiteY491" fmla="*/ 88153 h 361466"/>
                <a:gd name="connsiteX492" fmla="*/ 807229 w 977755"/>
                <a:gd name="connsiteY492" fmla="*/ 63027 h 361466"/>
                <a:gd name="connsiteX493" fmla="*/ 832283 w 977755"/>
                <a:gd name="connsiteY493" fmla="*/ 37973 h 361466"/>
                <a:gd name="connsiteX494" fmla="*/ 8566 w 977755"/>
                <a:gd name="connsiteY494" fmla="*/ 15275 h 361466"/>
                <a:gd name="connsiteX495" fmla="*/ 15632 w 977755"/>
                <a:gd name="connsiteY495" fmla="*/ 19058 h 361466"/>
                <a:gd name="connsiteX496" fmla="*/ 17060 w 977755"/>
                <a:gd name="connsiteY496" fmla="*/ 23841 h 361466"/>
                <a:gd name="connsiteX497" fmla="*/ 16917 w 977755"/>
                <a:gd name="connsiteY497" fmla="*/ 25554 h 361466"/>
                <a:gd name="connsiteX498" fmla="*/ 15632 w 977755"/>
                <a:gd name="connsiteY498" fmla="*/ 28623 h 361466"/>
                <a:gd name="connsiteX499" fmla="*/ 8566 w 977755"/>
                <a:gd name="connsiteY499" fmla="*/ 32406 h 361466"/>
                <a:gd name="connsiteX500" fmla="*/ 6852 w 977755"/>
                <a:gd name="connsiteY500" fmla="*/ 32192 h 361466"/>
                <a:gd name="connsiteX501" fmla="*/ 2498 w 977755"/>
                <a:gd name="connsiteY501" fmla="*/ 29836 h 361466"/>
                <a:gd name="connsiteX502" fmla="*/ 1428 w 977755"/>
                <a:gd name="connsiteY502" fmla="*/ 28623 h 361466"/>
                <a:gd name="connsiteX503" fmla="*/ 143 w 977755"/>
                <a:gd name="connsiteY503" fmla="*/ 25554 h 361466"/>
                <a:gd name="connsiteX504" fmla="*/ 0 w 977755"/>
                <a:gd name="connsiteY504" fmla="*/ 23841 h 361466"/>
                <a:gd name="connsiteX505" fmla="*/ 143 w 977755"/>
                <a:gd name="connsiteY505" fmla="*/ 22127 h 361466"/>
                <a:gd name="connsiteX506" fmla="*/ 1428 w 977755"/>
                <a:gd name="connsiteY506" fmla="*/ 19058 h 361466"/>
                <a:gd name="connsiteX507" fmla="*/ 2498 w 977755"/>
                <a:gd name="connsiteY507" fmla="*/ 17773 h 361466"/>
                <a:gd name="connsiteX508" fmla="*/ 6852 w 977755"/>
                <a:gd name="connsiteY508" fmla="*/ 15418 h 361466"/>
                <a:gd name="connsiteX509" fmla="*/ 8566 w 977755"/>
                <a:gd name="connsiteY509" fmla="*/ 15275 h 361466"/>
                <a:gd name="connsiteX510" fmla="*/ 87011 w 977755"/>
                <a:gd name="connsiteY510" fmla="*/ 14347 h 361466"/>
                <a:gd name="connsiteX511" fmla="*/ 96505 w 977755"/>
                <a:gd name="connsiteY511" fmla="*/ 23840 h 361466"/>
                <a:gd name="connsiteX512" fmla="*/ 96291 w 977755"/>
                <a:gd name="connsiteY512" fmla="*/ 25768 h 361466"/>
                <a:gd name="connsiteX513" fmla="*/ 87011 w 977755"/>
                <a:gd name="connsiteY513" fmla="*/ 33334 h 361466"/>
                <a:gd name="connsiteX514" fmla="*/ 77732 w 977755"/>
                <a:gd name="connsiteY514" fmla="*/ 25768 h 361466"/>
                <a:gd name="connsiteX515" fmla="*/ 77518 w 977755"/>
                <a:gd name="connsiteY515" fmla="*/ 23840 h 361466"/>
                <a:gd name="connsiteX516" fmla="*/ 87011 w 977755"/>
                <a:gd name="connsiteY516" fmla="*/ 14347 h 361466"/>
                <a:gd name="connsiteX517" fmla="*/ 243832 w 977755"/>
                <a:gd name="connsiteY517" fmla="*/ 12205 h 361466"/>
                <a:gd name="connsiteX518" fmla="*/ 255467 w 977755"/>
                <a:gd name="connsiteY518" fmla="*/ 23840 h 361466"/>
                <a:gd name="connsiteX519" fmla="*/ 255253 w 977755"/>
                <a:gd name="connsiteY519" fmla="*/ 26195 h 361466"/>
                <a:gd name="connsiteX520" fmla="*/ 243832 w 977755"/>
                <a:gd name="connsiteY520" fmla="*/ 35475 h 361466"/>
                <a:gd name="connsiteX521" fmla="*/ 232411 w 977755"/>
                <a:gd name="connsiteY521" fmla="*/ 26195 h 361466"/>
                <a:gd name="connsiteX522" fmla="*/ 232197 w 977755"/>
                <a:gd name="connsiteY522" fmla="*/ 23840 h 361466"/>
                <a:gd name="connsiteX523" fmla="*/ 243832 w 977755"/>
                <a:gd name="connsiteY523" fmla="*/ 12205 h 361466"/>
                <a:gd name="connsiteX524" fmla="*/ 322349 w 977755"/>
                <a:gd name="connsiteY524" fmla="*/ 10921 h 361466"/>
                <a:gd name="connsiteX525" fmla="*/ 329559 w 977755"/>
                <a:gd name="connsiteY525" fmla="*/ 13134 h 361466"/>
                <a:gd name="connsiteX526" fmla="*/ 335198 w 977755"/>
                <a:gd name="connsiteY526" fmla="*/ 23841 h 361466"/>
                <a:gd name="connsiteX527" fmla="*/ 334912 w 977755"/>
                <a:gd name="connsiteY527" fmla="*/ 26410 h 361466"/>
                <a:gd name="connsiteX528" fmla="*/ 329559 w 977755"/>
                <a:gd name="connsiteY528" fmla="*/ 34476 h 361466"/>
                <a:gd name="connsiteX529" fmla="*/ 322349 w 977755"/>
                <a:gd name="connsiteY529" fmla="*/ 36689 h 361466"/>
                <a:gd name="connsiteX530" fmla="*/ 319780 w 977755"/>
                <a:gd name="connsiteY530" fmla="*/ 36404 h 361466"/>
                <a:gd name="connsiteX531" fmla="*/ 309787 w 977755"/>
                <a:gd name="connsiteY531" fmla="*/ 26410 h 361466"/>
                <a:gd name="connsiteX532" fmla="*/ 309501 w 977755"/>
                <a:gd name="connsiteY532" fmla="*/ 23841 h 361466"/>
                <a:gd name="connsiteX533" fmla="*/ 319780 w 977755"/>
                <a:gd name="connsiteY533" fmla="*/ 11207 h 361466"/>
                <a:gd name="connsiteX534" fmla="*/ 322349 w 977755"/>
                <a:gd name="connsiteY534" fmla="*/ 10921 h 361466"/>
                <a:gd name="connsiteX535" fmla="*/ 479098 w 977755"/>
                <a:gd name="connsiteY535" fmla="*/ 7994 h 361466"/>
                <a:gd name="connsiteX536" fmla="*/ 492232 w 977755"/>
                <a:gd name="connsiteY536" fmla="*/ 14989 h 361466"/>
                <a:gd name="connsiteX537" fmla="*/ 494944 w 977755"/>
                <a:gd name="connsiteY537" fmla="*/ 23840 h 361466"/>
                <a:gd name="connsiteX538" fmla="*/ 494659 w 977755"/>
                <a:gd name="connsiteY538" fmla="*/ 27052 h 361466"/>
                <a:gd name="connsiteX539" fmla="*/ 492303 w 977755"/>
                <a:gd name="connsiteY539" fmla="*/ 32691 h 361466"/>
                <a:gd name="connsiteX540" fmla="*/ 479098 w 977755"/>
                <a:gd name="connsiteY540" fmla="*/ 39615 h 361466"/>
                <a:gd name="connsiteX541" fmla="*/ 475886 w 977755"/>
                <a:gd name="connsiteY541" fmla="*/ 39258 h 361466"/>
                <a:gd name="connsiteX542" fmla="*/ 467891 w 977755"/>
                <a:gd name="connsiteY542" fmla="*/ 34975 h 361466"/>
                <a:gd name="connsiteX543" fmla="*/ 465964 w 977755"/>
                <a:gd name="connsiteY543" fmla="*/ 32620 h 361466"/>
                <a:gd name="connsiteX544" fmla="*/ 463608 w 977755"/>
                <a:gd name="connsiteY544" fmla="*/ 26981 h 361466"/>
                <a:gd name="connsiteX545" fmla="*/ 463323 w 977755"/>
                <a:gd name="connsiteY545" fmla="*/ 23769 h 361466"/>
                <a:gd name="connsiteX546" fmla="*/ 463608 w 977755"/>
                <a:gd name="connsiteY546" fmla="*/ 20557 h 361466"/>
                <a:gd name="connsiteX547" fmla="*/ 465964 w 977755"/>
                <a:gd name="connsiteY547" fmla="*/ 14918 h 361466"/>
                <a:gd name="connsiteX548" fmla="*/ 467891 w 977755"/>
                <a:gd name="connsiteY548" fmla="*/ 12562 h 361466"/>
                <a:gd name="connsiteX549" fmla="*/ 475886 w 977755"/>
                <a:gd name="connsiteY549" fmla="*/ 8280 h 361466"/>
                <a:gd name="connsiteX550" fmla="*/ 479098 w 977755"/>
                <a:gd name="connsiteY550" fmla="*/ 7994 h 361466"/>
                <a:gd name="connsiteX551" fmla="*/ 557687 w 977755"/>
                <a:gd name="connsiteY551" fmla="*/ 6352 h 361466"/>
                <a:gd name="connsiteX552" fmla="*/ 575175 w 977755"/>
                <a:gd name="connsiteY552" fmla="*/ 23840 h 361466"/>
                <a:gd name="connsiteX553" fmla="*/ 574818 w 977755"/>
                <a:gd name="connsiteY553" fmla="*/ 27338 h 361466"/>
                <a:gd name="connsiteX554" fmla="*/ 557687 w 977755"/>
                <a:gd name="connsiteY554" fmla="*/ 41328 h 361466"/>
                <a:gd name="connsiteX555" fmla="*/ 540556 w 977755"/>
                <a:gd name="connsiteY555" fmla="*/ 27338 h 361466"/>
                <a:gd name="connsiteX556" fmla="*/ 540199 w 977755"/>
                <a:gd name="connsiteY556" fmla="*/ 23840 h 361466"/>
                <a:gd name="connsiteX557" fmla="*/ 557687 w 977755"/>
                <a:gd name="connsiteY557" fmla="*/ 6352 h 361466"/>
                <a:gd name="connsiteX558" fmla="*/ 714579 w 977755"/>
                <a:gd name="connsiteY558" fmla="*/ 2284 h 361466"/>
                <a:gd name="connsiteX559" fmla="*/ 736064 w 977755"/>
                <a:gd name="connsiteY559" fmla="*/ 23769 h 361466"/>
                <a:gd name="connsiteX560" fmla="*/ 735636 w 977755"/>
                <a:gd name="connsiteY560" fmla="*/ 28123 h 361466"/>
                <a:gd name="connsiteX561" fmla="*/ 714579 w 977755"/>
                <a:gd name="connsiteY561" fmla="*/ 45326 h 361466"/>
                <a:gd name="connsiteX562" fmla="*/ 693522 w 977755"/>
                <a:gd name="connsiteY562" fmla="*/ 28123 h 361466"/>
                <a:gd name="connsiteX563" fmla="*/ 693094 w 977755"/>
                <a:gd name="connsiteY563" fmla="*/ 23769 h 361466"/>
                <a:gd name="connsiteX564" fmla="*/ 714579 w 977755"/>
                <a:gd name="connsiteY564" fmla="*/ 2284 h 361466"/>
                <a:gd name="connsiteX565" fmla="*/ 793025 w 977755"/>
                <a:gd name="connsiteY565" fmla="*/ 0 h 361466"/>
                <a:gd name="connsiteX566" fmla="*/ 806373 w 977755"/>
                <a:gd name="connsiteY566" fmla="*/ 4069 h 361466"/>
                <a:gd name="connsiteX567" fmla="*/ 816865 w 977755"/>
                <a:gd name="connsiteY567" fmla="*/ 23841 h 361466"/>
                <a:gd name="connsiteX568" fmla="*/ 816366 w 977755"/>
                <a:gd name="connsiteY568" fmla="*/ 28623 h 361466"/>
                <a:gd name="connsiteX569" fmla="*/ 806373 w 977755"/>
                <a:gd name="connsiteY569" fmla="*/ 43613 h 361466"/>
                <a:gd name="connsiteX570" fmla="*/ 793025 w 977755"/>
                <a:gd name="connsiteY570" fmla="*/ 47682 h 361466"/>
                <a:gd name="connsiteX571" fmla="*/ 788242 w 977755"/>
                <a:gd name="connsiteY571" fmla="*/ 47182 h 361466"/>
                <a:gd name="connsiteX572" fmla="*/ 769684 w 977755"/>
                <a:gd name="connsiteY572" fmla="*/ 28623 h 361466"/>
                <a:gd name="connsiteX573" fmla="*/ 769184 w 977755"/>
                <a:gd name="connsiteY573" fmla="*/ 23841 h 361466"/>
                <a:gd name="connsiteX574" fmla="*/ 788242 w 977755"/>
                <a:gd name="connsiteY574" fmla="*/ 500 h 361466"/>
                <a:gd name="connsiteX575" fmla="*/ 793025 w 977755"/>
                <a:gd name="connsiteY575" fmla="*/ 0 h 36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</a:cxnLst>
              <a:rect l="l" t="t" r="r" b="b"/>
              <a:pathLst>
                <a:path w="977755" h="361466">
                  <a:moveTo>
                    <a:pt x="8566" y="329059"/>
                  </a:moveTo>
                  <a:cubicBezTo>
                    <a:pt x="11492" y="329059"/>
                    <a:pt x="14062" y="330558"/>
                    <a:pt x="15632" y="332842"/>
                  </a:cubicBezTo>
                  <a:cubicBezTo>
                    <a:pt x="16489" y="334198"/>
                    <a:pt x="17060" y="335840"/>
                    <a:pt x="17060" y="337625"/>
                  </a:cubicBezTo>
                  <a:cubicBezTo>
                    <a:pt x="17060" y="338838"/>
                    <a:pt x="16846" y="339980"/>
                    <a:pt x="16417" y="340979"/>
                  </a:cubicBezTo>
                  <a:cubicBezTo>
                    <a:pt x="16203" y="341479"/>
                    <a:pt x="15918" y="341979"/>
                    <a:pt x="15632" y="342407"/>
                  </a:cubicBezTo>
                  <a:cubicBezTo>
                    <a:pt x="15347" y="342835"/>
                    <a:pt x="14990" y="343264"/>
                    <a:pt x="14633" y="343620"/>
                  </a:cubicBezTo>
                  <a:cubicBezTo>
                    <a:pt x="13062" y="345191"/>
                    <a:pt x="10921" y="346119"/>
                    <a:pt x="8566" y="346119"/>
                  </a:cubicBezTo>
                  <a:cubicBezTo>
                    <a:pt x="7994" y="346119"/>
                    <a:pt x="7423" y="346119"/>
                    <a:pt x="6852" y="345976"/>
                  </a:cubicBezTo>
                  <a:cubicBezTo>
                    <a:pt x="5139" y="345619"/>
                    <a:pt x="3640" y="344763"/>
                    <a:pt x="2498" y="343620"/>
                  </a:cubicBezTo>
                  <a:cubicBezTo>
                    <a:pt x="2070" y="343192"/>
                    <a:pt x="1713" y="342764"/>
                    <a:pt x="1428" y="342336"/>
                  </a:cubicBezTo>
                  <a:cubicBezTo>
                    <a:pt x="1142" y="341907"/>
                    <a:pt x="857" y="341408"/>
                    <a:pt x="642" y="340908"/>
                  </a:cubicBezTo>
                  <a:cubicBezTo>
                    <a:pt x="428" y="340408"/>
                    <a:pt x="286" y="339909"/>
                    <a:pt x="143" y="339338"/>
                  </a:cubicBezTo>
                  <a:cubicBezTo>
                    <a:pt x="71" y="338767"/>
                    <a:pt x="0" y="338196"/>
                    <a:pt x="0" y="337625"/>
                  </a:cubicBezTo>
                  <a:cubicBezTo>
                    <a:pt x="0" y="336982"/>
                    <a:pt x="71" y="336411"/>
                    <a:pt x="143" y="335911"/>
                  </a:cubicBezTo>
                  <a:cubicBezTo>
                    <a:pt x="357" y="334769"/>
                    <a:pt x="785" y="333770"/>
                    <a:pt x="1428" y="332842"/>
                  </a:cubicBezTo>
                  <a:cubicBezTo>
                    <a:pt x="1784" y="332342"/>
                    <a:pt x="2141" y="331914"/>
                    <a:pt x="2498" y="331557"/>
                  </a:cubicBezTo>
                  <a:cubicBezTo>
                    <a:pt x="3712" y="330344"/>
                    <a:pt x="5211" y="329559"/>
                    <a:pt x="6852" y="329202"/>
                  </a:cubicBezTo>
                  <a:cubicBezTo>
                    <a:pt x="7423" y="329130"/>
                    <a:pt x="7994" y="329059"/>
                    <a:pt x="8566" y="329059"/>
                  </a:cubicBezTo>
                  <a:close/>
                  <a:moveTo>
                    <a:pt x="86939" y="328060"/>
                  </a:moveTo>
                  <a:cubicBezTo>
                    <a:pt x="92222" y="328060"/>
                    <a:pt x="96433" y="332343"/>
                    <a:pt x="96433" y="337554"/>
                  </a:cubicBezTo>
                  <a:cubicBezTo>
                    <a:pt x="96433" y="338910"/>
                    <a:pt x="96219" y="340123"/>
                    <a:pt x="95719" y="341265"/>
                  </a:cubicBezTo>
                  <a:cubicBezTo>
                    <a:pt x="95219" y="342407"/>
                    <a:pt x="94506" y="343407"/>
                    <a:pt x="93578" y="344263"/>
                  </a:cubicBezTo>
                  <a:cubicBezTo>
                    <a:pt x="91865" y="345976"/>
                    <a:pt x="89509" y="347047"/>
                    <a:pt x="86868" y="347047"/>
                  </a:cubicBezTo>
                  <a:cubicBezTo>
                    <a:pt x="84227" y="347047"/>
                    <a:pt x="81872" y="345976"/>
                    <a:pt x="80158" y="344263"/>
                  </a:cubicBezTo>
                  <a:cubicBezTo>
                    <a:pt x="79302" y="343407"/>
                    <a:pt x="78659" y="342407"/>
                    <a:pt x="78160" y="341265"/>
                  </a:cubicBezTo>
                  <a:cubicBezTo>
                    <a:pt x="77732" y="340123"/>
                    <a:pt x="77446" y="338838"/>
                    <a:pt x="77446" y="337554"/>
                  </a:cubicBezTo>
                  <a:cubicBezTo>
                    <a:pt x="77446" y="332271"/>
                    <a:pt x="81729" y="328060"/>
                    <a:pt x="86939" y="328060"/>
                  </a:cubicBezTo>
                  <a:close/>
                  <a:moveTo>
                    <a:pt x="243903" y="325990"/>
                  </a:moveTo>
                  <a:cubicBezTo>
                    <a:pt x="250327" y="325990"/>
                    <a:pt x="255538" y="331201"/>
                    <a:pt x="255538" y="337625"/>
                  </a:cubicBezTo>
                  <a:cubicBezTo>
                    <a:pt x="255538" y="339195"/>
                    <a:pt x="255181" y="340766"/>
                    <a:pt x="254610" y="342122"/>
                  </a:cubicBezTo>
                  <a:cubicBezTo>
                    <a:pt x="253967" y="343478"/>
                    <a:pt x="253182" y="344763"/>
                    <a:pt x="252111" y="345834"/>
                  </a:cubicBezTo>
                  <a:cubicBezTo>
                    <a:pt x="250041" y="347975"/>
                    <a:pt x="247115" y="349260"/>
                    <a:pt x="243903" y="349260"/>
                  </a:cubicBezTo>
                  <a:cubicBezTo>
                    <a:pt x="240691" y="349260"/>
                    <a:pt x="237764" y="347904"/>
                    <a:pt x="235694" y="345834"/>
                  </a:cubicBezTo>
                  <a:cubicBezTo>
                    <a:pt x="234624" y="344763"/>
                    <a:pt x="233767" y="343478"/>
                    <a:pt x="233196" y="342122"/>
                  </a:cubicBezTo>
                  <a:cubicBezTo>
                    <a:pt x="232625" y="340766"/>
                    <a:pt x="232268" y="339195"/>
                    <a:pt x="232268" y="337625"/>
                  </a:cubicBezTo>
                  <a:cubicBezTo>
                    <a:pt x="232268" y="331201"/>
                    <a:pt x="237479" y="325990"/>
                    <a:pt x="243903" y="325990"/>
                  </a:cubicBezTo>
                  <a:close/>
                  <a:moveTo>
                    <a:pt x="322349" y="324705"/>
                  </a:moveTo>
                  <a:cubicBezTo>
                    <a:pt x="324990" y="324705"/>
                    <a:pt x="327489" y="325562"/>
                    <a:pt x="329559" y="326918"/>
                  </a:cubicBezTo>
                  <a:cubicBezTo>
                    <a:pt x="332913" y="329273"/>
                    <a:pt x="335198" y="333199"/>
                    <a:pt x="335198" y="337625"/>
                  </a:cubicBezTo>
                  <a:cubicBezTo>
                    <a:pt x="335198" y="339409"/>
                    <a:pt x="334841" y="341051"/>
                    <a:pt x="334198" y="342621"/>
                  </a:cubicBezTo>
                  <a:cubicBezTo>
                    <a:pt x="333556" y="344120"/>
                    <a:pt x="332557" y="345548"/>
                    <a:pt x="331414" y="346690"/>
                  </a:cubicBezTo>
                  <a:cubicBezTo>
                    <a:pt x="330843" y="347261"/>
                    <a:pt x="330201" y="347832"/>
                    <a:pt x="329559" y="348260"/>
                  </a:cubicBezTo>
                  <a:cubicBezTo>
                    <a:pt x="327489" y="349688"/>
                    <a:pt x="324990" y="350473"/>
                    <a:pt x="322349" y="350473"/>
                  </a:cubicBezTo>
                  <a:cubicBezTo>
                    <a:pt x="321493" y="350473"/>
                    <a:pt x="320636" y="350330"/>
                    <a:pt x="319780" y="350188"/>
                  </a:cubicBezTo>
                  <a:cubicBezTo>
                    <a:pt x="317281" y="349688"/>
                    <a:pt x="314997" y="348403"/>
                    <a:pt x="313284" y="346690"/>
                  </a:cubicBezTo>
                  <a:cubicBezTo>
                    <a:pt x="312071" y="345548"/>
                    <a:pt x="311143" y="344192"/>
                    <a:pt x="310500" y="342621"/>
                  </a:cubicBezTo>
                  <a:cubicBezTo>
                    <a:pt x="309858" y="341122"/>
                    <a:pt x="309501" y="339409"/>
                    <a:pt x="309501" y="337625"/>
                  </a:cubicBezTo>
                  <a:cubicBezTo>
                    <a:pt x="309501" y="331415"/>
                    <a:pt x="313927" y="326204"/>
                    <a:pt x="319780" y="324990"/>
                  </a:cubicBezTo>
                  <a:cubicBezTo>
                    <a:pt x="320565" y="324776"/>
                    <a:pt x="321493" y="324705"/>
                    <a:pt x="322349" y="324705"/>
                  </a:cubicBezTo>
                  <a:close/>
                  <a:moveTo>
                    <a:pt x="479098" y="321707"/>
                  </a:moveTo>
                  <a:cubicBezTo>
                    <a:pt x="484594" y="321707"/>
                    <a:pt x="489376" y="324491"/>
                    <a:pt x="492232" y="328702"/>
                  </a:cubicBezTo>
                  <a:cubicBezTo>
                    <a:pt x="493945" y="331272"/>
                    <a:pt x="494944" y="334270"/>
                    <a:pt x="494944" y="337553"/>
                  </a:cubicBezTo>
                  <a:cubicBezTo>
                    <a:pt x="494944" y="339695"/>
                    <a:pt x="494516" y="341836"/>
                    <a:pt x="493731" y="343692"/>
                  </a:cubicBezTo>
                  <a:cubicBezTo>
                    <a:pt x="493374" y="344691"/>
                    <a:pt x="492874" y="345548"/>
                    <a:pt x="492303" y="346404"/>
                  </a:cubicBezTo>
                  <a:cubicBezTo>
                    <a:pt x="491732" y="347261"/>
                    <a:pt x="491090" y="348046"/>
                    <a:pt x="490304" y="348760"/>
                  </a:cubicBezTo>
                  <a:cubicBezTo>
                    <a:pt x="487449" y="351615"/>
                    <a:pt x="483452" y="353400"/>
                    <a:pt x="479098" y="353400"/>
                  </a:cubicBezTo>
                  <a:cubicBezTo>
                    <a:pt x="477956" y="353400"/>
                    <a:pt x="476885" y="353257"/>
                    <a:pt x="475886" y="353043"/>
                  </a:cubicBezTo>
                  <a:cubicBezTo>
                    <a:pt x="472816" y="352472"/>
                    <a:pt x="470033" y="350901"/>
                    <a:pt x="467891" y="348760"/>
                  </a:cubicBezTo>
                  <a:cubicBezTo>
                    <a:pt x="467177" y="348046"/>
                    <a:pt x="466535" y="347261"/>
                    <a:pt x="465964" y="346404"/>
                  </a:cubicBezTo>
                  <a:cubicBezTo>
                    <a:pt x="465393" y="345548"/>
                    <a:pt x="464965" y="344620"/>
                    <a:pt x="464536" y="343692"/>
                  </a:cubicBezTo>
                  <a:cubicBezTo>
                    <a:pt x="464108" y="342693"/>
                    <a:pt x="463823" y="341693"/>
                    <a:pt x="463608" y="340694"/>
                  </a:cubicBezTo>
                  <a:cubicBezTo>
                    <a:pt x="463466" y="339623"/>
                    <a:pt x="463323" y="338553"/>
                    <a:pt x="463323" y="337482"/>
                  </a:cubicBezTo>
                  <a:cubicBezTo>
                    <a:pt x="463323" y="336340"/>
                    <a:pt x="463394" y="335269"/>
                    <a:pt x="463608" y="334270"/>
                  </a:cubicBezTo>
                  <a:cubicBezTo>
                    <a:pt x="464037" y="332200"/>
                    <a:pt x="464822" y="330344"/>
                    <a:pt x="465964" y="328631"/>
                  </a:cubicBezTo>
                  <a:cubicBezTo>
                    <a:pt x="466535" y="327774"/>
                    <a:pt x="467177" y="326989"/>
                    <a:pt x="467891" y="326275"/>
                  </a:cubicBezTo>
                  <a:cubicBezTo>
                    <a:pt x="470033" y="324134"/>
                    <a:pt x="472816" y="322635"/>
                    <a:pt x="475886" y="321993"/>
                  </a:cubicBezTo>
                  <a:cubicBezTo>
                    <a:pt x="476956" y="321850"/>
                    <a:pt x="478027" y="321707"/>
                    <a:pt x="479098" y="321707"/>
                  </a:cubicBezTo>
                  <a:close/>
                  <a:moveTo>
                    <a:pt x="557687" y="320066"/>
                  </a:moveTo>
                  <a:cubicBezTo>
                    <a:pt x="567323" y="320066"/>
                    <a:pt x="575175" y="327918"/>
                    <a:pt x="575175" y="337554"/>
                  </a:cubicBezTo>
                  <a:cubicBezTo>
                    <a:pt x="575175" y="339981"/>
                    <a:pt x="574675" y="342336"/>
                    <a:pt x="573819" y="344406"/>
                  </a:cubicBezTo>
                  <a:cubicBezTo>
                    <a:pt x="572891" y="346476"/>
                    <a:pt x="571606" y="348404"/>
                    <a:pt x="570178" y="349974"/>
                  </a:cubicBezTo>
                  <a:cubicBezTo>
                    <a:pt x="566966" y="353115"/>
                    <a:pt x="562612" y="355113"/>
                    <a:pt x="557758" y="355113"/>
                  </a:cubicBezTo>
                  <a:cubicBezTo>
                    <a:pt x="552905" y="355113"/>
                    <a:pt x="548479" y="353115"/>
                    <a:pt x="545338" y="349974"/>
                  </a:cubicBezTo>
                  <a:cubicBezTo>
                    <a:pt x="543697" y="348404"/>
                    <a:pt x="542412" y="346476"/>
                    <a:pt x="541555" y="344406"/>
                  </a:cubicBezTo>
                  <a:cubicBezTo>
                    <a:pt x="540699" y="342265"/>
                    <a:pt x="540199" y="339981"/>
                    <a:pt x="540199" y="337554"/>
                  </a:cubicBezTo>
                  <a:cubicBezTo>
                    <a:pt x="540199" y="327918"/>
                    <a:pt x="548051" y="320066"/>
                    <a:pt x="557687" y="320066"/>
                  </a:cubicBezTo>
                  <a:close/>
                  <a:moveTo>
                    <a:pt x="714579" y="316140"/>
                  </a:moveTo>
                  <a:cubicBezTo>
                    <a:pt x="726428" y="316140"/>
                    <a:pt x="736064" y="325776"/>
                    <a:pt x="736064" y="337625"/>
                  </a:cubicBezTo>
                  <a:cubicBezTo>
                    <a:pt x="736064" y="340552"/>
                    <a:pt x="735422" y="343407"/>
                    <a:pt x="734351" y="345977"/>
                  </a:cubicBezTo>
                  <a:cubicBezTo>
                    <a:pt x="733281" y="348546"/>
                    <a:pt x="731710" y="350830"/>
                    <a:pt x="729854" y="352829"/>
                  </a:cubicBezTo>
                  <a:cubicBezTo>
                    <a:pt x="726000" y="356684"/>
                    <a:pt x="720575" y="359111"/>
                    <a:pt x="714651" y="359111"/>
                  </a:cubicBezTo>
                  <a:cubicBezTo>
                    <a:pt x="708726" y="359111"/>
                    <a:pt x="703373" y="356755"/>
                    <a:pt x="699447" y="352829"/>
                  </a:cubicBezTo>
                  <a:cubicBezTo>
                    <a:pt x="697448" y="350902"/>
                    <a:pt x="695878" y="348546"/>
                    <a:pt x="694807" y="345977"/>
                  </a:cubicBezTo>
                  <a:cubicBezTo>
                    <a:pt x="693665" y="343407"/>
                    <a:pt x="693094" y="340623"/>
                    <a:pt x="693094" y="337625"/>
                  </a:cubicBezTo>
                  <a:cubicBezTo>
                    <a:pt x="693094" y="325776"/>
                    <a:pt x="702730" y="316140"/>
                    <a:pt x="714579" y="316140"/>
                  </a:cubicBezTo>
                  <a:close/>
                  <a:moveTo>
                    <a:pt x="793025" y="313784"/>
                  </a:moveTo>
                  <a:cubicBezTo>
                    <a:pt x="797950" y="313784"/>
                    <a:pt x="802590" y="315283"/>
                    <a:pt x="806373" y="317853"/>
                  </a:cubicBezTo>
                  <a:cubicBezTo>
                    <a:pt x="812725" y="322135"/>
                    <a:pt x="816865" y="329416"/>
                    <a:pt x="816865" y="337625"/>
                  </a:cubicBezTo>
                  <a:cubicBezTo>
                    <a:pt x="816865" y="340908"/>
                    <a:pt x="816223" y="344049"/>
                    <a:pt x="815010" y="346904"/>
                  </a:cubicBezTo>
                  <a:cubicBezTo>
                    <a:pt x="813796" y="349759"/>
                    <a:pt x="812012" y="352329"/>
                    <a:pt x="809870" y="354470"/>
                  </a:cubicBezTo>
                  <a:cubicBezTo>
                    <a:pt x="808800" y="355541"/>
                    <a:pt x="807586" y="356469"/>
                    <a:pt x="806373" y="357397"/>
                  </a:cubicBezTo>
                  <a:cubicBezTo>
                    <a:pt x="802518" y="359967"/>
                    <a:pt x="797950" y="361466"/>
                    <a:pt x="793025" y="361466"/>
                  </a:cubicBezTo>
                  <a:cubicBezTo>
                    <a:pt x="791383" y="361466"/>
                    <a:pt x="789813" y="361251"/>
                    <a:pt x="788242" y="360966"/>
                  </a:cubicBezTo>
                  <a:cubicBezTo>
                    <a:pt x="783603" y="360038"/>
                    <a:pt x="779391" y="357682"/>
                    <a:pt x="776179" y="354470"/>
                  </a:cubicBezTo>
                  <a:cubicBezTo>
                    <a:pt x="773966" y="352329"/>
                    <a:pt x="772253" y="349759"/>
                    <a:pt x="771040" y="346904"/>
                  </a:cubicBezTo>
                  <a:cubicBezTo>
                    <a:pt x="769826" y="344049"/>
                    <a:pt x="769184" y="340908"/>
                    <a:pt x="769184" y="337625"/>
                  </a:cubicBezTo>
                  <a:cubicBezTo>
                    <a:pt x="769184" y="326133"/>
                    <a:pt x="777393" y="316496"/>
                    <a:pt x="788242" y="314284"/>
                  </a:cubicBezTo>
                  <a:cubicBezTo>
                    <a:pt x="789741" y="313927"/>
                    <a:pt x="791383" y="313784"/>
                    <a:pt x="793025" y="313784"/>
                  </a:cubicBezTo>
                  <a:close/>
                  <a:moveTo>
                    <a:pt x="47753" y="289372"/>
                  </a:moveTo>
                  <a:cubicBezTo>
                    <a:pt x="52749" y="289372"/>
                    <a:pt x="56747" y="293369"/>
                    <a:pt x="56747" y="298366"/>
                  </a:cubicBezTo>
                  <a:cubicBezTo>
                    <a:pt x="56747" y="303362"/>
                    <a:pt x="52749" y="307360"/>
                    <a:pt x="47753" y="307360"/>
                  </a:cubicBezTo>
                  <a:cubicBezTo>
                    <a:pt x="42756" y="307360"/>
                    <a:pt x="38759" y="303362"/>
                    <a:pt x="38759" y="298366"/>
                  </a:cubicBezTo>
                  <a:cubicBezTo>
                    <a:pt x="38759" y="293369"/>
                    <a:pt x="42756" y="289372"/>
                    <a:pt x="47753" y="289372"/>
                  </a:cubicBezTo>
                  <a:close/>
                  <a:moveTo>
                    <a:pt x="126198" y="288373"/>
                  </a:moveTo>
                  <a:cubicBezTo>
                    <a:pt x="131694" y="288373"/>
                    <a:pt x="136191" y="292870"/>
                    <a:pt x="136191" y="298366"/>
                  </a:cubicBezTo>
                  <a:cubicBezTo>
                    <a:pt x="136191" y="303862"/>
                    <a:pt x="131694" y="308359"/>
                    <a:pt x="126198" y="308359"/>
                  </a:cubicBezTo>
                  <a:cubicBezTo>
                    <a:pt x="120631" y="308359"/>
                    <a:pt x="116205" y="303862"/>
                    <a:pt x="116205" y="298366"/>
                  </a:cubicBezTo>
                  <a:cubicBezTo>
                    <a:pt x="116205" y="292799"/>
                    <a:pt x="120702" y="288373"/>
                    <a:pt x="126198" y="288373"/>
                  </a:cubicBezTo>
                  <a:close/>
                  <a:moveTo>
                    <a:pt x="283162" y="286160"/>
                  </a:moveTo>
                  <a:cubicBezTo>
                    <a:pt x="289872" y="286160"/>
                    <a:pt x="295368" y="291585"/>
                    <a:pt x="295368" y="298366"/>
                  </a:cubicBezTo>
                  <a:cubicBezTo>
                    <a:pt x="295368" y="305147"/>
                    <a:pt x="289872" y="310572"/>
                    <a:pt x="283162" y="310572"/>
                  </a:cubicBezTo>
                  <a:cubicBezTo>
                    <a:pt x="276452" y="310572"/>
                    <a:pt x="270956" y="305147"/>
                    <a:pt x="270956" y="298366"/>
                  </a:cubicBezTo>
                  <a:cubicBezTo>
                    <a:pt x="270956" y="291656"/>
                    <a:pt x="276381" y="286160"/>
                    <a:pt x="283162" y="286160"/>
                  </a:cubicBezTo>
                  <a:close/>
                  <a:moveTo>
                    <a:pt x="361536" y="284804"/>
                  </a:moveTo>
                  <a:cubicBezTo>
                    <a:pt x="369031" y="284804"/>
                    <a:pt x="375098" y="290871"/>
                    <a:pt x="375098" y="298366"/>
                  </a:cubicBezTo>
                  <a:cubicBezTo>
                    <a:pt x="375098" y="305861"/>
                    <a:pt x="369031" y="311928"/>
                    <a:pt x="361536" y="311928"/>
                  </a:cubicBezTo>
                  <a:cubicBezTo>
                    <a:pt x="354041" y="311928"/>
                    <a:pt x="347974" y="305861"/>
                    <a:pt x="347974" y="298366"/>
                  </a:cubicBezTo>
                  <a:cubicBezTo>
                    <a:pt x="347974" y="290871"/>
                    <a:pt x="354041" y="284804"/>
                    <a:pt x="361536" y="284804"/>
                  </a:cubicBezTo>
                  <a:close/>
                  <a:moveTo>
                    <a:pt x="518428" y="281735"/>
                  </a:moveTo>
                  <a:cubicBezTo>
                    <a:pt x="527636" y="281735"/>
                    <a:pt x="535060" y="289158"/>
                    <a:pt x="535060" y="298366"/>
                  </a:cubicBezTo>
                  <a:cubicBezTo>
                    <a:pt x="535060" y="307574"/>
                    <a:pt x="527636" y="314998"/>
                    <a:pt x="518428" y="314998"/>
                  </a:cubicBezTo>
                  <a:cubicBezTo>
                    <a:pt x="509220" y="314998"/>
                    <a:pt x="501797" y="307574"/>
                    <a:pt x="501797" y="298366"/>
                  </a:cubicBezTo>
                  <a:cubicBezTo>
                    <a:pt x="501797" y="289158"/>
                    <a:pt x="509220" y="281735"/>
                    <a:pt x="518428" y="281735"/>
                  </a:cubicBezTo>
                  <a:close/>
                  <a:moveTo>
                    <a:pt x="596946" y="279950"/>
                  </a:moveTo>
                  <a:cubicBezTo>
                    <a:pt x="607082" y="279950"/>
                    <a:pt x="615362" y="288159"/>
                    <a:pt x="615362" y="298366"/>
                  </a:cubicBezTo>
                  <a:cubicBezTo>
                    <a:pt x="615362" y="308573"/>
                    <a:pt x="607082" y="316782"/>
                    <a:pt x="596946" y="316782"/>
                  </a:cubicBezTo>
                  <a:cubicBezTo>
                    <a:pt x="586810" y="316782"/>
                    <a:pt x="578530" y="308573"/>
                    <a:pt x="578530" y="298366"/>
                  </a:cubicBezTo>
                  <a:cubicBezTo>
                    <a:pt x="578530" y="288230"/>
                    <a:pt x="586739" y="279950"/>
                    <a:pt x="596946" y="279950"/>
                  </a:cubicBezTo>
                  <a:close/>
                  <a:moveTo>
                    <a:pt x="753766" y="275739"/>
                  </a:moveTo>
                  <a:cubicBezTo>
                    <a:pt x="766258" y="275739"/>
                    <a:pt x="776394" y="285875"/>
                    <a:pt x="776394" y="298366"/>
                  </a:cubicBezTo>
                  <a:cubicBezTo>
                    <a:pt x="776394" y="310858"/>
                    <a:pt x="766258" y="320994"/>
                    <a:pt x="753766" y="320994"/>
                  </a:cubicBezTo>
                  <a:cubicBezTo>
                    <a:pt x="741275" y="320994"/>
                    <a:pt x="731139" y="310858"/>
                    <a:pt x="731139" y="298366"/>
                  </a:cubicBezTo>
                  <a:cubicBezTo>
                    <a:pt x="731139" y="285875"/>
                    <a:pt x="741275" y="275739"/>
                    <a:pt x="753766" y="275739"/>
                  </a:cubicBezTo>
                  <a:close/>
                  <a:moveTo>
                    <a:pt x="832283" y="273241"/>
                  </a:moveTo>
                  <a:cubicBezTo>
                    <a:pt x="846131" y="273241"/>
                    <a:pt x="857337" y="284519"/>
                    <a:pt x="857337" y="298367"/>
                  </a:cubicBezTo>
                  <a:cubicBezTo>
                    <a:pt x="857337" y="312214"/>
                    <a:pt x="846059" y="323421"/>
                    <a:pt x="832283" y="323421"/>
                  </a:cubicBezTo>
                  <a:cubicBezTo>
                    <a:pt x="818436" y="323421"/>
                    <a:pt x="807229" y="312214"/>
                    <a:pt x="807229" y="298367"/>
                  </a:cubicBezTo>
                  <a:cubicBezTo>
                    <a:pt x="807229" y="284448"/>
                    <a:pt x="818436" y="273241"/>
                    <a:pt x="832283" y="273241"/>
                  </a:cubicBezTo>
                  <a:close/>
                  <a:moveTo>
                    <a:pt x="86939" y="249685"/>
                  </a:moveTo>
                  <a:cubicBezTo>
                    <a:pt x="92222" y="249685"/>
                    <a:pt x="96433" y="253968"/>
                    <a:pt x="96433" y="259179"/>
                  </a:cubicBezTo>
                  <a:cubicBezTo>
                    <a:pt x="96433" y="264389"/>
                    <a:pt x="92222" y="268601"/>
                    <a:pt x="86939" y="268672"/>
                  </a:cubicBezTo>
                  <a:cubicBezTo>
                    <a:pt x="81657" y="268672"/>
                    <a:pt x="77446" y="264389"/>
                    <a:pt x="77446" y="259179"/>
                  </a:cubicBezTo>
                  <a:cubicBezTo>
                    <a:pt x="77446" y="253896"/>
                    <a:pt x="81729" y="249685"/>
                    <a:pt x="86939" y="249685"/>
                  </a:cubicBezTo>
                  <a:close/>
                  <a:moveTo>
                    <a:pt x="165457" y="248686"/>
                  </a:moveTo>
                  <a:cubicBezTo>
                    <a:pt x="169097" y="248686"/>
                    <a:pt x="172309" y="250542"/>
                    <a:pt x="174165" y="253326"/>
                  </a:cubicBezTo>
                  <a:cubicBezTo>
                    <a:pt x="175307" y="254967"/>
                    <a:pt x="175950" y="257037"/>
                    <a:pt x="175950" y="259179"/>
                  </a:cubicBezTo>
                  <a:cubicBezTo>
                    <a:pt x="175950" y="261320"/>
                    <a:pt x="175307" y="263390"/>
                    <a:pt x="174165" y="265032"/>
                  </a:cubicBezTo>
                  <a:cubicBezTo>
                    <a:pt x="172238" y="267816"/>
                    <a:pt x="169026" y="269672"/>
                    <a:pt x="165457" y="269814"/>
                  </a:cubicBezTo>
                  <a:cubicBezTo>
                    <a:pt x="164672" y="269814"/>
                    <a:pt x="164029" y="269743"/>
                    <a:pt x="163315" y="269600"/>
                  </a:cubicBezTo>
                  <a:cubicBezTo>
                    <a:pt x="161317" y="269172"/>
                    <a:pt x="159461" y="268173"/>
                    <a:pt x="158033" y="266745"/>
                  </a:cubicBezTo>
                  <a:cubicBezTo>
                    <a:pt x="157534" y="266245"/>
                    <a:pt x="157105" y="265746"/>
                    <a:pt x="156748" y="265175"/>
                  </a:cubicBezTo>
                  <a:cubicBezTo>
                    <a:pt x="156035" y="264033"/>
                    <a:pt x="155464" y="262748"/>
                    <a:pt x="155178" y="261392"/>
                  </a:cubicBezTo>
                  <a:cubicBezTo>
                    <a:pt x="155035" y="260678"/>
                    <a:pt x="154964" y="259964"/>
                    <a:pt x="154964" y="259250"/>
                  </a:cubicBezTo>
                  <a:cubicBezTo>
                    <a:pt x="154964" y="258465"/>
                    <a:pt x="155035" y="257823"/>
                    <a:pt x="155178" y="257109"/>
                  </a:cubicBezTo>
                  <a:cubicBezTo>
                    <a:pt x="155464" y="255681"/>
                    <a:pt x="155963" y="254468"/>
                    <a:pt x="156748" y="253326"/>
                  </a:cubicBezTo>
                  <a:cubicBezTo>
                    <a:pt x="157105" y="252755"/>
                    <a:pt x="157534" y="252255"/>
                    <a:pt x="158033" y="251755"/>
                  </a:cubicBezTo>
                  <a:cubicBezTo>
                    <a:pt x="159461" y="250328"/>
                    <a:pt x="161245" y="249328"/>
                    <a:pt x="163315" y="248900"/>
                  </a:cubicBezTo>
                  <a:cubicBezTo>
                    <a:pt x="164029" y="248757"/>
                    <a:pt x="164743" y="248686"/>
                    <a:pt x="165457" y="248686"/>
                  </a:cubicBezTo>
                  <a:close/>
                  <a:moveTo>
                    <a:pt x="322349" y="246259"/>
                  </a:moveTo>
                  <a:cubicBezTo>
                    <a:pt x="324990" y="246259"/>
                    <a:pt x="327489" y="247116"/>
                    <a:pt x="329559" y="248472"/>
                  </a:cubicBezTo>
                  <a:cubicBezTo>
                    <a:pt x="332913" y="250827"/>
                    <a:pt x="335198" y="254753"/>
                    <a:pt x="335198" y="259179"/>
                  </a:cubicBezTo>
                  <a:cubicBezTo>
                    <a:pt x="335198" y="263604"/>
                    <a:pt x="332985" y="267530"/>
                    <a:pt x="329559" y="269886"/>
                  </a:cubicBezTo>
                  <a:cubicBezTo>
                    <a:pt x="327489" y="271313"/>
                    <a:pt x="324990" y="272098"/>
                    <a:pt x="322349" y="272098"/>
                  </a:cubicBezTo>
                  <a:cubicBezTo>
                    <a:pt x="321493" y="272098"/>
                    <a:pt x="320636" y="271956"/>
                    <a:pt x="319780" y="271813"/>
                  </a:cubicBezTo>
                  <a:cubicBezTo>
                    <a:pt x="313927" y="270599"/>
                    <a:pt x="309501" y="265389"/>
                    <a:pt x="309501" y="259179"/>
                  </a:cubicBezTo>
                  <a:cubicBezTo>
                    <a:pt x="309501" y="252969"/>
                    <a:pt x="313927" y="247758"/>
                    <a:pt x="319780" y="246545"/>
                  </a:cubicBezTo>
                  <a:cubicBezTo>
                    <a:pt x="320565" y="246330"/>
                    <a:pt x="321493" y="246259"/>
                    <a:pt x="322349" y="246259"/>
                  </a:cubicBezTo>
                  <a:close/>
                  <a:moveTo>
                    <a:pt x="400795" y="244903"/>
                  </a:moveTo>
                  <a:cubicBezTo>
                    <a:pt x="408718" y="244903"/>
                    <a:pt x="415071" y="251327"/>
                    <a:pt x="415071" y="259179"/>
                  </a:cubicBezTo>
                  <a:cubicBezTo>
                    <a:pt x="415071" y="267031"/>
                    <a:pt x="408647" y="273455"/>
                    <a:pt x="400795" y="273455"/>
                  </a:cubicBezTo>
                  <a:cubicBezTo>
                    <a:pt x="392943" y="273455"/>
                    <a:pt x="386519" y="267031"/>
                    <a:pt x="386519" y="259179"/>
                  </a:cubicBezTo>
                  <a:cubicBezTo>
                    <a:pt x="386519" y="251256"/>
                    <a:pt x="392943" y="244903"/>
                    <a:pt x="400795" y="244903"/>
                  </a:cubicBezTo>
                  <a:close/>
                  <a:moveTo>
                    <a:pt x="557687" y="241691"/>
                  </a:moveTo>
                  <a:cubicBezTo>
                    <a:pt x="567323" y="241691"/>
                    <a:pt x="575175" y="249543"/>
                    <a:pt x="575175" y="259179"/>
                  </a:cubicBezTo>
                  <a:cubicBezTo>
                    <a:pt x="575175" y="268815"/>
                    <a:pt x="567323" y="276667"/>
                    <a:pt x="557687" y="276667"/>
                  </a:cubicBezTo>
                  <a:cubicBezTo>
                    <a:pt x="548051" y="276667"/>
                    <a:pt x="540199" y="268815"/>
                    <a:pt x="540199" y="259179"/>
                  </a:cubicBezTo>
                  <a:cubicBezTo>
                    <a:pt x="540199" y="249543"/>
                    <a:pt x="548051" y="241691"/>
                    <a:pt x="557687" y="241691"/>
                  </a:cubicBezTo>
                  <a:close/>
                  <a:moveTo>
                    <a:pt x="636061" y="239764"/>
                  </a:moveTo>
                  <a:cubicBezTo>
                    <a:pt x="642771" y="239764"/>
                    <a:pt x="648695" y="243190"/>
                    <a:pt x="652193" y="248330"/>
                  </a:cubicBezTo>
                  <a:cubicBezTo>
                    <a:pt x="654263" y="251399"/>
                    <a:pt x="655476" y="255182"/>
                    <a:pt x="655476" y="259179"/>
                  </a:cubicBezTo>
                  <a:cubicBezTo>
                    <a:pt x="655476" y="263177"/>
                    <a:pt x="654263" y="266960"/>
                    <a:pt x="652193" y="270029"/>
                  </a:cubicBezTo>
                  <a:cubicBezTo>
                    <a:pt x="648695" y="275168"/>
                    <a:pt x="642842" y="278594"/>
                    <a:pt x="636061" y="278594"/>
                  </a:cubicBezTo>
                  <a:cubicBezTo>
                    <a:pt x="634705" y="278594"/>
                    <a:pt x="633420" y="278452"/>
                    <a:pt x="632135" y="278166"/>
                  </a:cubicBezTo>
                  <a:cubicBezTo>
                    <a:pt x="628352" y="277381"/>
                    <a:pt x="624997" y="275525"/>
                    <a:pt x="622356" y="272884"/>
                  </a:cubicBezTo>
                  <a:cubicBezTo>
                    <a:pt x="621500" y="272028"/>
                    <a:pt x="620715" y="271028"/>
                    <a:pt x="620001" y="270029"/>
                  </a:cubicBezTo>
                  <a:cubicBezTo>
                    <a:pt x="618573" y="267959"/>
                    <a:pt x="617574" y="265603"/>
                    <a:pt x="617074" y="263105"/>
                  </a:cubicBezTo>
                  <a:cubicBezTo>
                    <a:pt x="616789" y="261820"/>
                    <a:pt x="616646" y="260535"/>
                    <a:pt x="616646" y="259179"/>
                  </a:cubicBezTo>
                  <a:cubicBezTo>
                    <a:pt x="616646" y="257823"/>
                    <a:pt x="616789" y="256538"/>
                    <a:pt x="617074" y="255253"/>
                  </a:cubicBezTo>
                  <a:cubicBezTo>
                    <a:pt x="617574" y="252755"/>
                    <a:pt x="618573" y="250400"/>
                    <a:pt x="620001" y="248330"/>
                  </a:cubicBezTo>
                  <a:cubicBezTo>
                    <a:pt x="620715" y="247330"/>
                    <a:pt x="621500" y="246331"/>
                    <a:pt x="622356" y="245474"/>
                  </a:cubicBezTo>
                  <a:cubicBezTo>
                    <a:pt x="624926" y="242833"/>
                    <a:pt x="628352" y="240977"/>
                    <a:pt x="632135" y="240192"/>
                  </a:cubicBezTo>
                  <a:cubicBezTo>
                    <a:pt x="633420" y="239907"/>
                    <a:pt x="634705" y="239764"/>
                    <a:pt x="636061" y="239764"/>
                  </a:cubicBezTo>
                  <a:close/>
                  <a:moveTo>
                    <a:pt x="793025" y="235338"/>
                  </a:moveTo>
                  <a:cubicBezTo>
                    <a:pt x="797950" y="235338"/>
                    <a:pt x="802590" y="236837"/>
                    <a:pt x="806373" y="239407"/>
                  </a:cubicBezTo>
                  <a:cubicBezTo>
                    <a:pt x="812725" y="243689"/>
                    <a:pt x="816865" y="250970"/>
                    <a:pt x="816865" y="259179"/>
                  </a:cubicBezTo>
                  <a:cubicBezTo>
                    <a:pt x="816865" y="267387"/>
                    <a:pt x="812654" y="274597"/>
                    <a:pt x="806373" y="278951"/>
                  </a:cubicBezTo>
                  <a:cubicBezTo>
                    <a:pt x="802518" y="281521"/>
                    <a:pt x="797950" y="283020"/>
                    <a:pt x="793025" y="283020"/>
                  </a:cubicBezTo>
                  <a:cubicBezTo>
                    <a:pt x="791383" y="283020"/>
                    <a:pt x="789813" y="282805"/>
                    <a:pt x="788242" y="282520"/>
                  </a:cubicBezTo>
                  <a:cubicBezTo>
                    <a:pt x="777321" y="280307"/>
                    <a:pt x="769184" y="270671"/>
                    <a:pt x="769184" y="259179"/>
                  </a:cubicBezTo>
                  <a:cubicBezTo>
                    <a:pt x="769184" y="247687"/>
                    <a:pt x="777393" y="238050"/>
                    <a:pt x="788242" y="235838"/>
                  </a:cubicBezTo>
                  <a:cubicBezTo>
                    <a:pt x="789741" y="235481"/>
                    <a:pt x="791383" y="235338"/>
                    <a:pt x="793025" y="235338"/>
                  </a:cubicBezTo>
                  <a:close/>
                  <a:moveTo>
                    <a:pt x="871470" y="232768"/>
                  </a:moveTo>
                  <a:cubicBezTo>
                    <a:pt x="886032" y="232768"/>
                    <a:pt x="897881" y="244617"/>
                    <a:pt x="897881" y="259178"/>
                  </a:cubicBezTo>
                  <a:cubicBezTo>
                    <a:pt x="897881" y="273740"/>
                    <a:pt x="886032" y="285589"/>
                    <a:pt x="871470" y="285589"/>
                  </a:cubicBezTo>
                  <a:cubicBezTo>
                    <a:pt x="856909" y="285589"/>
                    <a:pt x="845060" y="273740"/>
                    <a:pt x="845060" y="259178"/>
                  </a:cubicBezTo>
                  <a:cubicBezTo>
                    <a:pt x="845060" y="244617"/>
                    <a:pt x="856909" y="232768"/>
                    <a:pt x="871470" y="232768"/>
                  </a:cubicBezTo>
                  <a:close/>
                  <a:moveTo>
                    <a:pt x="126198" y="209927"/>
                  </a:moveTo>
                  <a:cubicBezTo>
                    <a:pt x="131694" y="209927"/>
                    <a:pt x="136191" y="214424"/>
                    <a:pt x="136191" y="219920"/>
                  </a:cubicBezTo>
                  <a:cubicBezTo>
                    <a:pt x="136191" y="225416"/>
                    <a:pt x="131694" y="229913"/>
                    <a:pt x="126198" y="229913"/>
                  </a:cubicBezTo>
                  <a:cubicBezTo>
                    <a:pt x="120631" y="229913"/>
                    <a:pt x="116205" y="225416"/>
                    <a:pt x="116205" y="219920"/>
                  </a:cubicBezTo>
                  <a:cubicBezTo>
                    <a:pt x="116205" y="214353"/>
                    <a:pt x="120702" y="209927"/>
                    <a:pt x="126198" y="209927"/>
                  </a:cubicBezTo>
                  <a:close/>
                  <a:moveTo>
                    <a:pt x="204644" y="208856"/>
                  </a:moveTo>
                  <a:cubicBezTo>
                    <a:pt x="210782" y="208856"/>
                    <a:pt x="215708" y="213853"/>
                    <a:pt x="215708" y="219920"/>
                  </a:cubicBezTo>
                  <a:cubicBezTo>
                    <a:pt x="215708" y="226058"/>
                    <a:pt x="210782" y="230984"/>
                    <a:pt x="204644" y="230984"/>
                  </a:cubicBezTo>
                  <a:cubicBezTo>
                    <a:pt x="198505" y="230984"/>
                    <a:pt x="193580" y="225987"/>
                    <a:pt x="193580" y="219920"/>
                  </a:cubicBezTo>
                  <a:cubicBezTo>
                    <a:pt x="193580" y="213781"/>
                    <a:pt x="198577" y="208856"/>
                    <a:pt x="204644" y="208856"/>
                  </a:cubicBezTo>
                  <a:close/>
                  <a:moveTo>
                    <a:pt x="361536" y="206358"/>
                  </a:moveTo>
                  <a:cubicBezTo>
                    <a:pt x="369031" y="206358"/>
                    <a:pt x="375098" y="212425"/>
                    <a:pt x="375098" y="219920"/>
                  </a:cubicBezTo>
                  <a:cubicBezTo>
                    <a:pt x="375098" y="227415"/>
                    <a:pt x="369031" y="233482"/>
                    <a:pt x="361536" y="233482"/>
                  </a:cubicBezTo>
                  <a:cubicBezTo>
                    <a:pt x="354041" y="233482"/>
                    <a:pt x="347974" y="227415"/>
                    <a:pt x="347974" y="219920"/>
                  </a:cubicBezTo>
                  <a:cubicBezTo>
                    <a:pt x="347974" y="212425"/>
                    <a:pt x="354041" y="206358"/>
                    <a:pt x="361536" y="206358"/>
                  </a:cubicBezTo>
                  <a:close/>
                  <a:moveTo>
                    <a:pt x="440054" y="204930"/>
                  </a:moveTo>
                  <a:cubicBezTo>
                    <a:pt x="448334" y="204930"/>
                    <a:pt x="455043" y="211640"/>
                    <a:pt x="455043" y="219920"/>
                  </a:cubicBezTo>
                  <a:cubicBezTo>
                    <a:pt x="455043" y="228200"/>
                    <a:pt x="448262" y="234981"/>
                    <a:pt x="440054" y="234909"/>
                  </a:cubicBezTo>
                  <a:cubicBezTo>
                    <a:pt x="431774" y="234909"/>
                    <a:pt x="425064" y="228200"/>
                    <a:pt x="425064" y="219920"/>
                  </a:cubicBezTo>
                  <a:cubicBezTo>
                    <a:pt x="425064" y="211640"/>
                    <a:pt x="431774" y="204930"/>
                    <a:pt x="440054" y="204930"/>
                  </a:cubicBezTo>
                  <a:close/>
                  <a:moveTo>
                    <a:pt x="596946" y="201504"/>
                  </a:moveTo>
                  <a:cubicBezTo>
                    <a:pt x="607082" y="201504"/>
                    <a:pt x="615362" y="209713"/>
                    <a:pt x="615362" y="219920"/>
                  </a:cubicBezTo>
                  <a:cubicBezTo>
                    <a:pt x="615362" y="230127"/>
                    <a:pt x="607082" y="238407"/>
                    <a:pt x="596946" y="238336"/>
                  </a:cubicBezTo>
                  <a:cubicBezTo>
                    <a:pt x="586810" y="238336"/>
                    <a:pt x="578530" y="230127"/>
                    <a:pt x="578530" y="219920"/>
                  </a:cubicBezTo>
                  <a:cubicBezTo>
                    <a:pt x="578530" y="209784"/>
                    <a:pt x="586739" y="201504"/>
                    <a:pt x="596946" y="201504"/>
                  </a:cubicBezTo>
                  <a:close/>
                  <a:moveTo>
                    <a:pt x="675321" y="199506"/>
                  </a:moveTo>
                  <a:cubicBezTo>
                    <a:pt x="686598" y="199506"/>
                    <a:pt x="695735" y="208643"/>
                    <a:pt x="695735" y="219921"/>
                  </a:cubicBezTo>
                  <a:cubicBezTo>
                    <a:pt x="695735" y="231199"/>
                    <a:pt x="686598" y="240407"/>
                    <a:pt x="675321" y="240335"/>
                  </a:cubicBezTo>
                  <a:cubicBezTo>
                    <a:pt x="664043" y="240335"/>
                    <a:pt x="654906" y="231199"/>
                    <a:pt x="654906" y="219921"/>
                  </a:cubicBezTo>
                  <a:cubicBezTo>
                    <a:pt x="654906" y="208643"/>
                    <a:pt x="664043" y="199506"/>
                    <a:pt x="675321" y="199506"/>
                  </a:cubicBezTo>
                  <a:close/>
                  <a:moveTo>
                    <a:pt x="832283" y="194866"/>
                  </a:moveTo>
                  <a:cubicBezTo>
                    <a:pt x="846131" y="194866"/>
                    <a:pt x="857337" y="206073"/>
                    <a:pt x="857337" y="219920"/>
                  </a:cubicBezTo>
                  <a:cubicBezTo>
                    <a:pt x="857337" y="233768"/>
                    <a:pt x="846059" y="245046"/>
                    <a:pt x="832283" y="245046"/>
                  </a:cubicBezTo>
                  <a:cubicBezTo>
                    <a:pt x="818436" y="245046"/>
                    <a:pt x="807229" y="233768"/>
                    <a:pt x="807229" y="219920"/>
                  </a:cubicBezTo>
                  <a:cubicBezTo>
                    <a:pt x="807229" y="206073"/>
                    <a:pt x="818436" y="194866"/>
                    <a:pt x="832283" y="194866"/>
                  </a:cubicBezTo>
                  <a:close/>
                  <a:moveTo>
                    <a:pt x="165529" y="170240"/>
                  </a:moveTo>
                  <a:cubicBezTo>
                    <a:pt x="169169" y="170240"/>
                    <a:pt x="172381" y="172096"/>
                    <a:pt x="174237" y="174880"/>
                  </a:cubicBezTo>
                  <a:cubicBezTo>
                    <a:pt x="175379" y="176521"/>
                    <a:pt x="176022" y="178591"/>
                    <a:pt x="176022" y="180733"/>
                  </a:cubicBezTo>
                  <a:cubicBezTo>
                    <a:pt x="176022" y="182160"/>
                    <a:pt x="175665" y="183517"/>
                    <a:pt x="175165" y="184801"/>
                  </a:cubicBezTo>
                  <a:cubicBezTo>
                    <a:pt x="174879" y="185444"/>
                    <a:pt x="174523" y="186015"/>
                    <a:pt x="174166" y="186586"/>
                  </a:cubicBezTo>
                  <a:cubicBezTo>
                    <a:pt x="173737" y="187157"/>
                    <a:pt x="173309" y="187657"/>
                    <a:pt x="173024" y="188299"/>
                  </a:cubicBezTo>
                  <a:cubicBezTo>
                    <a:pt x="171096" y="190226"/>
                    <a:pt x="168527" y="191368"/>
                    <a:pt x="165600" y="191368"/>
                  </a:cubicBezTo>
                  <a:cubicBezTo>
                    <a:pt x="164815" y="191368"/>
                    <a:pt x="164173" y="191297"/>
                    <a:pt x="163459" y="191154"/>
                  </a:cubicBezTo>
                  <a:cubicBezTo>
                    <a:pt x="161460" y="190726"/>
                    <a:pt x="159604" y="189727"/>
                    <a:pt x="158177" y="188299"/>
                  </a:cubicBezTo>
                  <a:cubicBezTo>
                    <a:pt x="157677" y="187799"/>
                    <a:pt x="157249" y="187300"/>
                    <a:pt x="156892" y="186729"/>
                  </a:cubicBezTo>
                  <a:cubicBezTo>
                    <a:pt x="156464" y="186158"/>
                    <a:pt x="156178" y="185587"/>
                    <a:pt x="155893" y="184944"/>
                  </a:cubicBezTo>
                  <a:cubicBezTo>
                    <a:pt x="155607" y="184302"/>
                    <a:pt x="155393" y="183659"/>
                    <a:pt x="155250" y="182946"/>
                  </a:cubicBezTo>
                  <a:cubicBezTo>
                    <a:pt x="155107" y="182232"/>
                    <a:pt x="155036" y="181518"/>
                    <a:pt x="155036" y="180804"/>
                  </a:cubicBezTo>
                  <a:cubicBezTo>
                    <a:pt x="155036" y="180019"/>
                    <a:pt x="155107" y="179377"/>
                    <a:pt x="155250" y="178663"/>
                  </a:cubicBezTo>
                  <a:cubicBezTo>
                    <a:pt x="155536" y="177235"/>
                    <a:pt x="156035" y="176022"/>
                    <a:pt x="156820" y="174880"/>
                  </a:cubicBezTo>
                  <a:cubicBezTo>
                    <a:pt x="157177" y="174309"/>
                    <a:pt x="157606" y="173809"/>
                    <a:pt x="158105" y="173309"/>
                  </a:cubicBezTo>
                  <a:cubicBezTo>
                    <a:pt x="159533" y="171882"/>
                    <a:pt x="161317" y="170882"/>
                    <a:pt x="163387" y="170454"/>
                  </a:cubicBezTo>
                  <a:cubicBezTo>
                    <a:pt x="164101" y="170311"/>
                    <a:pt x="164815" y="170240"/>
                    <a:pt x="165529" y="170240"/>
                  </a:cubicBezTo>
                  <a:close/>
                  <a:moveTo>
                    <a:pt x="243903" y="169098"/>
                  </a:moveTo>
                  <a:cubicBezTo>
                    <a:pt x="250327" y="169098"/>
                    <a:pt x="255538" y="174309"/>
                    <a:pt x="255538" y="180733"/>
                  </a:cubicBezTo>
                  <a:cubicBezTo>
                    <a:pt x="255538" y="182303"/>
                    <a:pt x="255181" y="183874"/>
                    <a:pt x="254610" y="185230"/>
                  </a:cubicBezTo>
                  <a:cubicBezTo>
                    <a:pt x="253967" y="186657"/>
                    <a:pt x="253182" y="187871"/>
                    <a:pt x="252111" y="188942"/>
                  </a:cubicBezTo>
                  <a:cubicBezTo>
                    <a:pt x="250041" y="191083"/>
                    <a:pt x="247115" y="192368"/>
                    <a:pt x="243903" y="192368"/>
                  </a:cubicBezTo>
                  <a:cubicBezTo>
                    <a:pt x="240691" y="192368"/>
                    <a:pt x="237764" y="191012"/>
                    <a:pt x="235694" y="188942"/>
                  </a:cubicBezTo>
                  <a:cubicBezTo>
                    <a:pt x="234624" y="187871"/>
                    <a:pt x="233767" y="186586"/>
                    <a:pt x="233196" y="185230"/>
                  </a:cubicBezTo>
                  <a:cubicBezTo>
                    <a:pt x="232625" y="183874"/>
                    <a:pt x="232268" y="182303"/>
                    <a:pt x="232268" y="180733"/>
                  </a:cubicBezTo>
                  <a:cubicBezTo>
                    <a:pt x="232268" y="174309"/>
                    <a:pt x="237479" y="169098"/>
                    <a:pt x="243903" y="169098"/>
                  </a:cubicBezTo>
                  <a:close/>
                  <a:moveTo>
                    <a:pt x="400795" y="166385"/>
                  </a:moveTo>
                  <a:cubicBezTo>
                    <a:pt x="408718" y="166385"/>
                    <a:pt x="415071" y="172809"/>
                    <a:pt x="415071" y="180661"/>
                  </a:cubicBezTo>
                  <a:cubicBezTo>
                    <a:pt x="415071" y="182660"/>
                    <a:pt x="414642" y="184515"/>
                    <a:pt x="413929" y="186229"/>
                  </a:cubicBezTo>
                  <a:cubicBezTo>
                    <a:pt x="413215" y="187942"/>
                    <a:pt x="412144" y="189512"/>
                    <a:pt x="410859" y="190797"/>
                  </a:cubicBezTo>
                  <a:cubicBezTo>
                    <a:pt x="408290" y="193438"/>
                    <a:pt x="404721" y="195008"/>
                    <a:pt x="400795" y="195008"/>
                  </a:cubicBezTo>
                  <a:cubicBezTo>
                    <a:pt x="396869" y="195008"/>
                    <a:pt x="393300" y="193366"/>
                    <a:pt x="390730" y="190797"/>
                  </a:cubicBezTo>
                  <a:cubicBezTo>
                    <a:pt x="389446" y="189441"/>
                    <a:pt x="388375" y="187942"/>
                    <a:pt x="387661" y="186229"/>
                  </a:cubicBezTo>
                  <a:cubicBezTo>
                    <a:pt x="386947" y="184515"/>
                    <a:pt x="386519" y="182660"/>
                    <a:pt x="386519" y="180661"/>
                  </a:cubicBezTo>
                  <a:cubicBezTo>
                    <a:pt x="386519" y="172738"/>
                    <a:pt x="392943" y="166385"/>
                    <a:pt x="400795" y="166385"/>
                  </a:cubicBezTo>
                  <a:close/>
                  <a:moveTo>
                    <a:pt x="479098" y="164815"/>
                  </a:moveTo>
                  <a:cubicBezTo>
                    <a:pt x="484594" y="164815"/>
                    <a:pt x="489376" y="167599"/>
                    <a:pt x="492232" y="171810"/>
                  </a:cubicBezTo>
                  <a:cubicBezTo>
                    <a:pt x="493945" y="174380"/>
                    <a:pt x="494944" y="177378"/>
                    <a:pt x="494944" y="180661"/>
                  </a:cubicBezTo>
                  <a:cubicBezTo>
                    <a:pt x="494944" y="182803"/>
                    <a:pt x="494516" y="184873"/>
                    <a:pt x="493731" y="186800"/>
                  </a:cubicBezTo>
                  <a:cubicBezTo>
                    <a:pt x="493374" y="187799"/>
                    <a:pt x="492874" y="188656"/>
                    <a:pt x="492303" y="189512"/>
                  </a:cubicBezTo>
                  <a:cubicBezTo>
                    <a:pt x="491732" y="190369"/>
                    <a:pt x="491090" y="191154"/>
                    <a:pt x="490304" y="191939"/>
                  </a:cubicBezTo>
                  <a:cubicBezTo>
                    <a:pt x="487449" y="194794"/>
                    <a:pt x="483452" y="196579"/>
                    <a:pt x="479098" y="196579"/>
                  </a:cubicBezTo>
                  <a:cubicBezTo>
                    <a:pt x="477956" y="196579"/>
                    <a:pt x="476885" y="196436"/>
                    <a:pt x="475886" y="196222"/>
                  </a:cubicBezTo>
                  <a:cubicBezTo>
                    <a:pt x="472816" y="195651"/>
                    <a:pt x="470033" y="194081"/>
                    <a:pt x="467891" y="191939"/>
                  </a:cubicBezTo>
                  <a:cubicBezTo>
                    <a:pt x="467177" y="191225"/>
                    <a:pt x="466535" y="190440"/>
                    <a:pt x="465964" y="189584"/>
                  </a:cubicBezTo>
                  <a:cubicBezTo>
                    <a:pt x="465393" y="188727"/>
                    <a:pt x="464965" y="187799"/>
                    <a:pt x="464536" y="186871"/>
                  </a:cubicBezTo>
                  <a:cubicBezTo>
                    <a:pt x="464108" y="185872"/>
                    <a:pt x="463823" y="184873"/>
                    <a:pt x="463608" y="183873"/>
                  </a:cubicBezTo>
                  <a:cubicBezTo>
                    <a:pt x="463466" y="182803"/>
                    <a:pt x="463323" y="181732"/>
                    <a:pt x="463323" y="180661"/>
                  </a:cubicBezTo>
                  <a:cubicBezTo>
                    <a:pt x="463323" y="179519"/>
                    <a:pt x="463394" y="178449"/>
                    <a:pt x="463608" y="177449"/>
                  </a:cubicBezTo>
                  <a:cubicBezTo>
                    <a:pt x="464037" y="175379"/>
                    <a:pt x="464822" y="173523"/>
                    <a:pt x="465964" y="171810"/>
                  </a:cubicBezTo>
                  <a:cubicBezTo>
                    <a:pt x="466535" y="170954"/>
                    <a:pt x="467177" y="170168"/>
                    <a:pt x="467891" y="169455"/>
                  </a:cubicBezTo>
                  <a:cubicBezTo>
                    <a:pt x="470033" y="167313"/>
                    <a:pt x="472816" y="165814"/>
                    <a:pt x="475886" y="165172"/>
                  </a:cubicBezTo>
                  <a:cubicBezTo>
                    <a:pt x="476956" y="164958"/>
                    <a:pt x="478027" y="164815"/>
                    <a:pt x="479098" y="164815"/>
                  </a:cubicBezTo>
                  <a:close/>
                  <a:moveTo>
                    <a:pt x="636061" y="161317"/>
                  </a:moveTo>
                  <a:cubicBezTo>
                    <a:pt x="642771" y="161317"/>
                    <a:pt x="648695" y="164743"/>
                    <a:pt x="652193" y="169883"/>
                  </a:cubicBezTo>
                  <a:cubicBezTo>
                    <a:pt x="654263" y="172952"/>
                    <a:pt x="655476" y="176735"/>
                    <a:pt x="655476" y="180732"/>
                  </a:cubicBezTo>
                  <a:cubicBezTo>
                    <a:pt x="655476" y="183445"/>
                    <a:pt x="654977" y="185943"/>
                    <a:pt x="653977" y="188298"/>
                  </a:cubicBezTo>
                  <a:cubicBezTo>
                    <a:pt x="653478" y="189441"/>
                    <a:pt x="652907" y="190583"/>
                    <a:pt x="652193" y="191582"/>
                  </a:cubicBezTo>
                  <a:cubicBezTo>
                    <a:pt x="651479" y="192581"/>
                    <a:pt x="650694" y="193581"/>
                    <a:pt x="649766" y="194437"/>
                  </a:cubicBezTo>
                  <a:cubicBezTo>
                    <a:pt x="646268" y="198006"/>
                    <a:pt x="641415" y="200148"/>
                    <a:pt x="636061" y="200148"/>
                  </a:cubicBezTo>
                  <a:cubicBezTo>
                    <a:pt x="634705" y="200148"/>
                    <a:pt x="633420" y="200005"/>
                    <a:pt x="632135" y="199719"/>
                  </a:cubicBezTo>
                  <a:cubicBezTo>
                    <a:pt x="628352" y="198934"/>
                    <a:pt x="624997" y="197078"/>
                    <a:pt x="622356" y="194437"/>
                  </a:cubicBezTo>
                  <a:cubicBezTo>
                    <a:pt x="621500" y="193581"/>
                    <a:pt x="620715" y="192581"/>
                    <a:pt x="620001" y="191582"/>
                  </a:cubicBezTo>
                  <a:cubicBezTo>
                    <a:pt x="619287" y="190583"/>
                    <a:pt x="618716" y="189441"/>
                    <a:pt x="618216" y="188298"/>
                  </a:cubicBezTo>
                  <a:cubicBezTo>
                    <a:pt x="617717" y="187156"/>
                    <a:pt x="617360" y="185943"/>
                    <a:pt x="617074" y="184658"/>
                  </a:cubicBezTo>
                  <a:cubicBezTo>
                    <a:pt x="616789" y="183373"/>
                    <a:pt x="616646" y="182088"/>
                    <a:pt x="616646" y="180732"/>
                  </a:cubicBezTo>
                  <a:cubicBezTo>
                    <a:pt x="616646" y="179376"/>
                    <a:pt x="616789" y="178091"/>
                    <a:pt x="617074" y="176806"/>
                  </a:cubicBezTo>
                  <a:cubicBezTo>
                    <a:pt x="617574" y="174308"/>
                    <a:pt x="618573" y="171953"/>
                    <a:pt x="620001" y="169883"/>
                  </a:cubicBezTo>
                  <a:cubicBezTo>
                    <a:pt x="620715" y="168883"/>
                    <a:pt x="621500" y="167884"/>
                    <a:pt x="622356" y="167027"/>
                  </a:cubicBezTo>
                  <a:cubicBezTo>
                    <a:pt x="624926" y="164386"/>
                    <a:pt x="628352" y="162530"/>
                    <a:pt x="632135" y="161745"/>
                  </a:cubicBezTo>
                  <a:cubicBezTo>
                    <a:pt x="633420" y="161460"/>
                    <a:pt x="634705" y="161317"/>
                    <a:pt x="636061" y="161317"/>
                  </a:cubicBezTo>
                  <a:close/>
                  <a:moveTo>
                    <a:pt x="714579" y="159247"/>
                  </a:moveTo>
                  <a:cubicBezTo>
                    <a:pt x="726428" y="159247"/>
                    <a:pt x="736064" y="168883"/>
                    <a:pt x="736064" y="180732"/>
                  </a:cubicBezTo>
                  <a:cubicBezTo>
                    <a:pt x="736064" y="183659"/>
                    <a:pt x="735422" y="186514"/>
                    <a:pt x="734351" y="189084"/>
                  </a:cubicBezTo>
                  <a:cubicBezTo>
                    <a:pt x="733281" y="191653"/>
                    <a:pt x="731710" y="193937"/>
                    <a:pt x="729854" y="195936"/>
                  </a:cubicBezTo>
                  <a:cubicBezTo>
                    <a:pt x="726000" y="199791"/>
                    <a:pt x="720575" y="202218"/>
                    <a:pt x="714651" y="202218"/>
                  </a:cubicBezTo>
                  <a:cubicBezTo>
                    <a:pt x="708726" y="202218"/>
                    <a:pt x="703373" y="199862"/>
                    <a:pt x="699447" y="195936"/>
                  </a:cubicBezTo>
                  <a:cubicBezTo>
                    <a:pt x="697448" y="194009"/>
                    <a:pt x="695878" y="191653"/>
                    <a:pt x="694807" y="189084"/>
                  </a:cubicBezTo>
                  <a:cubicBezTo>
                    <a:pt x="693665" y="186514"/>
                    <a:pt x="693094" y="183730"/>
                    <a:pt x="693094" y="180732"/>
                  </a:cubicBezTo>
                  <a:cubicBezTo>
                    <a:pt x="693094" y="168883"/>
                    <a:pt x="702730" y="159247"/>
                    <a:pt x="714579" y="159247"/>
                  </a:cubicBezTo>
                  <a:close/>
                  <a:moveTo>
                    <a:pt x="871470" y="154322"/>
                  </a:moveTo>
                  <a:cubicBezTo>
                    <a:pt x="886032" y="154322"/>
                    <a:pt x="897881" y="166171"/>
                    <a:pt x="897881" y="180732"/>
                  </a:cubicBezTo>
                  <a:cubicBezTo>
                    <a:pt x="897881" y="184373"/>
                    <a:pt x="897167" y="187870"/>
                    <a:pt x="895811" y="191011"/>
                  </a:cubicBezTo>
                  <a:cubicBezTo>
                    <a:pt x="894455" y="194152"/>
                    <a:pt x="892527" y="197007"/>
                    <a:pt x="890172" y="199434"/>
                  </a:cubicBezTo>
                  <a:cubicBezTo>
                    <a:pt x="885389" y="204216"/>
                    <a:pt x="878751" y="207143"/>
                    <a:pt x="871470" y="207143"/>
                  </a:cubicBezTo>
                  <a:cubicBezTo>
                    <a:pt x="864118" y="207143"/>
                    <a:pt x="857551" y="204216"/>
                    <a:pt x="852769" y="199434"/>
                  </a:cubicBezTo>
                  <a:cubicBezTo>
                    <a:pt x="850413" y="197007"/>
                    <a:pt x="848486" y="194152"/>
                    <a:pt x="847130" y="191011"/>
                  </a:cubicBezTo>
                  <a:cubicBezTo>
                    <a:pt x="845774" y="187870"/>
                    <a:pt x="845060" y="184373"/>
                    <a:pt x="845060" y="180732"/>
                  </a:cubicBezTo>
                  <a:cubicBezTo>
                    <a:pt x="845060" y="166171"/>
                    <a:pt x="856909" y="154322"/>
                    <a:pt x="871470" y="154322"/>
                  </a:cubicBezTo>
                  <a:close/>
                  <a:moveTo>
                    <a:pt x="126198" y="131481"/>
                  </a:moveTo>
                  <a:cubicBezTo>
                    <a:pt x="131694" y="131481"/>
                    <a:pt x="136191" y="135978"/>
                    <a:pt x="136191" y="141474"/>
                  </a:cubicBezTo>
                  <a:cubicBezTo>
                    <a:pt x="136191" y="146970"/>
                    <a:pt x="131694" y="151467"/>
                    <a:pt x="126198" y="151467"/>
                  </a:cubicBezTo>
                  <a:cubicBezTo>
                    <a:pt x="120631" y="151467"/>
                    <a:pt x="116205" y="146970"/>
                    <a:pt x="116205" y="141474"/>
                  </a:cubicBezTo>
                  <a:cubicBezTo>
                    <a:pt x="116205" y="135907"/>
                    <a:pt x="120702" y="131481"/>
                    <a:pt x="126198" y="131481"/>
                  </a:cubicBezTo>
                  <a:close/>
                  <a:moveTo>
                    <a:pt x="204644" y="130410"/>
                  </a:moveTo>
                  <a:cubicBezTo>
                    <a:pt x="210782" y="130410"/>
                    <a:pt x="215708" y="135407"/>
                    <a:pt x="215708" y="141474"/>
                  </a:cubicBezTo>
                  <a:cubicBezTo>
                    <a:pt x="215708" y="147612"/>
                    <a:pt x="210782" y="152538"/>
                    <a:pt x="204644" y="152538"/>
                  </a:cubicBezTo>
                  <a:cubicBezTo>
                    <a:pt x="198505" y="152538"/>
                    <a:pt x="193580" y="147541"/>
                    <a:pt x="193580" y="141474"/>
                  </a:cubicBezTo>
                  <a:cubicBezTo>
                    <a:pt x="193580" y="135335"/>
                    <a:pt x="198577" y="130410"/>
                    <a:pt x="204644" y="130410"/>
                  </a:cubicBezTo>
                  <a:close/>
                  <a:moveTo>
                    <a:pt x="361536" y="127912"/>
                  </a:moveTo>
                  <a:cubicBezTo>
                    <a:pt x="369031" y="127912"/>
                    <a:pt x="375098" y="133979"/>
                    <a:pt x="375098" y="141474"/>
                  </a:cubicBezTo>
                  <a:cubicBezTo>
                    <a:pt x="375098" y="148969"/>
                    <a:pt x="369031" y="155036"/>
                    <a:pt x="361536" y="155036"/>
                  </a:cubicBezTo>
                  <a:cubicBezTo>
                    <a:pt x="354041" y="155036"/>
                    <a:pt x="347974" y="148969"/>
                    <a:pt x="347974" y="141474"/>
                  </a:cubicBezTo>
                  <a:cubicBezTo>
                    <a:pt x="347974" y="133979"/>
                    <a:pt x="354041" y="127912"/>
                    <a:pt x="361536" y="127912"/>
                  </a:cubicBezTo>
                  <a:close/>
                  <a:moveTo>
                    <a:pt x="440054" y="126484"/>
                  </a:moveTo>
                  <a:cubicBezTo>
                    <a:pt x="448334" y="126484"/>
                    <a:pt x="455043" y="133194"/>
                    <a:pt x="455043" y="141474"/>
                  </a:cubicBezTo>
                  <a:cubicBezTo>
                    <a:pt x="455043" y="149754"/>
                    <a:pt x="448262" y="156535"/>
                    <a:pt x="440054" y="156463"/>
                  </a:cubicBezTo>
                  <a:cubicBezTo>
                    <a:pt x="431774" y="156463"/>
                    <a:pt x="425064" y="149754"/>
                    <a:pt x="425064" y="141474"/>
                  </a:cubicBezTo>
                  <a:cubicBezTo>
                    <a:pt x="425064" y="133194"/>
                    <a:pt x="431774" y="126484"/>
                    <a:pt x="440054" y="126484"/>
                  </a:cubicBezTo>
                  <a:close/>
                  <a:moveTo>
                    <a:pt x="596946" y="123058"/>
                  </a:moveTo>
                  <a:cubicBezTo>
                    <a:pt x="607082" y="123058"/>
                    <a:pt x="615362" y="131267"/>
                    <a:pt x="615362" y="141474"/>
                  </a:cubicBezTo>
                  <a:cubicBezTo>
                    <a:pt x="615362" y="151681"/>
                    <a:pt x="607082" y="159890"/>
                    <a:pt x="596946" y="159890"/>
                  </a:cubicBezTo>
                  <a:cubicBezTo>
                    <a:pt x="586810" y="159890"/>
                    <a:pt x="578530" y="151681"/>
                    <a:pt x="578530" y="141474"/>
                  </a:cubicBezTo>
                  <a:cubicBezTo>
                    <a:pt x="578530" y="131338"/>
                    <a:pt x="586739" y="123058"/>
                    <a:pt x="596946" y="123058"/>
                  </a:cubicBezTo>
                  <a:close/>
                  <a:moveTo>
                    <a:pt x="675321" y="121059"/>
                  </a:moveTo>
                  <a:cubicBezTo>
                    <a:pt x="686598" y="121059"/>
                    <a:pt x="695735" y="130196"/>
                    <a:pt x="695735" y="141474"/>
                  </a:cubicBezTo>
                  <a:cubicBezTo>
                    <a:pt x="695735" y="152752"/>
                    <a:pt x="686598" y="161888"/>
                    <a:pt x="675321" y="161888"/>
                  </a:cubicBezTo>
                  <a:cubicBezTo>
                    <a:pt x="664043" y="161888"/>
                    <a:pt x="654906" y="152752"/>
                    <a:pt x="654906" y="141474"/>
                  </a:cubicBezTo>
                  <a:cubicBezTo>
                    <a:pt x="654906" y="130196"/>
                    <a:pt x="664043" y="121059"/>
                    <a:pt x="675321" y="121059"/>
                  </a:cubicBezTo>
                  <a:close/>
                  <a:moveTo>
                    <a:pt x="832283" y="116348"/>
                  </a:moveTo>
                  <a:cubicBezTo>
                    <a:pt x="846131" y="116348"/>
                    <a:pt x="857337" y="127626"/>
                    <a:pt x="857337" y="141474"/>
                  </a:cubicBezTo>
                  <a:cubicBezTo>
                    <a:pt x="857337" y="155321"/>
                    <a:pt x="846059" y="166599"/>
                    <a:pt x="832283" y="166528"/>
                  </a:cubicBezTo>
                  <a:cubicBezTo>
                    <a:pt x="818436" y="166528"/>
                    <a:pt x="807229" y="155321"/>
                    <a:pt x="807229" y="141474"/>
                  </a:cubicBezTo>
                  <a:cubicBezTo>
                    <a:pt x="807229" y="127555"/>
                    <a:pt x="818436" y="116348"/>
                    <a:pt x="832283" y="116348"/>
                  </a:cubicBezTo>
                  <a:close/>
                  <a:moveTo>
                    <a:pt x="910730" y="113636"/>
                  </a:moveTo>
                  <a:cubicBezTo>
                    <a:pt x="926076" y="113636"/>
                    <a:pt x="938496" y="126127"/>
                    <a:pt x="938496" y="141474"/>
                  </a:cubicBezTo>
                  <a:lnTo>
                    <a:pt x="930397" y="161004"/>
                  </a:lnTo>
                  <a:lnTo>
                    <a:pt x="949989" y="152895"/>
                  </a:lnTo>
                  <a:cubicBezTo>
                    <a:pt x="965335" y="152895"/>
                    <a:pt x="977755" y="165315"/>
                    <a:pt x="977755" y="180662"/>
                  </a:cubicBezTo>
                  <a:cubicBezTo>
                    <a:pt x="977755" y="184516"/>
                    <a:pt x="976970" y="188157"/>
                    <a:pt x="975542" y="191511"/>
                  </a:cubicBezTo>
                  <a:cubicBezTo>
                    <a:pt x="974115" y="194866"/>
                    <a:pt x="972045" y="197864"/>
                    <a:pt x="969618" y="200362"/>
                  </a:cubicBezTo>
                  <a:cubicBezTo>
                    <a:pt x="964621" y="205359"/>
                    <a:pt x="957698" y="208500"/>
                    <a:pt x="949989" y="208500"/>
                  </a:cubicBezTo>
                  <a:lnTo>
                    <a:pt x="930410" y="200383"/>
                  </a:lnTo>
                  <a:lnTo>
                    <a:pt x="938496" y="219920"/>
                  </a:lnTo>
                  <a:cubicBezTo>
                    <a:pt x="938496" y="235266"/>
                    <a:pt x="926005" y="247758"/>
                    <a:pt x="910730" y="247758"/>
                  </a:cubicBezTo>
                  <a:cubicBezTo>
                    <a:pt x="895383" y="247758"/>
                    <a:pt x="882963" y="235266"/>
                    <a:pt x="882963" y="219920"/>
                  </a:cubicBezTo>
                  <a:cubicBezTo>
                    <a:pt x="882963" y="204573"/>
                    <a:pt x="895383" y="192153"/>
                    <a:pt x="910730" y="192153"/>
                  </a:cubicBezTo>
                  <a:lnTo>
                    <a:pt x="930281" y="200246"/>
                  </a:lnTo>
                  <a:lnTo>
                    <a:pt x="924435" y="191511"/>
                  </a:lnTo>
                  <a:cubicBezTo>
                    <a:pt x="923007" y="188157"/>
                    <a:pt x="922222" y="184516"/>
                    <a:pt x="922222" y="180662"/>
                  </a:cubicBezTo>
                  <a:lnTo>
                    <a:pt x="930295" y="161159"/>
                  </a:lnTo>
                  <a:lnTo>
                    <a:pt x="910730" y="169241"/>
                  </a:lnTo>
                  <a:cubicBezTo>
                    <a:pt x="895383" y="169241"/>
                    <a:pt x="882963" y="156821"/>
                    <a:pt x="882963" y="141474"/>
                  </a:cubicBezTo>
                  <a:cubicBezTo>
                    <a:pt x="882963" y="126056"/>
                    <a:pt x="895383" y="113636"/>
                    <a:pt x="910730" y="113636"/>
                  </a:cubicBezTo>
                  <a:close/>
                  <a:moveTo>
                    <a:pt x="86939" y="92793"/>
                  </a:moveTo>
                  <a:cubicBezTo>
                    <a:pt x="92222" y="92793"/>
                    <a:pt x="96433" y="97076"/>
                    <a:pt x="96433" y="102286"/>
                  </a:cubicBezTo>
                  <a:cubicBezTo>
                    <a:pt x="96433" y="107497"/>
                    <a:pt x="92222" y="111709"/>
                    <a:pt x="86939" y="111780"/>
                  </a:cubicBezTo>
                  <a:cubicBezTo>
                    <a:pt x="81657" y="111780"/>
                    <a:pt x="77446" y="107497"/>
                    <a:pt x="77446" y="102286"/>
                  </a:cubicBezTo>
                  <a:cubicBezTo>
                    <a:pt x="77446" y="97004"/>
                    <a:pt x="81729" y="92793"/>
                    <a:pt x="86939" y="92793"/>
                  </a:cubicBezTo>
                  <a:close/>
                  <a:moveTo>
                    <a:pt x="165457" y="91794"/>
                  </a:moveTo>
                  <a:cubicBezTo>
                    <a:pt x="169097" y="91794"/>
                    <a:pt x="172309" y="93650"/>
                    <a:pt x="174165" y="96434"/>
                  </a:cubicBezTo>
                  <a:cubicBezTo>
                    <a:pt x="175307" y="98075"/>
                    <a:pt x="175950" y="100145"/>
                    <a:pt x="175950" y="102287"/>
                  </a:cubicBezTo>
                  <a:cubicBezTo>
                    <a:pt x="175950" y="104428"/>
                    <a:pt x="175307" y="106498"/>
                    <a:pt x="174165" y="108140"/>
                  </a:cubicBezTo>
                  <a:cubicBezTo>
                    <a:pt x="172238" y="110924"/>
                    <a:pt x="169026" y="112780"/>
                    <a:pt x="165457" y="112922"/>
                  </a:cubicBezTo>
                  <a:cubicBezTo>
                    <a:pt x="164672" y="112922"/>
                    <a:pt x="164029" y="112851"/>
                    <a:pt x="163315" y="112708"/>
                  </a:cubicBezTo>
                  <a:cubicBezTo>
                    <a:pt x="161317" y="112280"/>
                    <a:pt x="159461" y="111281"/>
                    <a:pt x="158033" y="109853"/>
                  </a:cubicBezTo>
                  <a:cubicBezTo>
                    <a:pt x="157534" y="109353"/>
                    <a:pt x="157105" y="108854"/>
                    <a:pt x="156748" y="108283"/>
                  </a:cubicBezTo>
                  <a:cubicBezTo>
                    <a:pt x="156035" y="107141"/>
                    <a:pt x="155464" y="105856"/>
                    <a:pt x="155178" y="104500"/>
                  </a:cubicBezTo>
                  <a:cubicBezTo>
                    <a:pt x="155035" y="103786"/>
                    <a:pt x="154964" y="103072"/>
                    <a:pt x="154964" y="102358"/>
                  </a:cubicBezTo>
                  <a:cubicBezTo>
                    <a:pt x="154964" y="101573"/>
                    <a:pt x="155035" y="100931"/>
                    <a:pt x="155178" y="100217"/>
                  </a:cubicBezTo>
                  <a:cubicBezTo>
                    <a:pt x="155464" y="98789"/>
                    <a:pt x="155963" y="97576"/>
                    <a:pt x="156748" y="96434"/>
                  </a:cubicBezTo>
                  <a:cubicBezTo>
                    <a:pt x="157105" y="95863"/>
                    <a:pt x="157534" y="95363"/>
                    <a:pt x="158033" y="94863"/>
                  </a:cubicBezTo>
                  <a:cubicBezTo>
                    <a:pt x="159461" y="93436"/>
                    <a:pt x="161245" y="92436"/>
                    <a:pt x="163315" y="92008"/>
                  </a:cubicBezTo>
                  <a:cubicBezTo>
                    <a:pt x="164029" y="91865"/>
                    <a:pt x="164743" y="91794"/>
                    <a:pt x="165457" y="91794"/>
                  </a:cubicBezTo>
                  <a:close/>
                  <a:moveTo>
                    <a:pt x="322349" y="89367"/>
                  </a:moveTo>
                  <a:cubicBezTo>
                    <a:pt x="324990" y="89367"/>
                    <a:pt x="327489" y="90224"/>
                    <a:pt x="329559" y="91580"/>
                  </a:cubicBezTo>
                  <a:cubicBezTo>
                    <a:pt x="332913" y="93935"/>
                    <a:pt x="335198" y="97861"/>
                    <a:pt x="335198" y="102287"/>
                  </a:cubicBezTo>
                  <a:cubicBezTo>
                    <a:pt x="335198" y="106712"/>
                    <a:pt x="332985" y="110638"/>
                    <a:pt x="329559" y="112994"/>
                  </a:cubicBezTo>
                  <a:cubicBezTo>
                    <a:pt x="327489" y="114421"/>
                    <a:pt x="324990" y="115206"/>
                    <a:pt x="322349" y="115206"/>
                  </a:cubicBezTo>
                  <a:cubicBezTo>
                    <a:pt x="321493" y="115206"/>
                    <a:pt x="320636" y="115064"/>
                    <a:pt x="319780" y="114921"/>
                  </a:cubicBezTo>
                  <a:cubicBezTo>
                    <a:pt x="313927" y="113707"/>
                    <a:pt x="309501" y="108497"/>
                    <a:pt x="309501" y="102287"/>
                  </a:cubicBezTo>
                  <a:cubicBezTo>
                    <a:pt x="309501" y="96077"/>
                    <a:pt x="313927" y="90866"/>
                    <a:pt x="319780" y="89653"/>
                  </a:cubicBezTo>
                  <a:cubicBezTo>
                    <a:pt x="320565" y="89438"/>
                    <a:pt x="321493" y="89367"/>
                    <a:pt x="322349" y="89367"/>
                  </a:cubicBezTo>
                  <a:close/>
                  <a:moveTo>
                    <a:pt x="400795" y="88011"/>
                  </a:moveTo>
                  <a:cubicBezTo>
                    <a:pt x="408718" y="88011"/>
                    <a:pt x="415071" y="94435"/>
                    <a:pt x="415071" y="102287"/>
                  </a:cubicBezTo>
                  <a:cubicBezTo>
                    <a:pt x="415071" y="110139"/>
                    <a:pt x="408647" y="116563"/>
                    <a:pt x="400795" y="116563"/>
                  </a:cubicBezTo>
                  <a:cubicBezTo>
                    <a:pt x="392943" y="116563"/>
                    <a:pt x="386519" y="110139"/>
                    <a:pt x="386519" y="102287"/>
                  </a:cubicBezTo>
                  <a:cubicBezTo>
                    <a:pt x="386519" y="94364"/>
                    <a:pt x="392943" y="88011"/>
                    <a:pt x="400795" y="88011"/>
                  </a:cubicBezTo>
                  <a:close/>
                  <a:moveTo>
                    <a:pt x="557687" y="84798"/>
                  </a:moveTo>
                  <a:cubicBezTo>
                    <a:pt x="567323" y="84798"/>
                    <a:pt x="575175" y="92650"/>
                    <a:pt x="575175" y="102286"/>
                  </a:cubicBezTo>
                  <a:cubicBezTo>
                    <a:pt x="575175" y="111922"/>
                    <a:pt x="567323" y="119774"/>
                    <a:pt x="557687" y="119774"/>
                  </a:cubicBezTo>
                  <a:cubicBezTo>
                    <a:pt x="548051" y="119774"/>
                    <a:pt x="540199" y="111922"/>
                    <a:pt x="540199" y="102286"/>
                  </a:cubicBezTo>
                  <a:cubicBezTo>
                    <a:pt x="540199" y="92650"/>
                    <a:pt x="548051" y="84798"/>
                    <a:pt x="557687" y="84798"/>
                  </a:cubicBezTo>
                  <a:close/>
                  <a:moveTo>
                    <a:pt x="636061" y="82871"/>
                  </a:moveTo>
                  <a:cubicBezTo>
                    <a:pt x="642771" y="82871"/>
                    <a:pt x="648695" y="86297"/>
                    <a:pt x="652193" y="91437"/>
                  </a:cubicBezTo>
                  <a:cubicBezTo>
                    <a:pt x="654263" y="94506"/>
                    <a:pt x="655476" y="98289"/>
                    <a:pt x="655476" y="102286"/>
                  </a:cubicBezTo>
                  <a:cubicBezTo>
                    <a:pt x="655476" y="106284"/>
                    <a:pt x="654263" y="110067"/>
                    <a:pt x="652193" y="113136"/>
                  </a:cubicBezTo>
                  <a:cubicBezTo>
                    <a:pt x="648695" y="118275"/>
                    <a:pt x="642842" y="121702"/>
                    <a:pt x="636061" y="121702"/>
                  </a:cubicBezTo>
                  <a:cubicBezTo>
                    <a:pt x="634705" y="121702"/>
                    <a:pt x="633420" y="121559"/>
                    <a:pt x="632135" y="121273"/>
                  </a:cubicBezTo>
                  <a:cubicBezTo>
                    <a:pt x="628352" y="120488"/>
                    <a:pt x="624997" y="118632"/>
                    <a:pt x="622356" y="115991"/>
                  </a:cubicBezTo>
                  <a:cubicBezTo>
                    <a:pt x="621500" y="115135"/>
                    <a:pt x="620715" y="114135"/>
                    <a:pt x="620001" y="113136"/>
                  </a:cubicBezTo>
                  <a:cubicBezTo>
                    <a:pt x="618573" y="111066"/>
                    <a:pt x="617574" y="108710"/>
                    <a:pt x="617074" y="106212"/>
                  </a:cubicBezTo>
                  <a:cubicBezTo>
                    <a:pt x="616789" y="104927"/>
                    <a:pt x="616646" y="103642"/>
                    <a:pt x="616646" y="102286"/>
                  </a:cubicBezTo>
                  <a:cubicBezTo>
                    <a:pt x="616646" y="100930"/>
                    <a:pt x="616789" y="99645"/>
                    <a:pt x="617074" y="98360"/>
                  </a:cubicBezTo>
                  <a:cubicBezTo>
                    <a:pt x="617574" y="95862"/>
                    <a:pt x="618573" y="93507"/>
                    <a:pt x="620001" y="91437"/>
                  </a:cubicBezTo>
                  <a:cubicBezTo>
                    <a:pt x="620715" y="90437"/>
                    <a:pt x="621500" y="89438"/>
                    <a:pt x="622356" y="88581"/>
                  </a:cubicBezTo>
                  <a:cubicBezTo>
                    <a:pt x="624926" y="85940"/>
                    <a:pt x="628352" y="84084"/>
                    <a:pt x="632135" y="83299"/>
                  </a:cubicBezTo>
                  <a:cubicBezTo>
                    <a:pt x="633420" y="83014"/>
                    <a:pt x="634705" y="82871"/>
                    <a:pt x="636061" y="82871"/>
                  </a:cubicBezTo>
                  <a:close/>
                  <a:moveTo>
                    <a:pt x="793025" y="78446"/>
                  </a:moveTo>
                  <a:cubicBezTo>
                    <a:pt x="797950" y="78446"/>
                    <a:pt x="802590" y="79945"/>
                    <a:pt x="806373" y="82515"/>
                  </a:cubicBezTo>
                  <a:cubicBezTo>
                    <a:pt x="812725" y="86797"/>
                    <a:pt x="816865" y="94078"/>
                    <a:pt x="816865" y="102287"/>
                  </a:cubicBezTo>
                  <a:cubicBezTo>
                    <a:pt x="816865" y="110495"/>
                    <a:pt x="812654" y="117776"/>
                    <a:pt x="806373" y="122059"/>
                  </a:cubicBezTo>
                  <a:cubicBezTo>
                    <a:pt x="802518" y="124629"/>
                    <a:pt x="797950" y="126128"/>
                    <a:pt x="793025" y="126128"/>
                  </a:cubicBezTo>
                  <a:cubicBezTo>
                    <a:pt x="791383" y="126128"/>
                    <a:pt x="789813" y="125913"/>
                    <a:pt x="788242" y="125628"/>
                  </a:cubicBezTo>
                  <a:cubicBezTo>
                    <a:pt x="777321" y="123415"/>
                    <a:pt x="769184" y="113779"/>
                    <a:pt x="769184" y="102287"/>
                  </a:cubicBezTo>
                  <a:cubicBezTo>
                    <a:pt x="769184" y="90795"/>
                    <a:pt x="777393" y="81158"/>
                    <a:pt x="788242" y="78946"/>
                  </a:cubicBezTo>
                  <a:cubicBezTo>
                    <a:pt x="789741" y="78589"/>
                    <a:pt x="791383" y="78446"/>
                    <a:pt x="793025" y="78446"/>
                  </a:cubicBezTo>
                  <a:close/>
                  <a:moveTo>
                    <a:pt x="871470" y="75876"/>
                  </a:moveTo>
                  <a:cubicBezTo>
                    <a:pt x="886032" y="75876"/>
                    <a:pt x="897881" y="87725"/>
                    <a:pt x="897881" y="102286"/>
                  </a:cubicBezTo>
                  <a:cubicBezTo>
                    <a:pt x="897881" y="116848"/>
                    <a:pt x="886032" y="128697"/>
                    <a:pt x="871470" y="128697"/>
                  </a:cubicBezTo>
                  <a:cubicBezTo>
                    <a:pt x="856909" y="128697"/>
                    <a:pt x="845060" y="116848"/>
                    <a:pt x="845060" y="102286"/>
                  </a:cubicBezTo>
                  <a:cubicBezTo>
                    <a:pt x="845060" y="87725"/>
                    <a:pt x="856909" y="75876"/>
                    <a:pt x="871470" y="75876"/>
                  </a:cubicBezTo>
                  <a:close/>
                  <a:moveTo>
                    <a:pt x="47753" y="54034"/>
                  </a:moveTo>
                  <a:cubicBezTo>
                    <a:pt x="52749" y="54034"/>
                    <a:pt x="56747" y="58031"/>
                    <a:pt x="56747" y="63028"/>
                  </a:cubicBezTo>
                  <a:cubicBezTo>
                    <a:pt x="56747" y="68024"/>
                    <a:pt x="52749" y="72022"/>
                    <a:pt x="47753" y="72022"/>
                  </a:cubicBezTo>
                  <a:cubicBezTo>
                    <a:pt x="42756" y="72022"/>
                    <a:pt x="38759" y="68024"/>
                    <a:pt x="38759" y="63028"/>
                  </a:cubicBezTo>
                  <a:cubicBezTo>
                    <a:pt x="38759" y="58031"/>
                    <a:pt x="42756" y="54034"/>
                    <a:pt x="47753" y="54034"/>
                  </a:cubicBezTo>
                  <a:close/>
                  <a:moveTo>
                    <a:pt x="126198" y="53035"/>
                  </a:moveTo>
                  <a:cubicBezTo>
                    <a:pt x="131694" y="53035"/>
                    <a:pt x="136191" y="57532"/>
                    <a:pt x="136191" y="63028"/>
                  </a:cubicBezTo>
                  <a:cubicBezTo>
                    <a:pt x="136191" y="68524"/>
                    <a:pt x="131694" y="73021"/>
                    <a:pt x="126198" y="73021"/>
                  </a:cubicBezTo>
                  <a:cubicBezTo>
                    <a:pt x="120631" y="73021"/>
                    <a:pt x="116205" y="68524"/>
                    <a:pt x="116205" y="63028"/>
                  </a:cubicBezTo>
                  <a:cubicBezTo>
                    <a:pt x="116205" y="57461"/>
                    <a:pt x="120702" y="53035"/>
                    <a:pt x="126198" y="53035"/>
                  </a:cubicBezTo>
                  <a:close/>
                  <a:moveTo>
                    <a:pt x="283162" y="50822"/>
                  </a:moveTo>
                  <a:cubicBezTo>
                    <a:pt x="289872" y="50822"/>
                    <a:pt x="295368" y="56247"/>
                    <a:pt x="295368" y="63028"/>
                  </a:cubicBezTo>
                  <a:cubicBezTo>
                    <a:pt x="295368" y="69809"/>
                    <a:pt x="289872" y="75305"/>
                    <a:pt x="283162" y="75234"/>
                  </a:cubicBezTo>
                  <a:cubicBezTo>
                    <a:pt x="276452" y="75234"/>
                    <a:pt x="270956" y="69809"/>
                    <a:pt x="270956" y="63028"/>
                  </a:cubicBezTo>
                  <a:cubicBezTo>
                    <a:pt x="270956" y="56318"/>
                    <a:pt x="276381" y="50822"/>
                    <a:pt x="283162" y="50822"/>
                  </a:cubicBezTo>
                  <a:close/>
                  <a:moveTo>
                    <a:pt x="361536" y="49466"/>
                  </a:moveTo>
                  <a:cubicBezTo>
                    <a:pt x="369031" y="49466"/>
                    <a:pt x="375098" y="55533"/>
                    <a:pt x="375098" y="63028"/>
                  </a:cubicBezTo>
                  <a:cubicBezTo>
                    <a:pt x="375098" y="70523"/>
                    <a:pt x="369031" y="76590"/>
                    <a:pt x="361536" y="76590"/>
                  </a:cubicBezTo>
                  <a:cubicBezTo>
                    <a:pt x="354041" y="76590"/>
                    <a:pt x="347974" y="70523"/>
                    <a:pt x="347974" y="63028"/>
                  </a:cubicBezTo>
                  <a:cubicBezTo>
                    <a:pt x="347974" y="55533"/>
                    <a:pt x="354041" y="49466"/>
                    <a:pt x="361536" y="49466"/>
                  </a:cubicBezTo>
                  <a:close/>
                  <a:moveTo>
                    <a:pt x="518428" y="46396"/>
                  </a:moveTo>
                  <a:cubicBezTo>
                    <a:pt x="527636" y="46396"/>
                    <a:pt x="535060" y="53819"/>
                    <a:pt x="535060" y="63027"/>
                  </a:cubicBezTo>
                  <a:cubicBezTo>
                    <a:pt x="535060" y="72235"/>
                    <a:pt x="527636" y="79730"/>
                    <a:pt x="518428" y="79659"/>
                  </a:cubicBezTo>
                  <a:cubicBezTo>
                    <a:pt x="509220" y="79659"/>
                    <a:pt x="501797" y="72235"/>
                    <a:pt x="501797" y="63027"/>
                  </a:cubicBezTo>
                  <a:cubicBezTo>
                    <a:pt x="501797" y="53819"/>
                    <a:pt x="509220" y="46396"/>
                    <a:pt x="518428" y="46396"/>
                  </a:cubicBezTo>
                  <a:close/>
                  <a:moveTo>
                    <a:pt x="596946" y="44612"/>
                  </a:moveTo>
                  <a:cubicBezTo>
                    <a:pt x="607082" y="44612"/>
                    <a:pt x="615362" y="52821"/>
                    <a:pt x="615362" y="63028"/>
                  </a:cubicBezTo>
                  <a:cubicBezTo>
                    <a:pt x="615362" y="73235"/>
                    <a:pt x="607082" y="81515"/>
                    <a:pt x="596946" y="81444"/>
                  </a:cubicBezTo>
                  <a:cubicBezTo>
                    <a:pt x="586810" y="81444"/>
                    <a:pt x="578530" y="73235"/>
                    <a:pt x="578530" y="63028"/>
                  </a:cubicBezTo>
                  <a:cubicBezTo>
                    <a:pt x="578530" y="52892"/>
                    <a:pt x="586739" y="44612"/>
                    <a:pt x="596946" y="44612"/>
                  </a:cubicBezTo>
                  <a:close/>
                  <a:moveTo>
                    <a:pt x="753766" y="40400"/>
                  </a:moveTo>
                  <a:cubicBezTo>
                    <a:pt x="766258" y="40400"/>
                    <a:pt x="776394" y="50536"/>
                    <a:pt x="776394" y="63027"/>
                  </a:cubicBezTo>
                  <a:cubicBezTo>
                    <a:pt x="776394" y="75519"/>
                    <a:pt x="766258" y="85726"/>
                    <a:pt x="753766" y="85655"/>
                  </a:cubicBezTo>
                  <a:cubicBezTo>
                    <a:pt x="741275" y="85655"/>
                    <a:pt x="731139" y="75519"/>
                    <a:pt x="731139" y="63027"/>
                  </a:cubicBezTo>
                  <a:cubicBezTo>
                    <a:pt x="731139" y="50536"/>
                    <a:pt x="741275" y="40400"/>
                    <a:pt x="753766" y="40400"/>
                  </a:cubicBezTo>
                  <a:close/>
                  <a:moveTo>
                    <a:pt x="832283" y="37973"/>
                  </a:moveTo>
                  <a:cubicBezTo>
                    <a:pt x="846131" y="37973"/>
                    <a:pt x="857337" y="49180"/>
                    <a:pt x="857337" y="63027"/>
                  </a:cubicBezTo>
                  <a:cubicBezTo>
                    <a:pt x="857337" y="76875"/>
                    <a:pt x="846059" y="88153"/>
                    <a:pt x="832283" y="88153"/>
                  </a:cubicBezTo>
                  <a:cubicBezTo>
                    <a:pt x="818436" y="88153"/>
                    <a:pt x="807229" y="76875"/>
                    <a:pt x="807229" y="63027"/>
                  </a:cubicBezTo>
                  <a:cubicBezTo>
                    <a:pt x="807229" y="49180"/>
                    <a:pt x="818436" y="37973"/>
                    <a:pt x="832283" y="37973"/>
                  </a:cubicBezTo>
                  <a:close/>
                  <a:moveTo>
                    <a:pt x="8566" y="15275"/>
                  </a:moveTo>
                  <a:cubicBezTo>
                    <a:pt x="11492" y="15275"/>
                    <a:pt x="14062" y="16774"/>
                    <a:pt x="15632" y="19058"/>
                  </a:cubicBezTo>
                  <a:cubicBezTo>
                    <a:pt x="16489" y="20414"/>
                    <a:pt x="17060" y="22056"/>
                    <a:pt x="17060" y="23841"/>
                  </a:cubicBezTo>
                  <a:cubicBezTo>
                    <a:pt x="17060" y="24412"/>
                    <a:pt x="17060" y="24983"/>
                    <a:pt x="16917" y="25554"/>
                  </a:cubicBezTo>
                  <a:cubicBezTo>
                    <a:pt x="16703" y="26696"/>
                    <a:pt x="16275" y="27695"/>
                    <a:pt x="15632" y="28623"/>
                  </a:cubicBezTo>
                  <a:cubicBezTo>
                    <a:pt x="14062" y="30907"/>
                    <a:pt x="11492" y="32406"/>
                    <a:pt x="8566" y="32406"/>
                  </a:cubicBezTo>
                  <a:cubicBezTo>
                    <a:pt x="7923" y="32406"/>
                    <a:pt x="7352" y="32335"/>
                    <a:pt x="6852" y="32192"/>
                  </a:cubicBezTo>
                  <a:cubicBezTo>
                    <a:pt x="5139" y="31835"/>
                    <a:pt x="3640" y="30979"/>
                    <a:pt x="2498" y="29836"/>
                  </a:cubicBezTo>
                  <a:cubicBezTo>
                    <a:pt x="2141" y="29480"/>
                    <a:pt x="1784" y="29051"/>
                    <a:pt x="1428" y="28623"/>
                  </a:cubicBezTo>
                  <a:cubicBezTo>
                    <a:pt x="785" y="27695"/>
                    <a:pt x="357" y="26696"/>
                    <a:pt x="143" y="25554"/>
                  </a:cubicBezTo>
                  <a:cubicBezTo>
                    <a:pt x="71" y="24983"/>
                    <a:pt x="0" y="24412"/>
                    <a:pt x="0" y="23841"/>
                  </a:cubicBezTo>
                  <a:cubicBezTo>
                    <a:pt x="0" y="23270"/>
                    <a:pt x="71" y="22627"/>
                    <a:pt x="143" y="22127"/>
                  </a:cubicBezTo>
                  <a:cubicBezTo>
                    <a:pt x="428" y="20985"/>
                    <a:pt x="857" y="19986"/>
                    <a:pt x="1428" y="19058"/>
                  </a:cubicBezTo>
                  <a:cubicBezTo>
                    <a:pt x="1784" y="18630"/>
                    <a:pt x="2141" y="18202"/>
                    <a:pt x="2498" y="17773"/>
                  </a:cubicBezTo>
                  <a:cubicBezTo>
                    <a:pt x="3640" y="16631"/>
                    <a:pt x="5139" y="15775"/>
                    <a:pt x="6852" y="15418"/>
                  </a:cubicBezTo>
                  <a:cubicBezTo>
                    <a:pt x="7423" y="15346"/>
                    <a:pt x="7994" y="15275"/>
                    <a:pt x="8566" y="15275"/>
                  </a:cubicBezTo>
                  <a:close/>
                  <a:moveTo>
                    <a:pt x="87011" y="14347"/>
                  </a:moveTo>
                  <a:cubicBezTo>
                    <a:pt x="92294" y="14347"/>
                    <a:pt x="96505" y="18630"/>
                    <a:pt x="96505" y="23840"/>
                  </a:cubicBezTo>
                  <a:cubicBezTo>
                    <a:pt x="96505" y="24483"/>
                    <a:pt x="96434" y="25125"/>
                    <a:pt x="96291" y="25768"/>
                  </a:cubicBezTo>
                  <a:cubicBezTo>
                    <a:pt x="95363" y="30051"/>
                    <a:pt x="91580" y="33263"/>
                    <a:pt x="87011" y="33334"/>
                  </a:cubicBezTo>
                  <a:cubicBezTo>
                    <a:pt x="82443" y="33334"/>
                    <a:pt x="78589" y="30051"/>
                    <a:pt x="77732" y="25768"/>
                  </a:cubicBezTo>
                  <a:cubicBezTo>
                    <a:pt x="77589" y="25125"/>
                    <a:pt x="77518" y="24483"/>
                    <a:pt x="77518" y="23840"/>
                  </a:cubicBezTo>
                  <a:cubicBezTo>
                    <a:pt x="77518" y="18558"/>
                    <a:pt x="81801" y="14347"/>
                    <a:pt x="87011" y="14347"/>
                  </a:cubicBezTo>
                  <a:close/>
                  <a:moveTo>
                    <a:pt x="243832" y="12205"/>
                  </a:moveTo>
                  <a:cubicBezTo>
                    <a:pt x="250256" y="12205"/>
                    <a:pt x="255467" y="17416"/>
                    <a:pt x="255467" y="23840"/>
                  </a:cubicBezTo>
                  <a:cubicBezTo>
                    <a:pt x="255467" y="24625"/>
                    <a:pt x="255395" y="25410"/>
                    <a:pt x="255253" y="26195"/>
                  </a:cubicBezTo>
                  <a:cubicBezTo>
                    <a:pt x="254182" y="31477"/>
                    <a:pt x="249471" y="35475"/>
                    <a:pt x="243832" y="35475"/>
                  </a:cubicBezTo>
                  <a:cubicBezTo>
                    <a:pt x="238193" y="35475"/>
                    <a:pt x="233482" y="31477"/>
                    <a:pt x="232411" y="26195"/>
                  </a:cubicBezTo>
                  <a:cubicBezTo>
                    <a:pt x="232268" y="25410"/>
                    <a:pt x="232197" y="24625"/>
                    <a:pt x="232197" y="23840"/>
                  </a:cubicBezTo>
                  <a:cubicBezTo>
                    <a:pt x="232197" y="17416"/>
                    <a:pt x="237408" y="12205"/>
                    <a:pt x="243832" y="12205"/>
                  </a:cubicBezTo>
                  <a:close/>
                  <a:moveTo>
                    <a:pt x="322349" y="10921"/>
                  </a:moveTo>
                  <a:cubicBezTo>
                    <a:pt x="324990" y="10921"/>
                    <a:pt x="327489" y="11778"/>
                    <a:pt x="329559" y="13134"/>
                  </a:cubicBezTo>
                  <a:cubicBezTo>
                    <a:pt x="332913" y="15489"/>
                    <a:pt x="335198" y="19415"/>
                    <a:pt x="335198" y="23841"/>
                  </a:cubicBezTo>
                  <a:cubicBezTo>
                    <a:pt x="335198" y="24697"/>
                    <a:pt x="335055" y="25554"/>
                    <a:pt x="334912" y="26410"/>
                  </a:cubicBezTo>
                  <a:cubicBezTo>
                    <a:pt x="334270" y="29765"/>
                    <a:pt x="332271" y="32620"/>
                    <a:pt x="329559" y="34476"/>
                  </a:cubicBezTo>
                  <a:cubicBezTo>
                    <a:pt x="327489" y="35904"/>
                    <a:pt x="324990" y="36689"/>
                    <a:pt x="322349" y="36689"/>
                  </a:cubicBezTo>
                  <a:cubicBezTo>
                    <a:pt x="321493" y="36689"/>
                    <a:pt x="320636" y="36546"/>
                    <a:pt x="319780" y="36404"/>
                  </a:cubicBezTo>
                  <a:cubicBezTo>
                    <a:pt x="314783" y="35404"/>
                    <a:pt x="310786" y="31407"/>
                    <a:pt x="309787" y="26410"/>
                  </a:cubicBezTo>
                  <a:cubicBezTo>
                    <a:pt x="309572" y="25625"/>
                    <a:pt x="309501" y="24697"/>
                    <a:pt x="309501" y="23841"/>
                  </a:cubicBezTo>
                  <a:cubicBezTo>
                    <a:pt x="309501" y="17631"/>
                    <a:pt x="313927" y="12420"/>
                    <a:pt x="319780" y="11207"/>
                  </a:cubicBezTo>
                  <a:cubicBezTo>
                    <a:pt x="320565" y="10992"/>
                    <a:pt x="321493" y="10921"/>
                    <a:pt x="322349" y="10921"/>
                  </a:cubicBezTo>
                  <a:close/>
                  <a:moveTo>
                    <a:pt x="479098" y="7994"/>
                  </a:moveTo>
                  <a:cubicBezTo>
                    <a:pt x="484594" y="7994"/>
                    <a:pt x="489376" y="10778"/>
                    <a:pt x="492232" y="14989"/>
                  </a:cubicBezTo>
                  <a:cubicBezTo>
                    <a:pt x="493945" y="17559"/>
                    <a:pt x="494944" y="20557"/>
                    <a:pt x="494944" y="23840"/>
                  </a:cubicBezTo>
                  <a:cubicBezTo>
                    <a:pt x="494944" y="24982"/>
                    <a:pt x="494873" y="26053"/>
                    <a:pt x="494659" y="27052"/>
                  </a:cubicBezTo>
                  <a:cubicBezTo>
                    <a:pt x="494230" y="29122"/>
                    <a:pt x="493445" y="30978"/>
                    <a:pt x="492303" y="32691"/>
                  </a:cubicBezTo>
                  <a:cubicBezTo>
                    <a:pt x="489519" y="36903"/>
                    <a:pt x="484665" y="39615"/>
                    <a:pt x="479098" y="39615"/>
                  </a:cubicBezTo>
                  <a:cubicBezTo>
                    <a:pt x="477956" y="39615"/>
                    <a:pt x="476885" y="39472"/>
                    <a:pt x="475886" y="39258"/>
                  </a:cubicBezTo>
                  <a:cubicBezTo>
                    <a:pt x="472816" y="38687"/>
                    <a:pt x="470033" y="37117"/>
                    <a:pt x="467891" y="34975"/>
                  </a:cubicBezTo>
                  <a:cubicBezTo>
                    <a:pt x="467177" y="34262"/>
                    <a:pt x="466535" y="33477"/>
                    <a:pt x="465964" y="32620"/>
                  </a:cubicBezTo>
                  <a:cubicBezTo>
                    <a:pt x="464822" y="30978"/>
                    <a:pt x="464037" y="29051"/>
                    <a:pt x="463608" y="26981"/>
                  </a:cubicBezTo>
                  <a:cubicBezTo>
                    <a:pt x="463466" y="25910"/>
                    <a:pt x="463323" y="24911"/>
                    <a:pt x="463323" y="23769"/>
                  </a:cubicBezTo>
                  <a:cubicBezTo>
                    <a:pt x="463323" y="22627"/>
                    <a:pt x="463394" y="21556"/>
                    <a:pt x="463608" y="20557"/>
                  </a:cubicBezTo>
                  <a:cubicBezTo>
                    <a:pt x="464037" y="18487"/>
                    <a:pt x="464822" y="16631"/>
                    <a:pt x="465964" y="14918"/>
                  </a:cubicBezTo>
                  <a:cubicBezTo>
                    <a:pt x="466535" y="14061"/>
                    <a:pt x="467177" y="13276"/>
                    <a:pt x="467891" y="12562"/>
                  </a:cubicBezTo>
                  <a:cubicBezTo>
                    <a:pt x="470033" y="10421"/>
                    <a:pt x="472816" y="8922"/>
                    <a:pt x="475886" y="8280"/>
                  </a:cubicBezTo>
                  <a:cubicBezTo>
                    <a:pt x="476956" y="8137"/>
                    <a:pt x="478027" y="7994"/>
                    <a:pt x="479098" y="7994"/>
                  </a:cubicBezTo>
                  <a:close/>
                  <a:moveTo>
                    <a:pt x="557687" y="6352"/>
                  </a:moveTo>
                  <a:cubicBezTo>
                    <a:pt x="567323" y="6352"/>
                    <a:pt x="575175" y="14204"/>
                    <a:pt x="575175" y="23840"/>
                  </a:cubicBezTo>
                  <a:cubicBezTo>
                    <a:pt x="575175" y="24982"/>
                    <a:pt x="575032" y="26196"/>
                    <a:pt x="574818" y="27338"/>
                  </a:cubicBezTo>
                  <a:cubicBezTo>
                    <a:pt x="573176" y="35332"/>
                    <a:pt x="566110" y="41328"/>
                    <a:pt x="557687" y="41328"/>
                  </a:cubicBezTo>
                  <a:cubicBezTo>
                    <a:pt x="549264" y="41328"/>
                    <a:pt x="542198" y="35332"/>
                    <a:pt x="540556" y="27338"/>
                  </a:cubicBezTo>
                  <a:cubicBezTo>
                    <a:pt x="540342" y="26196"/>
                    <a:pt x="540199" y="25053"/>
                    <a:pt x="540199" y="23840"/>
                  </a:cubicBezTo>
                  <a:cubicBezTo>
                    <a:pt x="540199" y="14204"/>
                    <a:pt x="548051" y="6352"/>
                    <a:pt x="557687" y="6352"/>
                  </a:cubicBezTo>
                  <a:close/>
                  <a:moveTo>
                    <a:pt x="714579" y="2284"/>
                  </a:moveTo>
                  <a:cubicBezTo>
                    <a:pt x="726428" y="2284"/>
                    <a:pt x="736064" y="11920"/>
                    <a:pt x="736064" y="23769"/>
                  </a:cubicBezTo>
                  <a:cubicBezTo>
                    <a:pt x="736064" y="25268"/>
                    <a:pt x="735922" y="26696"/>
                    <a:pt x="735636" y="28123"/>
                  </a:cubicBezTo>
                  <a:cubicBezTo>
                    <a:pt x="733638" y="37974"/>
                    <a:pt x="724929" y="45326"/>
                    <a:pt x="714579" y="45326"/>
                  </a:cubicBezTo>
                  <a:cubicBezTo>
                    <a:pt x="704229" y="45326"/>
                    <a:pt x="695521" y="37902"/>
                    <a:pt x="693522" y="28123"/>
                  </a:cubicBezTo>
                  <a:cubicBezTo>
                    <a:pt x="693237" y="26696"/>
                    <a:pt x="693094" y="25268"/>
                    <a:pt x="693094" y="23769"/>
                  </a:cubicBezTo>
                  <a:cubicBezTo>
                    <a:pt x="693094" y="11920"/>
                    <a:pt x="702730" y="2284"/>
                    <a:pt x="714579" y="2284"/>
                  </a:cubicBezTo>
                  <a:close/>
                  <a:moveTo>
                    <a:pt x="793025" y="0"/>
                  </a:moveTo>
                  <a:cubicBezTo>
                    <a:pt x="797950" y="0"/>
                    <a:pt x="802518" y="1499"/>
                    <a:pt x="806373" y="4069"/>
                  </a:cubicBezTo>
                  <a:cubicBezTo>
                    <a:pt x="812725" y="8351"/>
                    <a:pt x="816865" y="15632"/>
                    <a:pt x="816865" y="23841"/>
                  </a:cubicBezTo>
                  <a:cubicBezTo>
                    <a:pt x="816865" y="25483"/>
                    <a:pt x="816651" y="27053"/>
                    <a:pt x="816366" y="28623"/>
                  </a:cubicBezTo>
                  <a:cubicBezTo>
                    <a:pt x="815081" y="34833"/>
                    <a:pt x="811369" y="40187"/>
                    <a:pt x="806373" y="43613"/>
                  </a:cubicBezTo>
                  <a:cubicBezTo>
                    <a:pt x="802518" y="46183"/>
                    <a:pt x="797950" y="47682"/>
                    <a:pt x="793025" y="47682"/>
                  </a:cubicBezTo>
                  <a:cubicBezTo>
                    <a:pt x="791383" y="47682"/>
                    <a:pt x="789813" y="47467"/>
                    <a:pt x="788242" y="47182"/>
                  </a:cubicBezTo>
                  <a:cubicBezTo>
                    <a:pt x="778892" y="45255"/>
                    <a:pt x="771611" y="37903"/>
                    <a:pt x="769684" y="28623"/>
                  </a:cubicBezTo>
                  <a:cubicBezTo>
                    <a:pt x="769327" y="27124"/>
                    <a:pt x="769184" y="25483"/>
                    <a:pt x="769184" y="23841"/>
                  </a:cubicBezTo>
                  <a:cubicBezTo>
                    <a:pt x="769184" y="12349"/>
                    <a:pt x="777393" y="2712"/>
                    <a:pt x="788242" y="500"/>
                  </a:cubicBezTo>
                  <a:cubicBezTo>
                    <a:pt x="789741" y="143"/>
                    <a:pt x="791383" y="0"/>
                    <a:pt x="793025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10800000" scaled="0"/>
            </a:gradFill>
            <a:ln w="70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7" name="任意多边形: 形状 1306">
              <a:extLst>
                <a:ext uri="{FF2B5EF4-FFF2-40B4-BE49-F238E27FC236}">
                  <a16:creationId xmlns:a16="http://schemas.microsoft.com/office/drawing/2014/main" id="{F365CA7A-E041-4F98-9C64-776AA11BE4A0}"/>
                </a:ext>
              </a:extLst>
            </p:cNvPr>
            <p:cNvSpPr/>
            <p:nvPr/>
          </p:nvSpPr>
          <p:spPr>
            <a:xfrm>
              <a:off x="7219900" y="4918583"/>
              <a:ext cx="682002" cy="335952"/>
            </a:xfrm>
            <a:custGeom>
              <a:avLst/>
              <a:gdLst>
                <a:gd name="connsiteX0" fmla="*/ 8566 w 977755"/>
                <a:gd name="connsiteY0" fmla="*/ 329059 h 361466"/>
                <a:gd name="connsiteX1" fmla="*/ 15632 w 977755"/>
                <a:gd name="connsiteY1" fmla="*/ 332842 h 361466"/>
                <a:gd name="connsiteX2" fmla="*/ 17060 w 977755"/>
                <a:gd name="connsiteY2" fmla="*/ 337625 h 361466"/>
                <a:gd name="connsiteX3" fmla="*/ 16417 w 977755"/>
                <a:gd name="connsiteY3" fmla="*/ 340979 h 361466"/>
                <a:gd name="connsiteX4" fmla="*/ 15632 w 977755"/>
                <a:gd name="connsiteY4" fmla="*/ 342407 h 361466"/>
                <a:gd name="connsiteX5" fmla="*/ 14633 w 977755"/>
                <a:gd name="connsiteY5" fmla="*/ 343620 h 361466"/>
                <a:gd name="connsiteX6" fmla="*/ 8566 w 977755"/>
                <a:gd name="connsiteY6" fmla="*/ 346119 h 361466"/>
                <a:gd name="connsiteX7" fmla="*/ 6852 w 977755"/>
                <a:gd name="connsiteY7" fmla="*/ 345976 h 361466"/>
                <a:gd name="connsiteX8" fmla="*/ 2498 w 977755"/>
                <a:gd name="connsiteY8" fmla="*/ 343620 h 361466"/>
                <a:gd name="connsiteX9" fmla="*/ 1428 w 977755"/>
                <a:gd name="connsiteY9" fmla="*/ 342336 h 361466"/>
                <a:gd name="connsiteX10" fmla="*/ 642 w 977755"/>
                <a:gd name="connsiteY10" fmla="*/ 340908 h 361466"/>
                <a:gd name="connsiteX11" fmla="*/ 143 w 977755"/>
                <a:gd name="connsiteY11" fmla="*/ 339338 h 361466"/>
                <a:gd name="connsiteX12" fmla="*/ 0 w 977755"/>
                <a:gd name="connsiteY12" fmla="*/ 337625 h 361466"/>
                <a:gd name="connsiteX13" fmla="*/ 143 w 977755"/>
                <a:gd name="connsiteY13" fmla="*/ 335911 h 361466"/>
                <a:gd name="connsiteX14" fmla="*/ 1428 w 977755"/>
                <a:gd name="connsiteY14" fmla="*/ 332842 h 361466"/>
                <a:gd name="connsiteX15" fmla="*/ 2498 w 977755"/>
                <a:gd name="connsiteY15" fmla="*/ 331557 h 361466"/>
                <a:gd name="connsiteX16" fmla="*/ 6852 w 977755"/>
                <a:gd name="connsiteY16" fmla="*/ 329202 h 361466"/>
                <a:gd name="connsiteX17" fmla="*/ 8566 w 977755"/>
                <a:gd name="connsiteY17" fmla="*/ 329059 h 361466"/>
                <a:gd name="connsiteX18" fmla="*/ 86939 w 977755"/>
                <a:gd name="connsiteY18" fmla="*/ 328060 h 361466"/>
                <a:gd name="connsiteX19" fmla="*/ 96433 w 977755"/>
                <a:gd name="connsiteY19" fmla="*/ 337554 h 361466"/>
                <a:gd name="connsiteX20" fmla="*/ 95719 w 977755"/>
                <a:gd name="connsiteY20" fmla="*/ 341265 h 361466"/>
                <a:gd name="connsiteX21" fmla="*/ 93578 w 977755"/>
                <a:gd name="connsiteY21" fmla="*/ 344263 h 361466"/>
                <a:gd name="connsiteX22" fmla="*/ 86868 w 977755"/>
                <a:gd name="connsiteY22" fmla="*/ 347047 h 361466"/>
                <a:gd name="connsiteX23" fmla="*/ 80158 w 977755"/>
                <a:gd name="connsiteY23" fmla="*/ 344263 h 361466"/>
                <a:gd name="connsiteX24" fmla="*/ 78160 w 977755"/>
                <a:gd name="connsiteY24" fmla="*/ 341265 h 361466"/>
                <a:gd name="connsiteX25" fmla="*/ 77446 w 977755"/>
                <a:gd name="connsiteY25" fmla="*/ 337554 h 361466"/>
                <a:gd name="connsiteX26" fmla="*/ 86939 w 977755"/>
                <a:gd name="connsiteY26" fmla="*/ 328060 h 361466"/>
                <a:gd name="connsiteX27" fmla="*/ 243903 w 977755"/>
                <a:gd name="connsiteY27" fmla="*/ 325990 h 361466"/>
                <a:gd name="connsiteX28" fmla="*/ 255538 w 977755"/>
                <a:gd name="connsiteY28" fmla="*/ 337625 h 361466"/>
                <a:gd name="connsiteX29" fmla="*/ 254610 w 977755"/>
                <a:gd name="connsiteY29" fmla="*/ 342122 h 361466"/>
                <a:gd name="connsiteX30" fmla="*/ 252111 w 977755"/>
                <a:gd name="connsiteY30" fmla="*/ 345834 h 361466"/>
                <a:gd name="connsiteX31" fmla="*/ 243903 w 977755"/>
                <a:gd name="connsiteY31" fmla="*/ 349260 h 361466"/>
                <a:gd name="connsiteX32" fmla="*/ 235694 w 977755"/>
                <a:gd name="connsiteY32" fmla="*/ 345834 h 361466"/>
                <a:gd name="connsiteX33" fmla="*/ 233196 w 977755"/>
                <a:gd name="connsiteY33" fmla="*/ 342122 h 361466"/>
                <a:gd name="connsiteX34" fmla="*/ 232268 w 977755"/>
                <a:gd name="connsiteY34" fmla="*/ 337625 h 361466"/>
                <a:gd name="connsiteX35" fmla="*/ 243903 w 977755"/>
                <a:gd name="connsiteY35" fmla="*/ 325990 h 361466"/>
                <a:gd name="connsiteX36" fmla="*/ 322349 w 977755"/>
                <a:gd name="connsiteY36" fmla="*/ 324705 h 361466"/>
                <a:gd name="connsiteX37" fmla="*/ 329559 w 977755"/>
                <a:gd name="connsiteY37" fmla="*/ 326918 h 361466"/>
                <a:gd name="connsiteX38" fmla="*/ 335198 w 977755"/>
                <a:gd name="connsiteY38" fmla="*/ 337625 h 361466"/>
                <a:gd name="connsiteX39" fmla="*/ 334198 w 977755"/>
                <a:gd name="connsiteY39" fmla="*/ 342621 h 361466"/>
                <a:gd name="connsiteX40" fmla="*/ 331414 w 977755"/>
                <a:gd name="connsiteY40" fmla="*/ 346690 h 361466"/>
                <a:gd name="connsiteX41" fmla="*/ 329559 w 977755"/>
                <a:gd name="connsiteY41" fmla="*/ 348260 h 361466"/>
                <a:gd name="connsiteX42" fmla="*/ 322349 w 977755"/>
                <a:gd name="connsiteY42" fmla="*/ 350473 h 361466"/>
                <a:gd name="connsiteX43" fmla="*/ 319780 w 977755"/>
                <a:gd name="connsiteY43" fmla="*/ 350188 h 361466"/>
                <a:gd name="connsiteX44" fmla="*/ 313284 w 977755"/>
                <a:gd name="connsiteY44" fmla="*/ 346690 h 361466"/>
                <a:gd name="connsiteX45" fmla="*/ 310500 w 977755"/>
                <a:gd name="connsiteY45" fmla="*/ 342621 h 361466"/>
                <a:gd name="connsiteX46" fmla="*/ 309501 w 977755"/>
                <a:gd name="connsiteY46" fmla="*/ 337625 h 361466"/>
                <a:gd name="connsiteX47" fmla="*/ 319780 w 977755"/>
                <a:gd name="connsiteY47" fmla="*/ 324990 h 361466"/>
                <a:gd name="connsiteX48" fmla="*/ 322349 w 977755"/>
                <a:gd name="connsiteY48" fmla="*/ 324705 h 361466"/>
                <a:gd name="connsiteX49" fmla="*/ 479098 w 977755"/>
                <a:gd name="connsiteY49" fmla="*/ 321707 h 361466"/>
                <a:gd name="connsiteX50" fmla="*/ 492232 w 977755"/>
                <a:gd name="connsiteY50" fmla="*/ 328702 h 361466"/>
                <a:gd name="connsiteX51" fmla="*/ 494944 w 977755"/>
                <a:gd name="connsiteY51" fmla="*/ 337553 h 361466"/>
                <a:gd name="connsiteX52" fmla="*/ 493731 w 977755"/>
                <a:gd name="connsiteY52" fmla="*/ 343692 h 361466"/>
                <a:gd name="connsiteX53" fmla="*/ 492303 w 977755"/>
                <a:gd name="connsiteY53" fmla="*/ 346404 h 361466"/>
                <a:gd name="connsiteX54" fmla="*/ 490304 w 977755"/>
                <a:gd name="connsiteY54" fmla="*/ 348760 h 361466"/>
                <a:gd name="connsiteX55" fmla="*/ 479098 w 977755"/>
                <a:gd name="connsiteY55" fmla="*/ 353400 h 361466"/>
                <a:gd name="connsiteX56" fmla="*/ 475886 w 977755"/>
                <a:gd name="connsiteY56" fmla="*/ 353043 h 361466"/>
                <a:gd name="connsiteX57" fmla="*/ 467891 w 977755"/>
                <a:gd name="connsiteY57" fmla="*/ 348760 h 361466"/>
                <a:gd name="connsiteX58" fmla="*/ 465964 w 977755"/>
                <a:gd name="connsiteY58" fmla="*/ 346404 h 361466"/>
                <a:gd name="connsiteX59" fmla="*/ 464536 w 977755"/>
                <a:gd name="connsiteY59" fmla="*/ 343692 h 361466"/>
                <a:gd name="connsiteX60" fmla="*/ 463608 w 977755"/>
                <a:gd name="connsiteY60" fmla="*/ 340694 h 361466"/>
                <a:gd name="connsiteX61" fmla="*/ 463323 w 977755"/>
                <a:gd name="connsiteY61" fmla="*/ 337482 h 361466"/>
                <a:gd name="connsiteX62" fmla="*/ 463608 w 977755"/>
                <a:gd name="connsiteY62" fmla="*/ 334270 h 361466"/>
                <a:gd name="connsiteX63" fmla="*/ 465964 w 977755"/>
                <a:gd name="connsiteY63" fmla="*/ 328631 h 361466"/>
                <a:gd name="connsiteX64" fmla="*/ 467891 w 977755"/>
                <a:gd name="connsiteY64" fmla="*/ 326275 h 361466"/>
                <a:gd name="connsiteX65" fmla="*/ 475886 w 977755"/>
                <a:gd name="connsiteY65" fmla="*/ 321993 h 361466"/>
                <a:gd name="connsiteX66" fmla="*/ 479098 w 977755"/>
                <a:gd name="connsiteY66" fmla="*/ 321707 h 361466"/>
                <a:gd name="connsiteX67" fmla="*/ 557687 w 977755"/>
                <a:gd name="connsiteY67" fmla="*/ 320066 h 361466"/>
                <a:gd name="connsiteX68" fmla="*/ 575175 w 977755"/>
                <a:gd name="connsiteY68" fmla="*/ 337554 h 361466"/>
                <a:gd name="connsiteX69" fmla="*/ 573819 w 977755"/>
                <a:gd name="connsiteY69" fmla="*/ 344406 h 361466"/>
                <a:gd name="connsiteX70" fmla="*/ 570178 w 977755"/>
                <a:gd name="connsiteY70" fmla="*/ 349974 h 361466"/>
                <a:gd name="connsiteX71" fmla="*/ 557758 w 977755"/>
                <a:gd name="connsiteY71" fmla="*/ 355113 h 361466"/>
                <a:gd name="connsiteX72" fmla="*/ 545338 w 977755"/>
                <a:gd name="connsiteY72" fmla="*/ 349974 h 361466"/>
                <a:gd name="connsiteX73" fmla="*/ 541555 w 977755"/>
                <a:gd name="connsiteY73" fmla="*/ 344406 h 361466"/>
                <a:gd name="connsiteX74" fmla="*/ 540199 w 977755"/>
                <a:gd name="connsiteY74" fmla="*/ 337554 h 361466"/>
                <a:gd name="connsiteX75" fmla="*/ 557687 w 977755"/>
                <a:gd name="connsiteY75" fmla="*/ 320066 h 361466"/>
                <a:gd name="connsiteX76" fmla="*/ 714579 w 977755"/>
                <a:gd name="connsiteY76" fmla="*/ 316140 h 361466"/>
                <a:gd name="connsiteX77" fmla="*/ 736064 w 977755"/>
                <a:gd name="connsiteY77" fmla="*/ 337625 h 361466"/>
                <a:gd name="connsiteX78" fmla="*/ 734351 w 977755"/>
                <a:gd name="connsiteY78" fmla="*/ 345977 h 361466"/>
                <a:gd name="connsiteX79" fmla="*/ 729854 w 977755"/>
                <a:gd name="connsiteY79" fmla="*/ 352829 h 361466"/>
                <a:gd name="connsiteX80" fmla="*/ 714651 w 977755"/>
                <a:gd name="connsiteY80" fmla="*/ 359111 h 361466"/>
                <a:gd name="connsiteX81" fmla="*/ 699447 w 977755"/>
                <a:gd name="connsiteY81" fmla="*/ 352829 h 361466"/>
                <a:gd name="connsiteX82" fmla="*/ 694807 w 977755"/>
                <a:gd name="connsiteY82" fmla="*/ 345977 h 361466"/>
                <a:gd name="connsiteX83" fmla="*/ 693094 w 977755"/>
                <a:gd name="connsiteY83" fmla="*/ 337625 h 361466"/>
                <a:gd name="connsiteX84" fmla="*/ 714579 w 977755"/>
                <a:gd name="connsiteY84" fmla="*/ 316140 h 361466"/>
                <a:gd name="connsiteX85" fmla="*/ 793025 w 977755"/>
                <a:gd name="connsiteY85" fmla="*/ 313784 h 361466"/>
                <a:gd name="connsiteX86" fmla="*/ 806373 w 977755"/>
                <a:gd name="connsiteY86" fmla="*/ 317853 h 361466"/>
                <a:gd name="connsiteX87" fmla="*/ 816865 w 977755"/>
                <a:gd name="connsiteY87" fmla="*/ 337625 h 361466"/>
                <a:gd name="connsiteX88" fmla="*/ 815010 w 977755"/>
                <a:gd name="connsiteY88" fmla="*/ 346904 h 361466"/>
                <a:gd name="connsiteX89" fmla="*/ 809870 w 977755"/>
                <a:gd name="connsiteY89" fmla="*/ 354470 h 361466"/>
                <a:gd name="connsiteX90" fmla="*/ 806373 w 977755"/>
                <a:gd name="connsiteY90" fmla="*/ 357397 h 361466"/>
                <a:gd name="connsiteX91" fmla="*/ 793025 w 977755"/>
                <a:gd name="connsiteY91" fmla="*/ 361466 h 361466"/>
                <a:gd name="connsiteX92" fmla="*/ 788242 w 977755"/>
                <a:gd name="connsiteY92" fmla="*/ 360966 h 361466"/>
                <a:gd name="connsiteX93" fmla="*/ 776179 w 977755"/>
                <a:gd name="connsiteY93" fmla="*/ 354470 h 361466"/>
                <a:gd name="connsiteX94" fmla="*/ 771040 w 977755"/>
                <a:gd name="connsiteY94" fmla="*/ 346904 h 361466"/>
                <a:gd name="connsiteX95" fmla="*/ 769184 w 977755"/>
                <a:gd name="connsiteY95" fmla="*/ 337625 h 361466"/>
                <a:gd name="connsiteX96" fmla="*/ 788242 w 977755"/>
                <a:gd name="connsiteY96" fmla="*/ 314284 h 361466"/>
                <a:gd name="connsiteX97" fmla="*/ 793025 w 977755"/>
                <a:gd name="connsiteY97" fmla="*/ 313784 h 361466"/>
                <a:gd name="connsiteX98" fmla="*/ 47753 w 977755"/>
                <a:gd name="connsiteY98" fmla="*/ 289372 h 361466"/>
                <a:gd name="connsiteX99" fmla="*/ 56747 w 977755"/>
                <a:gd name="connsiteY99" fmla="*/ 298366 h 361466"/>
                <a:gd name="connsiteX100" fmla="*/ 47753 w 977755"/>
                <a:gd name="connsiteY100" fmla="*/ 307360 h 361466"/>
                <a:gd name="connsiteX101" fmla="*/ 38759 w 977755"/>
                <a:gd name="connsiteY101" fmla="*/ 298366 h 361466"/>
                <a:gd name="connsiteX102" fmla="*/ 47753 w 977755"/>
                <a:gd name="connsiteY102" fmla="*/ 289372 h 361466"/>
                <a:gd name="connsiteX103" fmla="*/ 126198 w 977755"/>
                <a:gd name="connsiteY103" fmla="*/ 288373 h 361466"/>
                <a:gd name="connsiteX104" fmla="*/ 136191 w 977755"/>
                <a:gd name="connsiteY104" fmla="*/ 298366 h 361466"/>
                <a:gd name="connsiteX105" fmla="*/ 126198 w 977755"/>
                <a:gd name="connsiteY105" fmla="*/ 308359 h 361466"/>
                <a:gd name="connsiteX106" fmla="*/ 116205 w 977755"/>
                <a:gd name="connsiteY106" fmla="*/ 298366 h 361466"/>
                <a:gd name="connsiteX107" fmla="*/ 126198 w 977755"/>
                <a:gd name="connsiteY107" fmla="*/ 288373 h 361466"/>
                <a:gd name="connsiteX108" fmla="*/ 283162 w 977755"/>
                <a:gd name="connsiteY108" fmla="*/ 286160 h 361466"/>
                <a:gd name="connsiteX109" fmla="*/ 295368 w 977755"/>
                <a:gd name="connsiteY109" fmla="*/ 298366 h 361466"/>
                <a:gd name="connsiteX110" fmla="*/ 283162 w 977755"/>
                <a:gd name="connsiteY110" fmla="*/ 310572 h 361466"/>
                <a:gd name="connsiteX111" fmla="*/ 270956 w 977755"/>
                <a:gd name="connsiteY111" fmla="*/ 298366 h 361466"/>
                <a:gd name="connsiteX112" fmla="*/ 283162 w 977755"/>
                <a:gd name="connsiteY112" fmla="*/ 286160 h 361466"/>
                <a:gd name="connsiteX113" fmla="*/ 361536 w 977755"/>
                <a:gd name="connsiteY113" fmla="*/ 284804 h 361466"/>
                <a:gd name="connsiteX114" fmla="*/ 375098 w 977755"/>
                <a:gd name="connsiteY114" fmla="*/ 298366 h 361466"/>
                <a:gd name="connsiteX115" fmla="*/ 361536 w 977755"/>
                <a:gd name="connsiteY115" fmla="*/ 311928 h 361466"/>
                <a:gd name="connsiteX116" fmla="*/ 347974 w 977755"/>
                <a:gd name="connsiteY116" fmla="*/ 298366 h 361466"/>
                <a:gd name="connsiteX117" fmla="*/ 361536 w 977755"/>
                <a:gd name="connsiteY117" fmla="*/ 284804 h 361466"/>
                <a:gd name="connsiteX118" fmla="*/ 518428 w 977755"/>
                <a:gd name="connsiteY118" fmla="*/ 281735 h 361466"/>
                <a:gd name="connsiteX119" fmla="*/ 535060 w 977755"/>
                <a:gd name="connsiteY119" fmla="*/ 298366 h 361466"/>
                <a:gd name="connsiteX120" fmla="*/ 518428 w 977755"/>
                <a:gd name="connsiteY120" fmla="*/ 314998 h 361466"/>
                <a:gd name="connsiteX121" fmla="*/ 501797 w 977755"/>
                <a:gd name="connsiteY121" fmla="*/ 298366 h 361466"/>
                <a:gd name="connsiteX122" fmla="*/ 518428 w 977755"/>
                <a:gd name="connsiteY122" fmla="*/ 281735 h 361466"/>
                <a:gd name="connsiteX123" fmla="*/ 596946 w 977755"/>
                <a:gd name="connsiteY123" fmla="*/ 279950 h 361466"/>
                <a:gd name="connsiteX124" fmla="*/ 615362 w 977755"/>
                <a:gd name="connsiteY124" fmla="*/ 298366 h 361466"/>
                <a:gd name="connsiteX125" fmla="*/ 596946 w 977755"/>
                <a:gd name="connsiteY125" fmla="*/ 316782 h 361466"/>
                <a:gd name="connsiteX126" fmla="*/ 578530 w 977755"/>
                <a:gd name="connsiteY126" fmla="*/ 298366 h 361466"/>
                <a:gd name="connsiteX127" fmla="*/ 596946 w 977755"/>
                <a:gd name="connsiteY127" fmla="*/ 279950 h 361466"/>
                <a:gd name="connsiteX128" fmla="*/ 753766 w 977755"/>
                <a:gd name="connsiteY128" fmla="*/ 275739 h 361466"/>
                <a:gd name="connsiteX129" fmla="*/ 776394 w 977755"/>
                <a:gd name="connsiteY129" fmla="*/ 298366 h 361466"/>
                <a:gd name="connsiteX130" fmla="*/ 753766 w 977755"/>
                <a:gd name="connsiteY130" fmla="*/ 320994 h 361466"/>
                <a:gd name="connsiteX131" fmla="*/ 731139 w 977755"/>
                <a:gd name="connsiteY131" fmla="*/ 298366 h 361466"/>
                <a:gd name="connsiteX132" fmla="*/ 753766 w 977755"/>
                <a:gd name="connsiteY132" fmla="*/ 275739 h 361466"/>
                <a:gd name="connsiteX133" fmla="*/ 832283 w 977755"/>
                <a:gd name="connsiteY133" fmla="*/ 273241 h 361466"/>
                <a:gd name="connsiteX134" fmla="*/ 857337 w 977755"/>
                <a:gd name="connsiteY134" fmla="*/ 298367 h 361466"/>
                <a:gd name="connsiteX135" fmla="*/ 832283 w 977755"/>
                <a:gd name="connsiteY135" fmla="*/ 323421 h 361466"/>
                <a:gd name="connsiteX136" fmla="*/ 807229 w 977755"/>
                <a:gd name="connsiteY136" fmla="*/ 298367 h 361466"/>
                <a:gd name="connsiteX137" fmla="*/ 832283 w 977755"/>
                <a:gd name="connsiteY137" fmla="*/ 273241 h 361466"/>
                <a:gd name="connsiteX138" fmla="*/ 86939 w 977755"/>
                <a:gd name="connsiteY138" fmla="*/ 249685 h 361466"/>
                <a:gd name="connsiteX139" fmla="*/ 96433 w 977755"/>
                <a:gd name="connsiteY139" fmla="*/ 259179 h 361466"/>
                <a:gd name="connsiteX140" fmla="*/ 86939 w 977755"/>
                <a:gd name="connsiteY140" fmla="*/ 268672 h 361466"/>
                <a:gd name="connsiteX141" fmla="*/ 77446 w 977755"/>
                <a:gd name="connsiteY141" fmla="*/ 259179 h 361466"/>
                <a:gd name="connsiteX142" fmla="*/ 86939 w 977755"/>
                <a:gd name="connsiteY142" fmla="*/ 249685 h 361466"/>
                <a:gd name="connsiteX143" fmla="*/ 165457 w 977755"/>
                <a:gd name="connsiteY143" fmla="*/ 248686 h 361466"/>
                <a:gd name="connsiteX144" fmla="*/ 174165 w 977755"/>
                <a:gd name="connsiteY144" fmla="*/ 253326 h 361466"/>
                <a:gd name="connsiteX145" fmla="*/ 175950 w 977755"/>
                <a:gd name="connsiteY145" fmla="*/ 259179 h 361466"/>
                <a:gd name="connsiteX146" fmla="*/ 174165 w 977755"/>
                <a:gd name="connsiteY146" fmla="*/ 265032 h 361466"/>
                <a:gd name="connsiteX147" fmla="*/ 165457 w 977755"/>
                <a:gd name="connsiteY147" fmla="*/ 269814 h 361466"/>
                <a:gd name="connsiteX148" fmla="*/ 163315 w 977755"/>
                <a:gd name="connsiteY148" fmla="*/ 269600 h 361466"/>
                <a:gd name="connsiteX149" fmla="*/ 158033 w 977755"/>
                <a:gd name="connsiteY149" fmla="*/ 266745 h 361466"/>
                <a:gd name="connsiteX150" fmla="*/ 156748 w 977755"/>
                <a:gd name="connsiteY150" fmla="*/ 265175 h 361466"/>
                <a:gd name="connsiteX151" fmla="*/ 155178 w 977755"/>
                <a:gd name="connsiteY151" fmla="*/ 261392 h 361466"/>
                <a:gd name="connsiteX152" fmla="*/ 154964 w 977755"/>
                <a:gd name="connsiteY152" fmla="*/ 259250 h 361466"/>
                <a:gd name="connsiteX153" fmla="*/ 155178 w 977755"/>
                <a:gd name="connsiteY153" fmla="*/ 257109 h 361466"/>
                <a:gd name="connsiteX154" fmla="*/ 156748 w 977755"/>
                <a:gd name="connsiteY154" fmla="*/ 253326 h 361466"/>
                <a:gd name="connsiteX155" fmla="*/ 158033 w 977755"/>
                <a:gd name="connsiteY155" fmla="*/ 251755 h 361466"/>
                <a:gd name="connsiteX156" fmla="*/ 163315 w 977755"/>
                <a:gd name="connsiteY156" fmla="*/ 248900 h 361466"/>
                <a:gd name="connsiteX157" fmla="*/ 165457 w 977755"/>
                <a:gd name="connsiteY157" fmla="*/ 248686 h 361466"/>
                <a:gd name="connsiteX158" fmla="*/ 322349 w 977755"/>
                <a:gd name="connsiteY158" fmla="*/ 246259 h 361466"/>
                <a:gd name="connsiteX159" fmla="*/ 329559 w 977755"/>
                <a:gd name="connsiteY159" fmla="*/ 248472 h 361466"/>
                <a:gd name="connsiteX160" fmla="*/ 335198 w 977755"/>
                <a:gd name="connsiteY160" fmla="*/ 259179 h 361466"/>
                <a:gd name="connsiteX161" fmla="*/ 329559 w 977755"/>
                <a:gd name="connsiteY161" fmla="*/ 269886 h 361466"/>
                <a:gd name="connsiteX162" fmla="*/ 322349 w 977755"/>
                <a:gd name="connsiteY162" fmla="*/ 272098 h 361466"/>
                <a:gd name="connsiteX163" fmla="*/ 319780 w 977755"/>
                <a:gd name="connsiteY163" fmla="*/ 271813 h 361466"/>
                <a:gd name="connsiteX164" fmla="*/ 309501 w 977755"/>
                <a:gd name="connsiteY164" fmla="*/ 259179 h 361466"/>
                <a:gd name="connsiteX165" fmla="*/ 319780 w 977755"/>
                <a:gd name="connsiteY165" fmla="*/ 246545 h 361466"/>
                <a:gd name="connsiteX166" fmla="*/ 322349 w 977755"/>
                <a:gd name="connsiteY166" fmla="*/ 246259 h 361466"/>
                <a:gd name="connsiteX167" fmla="*/ 400795 w 977755"/>
                <a:gd name="connsiteY167" fmla="*/ 244903 h 361466"/>
                <a:gd name="connsiteX168" fmla="*/ 415071 w 977755"/>
                <a:gd name="connsiteY168" fmla="*/ 259179 h 361466"/>
                <a:gd name="connsiteX169" fmla="*/ 400795 w 977755"/>
                <a:gd name="connsiteY169" fmla="*/ 273455 h 361466"/>
                <a:gd name="connsiteX170" fmla="*/ 386519 w 977755"/>
                <a:gd name="connsiteY170" fmla="*/ 259179 h 361466"/>
                <a:gd name="connsiteX171" fmla="*/ 400795 w 977755"/>
                <a:gd name="connsiteY171" fmla="*/ 244903 h 361466"/>
                <a:gd name="connsiteX172" fmla="*/ 557687 w 977755"/>
                <a:gd name="connsiteY172" fmla="*/ 241691 h 361466"/>
                <a:gd name="connsiteX173" fmla="*/ 575175 w 977755"/>
                <a:gd name="connsiteY173" fmla="*/ 259179 h 361466"/>
                <a:gd name="connsiteX174" fmla="*/ 557687 w 977755"/>
                <a:gd name="connsiteY174" fmla="*/ 276667 h 361466"/>
                <a:gd name="connsiteX175" fmla="*/ 540199 w 977755"/>
                <a:gd name="connsiteY175" fmla="*/ 259179 h 361466"/>
                <a:gd name="connsiteX176" fmla="*/ 557687 w 977755"/>
                <a:gd name="connsiteY176" fmla="*/ 241691 h 361466"/>
                <a:gd name="connsiteX177" fmla="*/ 636061 w 977755"/>
                <a:gd name="connsiteY177" fmla="*/ 239764 h 361466"/>
                <a:gd name="connsiteX178" fmla="*/ 652193 w 977755"/>
                <a:gd name="connsiteY178" fmla="*/ 248330 h 361466"/>
                <a:gd name="connsiteX179" fmla="*/ 655476 w 977755"/>
                <a:gd name="connsiteY179" fmla="*/ 259179 h 361466"/>
                <a:gd name="connsiteX180" fmla="*/ 652193 w 977755"/>
                <a:gd name="connsiteY180" fmla="*/ 270029 h 361466"/>
                <a:gd name="connsiteX181" fmla="*/ 636061 w 977755"/>
                <a:gd name="connsiteY181" fmla="*/ 278594 h 361466"/>
                <a:gd name="connsiteX182" fmla="*/ 632135 w 977755"/>
                <a:gd name="connsiteY182" fmla="*/ 278166 h 361466"/>
                <a:gd name="connsiteX183" fmla="*/ 622356 w 977755"/>
                <a:gd name="connsiteY183" fmla="*/ 272884 h 361466"/>
                <a:gd name="connsiteX184" fmla="*/ 620001 w 977755"/>
                <a:gd name="connsiteY184" fmla="*/ 270029 h 361466"/>
                <a:gd name="connsiteX185" fmla="*/ 617074 w 977755"/>
                <a:gd name="connsiteY185" fmla="*/ 263105 h 361466"/>
                <a:gd name="connsiteX186" fmla="*/ 616646 w 977755"/>
                <a:gd name="connsiteY186" fmla="*/ 259179 h 361466"/>
                <a:gd name="connsiteX187" fmla="*/ 617074 w 977755"/>
                <a:gd name="connsiteY187" fmla="*/ 255253 h 361466"/>
                <a:gd name="connsiteX188" fmla="*/ 620001 w 977755"/>
                <a:gd name="connsiteY188" fmla="*/ 248330 h 361466"/>
                <a:gd name="connsiteX189" fmla="*/ 622356 w 977755"/>
                <a:gd name="connsiteY189" fmla="*/ 245474 h 361466"/>
                <a:gd name="connsiteX190" fmla="*/ 632135 w 977755"/>
                <a:gd name="connsiteY190" fmla="*/ 240192 h 361466"/>
                <a:gd name="connsiteX191" fmla="*/ 636061 w 977755"/>
                <a:gd name="connsiteY191" fmla="*/ 239764 h 361466"/>
                <a:gd name="connsiteX192" fmla="*/ 793025 w 977755"/>
                <a:gd name="connsiteY192" fmla="*/ 235338 h 361466"/>
                <a:gd name="connsiteX193" fmla="*/ 806373 w 977755"/>
                <a:gd name="connsiteY193" fmla="*/ 239407 h 361466"/>
                <a:gd name="connsiteX194" fmla="*/ 816865 w 977755"/>
                <a:gd name="connsiteY194" fmla="*/ 259179 h 361466"/>
                <a:gd name="connsiteX195" fmla="*/ 806373 w 977755"/>
                <a:gd name="connsiteY195" fmla="*/ 278951 h 361466"/>
                <a:gd name="connsiteX196" fmla="*/ 793025 w 977755"/>
                <a:gd name="connsiteY196" fmla="*/ 283020 h 361466"/>
                <a:gd name="connsiteX197" fmla="*/ 788242 w 977755"/>
                <a:gd name="connsiteY197" fmla="*/ 282520 h 361466"/>
                <a:gd name="connsiteX198" fmla="*/ 769184 w 977755"/>
                <a:gd name="connsiteY198" fmla="*/ 259179 h 361466"/>
                <a:gd name="connsiteX199" fmla="*/ 788242 w 977755"/>
                <a:gd name="connsiteY199" fmla="*/ 235838 h 361466"/>
                <a:gd name="connsiteX200" fmla="*/ 793025 w 977755"/>
                <a:gd name="connsiteY200" fmla="*/ 235338 h 361466"/>
                <a:gd name="connsiteX201" fmla="*/ 871470 w 977755"/>
                <a:gd name="connsiteY201" fmla="*/ 232768 h 361466"/>
                <a:gd name="connsiteX202" fmla="*/ 897881 w 977755"/>
                <a:gd name="connsiteY202" fmla="*/ 259178 h 361466"/>
                <a:gd name="connsiteX203" fmla="*/ 871470 w 977755"/>
                <a:gd name="connsiteY203" fmla="*/ 285589 h 361466"/>
                <a:gd name="connsiteX204" fmla="*/ 845060 w 977755"/>
                <a:gd name="connsiteY204" fmla="*/ 259178 h 361466"/>
                <a:gd name="connsiteX205" fmla="*/ 871470 w 977755"/>
                <a:gd name="connsiteY205" fmla="*/ 232768 h 361466"/>
                <a:gd name="connsiteX206" fmla="*/ 126198 w 977755"/>
                <a:gd name="connsiteY206" fmla="*/ 209927 h 361466"/>
                <a:gd name="connsiteX207" fmla="*/ 136191 w 977755"/>
                <a:gd name="connsiteY207" fmla="*/ 219920 h 361466"/>
                <a:gd name="connsiteX208" fmla="*/ 126198 w 977755"/>
                <a:gd name="connsiteY208" fmla="*/ 229913 h 361466"/>
                <a:gd name="connsiteX209" fmla="*/ 116205 w 977755"/>
                <a:gd name="connsiteY209" fmla="*/ 219920 h 361466"/>
                <a:gd name="connsiteX210" fmla="*/ 126198 w 977755"/>
                <a:gd name="connsiteY210" fmla="*/ 209927 h 361466"/>
                <a:gd name="connsiteX211" fmla="*/ 204644 w 977755"/>
                <a:gd name="connsiteY211" fmla="*/ 208856 h 361466"/>
                <a:gd name="connsiteX212" fmla="*/ 215708 w 977755"/>
                <a:gd name="connsiteY212" fmla="*/ 219920 h 361466"/>
                <a:gd name="connsiteX213" fmla="*/ 204644 w 977755"/>
                <a:gd name="connsiteY213" fmla="*/ 230984 h 361466"/>
                <a:gd name="connsiteX214" fmla="*/ 193580 w 977755"/>
                <a:gd name="connsiteY214" fmla="*/ 219920 h 361466"/>
                <a:gd name="connsiteX215" fmla="*/ 204644 w 977755"/>
                <a:gd name="connsiteY215" fmla="*/ 208856 h 361466"/>
                <a:gd name="connsiteX216" fmla="*/ 361536 w 977755"/>
                <a:gd name="connsiteY216" fmla="*/ 206358 h 361466"/>
                <a:gd name="connsiteX217" fmla="*/ 375098 w 977755"/>
                <a:gd name="connsiteY217" fmla="*/ 219920 h 361466"/>
                <a:gd name="connsiteX218" fmla="*/ 361536 w 977755"/>
                <a:gd name="connsiteY218" fmla="*/ 233482 h 361466"/>
                <a:gd name="connsiteX219" fmla="*/ 347974 w 977755"/>
                <a:gd name="connsiteY219" fmla="*/ 219920 h 361466"/>
                <a:gd name="connsiteX220" fmla="*/ 361536 w 977755"/>
                <a:gd name="connsiteY220" fmla="*/ 206358 h 361466"/>
                <a:gd name="connsiteX221" fmla="*/ 440054 w 977755"/>
                <a:gd name="connsiteY221" fmla="*/ 204930 h 361466"/>
                <a:gd name="connsiteX222" fmla="*/ 455043 w 977755"/>
                <a:gd name="connsiteY222" fmla="*/ 219920 h 361466"/>
                <a:gd name="connsiteX223" fmla="*/ 440054 w 977755"/>
                <a:gd name="connsiteY223" fmla="*/ 234909 h 361466"/>
                <a:gd name="connsiteX224" fmla="*/ 425064 w 977755"/>
                <a:gd name="connsiteY224" fmla="*/ 219920 h 361466"/>
                <a:gd name="connsiteX225" fmla="*/ 440054 w 977755"/>
                <a:gd name="connsiteY225" fmla="*/ 204930 h 361466"/>
                <a:gd name="connsiteX226" fmla="*/ 596946 w 977755"/>
                <a:gd name="connsiteY226" fmla="*/ 201504 h 361466"/>
                <a:gd name="connsiteX227" fmla="*/ 615362 w 977755"/>
                <a:gd name="connsiteY227" fmla="*/ 219920 h 361466"/>
                <a:gd name="connsiteX228" fmla="*/ 596946 w 977755"/>
                <a:gd name="connsiteY228" fmla="*/ 238336 h 361466"/>
                <a:gd name="connsiteX229" fmla="*/ 578530 w 977755"/>
                <a:gd name="connsiteY229" fmla="*/ 219920 h 361466"/>
                <a:gd name="connsiteX230" fmla="*/ 596946 w 977755"/>
                <a:gd name="connsiteY230" fmla="*/ 201504 h 361466"/>
                <a:gd name="connsiteX231" fmla="*/ 675321 w 977755"/>
                <a:gd name="connsiteY231" fmla="*/ 199506 h 361466"/>
                <a:gd name="connsiteX232" fmla="*/ 695735 w 977755"/>
                <a:gd name="connsiteY232" fmla="*/ 219921 h 361466"/>
                <a:gd name="connsiteX233" fmla="*/ 675321 w 977755"/>
                <a:gd name="connsiteY233" fmla="*/ 240335 h 361466"/>
                <a:gd name="connsiteX234" fmla="*/ 654906 w 977755"/>
                <a:gd name="connsiteY234" fmla="*/ 219921 h 361466"/>
                <a:gd name="connsiteX235" fmla="*/ 675321 w 977755"/>
                <a:gd name="connsiteY235" fmla="*/ 199506 h 361466"/>
                <a:gd name="connsiteX236" fmla="*/ 832283 w 977755"/>
                <a:gd name="connsiteY236" fmla="*/ 194866 h 361466"/>
                <a:gd name="connsiteX237" fmla="*/ 857337 w 977755"/>
                <a:gd name="connsiteY237" fmla="*/ 219920 h 361466"/>
                <a:gd name="connsiteX238" fmla="*/ 832283 w 977755"/>
                <a:gd name="connsiteY238" fmla="*/ 245046 h 361466"/>
                <a:gd name="connsiteX239" fmla="*/ 807229 w 977755"/>
                <a:gd name="connsiteY239" fmla="*/ 219920 h 361466"/>
                <a:gd name="connsiteX240" fmla="*/ 832283 w 977755"/>
                <a:gd name="connsiteY240" fmla="*/ 194866 h 361466"/>
                <a:gd name="connsiteX241" fmla="*/ 165529 w 977755"/>
                <a:gd name="connsiteY241" fmla="*/ 170240 h 361466"/>
                <a:gd name="connsiteX242" fmla="*/ 174237 w 977755"/>
                <a:gd name="connsiteY242" fmla="*/ 174880 h 361466"/>
                <a:gd name="connsiteX243" fmla="*/ 176022 w 977755"/>
                <a:gd name="connsiteY243" fmla="*/ 180733 h 361466"/>
                <a:gd name="connsiteX244" fmla="*/ 175165 w 977755"/>
                <a:gd name="connsiteY244" fmla="*/ 184801 h 361466"/>
                <a:gd name="connsiteX245" fmla="*/ 174166 w 977755"/>
                <a:gd name="connsiteY245" fmla="*/ 186586 h 361466"/>
                <a:gd name="connsiteX246" fmla="*/ 173024 w 977755"/>
                <a:gd name="connsiteY246" fmla="*/ 188299 h 361466"/>
                <a:gd name="connsiteX247" fmla="*/ 165600 w 977755"/>
                <a:gd name="connsiteY247" fmla="*/ 191368 h 361466"/>
                <a:gd name="connsiteX248" fmla="*/ 163459 w 977755"/>
                <a:gd name="connsiteY248" fmla="*/ 191154 h 361466"/>
                <a:gd name="connsiteX249" fmla="*/ 158177 w 977755"/>
                <a:gd name="connsiteY249" fmla="*/ 188299 h 361466"/>
                <a:gd name="connsiteX250" fmla="*/ 156892 w 977755"/>
                <a:gd name="connsiteY250" fmla="*/ 186729 h 361466"/>
                <a:gd name="connsiteX251" fmla="*/ 155893 w 977755"/>
                <a:gd name="connsiteY251" fmla="*/ 184944 h 361466"/>
                <a:gd name="connsiteX252" fmla="*/ 155250 w 977755"/>
                <a:gd name="connsiteY252" fmla="*/ 182946 h 361466"/>
                <a:gd name="connsiteX253" fmla="*/ 155036 w 977755"/>
                <a:gd name="connsiteY253" fmla="*/ 180804 h 361466"/>
                <a:gd name="connsiteX254" fmla="*/ 155250 w 977755"/>
                <a:gd name="connsiteY254" fmla="*/ 178663 h 361466"/>
                <a:gd name="connsiteX255" fmla="*/ 156820 w 977755"/>
                <a:gd name="connsiteY255" fmla="*/ 174880 h 361466"/>
                <a:gd name="connsiteX256" fmla="*/ 158105 w 977755"/>
                <a:gd name="connsiteY256" fmla="*/ 173309 h 361466"/>
                <a:gd name="connsiteX257" fmla="*/ 163387 w 977755"/>
                <a:gd name="connsiteY257" fmla="*/ 170454 h 361466"/>
                <a:gd name="connsiteX258" fmla="*/ 165529 w 977755"/>
                <a:gd name="connsiteY258" fmla="*/ 170240 h 361466"/>
                <a:gd name="connsiteX259" fmla="*/ 243903 w 977755"/>
                <a:gd name="connsiteY259" fmla="*/ 169098 h 361466"/>
                <a:gd name="connsiteX260" fmla="*/ 255538 w 977755"/>
                <a:gd name="connsiteY260" fmla="*/ 180733 h 361466"/>
                <a:gd name="connsiteX261" fmla="*/ 254610 w 977755"/>
                <a:gd name="connsiteY261" fmla="*/ 185230 h 361466"/>
                <a:gd name="connsiteX262" fmla="*/ 252111 w 977755"/>
                <a:gd name="connsiteY262" fmla="*/ 188942 h 361466"/>
                <a:gd name="connsiteX263" fmla="*/ 243903 w 977755"/>
                <a:gd name="connsiteY263" fmla="*/ 192368 h 361466"/>
                <a:gd name="connsiteX264" fmla="*/ 235694 w 977755"/>
                <a:gd name="connsiteY264" fmla="*/ 188942 h 361466"/>
                <a:gd name="connsiteX265" fmla="*/ 233196 w 977755"/>
                <a:gd name="connsiteY265" fmla="*/ 185230 h 361466"/>
                <a:gd name="connsiteX266" fmla="*/ 232268 w 977755"/>
                <a:gd name="connsiteY266" fmla="*/ 180733 h 361466"/>
                <a:gd name="connsiteX267" fmla="*/ 243903 w 977755"/>
                <a:gd name="connsiteY267" fmla="*/ 169098 h 361466"/>
                <a:gd name="connsiteX268" fmla="*/ 400795 w 977755"/>
                <a:gd name="connsiteY268" fmla="*/ 166385 h 361466"/>
                <a:gd name="connsiteX269" fmla="*/ 415071 w 977755"/>
                <a:gd name="connsiteY269" fmla="*/ 180661 h 361466"/>
                <a:gd name="connsiteX270" fmla="*/ 413929 w 977755"/>
                <a:gd name="connsiteY270" fmla="*/ 186229 h 361466"/>
                <a:gd name="connsiteX271" fmla="*/ 410859 w 977755"/>
                <a:gd name="connsiteY271" fmla="*/ 190797 h 361466"/>
                <a:gd name="connsiteX272" fmla="*/ 400795 w 977755"/>
                <a:gd name="connsiteY272" fmla="*/ 195008 h 361466"/>
                <a:gd name="connsiteX273" fmla="*/ 390730 w 977755"/>
                <a:gd name="connsiteY273" fmla="*/ 190797 h 361466"/>
                <a:gd name="connsiteX274" fmla="*/ 387661 w 977755"/>
                <a:gd name="connsiteY274" fmla="*/ 186229 h 361466"/>
                <a:gd name="connsiteX275" fmla="*/ 386519 w 977755"/>
                <a:gd name="connsiteY275" fmla="*/ 180661 h 361466"/>
                <a:gd name="connsiteX276" fmla="*/ 400795 w 977755"/>
                <a:gd name="connsiteY276" fmla="*/ 166385 h 361466"/>
                <a:gd name="connsiteX277" fmla="*/ 479098 w 977755"/>
                <a:gd name="connsiteY277" fmla="*/ 164815 h 361466"/>
                <a:gd name="connsiteX278" fmla="*/ 492232 w 977755"/>
                <a:gd name="connsiteY278" fmla="*/ 171810 h 361466"/>
                <a:gd name="connsiteX279" fmla="*/ 494944 w 977755"/>
                <a:gd name="connsiteY279" fmla="*/ 180661 h 361466"/>
                <a:gd name="connsiteX280" fmla="*/ 493731 w 977755"/>
                <a:gd name="connsiteY280" fmla="*/ 186800 h 361466"/>
                <a:gd name="connsiteX281" fmla="*/ 492303 w 977755"/>
                <a:gd name="connsiteY281" fmla="*/ 189512 h 361466"/>
                <a:gd name="connsiteX282" fmla="*/ 490304 w 977755"/>
                <a:gd name="connsiteY282" fmla="*/ 191939 h 361466"/>
                <a:gd name="connsiteX283" fmla="*/ 479098 w 977755"/>
                <a:gd name="connsiteY283" fmla="*/ 196579 h 361466"/>
                <a:gd name="connsiteX284" fmla="*/ 475886 w 977755"/>
                <a:gd name="connsiteY284" fmla="*/ 196222 h 361466"/>
                <a:gd name="connsiteX285" fmla="*/ 467891 w 977755"/>
                <a:gd name="connsiteY285" fmla="*/ 191939 h 361466"/>
                <a:gd name="connsiteX286" fmla="*/ 465964 w 977755"/>
                <a:gd name="connsiteY286" fmla="*/ 189584 h 361466"/>
                <a:gd name="connsiteX287" fmla="*/ 464536 w 977755"/>
                <a:gd name="connsiteY287" fmla="*/ 186871 h 361466"/>
                <a:gd name="connsiteX288" fmla="*/ 463608 w 977755"/>
                <a:gd name="connsiteY288" fmla="*/ 183873 h 361466"/>
                <a:gd name="connsiteX289" fmla="*/ 463323 w 977755"/>
                <a:gd name="connsiteY289" fmla="*/ 180661 h 361466"/>
                <a:gd name="connsiteX290" fmla="*/ 463608 w 977755"/>
                <a:gd name="connsiteY290" fmla="*/ 177449 h 361466"/>
                <a:gd name="connsiteX291" fmla="*/ 465964 w 977755"/>
                <a:gd name="connsiteY291" fmla="*/ 171810 h 361466"/>
                <a:gd name="connsiteX292" fmla="*/ 467891 w 977755"/>
                <a:gd name="connsiteY292" fmla="*/ 169455 h 361466"/>
                <a:gd name="connsiteX293" fmla="*/ 475886 w 977755"/>
                <a:gd name="connsiteY293" fmla="*/ 165172 h 361466"/>
                <a:gd name="connsiteX294" fmla="*/ 479098 w 977755"/>
                <a:gd name="connsiteY294" fmla="*/ 164815 h 361466"/>
                <a:gd name="connsiteX295" fmla="*/ 636061 w 977755"/>
                <a:gd name="connsiteY295" fmla="*/ 161317 h 361466"/>
                <a:gd name="connsiteX296" fmla="*/ 652193 w 977755"/>
                <a:gd name="connsiteY296" fmla="*/ 169883 h 361466"/>
                <a:gd name="connsiteX297" fmla="*/ 655476 w 977755"/>
                <a:gd name="connsiteY297" fmla="*/ 180732 h 361466"/>
                <a:gd name="connsiteX298" fmla="*/ 653977 w 977755"/>
                <a:gd name="connsiteY298" fmla="*/ 188298 h 361466"/>
                <a:gd name="connsiteX299" fmla="*/ 652193 w 977755"/>
                <a:gd name="connsiteY299" fmla="*/ 191582 h 361466"/>
                <a:gd name="connsiteX300" fmla="*/ 649766 w 977755"/>
                <a:gd name="connsiteY300" fmla="*/ 194437 h 361466"/>
                <a:gd name="connsiteX301" fmla="*/ 636061 w 977755"/>
                <a:gd name="connsiteY301" fmla="*/ 200148 h 361466"/>
                <a:gd name="connsiteX302" fmla="*/ 632135 w 977755"/>
                <a:gd name="connsiteY302" fmla="*/ 199719 h 361466"/>
                <a:gd name="connsiteX303" fmla="*/ 622356 w 977755"/>
                <a:gd name="connsiteY303" fmla="*/ 194437 h 361466"/>
                <a:gd name="connsiteX304" fmla="*/ 620001 w 977755"/>
                <a:gd name="connsiteY304" fmla="*/ 191582 h 361466"/>
                <a:gd name="connsiteX305" fmla="*/ 618216 w 977755"/>
                <a:gd name="connsiteY305" fmla="*/ 188298 h 361466"/>
                <a:gd name="connsiteX306" fmla="*/ 617074 w 977755"/>
                <a:gd name="connsiteY306" fmla="*/ 184658 h 361466"/>
                <a:gd name="connsiteX307" fmla="*/ 616646 w 977755"/>
                <a:gd name="connsiteY307" fmla="*/ 180732 h 361466"/>
                <a:gd name="connsiteX308" fmla="*/ 617074 w 977755"/>
                <a:gd name="connsiteY308" fmla="*/ 176806 h 361466"/>
                <a:gd name="connsiteX309" fmla="*/ 620001 w 977755"/>
                <a:gd name="connsiteY309" fmla="*/ 169883 h 361466"/>
                <a:gd name="connsiteX310" fmla="*/ 622356 w 977755"/>
                <a:gd name="connsiteY310" fmla="*/ 167027 h 361466"/>
                <a:gd name="connsiteX311" fmla="*/ 632135 w 977755"/>
                <a:gd name="connsiteY311" fmla="*/ 161745 h 361466"/>
                <a:gd name="connsiteX312" fmla="*/ 636061 w 977755"/>
                <a:gd name="connsiteY312" fmla="*/ 161317 h 361466"/>
                <a:gd name="connsiteX313" fmla="*/ 714579 w 977755"/>
                <a:gd name="connsiteY313" fmla="*/ 159247 h 361466"/>
                <a:gd name="connsiteX314" fmla="*/ 736064 w 977755"/>
                <a:gd name="connsiteY314" fmla="*/ 180732 h 361466"/>
                <a:gd name="connsiteX315" fmla="*/ 734351 w 977755"/>
                <a:gd name="connsiteY315" fmla="*/ 189084 h 361466"/>
                <a:gd name="connsiteX316" fmla="*/ 729854 w 977755"/>
                <a:gd name="connsiteY316" fmla="*/ 195936 h 361466"/>
                <a:gd name="connsiteX317" fmla="*/ 714651 w 977755"/>
                <a:gd name="connsiteY317" fmla="*/ 202218 h 361466"/>
                <a:gd name="connsiteX318" fmla="*/ 699447 w 977755"/>
                <a:gd name="connsiteY318" fmla="*/ 195936 h 361466"/>
                <a:gd name="connsiteX319" fmla="*/ 694807 w 977755"/>
                <a:gd name="connsiteY319" fmla="*/ 189084 h 361466"/>
                <a:gd name="connsiteX320" fmla="*/ 693094 w 977755"/>
                <a:gd name="connsiteY320" fmla="*/ 180732 h 361466"/>
                <a:gd name="connsiteX321" fmla="*/ 714579 w 977755"/>
                <a:gd name="connsiteY321" fmla="*/ 159247 h 361466"/>
                <a:gd name="connsiteX322" fmla="*/ 871470 w 977755"/>
                <a:gd name="connsiteY322" fmla="*/ 154322 h 361466"/>
                <a:gd name="connsiteX323" fmla="*/ 897881 w 977755"/>
                <a:gd name="connsiteY323" fmla="*/ 180732 h 361466"/>
                <a:gd name="connsiteX324" fmla="*/ 895811 w 977755"/>
                <a:gd name="connsiteY324" fmla="*/ 191011 h 361466"/>
                <a:gd name="connsiteX325" fmla="*/ 890172 w 977755"/>
                <a:gd name="connsiteY325" fmla="*/ 199434 h 361466"/>
                <a:gd name="connsiteX326" fmla="*/ 871470 w 977755"/>
                <a:gd name="connsiteY326" fmla="*/ 207143 h 361466"/>
                <a:gd name="connsiteX327" fmla="*/ 852769 w 977755"/>
                <a:gd name="connsiteY327" fmla="*/ 199434 h 361466"/>
                <a:gd name="connsiteX328" fmla="*/ 847130 w 977755"/>
                <a:gd name="connsiteY328" fmla="*/ 191011 h 361466"/>
                <a:gd name="connsiteX329" fmla="*/ 845060 w 977755"/>
                <a:gd name="connsiteY329" fmla="*/ 180732 h 361466"/>
                <a:gd name="connsiteX330" fmla="*/ 871470 w 977755"/>
                <a:gd name="connsiteY330" fmla="*/ 154322 h 361466"/>
                <a:gd name="connsiteX331" fmla="*/ 126198 w 977755"/>
                <a:gd name="connsiteY331" fmla="*/ 131481 h 361466"/>
                <a:gd name="connsiteX332" fmla="*/ 136191 w 977755"/>
                <a:gd name="connsiteY332" fmla="*/ 141474 h 361466"/>
                <a:gd name="connsiteX333" fmla="*/ 126198 w 977755"/>
                <a:gd name="connsiteY333" fmla="*/ 151467 h 361466"/>
                <a:gd name="connsiteX334" fmla="*/ 116205 w 977755"/>
                <a:gd name="connsiteY334" fmla="*/ 141474 h 361466"/>
                <a:gd name="connsiteX335" fmla="*/ 126198 w 977755"/>
                <a:gd name="connsiteY335" fmla="*/ 131481 h 361466"/>
                <a:gd name="connsiteX336" fmla="*/ 204644 w 977755"/>
                <a:gd name="connsiteY336" fmla="*/ 130410 h 361466"/>
                <a:gd name="connsiteX337" fmla="*/ 215708 w 977755"/>
                <a:gd name="connsiteY337" fmla="*/ 141474 h 361466"/>
                <a:gd name="connsiteX338" fmla="*/ 204644 w 977755"/>
                <a:gd name="connsiteY338" fmla="*/ 152538 h 361466"/>
                <a:gd name="connsiteX339" fmla="*/ 193580 w 977755"/>
                <a:gd name="connsiteY339" fmla="*/ 141474 h 361466"/>
                <a:gd name="connsiteX340" fmla="*/ 204644 w 977755"/>
                <a:gd name="connsiteY340" fmla="*/ 130410 h 361466"/>
                <a:gd name="connsiteX341" fmla="*/ 361536 w 977755"/>
                <a:gd name="connsiteY341" fmla="*/ 127912 h 361466"/>
                <a:gd name="connsiteX342" fmla="*/ 375098 w 977755"/>
                <a:gd name="connsiteY342" fmla="*/ 141474 h 361466"/>
                <a:gd name="connsiteX343" fmla="*/ 361536 w 977755"/>
                <a:gd name="connsiteY343" fmla="*/ 155036 h 361466"/>
                <a:gd name="connsiteX344" fmla="*/ 347974 w 977755"/>
                <a:gd name="connsiteY344" fmla="*/ 141474 h 361466"/>
                <a:gd name="connsiteX345" fmla="*/ 361536 w 977755"/>
                <a:gd name="connsiteY345" fmla="*/ 127912 h 361466"/>
                <a:gd name="connsiteX346" fmla="*/ 440054 w 977755"/>
                <a:gd name="connsiteY346" fmla="*/ 126484 h 361466"/>
                <a:gd name="connsiteX347" fmla="*/ 455043 w 977755"/>
                <a:gd name="connsiteY347" fmla="*/ 141474 h 361466"/>
                <a:gd name="connsiteX348" fmla="*/ 440054 w 977755"/>
                <a:gd name="connsiteY348" fmla="*/ 156463 h 361466"/>
                <a:gd name="connsiteX349" fmla="*/ 425064 w 977755"/>
                <a:gd name="connsiteY349" fmla="*/ 141474 h 361466"/>
                <a:gd name="connsiteX350" fmla="*/ 440054 w 977755"/>
                <a:gd name="connsiteY350" fmla="*/ 126484 h 361466"/>
                <a:gd name="connsiteX351" fmla="*/ 596946 w 977755"/>
                <a:gd name="connsiteY351" fmla="*/ 123058 h 361466"/>
                <a:gd name="connsiteX352" fmla="*/ 615362 w 977755"/>
                <a:gd name="connsiteY352" fmla="*/ 141474 h 361466"/>
                <a:gd name="connsiteX353" fmla="*/ 596946 w 977755"/>
                <a:gd name="connsiteY353" fmla="*/ 159890 h 361466"/>
                <a:gd name="connsiteX354" fmla="*/ 578530 w 977755"/>
                <a:gd name="connsiteY354" fmla="*/ 141474 h 361466"/>
                <a:gd name="connsiteX355" fmla="*/ 596946 w 977755"/>
                <a:gd name="connsiteY355" fmla="*/ 123058 h 361466"/>
                <a:gd name="connsiteX356" fmla="*/ 675321 w 977755"/>
                <a:gd name="connsiteY356" fmla="*/ 121059 h 361466"/>
                <a:gd name="connsiteX357" fmla="*/ 695735 w 977755"/>
                <a:gd name="connsiteY357" fmla="*/ 141474 h 361466"/>
                <a:gd name="connsiteX358" fmla="*/ 675321 w 977755"/>
                <a:gd name="connsiteY358" fmla="*/ 161888 h 361466"/>
                <a:gd name="connsiteX359" fmla="*/ 654906 w 977755"/>
                <a:gd name="connsiteY359" fmla="*/ 141474 h 361466"/>
                <a:gd name="connsiteX360" fmla="*/ 675321 w 977755"/>
                <a:gd name="connsiteY360" fmla="*/ 121059 h 361466"/>
                <a:gd name="connsiteX361" fmla="*/ 832283 w 977755"/>
                <a:gd name="connsiteY361" fmla="*/ 116348 h 361466"/>
                <a:gd name="connsiteX362" fmla="*/ 857337 w 977755"/>
                <a:gd name="connsiteY362" fmla="*/ 141474 h 361466"/>
                <a:gd name="connsiteX363" fmla="*/ 832283 w 977755"/>
                <a:gd name="connsiteY363" fmla="*/ 166528 h 361466"/>
                <a:gd name="connsiteX364" fmla="*/ 807229 w 977755"/>
                <a:gd name="connsiteY364" fmla="*/ 141474 h 361466"/>
                <a:gd name="connsiteX365" fmla="*/ 832283 w 977755"/>
                <a:gd name="connsiteY365" fmla="*/ 116348 h 361466"/>
                <a:gd name="connsiteX366" fmla="*/ 910730 w 977755"/>
                <a:gd name="connsiteY366" fmla="*/ 113636 h 361466"/>
                <a:gd name="connsiteX367" fmla="*/ 938496 w 977755"/>
                <a:gd name="connsiteY367" fmla="*/ 141474 h 361466"/>
                <a:gd name="connsiteX368" fmla="*/ 930397 w 977755"/>
                <a:gd name="connsiteY368" fmla="*/ 161004 h 361466"/>
                <a:gd name="connsiteX369" fmla="*/ 949989 w 977755"/>
                <a:gd name="connsiteY369" fmla="*/ 152895 h 361466"/>
                <a:gd name="connsiteX370" fmla="*/ 977755 w 977755"/>
                <a:gd name="connsiteY370" fmla="*/ 180662 h 361466"/>
                <a:gd name="connsiteX371" fmla="*/ 975542 w 977755"/>
                <a:gd name="connsiteY371" fmla="*/ 191511 h 361466"/>
                <a:gd name="connsiteX372" fmla="*/ 969618 w 977755"/>
                <a:gd name="connsiteY372" fmla="*/ 200362 h 361466"/>
                <a:gd name="connsiteX373" fmla="*/ 949989 w 977755"/>
                <a:gd name="connsiteY373" fmla="*/ 208500 h 361466"/>
                <a:gd name="connsiteX374" fmla="*/ 930410 w 977755"/>
                <a:gd name="connsiteY374" fmla="*/ 200383 h 361466"/>
                <a:gd name="connsiteX375" fmla="*/ 938496 w 977755"/>
                <a:gd name="connsiteY375" fmla="*/ 219920 h 361466"/>
                <a:gd name="connsiteX376" fmla="*/ 910730 w 977755"/>
                <a:gd name="connsiteY376" fmla="*/ 247758 h 361466"/>
                <a:gd name="connsiteX377" fmla="*/ 882963 w 977755"/>
                <a:gd name="connsiteY377" fmla="*/ 219920 h 361466"/>
                <a:gd name="connsiteX378" fmla="*/ 910730 w 977755"/>
                <a:gd name="connsiteY378" fmla="*/ 192153 h 361466"/>
                <a:gd name="connsiteX379" fmla="*/ 930281 w 977755"/>
                <a:gd name="connsiteY379" fmla="*/ 200246 h 361466"/>
                <a:gd name="connsiteX380" fmla="*/ 924435 w 977755"/>
                <a:gd name="connsiteY380" fmla="*/ 191511 h 361466"/>
                <a:gd name="connsiteX381" fmla="*/ 922222 w 977755"/>
                <a:gd name="connsiteY381" fmla="*/ 180662 h 361466"/>
                <a:gd name="connsiteX382" fmla="*/ 930295 w 977755"/>
                <a:gd name="connsiteY382" fmla="*/ 161159 h 361466"/>
                <a:gd name="connsiteX383" fmla="*/ 910730 w 977755"/>
                <a:gd name="connsiteY383" fmla="*/ 169241 h 361466"/>
                <a:gd name="connsiteX384" fmla="*/ 882963 w 977755"/>
                <a:gd name="connsiteY384" fmla="*/ 141474 h 361466"/>
                <a:gd name="connsiteX385" fmla="*/ 910730 w 977755"/>
                <a:gd name="connsiteY385" fmla="*/ 113636 h 361466"/>
                <a:gd name="connsiteX386" fmla="*/ 86939 w 977755"/>
                <a:gd name="connsiteY386" fmla="*/ 92793 h 361466"/>
                <a:gd name="connsiteX387" fmla="*/ 96433 w 977755"/>
                <a:gd name="connsiteY387" fmla="*/ 102286 h 361466"/>
                <a:gd name="connsiteX388" fmla="*/ 86939 w 977755"/>
                <a:gd name="connsiteY388" fmla="*/ 111780 h 361466"/>
                <a:gd name="connsiteX389" fmla="*/ 77446 w 977755"/>
                <a:gd name="connsiteY389" fmla="*/ 102286 h 361466"/>
                <a:gd name="connsiteX390" fmla="*/ 86939 w 977755"/>
                <a:gd name="connsiteY390" fmla="*/ 92793 h 361466"/>
                <a:gd name="connsiteX391" fmla="*/ 165457 w 977755"/>
                <a:gd name="connsiteY391" fmla="*/ 91794 h 361466"/>
                <a:gd name="connsiteX392" fmla="*/ 174165 w 977755"/>
                <a:gd name="connsiteY392" fmla="*/ 96434 h 361466"/>
                <a:gd name="connsiteX393" fmla="*/ 175950 w 977755"/>
                <a:gd name="connsiteY393" fmla="*/ 102287 h 361466"/>
                <a:gd name="connsiteX394" fmla="*/ 174165 w 977755"/>
                <a:gd name="connsiteY394" fmla="*/ 108140 h 361466"/>
                <a:gd name="connsiteX395" fmla="*/ 165457 w 977755"/>
                <a:gd name="connsiteY395" fmla="*/ 112922 h 361466"/>
                <a:gd name="connsiteX396" fmla="*/ 163315 w 977755"/>
                <a:gd name="connsiteY396" fmla="*/ 112708 h 361466"/>
                <a:gd name="connsiteX397" fmla="*/ 158033 w 977755"/>
                <a:gd name="connsiteY397" fmla="*/ 109853 h 361466"/>
                <a:gd name="connsiteX398" fmla="*/ 156748 w 977755"/>
                <a:gd name="connsiteY398" fmla="*/ 108283 h 361466"/>
                <a:gd name="connsiteX399" fmla="*/ 155178 w 977755"/>
                <a:gd name="connsiteY399" fmla="*/ 104500 h 361466"/>
                <a:gd name="connsiteX400" fmla="*/ 154964 w 977755"/>
                <a:gd name="connsiteY400" fmla="*/ 102358 h 361466"/>
                <a:gd name="connsiteX401" fmla="*/ 155178 w 977755"/>
                <a:gd name="connsiteY401" fmla="*/ 100217 h 361466"/>
                <a:gd name="connsiteX402" fmla="*/ 156748 w 977755"/>
                <a:gd name="connsiteY402" fmla="*/ 96434 h 361466"/>
                <a:gd name="connsiteX403" fmla="*/ 158033 w 977755"/>
                <a:gd name="connsiteY403" fmla="*/ 94863 h 361466"/>
                <a:gd name="connsiteX404" fmla="*/ 163315 w 977755"/>
                <a:gd name="connsiteY404" fmla="*/ 92008 h 361466"/>
                <a:gd name="connsiteX405" fmla="*/ 165457 w 977755"/>
                <a:gd name="connsiteY405" fmla="*/ 91794 h 361466"/>
                <a:gd name="connsiteX406" fmla="*/ 322349 w 977755"/>
                <a:gd name="connsiteY406" fmla="*/ 89367 h 361466"/>
                <a:gd name="connsiteX407" fmla="*/ 329559 w 977755"/>
                <a:gd name="connsiteY407" fmla="*/ 91580 h 361466"/>
                <a:gd name="connsiteX408" fmla="*/ 335198 w 977755"/>
                <a:gd name="connsiteY408" fmla="*/ 102287 h 361466"/>
                <a:gd name="connsiteX409" fmla="*/ 329559 w 977755"/>
                <a:gd name="connsiteY409" fmla="*/ 112994 h 361466"/>
                <a:gd name="connsiteX410" fmla="*/ 322349 w 977755"/>
                <a:gd name="connsiteY410" fmla="*/ 115206 h 361466"/>
                <a:gd name="connsiteX411" fmla="*/ 319780 w 977755"/>
                <a:gd name="connsiteY411" fmla="*/ 114921 h 361466"/>
                <a:gd name="connsiteX412" fmla="*/ 309501 w 977755"/>
                <a:gd name="connsiteY412" fmla="*/ 102287 h 361466"/>
                <a:gd name="connsiteX413" fmla="*/ 319780 w 977755"/>
                <a:gd name="connsiteY413" fmla="*/ 89653 h 361466"/>
                <a:gd name="connsiteX414" fmla="*/ 322349 w 977755"/>
                <a:gd name="connsiteY414" fmla="*/ 89367 h 361466"/>
                <a:gd name="connsiteX415" fmla="*/ 400795 w 977755"/>
                <a:gd name="connsiteY415" fmla="*/ 88011 h 361466"/>
                <a:gd name="connsiteX416" fmla="*/ 415071 w 977755"/>
                <a:gd name="connsiteY416" fmla="*/ 102287 h 361466"/>
                <a:gd name="connsiteX417" fmla="*/ 400795 w 977755"/>
                <a:gd name="connsiteY417" fmla="*/ 116563 h 361466"/>
                <a:gd name="connsiteX418" fmla="*/ 386519 w 977755"/>
                <a:gd name="connsiteY418" fmla="*/ 102287 h 361466"/>
                <a:gd name="connsiteX419" fmla="*/ 400795 w 977755"/>
                <a:gd name="connsiteY419" fmla="*/ 88011 h 361466"/>
                <a:gd name="connsiteX420" fmla="*/ 557687 w 977755"/>
                <a:gd name="connsiteY420" fmla="*/ 84798 h 361466"/>
                <a:gd name="connsiteX421" fmla="*/ 575175 w 977755"/>
                <a:gd name="connsiteY421" fmla="*/ 102286 h 361466"/>
                <a:gd name="connsiteX422" fmla="*/ 557687 w 977755"/>
                <a:gd name="connsiteY422" fmla="*/ 119774 h 361466"/>
                <a:gd name="connsiteX423" fmla="*/ 540199 w 977755"/>
                <a:gd name="connsiteY423" fmla="*/ 102286 h 361466"/>
                <a:gd name="connsiteX424" fmla="*/ 557687 w 977755"/>
                <a:gd name="connsiteY424" fmla="*/ 84798 h 361466"/>
                <a:gd name="connsiteX425" fmla="*/ 636061 w 977755"/>
                <a:gd name="connsiteY425" fmla="*/ 82871 h 361466"/>
                <a:gd name="connsiteX426" fmla="*/ 652193 w 977755"/>
                <a:gd name="connsiteY426" fmla="*/ 91437 h 361466"/>
                <a:gd name="connsiteX427" fmla="*/ 655476 w 977755"/>
                <a:gd name="connsiteY427" fmla="*/ 102286 h 361466"/>
                <a:gd name="connsiteX428" fmla="*/ 652193 w 977755"/>
                <a:gd name="connsiteY428" fmla="*/ 113136 h 361466"/>
                <a:gd name="connsiteX429" fmla="*/ 636061 w 977755"/>
                <a:gd name="connsiteY429" fmla="*/ 121702 h 361466"/>
                <a:gd name="connsiteX430" fmla="*/ 632135 w 977755"/>
                <a:gd name="connsiteY430" fmla="*/ 121273 h 361466"/>
                <a:gd name="connsiteX431" fmla="*/ 622356 w 977755"/>
                <a:gd name="connsiteY431" fmla="*/ 115991 h 361466"/>
                <a:gd name="connsiteX432" fmla="*/ 620001 w 977755"/>
                <a:gd name="connsiteY432" fmla="*/ 113136 h 361466"/>
                <a:gd name="connsiteX433" fmla="*/ 617074 w 977755"/>
                <a:gd name="connsiteY433" fmla="*/ 106212 h 361466"/>
                <a:gd name="connsiteX434" fmla="*/ 616646 w 977755"/>
                <a:gd name="connsiteY434" fmla="*/ 102286 h 361466"/>
                <a:gd name="connsiteX435" fmla="*/ 617074 w 977755"/>
                <a:gd name="connsiteY435" fmla="*/ 98360 h 361466"/>
                <a:gd name="connsiteX436" fmla="*/ 620001 w 977755"/>
                <a:gd name="connsiteY436" fmla="*/ 91437 h 361466"/>
                <a:gd name="connsiteX437" fmla="*/ 622356 w 977755"/>
                <a:gd name="connsiteY437" fmla="*/ 88581 h 361466"/>
                <a:gd name="connsiteX438" fmla="*/ 632135 w 977755"/>
                <a:gd name="connsiteY438" fmla="*/ 83299 h 361466"/>
                <a:gd name="connsiteX439" fmla="*/ 636061 w 977755"/>
                <a:gd name="connsiteY439" fmla="*/ 82871 h 361466"/>
                <a:gd name="connsiteX440" fmla="*/ 793025 w 977755"/>
                <a:gd name="connsiteY440" fmla="*/ 78446 h 361466"/>
                <a:gd name="connsiteX441" fmla="*/ 806373 w 977755"/>
                <a:gd name="connsiteY441" fmla="*/ 82515 h 361466"/>
                <a:gd name="connsiteX442" fmla="*/ 816865 w 977755"/>
                <a:gd name="connsiteY442" fmla="*/ 102287 h 361466"/>
                <a:gd name="connsiteX443" fmla="*/ 806373 w 977755"/>
                <a:gd name="connsiteY443" fmla="*/ 122059 h 361466"/>
                <a:gd name="connsiteX444" fmla="*/ 793025 w 977755"/>
                <a:gd name="connsiteY444" fmla="*/ 126128 h 361466"/>
                <a:gd name="connsiteX445" fmla="*/ 788242 w 977755"/>
                <a:gd name="connsiteY445" fmla="*/ 125628 h 361466"/>
                <a:gd name="connsiteX446" fmla="*/ 769184 w 977755"/>
                <a:gd name="connsiteY446" fmla="*/ 102287 h 361466"/>
                <a:gd name="connsiteX447" fmla="*/ 788242 w 977755"/>
                <a:gd name="connsiteY447" fmla="*/ 78946 h 361466"/>
                <a:gd name="connsiteX448" fmla="*/ 793025 w 977755"/>
                <a:gd name="connsiteY448" fmla="*/ 78446 h 361466"/>
                <a:gd name="connsiteX449" fmla="*/ 871470 w 977755"/>
                <a:gd name="connsiteY449" fmla="*/ 75876 h 361466"/>
                <a:gd name="connsiteX450" fmla="*/ 897881 w 977755"/>
                <a:gd name="connsiteY450" fmla="*/ 102286 h 361466"/>
                <a:gd name="connsiteX451" fmla="*/ 871470 w 977755"/>
                <a:gd name="connsiteY451" fmla="*/ 128697 h 361466"/>
                <a:gd name="connsiteX452" fmla="*/ 845060 w 977755"/>
                <a:gd name="connsiteY452" fmla="*/ 102286 h 361466"/>
                <a:gd name="connsiteX453" fmla="*/ 871470 w 977755"/>
                <a:gd name="connsiteY453" fmla="*/ 75876 h 361466"/>
                <a:gd name="connsiteX454" fmla="*/ 47753 w 977755"/>
                <a:gd name="connsiteY454" fmla="*/ 54034 h 361466"/>
                <a:gd name="connsiteX455" fmla="*/ 56747 w 977755"/>
                <a:gd name="connsiteY455" fmla="*/ 63028 h 361466"/>
                <a:gd name="connsiteX456" fmla="*/ 47753 w 977755"/>
                <a:gd name="connsiteY456" fmla="*/ 72022 h 361466"/>
                <a:gd name="connsiteX457" fmla="*/ 38759 w 977755"/>
                <a:gd name="connsiteY457" fmla="*/ 63028 h 361466"/>
                <a:gd name="connsiteX458" fmla="*/ 47753 w 977755"/>
                <a:gd name="connsiteY458" fmla="*/ 54034 h 361466"/>
                <a:gd name="connsiteX459" fmla="*/ 126198 w 977755"/>
                <a:gd name="connsiteY459" fmla="*/ 53035 h 361466"/>
                <a:gd name="connsiteX460" fmla="*/ 136191 w 977755"/>
                <a:gd name="connsiteY460" fmla="*/ 63028 h 361466"/>
                <a:gd name="connsiteX461" fmla="*/ 126198 w 977755"/>
                <a:gd name="connsiteY461" fmla="*/ 73021 h 361466"/>
                <a:gd name="connsiteX462" fmla="*/ 116205 w 977755"/>
                <a:gd name="connsiteY462" fmla="*/ 63028 h 361466"/>
                <a:gd name="connsiteX463" fmla="*/ 126198 w 977755"/>
                <a:gd name="connsiteY463" fmla="*/ 53035 h 361466"/>
                <a:gd name="connsiteX464" fmla="*/ 283162 w 977755"/>
                <a:gd name="connsiteY464" fmla="*/ 50822 h 361466"/>
                <a:gd name="connsiteX465" fmla="*/ 295368 w 977755"/>
                <a:gd name="connsiteY465" fmla="*/ 63028 h 361466"/>
                <a:gd name="connsiteX466" fmla="*/ 283162 w 977755"/>
                <a:gd name="connsiteY466" fmla="*/ 75234 h 361466"/>
                <a:gd name="connsiteX467" fmla="*/ 270956 w 977755"/>
                <a:gd name="connsiteY467" fmla="*/ 63028 h 361466"/>
                <a:gd name="connsiteX468" fmla="*/ 283162 w 977755"/>
                <a:gd name="connsiteY468" fmla="*/ 50822 h 361466"/>
                <a:gd name="connsiteX469" fmla="*/ 361536 w 977755"/>
                <a:gd name="connsiteY469" fmla="*/ 49466 h 361466"/>
                <a:gd name="connsiteX470" fmla="*/ 375098 w 977755"/>
                <a:gd name="connsiteY470" fmla="*/ 63028 h 361466"/>
                <a:gd name="connsiteX471" fmla="*/ 361536 w 977755"/>
                <a:gd name="connsiteY471" fmla="*/ 76590 h 361466"/>
                <a:gd name="connsiteX472" fmla="*/ 347974 w 977755"/>
                <a:gd name="connsiteY472" fmla="*/ 63028 h 361466"/>
                <a:gd name="connsiteX473" fmla="*/ 361536 w 977755"/>
                <a:gd name="connsiteY473" fmla="*/ 49466 h 361466"/>
                <a:gd name="connsiteX474" fmla="*/ 518428 w 977755"/>
                <a:gd name="connsiteY474" fmla="*/ 46396 h 361466"/>
                <a:gd name="connsiteX475" fmla="*/ 535060 w 977755"/>
                <a:gd name="connsiteY475" fmla="*/ 63027 h 361466"/>
                <a:gd name="connsiteX476" fmla="*/ 518428 w 977755"/>
                <a:gd name="connsiteY476" fmla="*/ 79659 h 361466"/>
                <a:gd name="connsiteX477" fmla="*/ 501797 w 977755"/>
                <a:gd name="connsiteY477" fmla="*/ 63027 h 361466"/>
                <a:gd name="connsiteX478" fmla="*/ 518428 w 977755"/>
                <a:gd name="connsiteY478" fmla="*/ 46396 h 361466"/>
                <a:gd name="connsiteX479" fmla="*/ 596946 w 977755"/>
                <a:gd name="connsiteY479" fmla="*/ 44612 h 361466"/>
                <a:gd name="connsiteX480" fmla="*/ 615362 w 977755"/>
                <a:gd name="connsiteY480" fmla="*/ 63028 h 361466"/>
                <a:gd name="connsiteX481" fmla="*/ 596946 w 977755"/>
                <a:gd name="connsiteY481" fmla="*/ 81444 h 361466"/>
                <a:gd name="connsiteX482" fmla="*/ 578530 w 977755"/>
                <a:gd name="connsiteY482" fmla="*/ 63028 h 361466"/>
                <a:gd name="connsiteX483" fmla="*/ 596946 w 977755"/>
                <a:gd name="connsiteY483" fmla="*/ 44612 h 361466"/>
                <a:gd name="connsiteX484" fmla="*/ 753766 w 977755"/>
                <a:gd name="connsiteY484" fmla="*/ 40400 h 361466"/>
                <a:gd name="connsiteX485" fmla="*/ 776394 w 977755"/>
                <a:gd name="connsiteY485" fmla="*/ 63027 h 361466"/>
                <a:gd name="connsiteX486" fmla="*/ 753766 w 977755"/>
                <a:gd name="connsiteY486" fmla="*/ 85655 h 361466"/>
                <a:gd name="connsiteX487" fmla="*/ 731139 w 977755"/>
                <a:gd name="connsiteY487" fmla="*/ 63027 h 361466"/>
                <a:gd name="connsiteX488" fmla="*/ 753766 w 977755"/>
                <a:gd name="connsiteY488" fmla="*/ 40400 h 361466"/>
                <a:gd name="connsiteX489" fmla="*/ 832283 w 977755"/>
                <a:gd name="connsiteY489" fmla="*/ 37973 h 361466"/>
                <a:gd name="connsiteX490" fmla="*/ 857337 w 977755"/>
                <a:gd name="connsiteY490" fmla="*/ 63027 h 361466"/>
                <a:gd name="connsiteX491" fmla="*/ 832283 w 977755"/>
                <a:gd name="connsiteY491" fmla="*/ 88153 h 361466"/>
                <a:gd name="connsiteX492" fmla="*/ 807229 w 977755"/>
                <a:gd name="connsiteY492" fmla="*/ 63027 h 361466"/>
                <a:gd name="connsiteX493" fmla="*/ 832283 w 977755"/>
                <a:gd name="connsiteY493" fmla="*/ 37973 h 361466"/>
                <a:gd name="connsiteX494" fmla="*/ 8566 w 977755"/>
                <a:gd name="connsiteY494" fmla="*/ 15275 h 361466"/>
                <a:gd name="connsiteX495" fmla="*/ 15632 w 977755"/>
                <a:gd name="connsiteY495" fmla="*/ 19058 h 361466"/>
                <a:gd name="connsiteX496" fmla="*/ 17060 w 977755"/>
                <a:gd name="connsiteY496" fmla="*/ 23841 h 361466"/>
                <a:gd name="connsiteX497" fmla="*/ 16917 w 977755"/>
                <a:gd name="connsiteY497" fmla="*/ 25554 h 361466"/>
                <a:gd name="connsiteX498" fmla="*/ 15632 w 977755"/>
                <a:gd name="connsiteY498" fmla="*/ 28623 h 361466"/>
                <a:gd name="connsiteX499" fmla="*/ 8566 w 977755"/>
                <a:gd name="connsiteY499" fmla="*/ 32406 h 361466"/>
                <a:gd name="connsiteX500" fmla="*/ 6852 w 977755"/>
                <a:gd name="connsiteY500" fmla="*/ 32192 h 361466"/>
                <a:gd name="connsiteX501" fmla="*/ 2498 w 977755"/>
                <a:gd name="connsiteY501" fmla="*/ 29836 h 361466"/>
                <a:gd name="connsiteX502" fmla="*/ 1428 w 977755"/>
                <a:gd name="connsiteY502" fmla="*/ 28623 h 361466"/>
                <a:gd name="connsiteX503" fmla="*/ 143 w 977755"/>
                <a:gd name="connsiteY503" fmla="*/ 25554 h 361466"/>
                <a:gd name="connsiteX504" fmla="*/ 0 w 977755"/>
                <a:gd name="connsiteY504" fmla="*/ 23841 h 361466"/>
                <a:gd name="connsiteX505" fmla="*/ 143 w 977755"/>
                <a:gd name="connsiteY505" fmla="*/ 22127 h 361466"/>
                <a:gd name="connsiteX506" fmla="*/ 1428 w 977755"/>
                <a:gd name="connsiteY506" fmla="*/ 19058 h 361466"/>
                <a:gd name="connsiteX507" fmla="*/ 2498 w 977755"/>
                <a:gd name="connsiteY507" fmla="*/ 17773 h 361466"/>
                <a:gd name="connsiteX508" fmla="*/ 6852 w 977755"/>
                <a:gd name="connsiteY508" fmla="*/ 15418 h 361466"/>
                <a:gd name="connsiteX509" fmla="*/ 8566 w 977755"/>
                <a:gd name="connsiteY509" fmla="*/ 15275 h 361466"/>
                <a:gd name="connsiteX510" fmla="*/ 87011 w 977755"/>
                <a:gd name="connsiteY510" fmla="*/ 14347 h 361466"/>
                <a:gd name="connsiteX511" fmla="*/ 96505 w 977755"/>
                <a:gd name="connsiteY511" fmla="*/ 23840 h 361466"/>
                <a:gd name="connsiteX512" fmla="*/ 96291 w 977755"/>
                <a:gd name="connsiteY512" fmla="*/ 25768 h 361466"/>
                <a:gd name="connsiteX513" fmla="*/ 87011 w 977755"/>
                <a:gd name="connsiteY513" fmla="*/ 33334 h 361466"/>
                <a:gd name="connsiteX514" fmla="*/ 77732 w 977755"/>
                <a:gd name="connsiteY514" fmla="*/ 25768 h 361466"/>
                <a:gd name="connsiteX515" fmla="*/ 77518 w 977755"/>
                <a:gd name="connsiteY515" fmla="*/ 23840 h 361466"/>
                <a:gd name="connsiteX516" fmla="*/ 87011 w 977755"/>
                <a:gd name="connsiteY516" fmla="*/ 14347 h 361466"/>
                <a:gd name="connsiteX517" fmla="*/ 243832 w 977755"/>
                <a:gd name="connsiteY517" fmla="*/ 12205 h 361466"/>
                <a:gd name="connsiteX518" fmla="*/ 255467 w 977755"/>
                <a:gd name="connsiteY518" fmla="*/ 23840 h 361466"/>
                <a:gd name="connsiteX519" fmla="*/ 255253 w 977755"/>
                <a:gd name="connsiteY519" fmla="*/ 26195 h 361466"/>
                <a:gd name="connsiteX520" fmla="*/ 243832 w 977755"/>
                <a:gd name="connsiteY520" fmla="*/ 35475 h 361466"/>
                <a:gd name="connsiteX521" fmla="*/ 232411 w 977755"/>
                <a:gd name="connsiteY521" fmla="*/ 26195 h 361466"/>
                <a:gd name="connsiteX522" fmla="*/ 232197 w 977755"/>
                <a:gd name="connsiteY522" fmla="*/ 23840 h 361466"/>
                <a:gd name="connsiteX523" fmla="*/ 243832 w 977755"/>
                <a:gd name="connsiteY523" fmla="*/ 12205 h 361466"/>
                <a:gd name="connsiteX524" fmla="*/ 322349 w 977755"/>
                <a:gd name="connsiteY524" fmla="*/ 10921 h 361466"/>
                <a:gd name="connsiteX525" fmla="*/ 329559 w 977755"/>
                <a:gd name="connsiteY525" fmla="*/ 13134 h 361466"/>
                <a:gd name="connsiteX526" fmla="*/ 335198 w 977755"/>
                <a:gd name="connsiteY526" fmla="*/ 23841 h 361466"/>
                <a:gd name="connsiteX527" fmla="*/ 334912 w 977755"/>
                <a:gd name="connsiteY527" fmla="*/ 26410 h 361466"/>
                <a:gd name="connsiteX528" fmla="*/ 329559 w 977755"/>
                <a:gd name="connsiteY528" fmla="*/ 34476 h 361466"/>
                <a:gd name="connsiteX529" fmla="*/ 322349 w 977755"/>
                <a:gd name="connsiteY529" fmla="*/ 36689 h 361466"/>
                <a:gd name="connsiteX530" fmla="*/ 319780 w 977755"/>
                <a:gd name="connsiteY530" fmla="*/ 36404 h 361466"/>
                <a:gd name="connsiteX531" fmla="*/ 309787 w 977755"/>
                <a:gd name="connsiteY531" fmla="*/ 26410 h 361466"/>
                <a:gd name="connsiteX532" fmla="*/ 309501 w 977755"/>
                <a:gd name="connsiteY532" fmla="*/ 23841 h 361466"/>
                <a:gd name="connsiteX533" fmla="*/ 319780 w 977755"/>
                <a:gd name="connsiteY533" fmla="*/ 11207 h 361466"/>
                <a:gd name="connsiteX534" fmla="*/ 322349 w 977755"/>
                <a:gd name="connsiteY534" fmla="*/ 10921 h 361466"/>
                <a:gd name="connsiteX535" fmla="*/ 479098 w 977755"/>
                <a:gd name="connsiteY535" fmla="*/ 7994 h 361466"/>
                <a:gd name="connsiteX536" fmla="*/ 492232 w 977755"/>
                <a:gd name="connsiteY536" fmla="*/ 14989 h 361466"/>
                <a:gd name="connsiteX537" fmla="*/ 494944 w 977755"/>
                <a:gd name="connsiteY537" fmla="*/ 23840 h 361466"/>
                <a:gd name="connsiteX538" fmla="*/ 494659 w 977755"/>
                <a:gd name="connsiteY538" fmla="*/ 27052 h 361466"/>
                <a:gd name="connsiteX539" fmla="*/ 492303 w 977755"/>
                <a:gd name="connsiteY539" fmla="*/ 32691 h 361466"/>
                <a:gd name="connsiteX540" fmla="*/ 479098 w 977755"/>
                <a:gd name="connsiteY540" fmla="*/ 39615 h 361466"/>
                <a:gd name="connsiteX541" fmla="*/ 475886 w 977755"/>
                <a:gd name="connsiteY541" fmla="*/ 39258 h 361466"/>
                <a:gd name="connsiteX542" fmla="*/ 467891 w 977755"/>
                <a:gd name="connsiteY542" fmla="*/ 34975 h 361466"/>
                <a:gd name="connsiteX543" fmla="*/ 465964 w 977755"/>
                <a:gd name="connsiteY543" fmla="*/ 32620 h 361466"/>
                <a:gd name="connsiteX544" fmla="*/ 463608 w 977755"/>
                <a:gd name="connsiteY544" fmla="*/ 26981 h 361466"/>
                <a:gd name="connsiteX545" fmla="*/ 463323 w 977755"/>
                <a:gd name="connsiteY545" fmla="*/ 23769 h 361466"/>
                <a:gd name="connsiteX546" fmla="*/ 463608 w 977755"/>
                <a:gd name="connsiteY546" fmla="*/ 20557 h 361466"/>
                <a:gd name="connsiteX547" fmla="*/ 465964 w 977755"/>
                <a:gd name="connsiteY547" fmla="*/ 14918 h 361466"/>
                <a:gd name="connsiteX548" fmla="*/ 467891 w 977755"/>
                <a:gd name="connsiteY548" fmla="*/ 12562 h 361466"/>
                <a:gd name="connsiteX549" fmla="*/ 475886 w 977755"/>
                <a:gd name="connsiteY549" fmla="*/ 8280 h 361466"/>
                <a:gd name="connsiteX550" fmla="*/ 479098 w 977755"/>
                <a:gd name="connsiteY550" fmla="*/ 7994 h 361466"/>
                <a:gd name="connsiteX551" fmla="*/ 557687 w 977755"/>
                <a:gd name="connsiteY551" fmla="*/ 6352 h 361466"/>
                <a:gd name="connsiteX552" fmla="*/ 575175 w 977755"/>
                <a:gd name="connsiteY552" fmla="*/ 23840 h 361466"/>
                <a:gd name="connsiteX553" fmla="*/ 574818 w 977755"/>
                <a:gd name="connsiteY553" fmla="*/ 27338 h 361466"/>
                <a:gd name="connsiteX554" fmla="*/ 557687 w 977755"/>
                <a:gd name="connsiteY554" fmla="*/ 41328 h 361466"/>
                <a:gd name="connsiteX555" fmla="*/ 540556 w 977755"/>
                <a:gd name="connsiteY555" fmla="*/ 27338 h 361466"/>
                <a:gd name="connsiteX556" fmla="*/ 540199 w 977755"/>
                <a:gd name="connsiteY556" fmla="*/ 23840 h 361466"/>
                <a:gd name="connsiteX557" fmla="*/ 557687 w 977755"/>
                <a:gd name="connsiteY557" fmla="*/ 6352 h 361466"/>
                <a:gd name="connsiteX558" fmla="*/ 714579 w 977755"/>
                <a:gd name="connsiteY558" fmla="*/ 2284 h 361466"/>
                <a:gd name="connsiteX559" fmla="*/ 736064 w 977755"/>
                <a:gd name="connsiteY559" fmla="*/ 23769 h 361466"/>
                <a:gd name="connsiteX560" fmla="*/ 735636 w 977755"/>
                <a:gd name="connsiteY560" fmla="*/ 28123 h 361466"/>
                <a:gd name="connsiteX561" fmla="*/ 714579 w 977755"/>
                <a:gd name="connsiteY561" fmla="*/ 45326 h 361466"/>
                <a:gd name="connsiteX562" fmla="*/ 693522 w 977755"/>
                <a:gd name="connsiteY562" fmla="*/ 28123 h 361466"/>
                <a:gd name="connsiteX563" fmla="*/ 693094 w 977755"/>
                <a:gd name="connsiteY563" fmla="*/ 23769 h 361466"/>
                <a:gd name="connsiteX564" fmla="*/ 714579 w 977755"/>
                <a:gd name="connsiteY564" fmla="*/ 2284 h 361466"/>
                <a:gd name="connsiteX565" fmla="*/ 793025 w 977755"/>
                <a:gd name="connsiteY565" fmla="*/ 0 h 361466"/>
                <a:gd name="connsiteX566" fmla="*/ 806373 w 977755"/>
                <a:gd name="connsiteY566" fmla="*/ 4069 h 361466"/>
                <a:gd name="connsiteX567" fmla="*/ 816865 w 977755"/>
                <a:gd name="connsiteY567" fmla="*/ 23841 h 361466"/>
                <a:gd name="connsiteX568" fmla="*/ 816366 w 977755"/>
                <a:gd name="connsiteY568" fmla="*/ 28623 h 361466"/>
                <a:gd name="connsiteX569" fmla="*/ 806373 w 977755"/>
                <a:gd name="connsiteY569" fmla="*/ 43613 h 361466"/>
                <a:gd name="connsiteX570" fmla="*/ 793025 w 977755"/>
                <a:gd name="connsiteY570" fmla="*/ 47682 h 361466"/>
                <a:gd name="connsiteX571" fmla="*/ 788242 w 977755"/>
                <a:gd name="connsiteY571" fmla="*/ 47182 h 361466"/>
                <a:gd name="connsiteX572" fmla="*/ 769684 w 977755"/>
                <a:gd name="connsiteY572" fmla="*/ 28623 h 361466"/>
                <a:gd name="connsiteX573" fmla="*/ 769184 w 977755"/>
                <a:gd name="connsiteY573" fmla="*/ 23841 h 361466"/>
                <a:gd name="connsiteX574" fmla="*/ 788242 w 977755"/>
                <a:gd name="connsiteY574" fmla="*/ 500 h 361466"/>
                <a:gd name="connsiteX575" fmla="*/ 793025 w 977755"/>
                <a:gd name="connsiteY575" fmla="*/ 0 h 36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</a:cxnLst>
              <a:rect l="l" t="t" r="r" b="b"/>
              <a:pathLst>
                <a:path w="977755" h="361466">
                  <a:moveTo>
                    <a:pt x="8566" y="329059"/>
                  </a:moveTo>
                  <a:cubicBezTo>
                    <a:pt x="11492" y="329059"/>
                    <a:pt x="14062" y="330558"/>
                    <a:pt x="15632" y="332842"/>
                  </a:cubicBezTo>
                  <a:cubicBezTo>
                    <a:pt x="16489" y="334198"/>
                    <a:pt x="17060" y="335840"/>
                    <a:pt x="17060" y="337625"/>
                  </a:cubicBezTo>
                  <a:cubicBezTo>
                    <a:pt x="17060" y="338838"/>
                    <a:pt x="16846" y="339980"/>
                    <a:pt x="16417" y="340979"/>
                  </a:cubicBezTo>
                  <a:cubicBezTo>
                    <a:pt x="16203" y="341479"/>
                    <a:pt x="15918" y="341979"/>
                    <a:pt x="15632" y="342407"/>
                  </a:cubicBezTo>
                  <a:cubicBezTo>
                    <a:pt x="15347" y="342835"/>
                    <a:pt x="14990" y="343264"/>
                    <a:pt x="14633" y="343620"/>
                  </a:cubicBezTo>
                  <a:cubicBezTo>
                    <a:pt x="13062" y="345191"/>
                    <a:pt x="10921" y="346119"/>
                    <a:pt x="8566" y="346119"/>
                  </a:cubicBezTo>
                  <a:cubicBezTo>
                    <a:pt x="7994" y="346119"/>
                    <a:pt x="7423" y="346119"/>
                    <a:pt x="6852" y="345976"/>
                  </a:cubicBezTo>
                  <a:cubicBezTo>
                    <a:pt x="5139" y="345619"/>
                    <a:pt x="3640" y="344763"/>
                    <a:pt x="2498" y="343620"/>
                  </a:cubicBezTo>
                  <a:cubicBezTo>
                    <a:pt x="2070" y="343192"/>
                    <a:pt x="1713" y="342764"/>
                    <a:pt x="1428" y="342336"/>
                  </a:cubicBezTo>
                  <a:cubicBezTo>
                    <a:pt x="1142" y="341907"/>
                    <a:pt x="857" y="341408"/>
                    <a:pt x="642" y="340908"/>
                  </a:cubicBezTo>
                  <a:cubicBezTo>
                    <a:pt x="428" y="340408"/>
                    <a:pt x="286" y="339909"/>
                    <a:pt x="143" y="339338"/>
                  </a:cubicBezTo>
                  <a:cubicBezTo>
                    <a:pt x="71" y="338767"/>
                    <a:pt x="0" y="338196"/>
                    <a:pt x="0" y="337625"/>
                  </a:cubicBezTo>
                  <a:cubicBezTo>
                    <a:pt x="0" y="336982"/>
                    <a:pt x="71" y="336411"/>
                    <a:pt x="143" y="335911"/>
                  </a:cubicBezTo>
                  <a:cubicBezTo>
                    <a:pt x="357" y="334769"/>
                    <a:pt x="785" y="333770"/>
                    <a:pt x="1428" y="332842"/>
                  </a:cubicBezTo>
                  <a:cubicBezTo>
                    <a:pt x="1784" y="332342"/>
                    <a:pt x="2141" y="331914"/>
                    <a:pt x="2498" y="331557"/>
                  </a:cubicBezTo>
                  <a:cubicBezTo>
                    <a:pt x="3712" y="330344"/>
                    <a:pt x="5211" y="329559"/>
                    <a:pt x="6852" y="329202"/>
                  </a:cubicBezTo>
                  <a:cubicBezTo>
                    <a:pt x="7423" y="329130"/>
                    <a:pt x="7994" y="329059"/>
                    <a:pt x="8566" y="329059"/>
                  </a:cubicBezTo>
                  <a:close/>
                  <a:moveTo>
                    <a:pt x="86939" y="328060"/>
                  </a:moveTo>
                  <a:cubicBezTo>
                    <a:pt x="92222" y="328060"/>
                    <a:pt x="96433" y="332343"/>
                    <a:pt x="96433" y="337554"/>
                  </a:cubicBezTo>
                  <a:cubicBezTo>
                    <a:pt x="96433" y="338910"/>
                    <a:pt x="96219" y="340123"/>
                    <a:pt x="95719" y="341265"/>
                  </a:cubicBezTo>
                  <a:cubicBezTo>
                    <a:pt x="95219" y="342407"/>
                    <a:pt x="94506" y="343407"/>
                    <a:pt x="93578" y="344263"/>
                  </a:cubicBezTo>
                  <a:cubicBezTo>
                    <a:pt x="91865" y="345976"/>
                    <a:pt x="89509" y="347047"/>
                    <a:pt x="86868" y="347047"/>
                  </a:cubicBezTo>
                  <a:cubicBezTo>
                    <a:pt x="84227" y="347047"/>
                    <a:pt x="81872" y="345976"/>
                    <a:pt x="80158" y="344263"/>
                  </a:cubicBezTo>
                  <a:cubicBezTo>
                    <a:pt x="79302" y="343407"/>
                    <a:pt x="78659" y="342407"/>
                    <a:pt x="78160" y="341265"/>
                  </a:cubicBezTo>
                  <a:cubicBezTo>
                    <a:pt x="77732" y="340123"/>
                    <a:pt x="77446" y="338838"/>
                    <a:pt x="77446" y="337554"/>
                  </a:cubicBezTo>
                  <a:cubicBezTo>
                    <a:pt x="77446" y="332271"/>
                    <a:pt x="81729" y="328060"/>
                    <a:pt x="86939" y="328060"/>
                  </a:cubicBezTo>
                  <a:close/>
                  <a:moveTo>
                    <a:pt x="243903" y="325990"/>
                  </a:moveTo>
                  <a:cubicBezTo>
                    <a:pt x="250327" y="325990"/>
                    <a:pt x="255538" y="331201"/>
                    <a:pt x="255538" y="337625"/>
                  </a:cubicBezTo>
                  <a:cubicBezTo>
                    <a:pt x="255538" y="339195"/>
                    <a:pt x="255181" y="340766"/>
                    <a:pt x="254610" y="342122"/>
                  </a:cubicBezTo>
                  <a:cubicBezTo>
                    <a:pt x="253967" y="343478"/>
                    <a:pt x="253182" y="344763"/>
                    <a:pt x="252111" y="345834"/>
                  </a:cubicBezTo>
                  <a:cubicBezTo>
                    <a:pt x="250041" y="347975"/>
                    <a:pt x="247115" y="349260"/>
                    <a:pt x="243903" y="349260"/>
                  </a:cubicBezTo>
                  <a:cubicBezTo>
                    <a:pt x="240691" y="349260"/>
                    <a:pt x="237764" y="347904"/>
                    <a:pt x="235694" y="345834"/>
                  </a:cubicBezTo>
                  <a:cubicBezTo>
                    <a:pt x="234624" y="344763"/>
                    <a:pt x="233767" y="343478"/>
                    <a:pt x="233196" y="342122"/>
                  </a:cubicBezTo>
                  <a:cubicBezTo>
                    <a:pt x="232625" y="340766"/>
                    <a:pt x="232268" y="339195"/>
                    <a:pt x="232268" y="337625"/>
                  </a:cubicBezTo>
                  <a:cubicBezTo>
                    <a:pt x="232268" y="331201"/>
                    <a:pt x="237479" y="325990"/>
                    <a:pt x="243903" y="325990"/>
                  </a:cubicBezTo>
                  <a:close/>
                  <a:moveTo>
                    <a:pt x="322349" y="324705"/>
                  </a:moveTo>
                  <a:cubicBezTo>
                    <a:pt x="324990" y="324705"/>
                    <a:pt x="327489" y="325562"/>
                    <a:pt x="329559" y="326918"/>
                  </a:cubicBezTo>
                  <a:cubicBezTo>
                    <a:pt x="332913" y="329273"/>
                    <a:pt x="335198" y="333199"/>
                    <a:pt x="335198" y="337625"/>
                  </a:cubicBezTo>
                  <a:cubicBezTo>
                    <a:pt x="335198" y="339409"/>
                    <a:pt x="334841" y="341051"/>
                    <a:pt x="334198" y="342621"/>
                  </a:cubicBezTo>
                  <a:cubicBezTo>
                    <a:pt x="333556" y="344120"/>
                    <a:pt x="332557" y="345548"/>
                    <a:pt x="331414" y="346690"/>
                  </a:cubicBezTo>
                  <a:cubicBezTo>
                    <a:pt x="330843" y="347261"/>
                    <a:pt x="330201" y="347832"/>
                    <a:pt x="329559" y="348260"/>
                  </a:cubicBezTo>
                  <a:cubicBezTo>
                    <a:pt x="327489" y="349688"/>
                    <a:pt x="324990" y="350473"/>
                    <a:pt x="322349" y="350473"/>
                  </a:cubicBezTo>
                  <a:cubicBezTo>
                    <a:pt x="321493" y="350473"/>
                    <a:pt x="320636" y="350330"/>
                    <a:pt x="319780" y="350188"/>
                  </a:cubicBezTo>
                  <a:cubicBezTo>
                    <a:pt x="317281" y="349688"/>
                    <a:pt x="314997" y="348403"/>
                    <a:pt x="313284" y="346690"/>
                  </a:cubicBezTo>
                  <a:cubicBezTo>
                    <a:pt x="312071" y="345548"/>
                    <a:pt x="311143" y="344192"/>
                    <a:pt x="310500" y="342621"/>
                  </a:cubicBezTo>
                  <a:cubicBezTo>
                    <a:pt x="309858" y="341122"/>
                    <a:pt x="309501" y="339409"/>
                    <a:pt x="309501" y="337625"/>
                  </a:cubicBezTo>
                  <a:cubicBezTo>
                    <a:pt x="309501" y="331415"/>
                    <a:pt x="313927" y="326204"/>
                    <a:pt x="319780" y="324990"/>
                  </a:cubicBezTo>
                  <a:cubicBezTo>
                    <a:pt x="320565" y="324776"/>
                    <a:pt x="321493" y="324705"/>
                    <a:pt x="322349" y="324705"/>
                  </a:cubicBezTo>
                  <a:close/>
                  <a:moveTo>
                    <a:pt x="479098" y="321707"/>
                  </a:moveTo>
                  <a:cubicBezTo>
                    <a:pt x="484594" y="321707"/>
                    <a:pt x="489376" y="324491"/>
                    <a:pt x="492232" y="328702"/>
                  </a:cubicBezTo>
                  <a:cubicBezTo>
                    <a:pt x="493945" y="331272"/>
                    <a:pt x="494944" y="334270"/>
                    <a:pt x="494944" y="337553"/>
                  </a:cubicBezTo>
                  <a:cubicBezTo>
                    <a:pt x="494944" y="339695"/>
                    <a:pt x="494516" y="341836"/>
                    <a:pt x="493731" y="343692"/>
                  </a:cubicBezTo>
                  <a:cubicBezTo>
                    <a:pt x="493374" y="344691"/>
                    <a:pt x="492874" y="345548"/>
                    <a:pt x="492303" y="346404"/>
                  </a:cubicBezTo>
                  <a:cubicBezTo>
                    <a:pt x="491732" y="347261"/>
                    <a:pt x="491090" y="348046"/>
                    <a:pt x="490304" y="348760"/>
                  </a:cubicBezTo>
                  <a:cubicBezTo>
                    <a:pt x="487449" y="351615"/>
                    <a:pt x="483452" y="353400"/>
                    <a:pt x="479098" y="353400"/>
                  </a:cubicBezTo>
                  <a:cubicBezTo>
                    <a:pt x="477956" y="353400"/>
                    <a:pt x="476885" y="353257"/>
                    <a:pt x="475886" y="353043"/>
                  </a:cubicBezTo>
                  <a:cubicBezTo>
                    <a:pt x="472816" y="352472"/>
                    <a:pt x="470033" y="350901"/>
                    <a:pt x="467891" y="348760"/>
                  </a:cubicBezTo>
                  <a:cubicBezTo>
                    <a:pt x="467177" y="348046"/>
                    <a:pt x="466535" y="347261"/>
                    <a:pt x="465964" y="346404"/>
                  </a:cubicBezTo>
                  <a:cubicBezTo>
                    <a:pt x="465393" y="345548"/>
                    <a:pt x="464965" y="344620"/>
                    <a:pt x="464536" y="343692"/>
                  </a:cubicBezTo>
                  <a:cubicBezTo>
                    <a:pt x="464108" y="342693"/>
                    <a:pt x="463823" y="341693"/>
                    <a:pt x="463608" y="340694"/>
                  </a:cubicBezTo>
                  <a:cubicBezTo>
                    <a:pt x="463466" y="339623"/>
                    <a:pt x="463323" y="338553"/>
                    <a:pt x="463323" y="337482"/>
                  </a:cubicBezTo>
                  <a:cubicBezTo>
                    <a:pt x="463323" y="336340"/>
                    <a:pt x="463394" y="335269"/>
                    <a:pt x="463608" y="334270"/>
                  </a:cubicBezTo>
                  <a:cubicBezTo>
                    <a:pt x="464037" y="332200"/>
                    <a:pt x="464822" y="330344"/>
                    <a:pt x="465964" y="328631"/>
                  </a:cubicBezTo>
                  <a:cubicBezTo>
                    <a:pt x="466535" y="327774"/>
                    <a:pt x="467177" y="326989"/>
                    <a:pt x="467891" y="326275"/>
                  </a:cubicBezTo>
                  <a:cubicBezTo>
                    <a:pt x="470033" y="324134"/>
                    <a:pt x="472816" y="322635"/>
                    <a:pt x="475886" y="321993"/>
                  </a:cubicBezTo>
                  <a:cubicBezTo>
                    <a:pt x="476956" y="321850"/>
                    <a:pt x="478027" y="321707"/>
                    <a:pt x="479098" y="321707"/>
                  </a:cubicBezTo>
                  <a:close/>
                  <a:moveTo>
                    <a:pt x="557687" y="320066"/>
                  </a:moveTo>
                  <a:cubicBezTo>
                    <a:pt x="567323" y="320066"/>
                    <a:pt x="575175" y="327918"/>
                    <a:pt x="575175" y="337554"/>
                  </a:cubicBezTo>
                  <a:cubicBezTo>
                    <a:pt x="575175" y="339981"/>
                    <a:pt x="574675" y="342336"/>
                    <a:pt x="573819" y="344406"/>
                  </a:cubicBezTo>
                  <a:cubicBezTo>
                    <a:pt x="572891" y="346476"/>
                    <a:pt x="571606" y="348404"/>
                    <a:pt x="570178" y="349974"/>
                  </a:cubicBezTo>
                  <a:cubicBezTo>
                    <a:pt x="566966" y="353115"/>
                    <a:pt x="562612" y="355113"/>
                    <a:pt x="557758" y="355113"/>
                  </a:cubicBezTo>
                  <a:cubicBezTo>
                    <a:pt x="552905" y="355113"/>
                    <a:pt x="548479" y="353115"/>
                    <a:pt x="545338" y="349974"/>
                  </a:cubicBezTo>
                  <a:cubicBezTo>
                    <a:pt x="543697" y="348404"/>
                    <a:pt x="542412" y="346476"/>
                    <a:pt x="541555" y="344406"/>
                  </a:cubicBezTo>
                  <a:cubicBezTo>
                    <a:pt x="540699" y="342265"/>
                    <a:pt x="540199" y="339981"/>
                    <a:pt x="540199" y="337554"/>
                  </a:cubicBezTo>
                  <a:cubicBezTo>
                    <a:pt x="540199" y="327918"/>
                    <a:pt x="548051" y="320066"/>
                    <a:pt x="557687" y="320066"/>
                  </a:cubicBezTo>
                  <a:close/>
                  <a:moveTo>
                    <a:pt x="714579" y="316140"/>
                  </a:moveTo>
                  <a:cubicBezTo>
                    <a:pt x="726428" y="316140"/>
                    <a:pt x="736064" y="325776"/>
                    <a:pt x="736064" y="337625"/>
                  </a:cubicBezTo>
                  <a:cubicBezTo>
                    <a:pt x="736064" y="340552"/>
                    <a:pt x="735422" y="343407"/>
                    <a:pt x="734351" y="345977"/>
                  </a:cubicBezTo>
                  <a:cubicBezTo>
                    <a:pt x="733281" y="348546"/>
                    <a:pt x="731710" y="350830"/>
                    <a:pt x="729854" y="352829"/>
                  </a:cubicBezTo>
                  <a:cubicBezTo>
                    <a:pt x="726000" y="356684"/>
                    <a:pt x="720575" y="359111"/>
                    <a:pt x="714651" y="359111"/>
                  </a:cubicBezTo>
                  <a:cubicBezTo>
                    <a:pt x="708726" y="359111"/>
                    <a:pt x="703373" y="356755"/>
                    <a:pt x="699447" y="352829"/>
                  </a:cubicBezTo>
                  <a:cubicBezTo>
                    <a:pt x="697448" y="350902"/>
                    <a:pt x="695878" y="348546"/>
                    <a:pt x="694807" y="345977"/>
                  </a:cubicBezTo>
                  <a:cubicBezTo>
                    <a:pt x="693665" y="343407"/>
                    <a:pt x="693094" y="340623"/>
                    <a:pt x="693094" y="337625"/>
                  </a:cubicBezTo>
                  <a:cubicBezTo>
                    <a:pt x="693094" y="325776"/>
                    <a:pt x="702730" y="316140"/>
                    <a:pt x="714579" y="316140"/>
                  </a:cubicBezTo>
                  <a:close/>
                  <a:moveTo>
                    <a:pt x="793025" y="313784"/>
                  </a:moveTo>
                  <a:cubicBezTo>
                    <a:pt x="797950" y="313784"/>
                    <a:pt x="802590" y="315283"/>
                    <a:pt x="806373" y="317853"/>
                  </a:cubicBezTo>
                  <a:cubicBezTo>
                    <a:pt x="812725" y="322135"/>
                    <a:pt x="816865" y="329416"/>
                    <a:pt x="816865" y="337625"/>
                  </a:cubicBezTo>
                  <a:cubicBezTo>
                    <a:pt x="816865" y="340908"/>
                    <a:pt x="816223" y="344049"/>
                    <a:pt x="815010" y="346904"/>
                  </a:cubicBezTo>
                  <a:cubicBezTo>
                    <a:pt x="813796" y="349759"/>
                    <a:pt x="812012" y="352329"/>
                    <a:pt x="809870" y="354470"/>
                  </a:cubicBezTo>
                  <a:cubicBezTo>
                    <a:pt x="808800" y="355541"/>
                    <a:pt x="807586" y="356469"/>
                    <a:pt x="806373" y="357397"/>
                  </a:cubicBezTo>
                  <a:cubicBezTo>
                    <a:pt x="802518" y="359967"/>
                    <a:pt x="797950" y="361466"/>
                    <a:pt x="793025" y="361466"/>
                  </a:cubicBezTo>
                  <a:cubicBezTo>
                    <a:pt x="791383" y="361466"/>
                    <a:pt x="789813" y="361251"/>
                    <a:pt x="788242" y="360966"/>
                  </a:cubicBezTo>
                  <a:cubicBezTo>
                    <a:pt x="783603" y="360038"/>
                    <a:pt x="779391" y="357682"/>
                    <a:pt x="776179" y="354470"/>
                  </a:cubicBezTo>
                  <a:cubicBezTo>
                    <a:pt x="773966" y="352329"/>
                    <a:pt x="772253" y="349759"/>
                    <a:pt x="771040" y="346904"/>
                  </a:cubicBezTo>
                  <a:cubicBezTo>
                    <a:pt x="769826" y="344049"/>
                    <a:pt x="769184" y="340908"/>
                    <a:pt x="769184" y="337625"/>
                  </a:cubicBezTo>
                  <a:cubicBezTo>
                    <a:pt x="769184" y="326133"/>
                    <a:pt x="777393" y="316496"/>
                    <a:pt x="788242" y="314284"/>
                  </a:cubicBezTo>
                  <a:cubicBezTo>
                    <a:pt x="789741" y="313927"/>
                    <a:pt x="791383" y="313784"/>
                    <a:pt x="793025" y="313784"/>
                  </a:cubicBezTo>
                  <a:close/>
                  <a:moveTo>
                    <a:pt x="47753" y="289372"/>
                  </a:moveTo>
                  <a:cubicBezTo>
                    <a:pt x="52749" y="289372"/>
                    <a:pt x="56747" y="293369"/>
                    <a:pt x="56747" y="298366"/>
                  </a:cubicBezTo>
                  <a:cubicBezTo>
                    <a:pt x="56747" y="303362"/>
                    <a:pt x="52749" y="307360"/>
                    <a:pt x="47753" y="307360"/>
                  </a:cubicBezTo>
                  <a:cubicBezTo>
                    <a:pt x="42756" y="307360"/>
                    <a:pt x="38759" y="303362"/>
                    <a:pt x="38759" y="298366"/>
                  </a:cubicBezTo>
                  <a:cubicBezTo>
                    <a:pt x="38759" y="293369"/>
                    <a:pt x="42756" y="289372"/>
                    <a:pt x="47753" y="289372"/>
                  </a:cubicBezTo>
                  <a:close/>
                  <a:moveTo>
                    <a:pt x="126198" y="288373"/>
                  </a:moveTo>
                  <a:cubicBezTo>
                    <a:pt x="131694" y="288373"/>
                    <a:pt x="136191" y="292870"/>
                    <a:pt x="136191" y="298366"/>
                  </a:cubicBezTo>
                  <a:cubicBezTo>
                    <a:pt x="136191" y="303862"/>
                    <a:pt x="131694" y="308359"/>
                    <a:pt x="126198" y="308359"/>
                  </a:cubicBezTo>
                  <a:cubicBezTo>
                    <a:pt x="120631" y="308359"/>
                    <a:pt x="116205" y="303862"/>
                    <a:pt x="116205" y="298366"/>
                  </a:cubicBezTo>
                  <a:cubicBezTo>
                    <a:pt x="116205" y="292799"/>
                    <a:pt x="120702" y="288373"/>
                    <a:pt x="126198" y="288373"/>
                  </a:cubicBezTo>
                  <a:close/>
                  <a:moveTo>
                    <a:pt x="283162" y="286160"/>
                  </a:moveTo>
                  <a:cubicBezTo>
                    <a:pt x="289872" y="286160"/>
                    <a:pt x="295368" y="291585"/>
                    <a:pt x="295368" y="298366"/>
                  </a:cubicBezTo>
                  <a:cubicBezTo>
                    <a:pt x="295368" y="305147"/>
                    <a:pt x="289872" y="310572"/>
                    <a:pt x="283162" y="310572"/>
                  </a:cubicBezTo>
                  <a:cubicBezTo>
                    <a:pt x="276452" y="310572"/>
                    <a:pt x="270956" y="305147"/>
                    <a:pt x="270956" y="298366"/>
                  </a:cubicBezTo>
                  <a:cubicBezTo>
                    <a:pt x="270956" y="291656"/>
                    <a:pt x="276381" y="286160"/>
                    <a:pt x="283162" y="286160"/>
                  </a:cubicBezTo>
                  <a:close/>
                  <a:moveTo>
                    <a:pt x="361536" y="284804"/>
                  </a:moveTo>
                  <a:cubicBezTo>
                    <a:pt x="369031" y="284804"/>
                    <a:pt x="375098" y="290871"/>
                    <a:pt x="375098" y="298366"/>
                  </a:cubicBezTo>
                  <a:cubicBezTo>
                    <a:pt x="375098" y="305861"/>
                    <a:pt x="369031" y="311928"/>
                    <a:pt x="361536" y="311928"/>
                  </a:cubicBezTo>
                  <a:cubicBezTo>
                    <a:pt x="354041" y="311928"/>
                    <a:pt x="347974" y="305861"/>
                    <a:pt x="347974" y="298366"/>
                  </a:cubicBezTo>
                  <a:cubicBezTo>
                    <a:pt x="347974" y="290871"/>
                    <a:pt x="354041" y="284804"/>
                    <a:pt x="361536" y="284804"/>
                  </a:cubicBezTo>
                  <a:close/>
                  <a:moveTo>
                    <a:pt x="518428" y="281735"/>
                  </a:moveTo>
                  <a:cubicBezTo>
                    <a:pt x="527636" y="281735"/>
                    <a:pt x="535060" y="289158"/>
                    <a:pt x="535060" y="298366"/>
                  </a:cubicBezTo>
                  <a:cubicBezTo>
                    <a:pt x="535060" y="307574"/>
                    <a:pt x="527636" y="314998"/>
                    <a:pt x="518428" y="314998"/>
                  </a:cubicBezTo>
                  <a:cubicBezTo>
                    <a:pt x="509220" y="314998"/>
                    <a:pt x="501797" y="307574"/>
                    <a:pt x="501797" y="298366"/>
                  </a:cubicBezTo>
                  <a:cubicBezTo>
                    <a:pt x="501797" y="289158"/>
                    <a:pt x="509220" y="281735"/>
                    <a:pt x="518428" y="281735"/>
                  </a:cubicBezTo>
                  <a:close/>
                  <a:moveTo>
                    <a:pt x="596946" y="279950"/>
                  </a:moveTo>
                  <a:cubicBezTo>
                    <a:pt x="607082" y="279950"/>
                    <a:pt x="615362" y="288159"/>
                    <a:pt x="615362" y="298366"/>
                  </a:cubicBezTo>
                  <a:cubicBezTo>
                    <a:pt x="615362" y="308573"/>
                    <a:pt x="607082" y="316782"/>
                    <a:pt x="596946" y="316782"/>
                  </a:cubicBezTo>
                  <a:cubicBezTo>
                    <a:pt x="586810" y="316782"/>
                    <a:pt x="578530" y="308573"/>
                    <a:pt x="578530" y="298366"/>
                  </a:cubicBezTo>
                  <a:cubicBezTo>
                    <a:pt x="578530" y="288230"/>
                    <a:pt x="586739" y="279950"/>
                    <a:pt x="596946" y="279950"/>
                  </a:cubicBezTo>
                  <a:close/>
                  <a:moveTo>
                    <a:pt x="753766" y="275739"/>
                  </a:moveTo>
                  <a:cubicBezTo>
                    <a:pt x="766258" y="275739"/>
                    <a:pt x="776394" y="285875"/>
                    <a:pt x="776394" y="298366"/>
                  </a:cubicBezTo>
                  <a:cubicBezTo>
                    <a:pt x="776394" y="310858"/>
                    <a:pt x="766258" y="320994"/>
                    <a:pt x="753766" y="320994"/>
                  </a:cubicBezTo>
                  <a:cubicBezTo>
                    <a:pt x="741275" y="320994"/>
                    <a:pt x="731139" y="310858"/>
                    <a:pt x="731139" y="298366"/>
                  </a:cubicBezTo>
                  <a:cubicBezTo>
                    <a:pt x="731139" y="285875"/>
                    <a:pt x="741275" y="275739"/>
                    <a:pt x="753766" y="275739"/>
                  </a:cubicBezTo>
                  <a:close/>
                  <a:moveTo>
                    <a:pt x="832283" y="273241"/>
                  </a:moveTo>
                  <a:cubicBezTo>
                    <a:pt x="846131" y="273241"/>
                    <a:pt x="857337" y="284519"/>
                    <a:pt x="857337" y="298367"/>
                  </a:cubicBezTo>
                  <a:cubicBezTo>
                    <a:pt x="857337" y="312214"/>
                    <a:pt x="846059" y="323421"/>
                    <a:pt x="832283" y="323421"/>
                  </a:cubicBezTo>
                  <a:cubicBezTo>
                    <a:pt x="818436" y="323421"/>
                    <a:pt x="807229" y="312214"/>
                    <a:pt x="807229" y="298367"/>
                  </a:cubicBezTo>
                  <a:cubicBezTo>
                    <a:pt x="807229" y="284448"/>
                    <a:pt x="818436" y="273241"/>
                    <a:pt x="832283" y="273241"/>
                  </a:cubicBezTo>
                  <a:close/>
                  <a:moveTo>
                    <a:pt x="86939" y="249685"/>
                  </a:moveTo>
                  <a:cubicBezTo>
                    <a:pt x="92222" y="249685"/>
                    <a:pt x="96433" y="253968"/>
                    <a:pt x="96433" y="259179"/>
                  </a:cubicBezTo>
                  <a:cubicBezTo>
                    <a:pt x="96433" y="264389"/>
                    <a:pt x="92222" y="268601"/>
                    <a:pt x="86939" y="268672"/>
                  </a:cubicBezTo>
                  <a:cubicBezTo>
                    <a:pt x="81657" y="268672"/>
                    <a:pt x="77446" y="264389"/>
                    <a:pt x="77446" y="259179"/>
                  </a:cubicBezTo>
                  <a:cubicBezTo>
                    <a:pt x="77446" y="253896"/>
                    <a:pt x="81729" y="249685"/>
                    <a:pt x="86939" y="249685"/>
                  </a:cubicBezTo>
                  <a:close/>
                  <a:moveTo>
                    <a:pt x="165457" y="248686"/>
                  </a:moveTo>
                  <a:cubicBezTo>
                    <a:pt x="169097" y="248686"/>
                    <a:pt x="172309" y="250542"/>
                    <a:pt x="174165" y="253326"/>
                  </a:cubicBezTo>
                  <a:cubicBezTo>
                    <a:pt x="175307" y="254967"/>
                    <a:pt x="175950" y="257037"/>
                    <a:pt x="175950" y="259179"/>
                  </a:cubicBezTo>
                  <a:cubicBezTo>
                    <a:pt x="175950" y="261320"/>
                    <a:pt x="175307" y="263390"/>
                    <a:pt x="174165" y="265032"/>
                  </a:cubicBezTo>
                  <a:cubicBezTo>
                    <a:pt x="172238" y="267816"/>
                    <a:pt x="169026" y="269672"/>
                    <a:pt x="165457" y="269814"/>
                  </a:cubicBezTo>
                  <a:cubicBezTo>
                    <a:pt x="164672" y="269814"/>
                    <a:pt x="164029" y="269743"/>
                    <a:pt x="163315" y="269600"/>
                  </a:cubicBezTo>
                  <a:cubicBezTo>
                    <a:pt x="161317" y="269172"/>
                    <a:pt x="159461" y="268173"/>
                    <a:pt x="158033" y="266745"/>
                  </a:cubicBezTo>
                  <a:cubicBezTo>
                    <a:pt x="157534" y="266245"/>
                    <a:pt x="157105" y="265746"/>
                    <a:pt x="156748" y="265175"/>
                  </a:cubicBezTo>
                  <a:cubicBezTo>
                    <a:pt x="156035" y="264033"/>
                    <a:pt x="155464" y="262748"/>
                    <a:pt x="155178" y="261392"/>
                  </a:cubicBezTo>
                  <a:cubicBezTo>
                    <a:pt x="155035" y="260678"/>
                    <a:pt x="154964" y="259964"/>
                    <a:pt x="154964" y="259250"/>
                  </a:cubicBezTo>
                  <a:cubicBezTo>
                    <a:pt x="154964" y="258465"/>
                    <a:pt x="155035" y="257823"/>
                    <a:pt x="155178" y="257109"/>
                  </a:cubicBezTo>
                  <a:cubicBezTo>
                    <a:pt x="155464" y="255681"/>
                    <a:pt x="155963" y="254468"/>
                    <a:pt x="156748" y="253326"/>
                  </a:cubicBezTo>
                  <a:cubicBezTo>
                    <a:pt x="157105" y="252755"/>
                    <a:pt x="157534" y="252255"/>
                    <a:pt x="158033" y="251755"/>
                  </a:cubicBezTo>
                  <a:cubicBezTo>
                    <a:pt x="159461" y="250328"/>
                    <a:pt x="161245" y="249328"/>
                    <a:pt x="163315" y="248900"/>
                  </a:cubicBezTo>
                  <a:cubicBezTo>
                    <a:pt x="164029" y="248757"/>
                    <a:pt x="164743" y="248686"/>
                    <a:pt x="165457" y="248686"/>
                  </a:cubicBezTo>
                  <a:close/>
                  <a:moveTo>
                    <a:pt x="322349" y="246259"/>
                  </a:moveTo>
                  <a:cubicBezTo>
                    <a:pt x="324990" y="246259"/>
                    <a:pt x="327489" y="247116"/>
                    <a:pt x="329559" y="248472"/>
                  </a:cubicBezTo>
                  <a:cubicBezTo>
                    <a:pt x="332913" y="250827"/>
                    <a:pt x="335198" y="254753"/>
                    <a:pt x="335198" y="259179"/>
                  </a:cubicBezTo>
                  <a:cubicBezTo>
                    <a:pt x="335198" y="263604"/>
                    <a:pt x="332985" y="267530"/>
                    <a:pt x="329559" y="269886"/>
                  </a:cubicBezTo>
                  <a:cubicBezTo>
                    <a:pt x="327489" y="271313"/>
                    <a:pt x="324990" y="272098"/>
                    <a:pt x="322349" y="272098"/>
                  </a:cubicBezTo>
                  <a:cubicBezTo>
                    <a:pt x="321493" y="272098"/>
                    <a:pt x="320636" y="271956"/>
                    <a:pt x="319780" y="271813"/>
                  </a:cubicBezTo>
                  <a:cubicBezTo>
                    <a:pt x="313927" y="270599"/>
                    <a:pt x="309501" y="265389"/>
                    <a:pt x="309501" y="259179"/>
                  </a:cubicBezTo>
                  <a:cubicBezTo>
                    <a:pt x="309501" y="252969"/>
                    <a:pt x="313927" y="247758"/>
                    <a:pt x="319780" y="246545"/>
                  </a:cubicBezTo>
                  <a:cubicBezTo>
                    <a:pt x="320565" y="246330"/>
                    <a:pt x="321493" y="246259"/>
                    <a:pt x="322349" y="246259"/>
                  </a:cubicBezTo>
                  <a:close/>
                  <a:moveTo>
                    <a:pt x="400795" y="244903"/>
                  </a:moveTo>
                  <a:cubicBezTo>
                    <a:pt x="408718" y="244903"/>
                    <a:pt x="415071" y="251327"/>
                    <a:pt x="415071" y="259179"/>
                  </a:cubicBezTo>
                  <a:cubicBezTo>
                    <a:pt x="415071" y="267031"/>
                    <a:pt x="408647" y="273455"/>
                    <a:pt x="400795" y="273455"/>
                  </a:cubicBezTo>
                  <a:cubicBezTo>
                    <a:pt x="392943" y="273455"/>
                    <a:pt x="386519" y="267031"/>
                    <a:pt x="386519" y="259179"/>
                  </a:cubicBezTo>
                  <a:cubicBezTo>
                    <a:pt x="386519" y="251256"/>
                    <a:pt x="392943" y="244903"/>
                    <a:pt x="400795" y="244903"/>
                  </a:cubicBezTo>
                  <a:close/>
                  <a:moveTo>
                    <a:pt x="557687" y="241691"/>
                  </a:moveTo>
                  <a:cubicBezTo>
                    <a:pt x="567323" y="241691"/>
                    <a:pt x="575175" y="249543"/>
                    <a:pt x="575175" y="259179"/>
                  </a:cubicBezTo>
                  <a:cubicBezTo>
                    <a:pt x="575175" y="268815"/>
                    <a:pt x="567323" y="276667"/>
                    <a:pt x="557687" y="276667"/>
                  </a:cubicBezTo>
                  <a:cubicBezTo>
                    <a:pt x="548051" y="276667"/>
                    <a:pt x="540199" y="268815"/>
                    <a:pt x="540199" y="259179"/>
                  </a:cubicBezTo>
                  <a:cubicBezTo>
                    <a:pt x="540199" y="249543"/>
                    <a:pt x="548051" y="241691"/>
                    <a:pt x="557687" y="241691"/>
                  </a:cubicBezTo>
                  <a:close/>
                  <a:moveTo>
                    <a:pt x="636061" y="239764"/>
                  </a:moveTo>
                  <a:cubicBezTo>
                    <a:pt x="642771" y="239764"/>
                    <a:pt x="648695" y="243190"/>
                    <a:pt x="652193" y="248330"/>
                  </a:cubicBezTo>
                  <a:cubicBezTo>
                    <a:pt x="654263" y="251399"/>
                    <a:pt x="655476" y="255182"/>
                    <a:pt x="655476" y="259179"/>
                  </a:cubicBezTo>
                  <a:cubicBezTo>
                    <a:pt x="655476" y="263177"/>
                    <a:pt x="654263" y="266960"/>
                    <a:pt x="652193" y="270029"/>
                  </a:cubicBezTo>
                  <a:cubicBezTo>
                    <a:pt x="648695" y="275168"/>
                    <a:pt x="642842" y="278594"/>
                    <a:pt x="636061" y="278594"/>
                  </a:cubicBezTo>
                  <a:cubicBezTo>
                    <a:pt x="634705" y="278594"/>
                    <a:pt x="633420" y="278452"/>
                    <a:pt x="632135" y="278166"/>
                  </a:cubicBezTo>
                  <a:cubicBezTo>
                    <a:pt x="628352" y="277381"/>
                    <a:pt x="624997" y="275525"/>
                    <a:pt x="622356" y="272884"/>
                  </a:cubicBezTo>
                  <a:cubicBezTo>
                    <a:pt x="621500" y="272028"/>
                    <a:pt x="620715" y="271028"/>
                    <a:pt x="620001" y="270029"/>
                  </a:cubicBezTo>
                  <a:cubicBezTo>
                    <a:pt x="618573" y="267959"/>
                    <a:pt x="617574" y="265603"/>
                    <a:pt x="617074" y="263105"/>
                  </a:cubicBezTo>
                  <a:cubicBezTo>
                    <a:pt x="616789" y="261820"/>
                    <a:pt x="616646" y="260535"/>
                    <a:pt x="616646" y="259179"/>
                  </a:cubicBezTo>
                  <a:cubicBezTo>
                    <a:pt x="616646" y="257823"/>
                    <a:pt x="616789" y="256538"/>
                    <a:pt x="617074" y="255253"/>
                  </a:cubicBezTo>
                  <a:cubicBezTo>
                    <a:pt x="617574" y="252755"/>
                    <a:pt x="618573" y="250400"/>
                    <a:pt x="620001" y="248330"/>
                  </a:cubicBezTo>
                  <a:cubicBezTo>
                    <a:pt x="620715" y="247330"/>
                    <a:pt x="621500" y="246331"/>
                    <a:pt x="622356" y="245474"/>
                  </a:cubicBezTo>
                  <a:cubicBezTo>
                    <a:pt x="624926" y="242833"/>
                    <a:pt x="628352" y="240977"/>
                    <a:pt x="632135" y="240192"/>
                  </a:cubicBezTo>
                  <a:cubicBezTo>
                    <a:pt x="633420" y="239907"/>
                    <a:pt x="634705" y="239764"/>
                    <a:pt x="636061" y="239764"/>
                  </a:cubicBezTo>
                  <a:close/>
                  <a:moveTo>
                    <a:pt x="793025" y="235338"/>
                  </a:moveTo>
                  <a:cubicBezTo>
                    <a:pt x="797950" y="235338"/>
                    <a:pt x="802590" y="236837"/>
                    <a:pt x="806373" y="239407"/>
                  </a:cubicBezTo>
                  <a:cubicBezTo>
                    <a:pt x="812725" y="243689"/>
                    <a:pt x="816865" y="250970"/>
                    <a:pt x="816865" y="259179"/>
                  </a:cubicBezTo>
                  <a:cubicBezTo>
                    <a:pt x="816865" y="267387"/>
                    <a:pt x="812654" y="274597"/>
                    <a:pt x="806373" y="278951"/>
                  </a:cubicBezTo>
                  <a:cubicBezTo>
                    <a:pt x="802518" y="281521"/>
                    <a:pt x="797950" y="283020"/>
                    <a:pt x="793025" y="283020"/>
                  </a:cubicBezTo>
                  <a:cubicBezTo>
                    <a:pt x="791383" y="283020"/>
                    <a:pt x="789813" y="282805"/>
                    <a:pt x="788242" y="282520"/>
                  </a:cubicBezTo>
                  <a:cubicBezTo>
                    <a:pt x="777321" y="280307"/>
                    <a:pt x="769184" y="270671"/>
                    <a:pt x="769184" y="259179"/>
                  </a:cubicBezTo>
                  <a:cubicBezTo>
                    <a:pt x="769184" y="247687"/>
                    <a:pt x="777393" y="238050"/>
                    <a:pt x="788242" y="235838"/>
                  </a:cubicBezTo>
                  <a:cubicBezTo>
                    <a:pt x="789741" y="235481"/>
                    <a:pt x="791383" y="235338"/>
                    <a:pt x="793025" y="235338"/>
                  </a:cubicBezTo>
                  <a:close/>
                  <a:moveTo>
                    <a:pt x="871470" y="232768"/>
                  </a:moveTo>
                  <a:cubicBezTo>
                    <a:pt x="886032" y="232768"/>
                    <a:pt x="897881" y="244617"/>
                    <a:pt x="897881" y="259178"/>
                  </a:cubicBezTo>
                  <a:cubicBezTo>
                    <a:pt x="897881" y="273740"/>
                    <a:pt x="886032" y="285589"/>
                    <a:pt x="871470" y="285589"/>
                  </a:cubicBezTo>
                  <a:cubicBezTo>
                    <a:pt x="856909" y="285589"/>
                    <a:pt x="845060" y="273740"/>
                    <a:pt x="845060" y="259178"/>
                  </a:cubicBezTo>
                  <a:cubicBezTo>
                    <a:pt x="845060" y="244617"/>
                    <a:pt x="856909" y="232768"/>
                    <a:pt x="871470" y="232768"/>
                  </a:cubicBezTo>
                  <a:close/>
                  <a:moveTo>
                    <a:pt x="126198" y="209927"/>
                  </a:moveTo>
                  <a:cubicBezTo>
                    <a:pt x="131694" y="209927"/>
                    <a:pt x="136191" y="214424"/>
                    <a:pt x="136191" y="219920"/>
                  </a:cubicBezTo>
                  <a:cubicBezTo>
                    <a:pt x="136191" y="225416"/>
                    <a:pt x="131694" y="229913"/>
                    <a:pt x="126198" y="229913"/>
                  </a:cubicBezTo>
                  <a:cubicBezTo>
                    <a:pt x="120631" y="229913"/>
                    <a:pt x="116205" y="225416"/>
                    <a:pt x="116205" y="219920"/>
                  </a:cubicBezTo>
                  <a:cubicBezTo>
                    <a:pt x="116205" y="214353"/>
                    <a:pt x="120702" y="209927"/>
                    <a:pt x="126198" y="209927"/>
                  </a:cubicBezTo>
                  <a:close/>
                  <a:moveTo>
                    <a:pt x="204644" y="208856"/>
                  </a:moveTo>
                  <a:cubicBezTo>
                    <a:pt x="210782" y="208856"/>
                    <a:pt x="215708" y="213853"/>
                    <a:pt x="215708" y="219920"/>
                  </a:cubicBezTo>
                  <a:cubicBezTo>
                    <a:pt x="215708" y="226058"/>
                    <a:pt x="210782" y="230984"/>
                    <a:pt x="204644" y="230984"/>
                  </a:cubicBezTo>
                  <a:cubicBezTo>
                    <a:pt x="198505" y="230984"/>
                    <a:pt x="193580" y="225987"/>
                    <a:pt x="193580" y="219920"/>
                  </a:cubicBezTo>
                  <a:cubicBezTo>
                    <a:pt x="193580" y="213781"/>
                    <a:pt x="198577" y="208856"/>
                    <a:pt x="204644" y="208856"/>
                  </a:cubicBezTo>
                  <a:close/>
                  <a:moveTo>
                    <a:pt x="361536" y="206358"/>
                  </a:moveTo>
                  <a:cubicBezTo>
                    <a:pt x="369031" y="206358"/>
                    <a:pt x="375098" y="212425"/>
                    <a:pt x="375098" y="219920"/>
                  </a:cubicBezTo>
                  <a:cubicBezTo>
                    <a:pt x="375098" y="227415"/>
                    <a:pt x="369031" y="233482"/>
                    <a:pt x="361536" y="233482"/>
                  </a:cubicBezTo>
                  <a:cubicBezTo>
                    <a:pt x="354041" y="233482"/>
                    <a:pt x="347974" y="227415"/>
                    <a:pt x="347974" y="219920"/>
                  </a:cubicBezTo>
                  <a:cubicBezTo>
                    <a:pt x="347974" y="212425"/>
                    <a:pt x="354041" y="206358"/>
                    <a:pt x="361536" y="206358"/>
                  </a:cubicBezTo>
                  <a:close/>
                  <a:moveTo>
                    <a:pt x="440054" y="204930"/>
                  </a:moveTo>
                  <a:cubicBezTo>
                    <a:pt x="448334" y="204930"/>
                    <a:pt x="455043" y="211640"/>
                    <a:pt x="455043" y="219920"/>
                  </a:cubicBezTo>
                  <a:cubicBezTo>
                    <a:pt x="455043" y="228200"/>
                    <a:pt x="448262" y="234981"/>
                    <a:pt x="440054" y="234909"/>
                  </a:cubicBezTo>
                  <a:cubicBezTo>
                    <a:pt x="431774" y="234909"/>
                    <a:pt x="425064" y="228200"/>
                    <a:pt x="425064" y="219920"/>
                  </a:cubicBezTo>
                  <a:cubicBezTo>
                    <a:pt x="425064" y="211640"/>
                    <a:pt x="431774" y="204930"/>
                    <a:pt x="440054" y="204930"/>
                  </a:cubicBezTo>
                  <a:close/>
                  <a:moveTo>
                    <a:pt x="596946" y="201504"/>
                  </a:moveTo>
                  <a:cubicBezTo>
                    <a:pt x="607082" y="201504"/>
                    <a:pt x="615362" y="209713"/>
                    <a:pt x="615362" y="219920"/>
                  </a:cubicBezTo>
                  <a:cubicBezTo>
                    <a:pt x="615362" y="230127"/>
                    <a:pt x="607082" y="238407"/>
                    <a:pt x="596946" y="238336"/>
                  </a:cubicBezTo>
                  <a:cubicBezTo>
                    <a:pt x="586810" y="238336"/>
                    <a:pt x="578530" y="230127"/>
                    <a:pt x="578530" y="219920"/>
                  </a:cubicBezTo>
                  <a:cubicBezTo>
                    <a:pt x="578530" y="209784"/>
                    <a:pt x="586739" y="201504"/>
                    <a:pt x="596946" y="201504"/>
                  </a:cubicBezTo>
                  <a:close/>
                  <a:moveTo>
                    <a:pt x="675321" y="199506"/>
                  </a:moveTo>
                  <a:cubicBezTo>
                    <a:pt x="686598" y="199506"/>
                    <a:pt x="695735" y="208643"/>
                    <a:pt x="695735" y="219921"/>
                  </a:cubicBezTo>
                  <a:cubicBezTo>
                    <a:pt x="695735" y="231199"/>
                    <a:pt x="686598" y="240407"/>
                    <a:pt x="675321" y="240335"/>
                  </a:cubicBezTo>
                  <a:cubicBezTo>
                    <a:pt x="664043" y="240335"/>
                    <a:pt x="654906" y="231199"/>
                    <a:pt x="654906" y="219921"/>
                  </a:cubicBezTo>
                  <a:cubicBezTo>
                    <a:pt x="654906" y="208643"/>
                    <a:pt x="664043" y="199506"/>
                    <a:pt x="675321" y="199506"/>
                  </a:cubicBezTo>
                  <a:close/>
                  <a:moveTo>
                    <a:pt x="832283" y="194866"/>
                  </a:moveTo>
                  <a:cubicBezTo>
                    <a:pt x="846131" y="194866"/>
                    <a:pt x="857337" y="206073"/>
                    <a:pt x="857337" y="219920"/>
                  </a:cubicBezTo>
                  <a:cubicBezTo>
                    <a:pt x="857337" y="233768"/>
                    <a:pt x="846059" y="245046"/>
                    <a:pt x="832283" y="245046"/>
                  </a:cubicBezTo>
                  <a:cubicBezTo>
                    <a:pt x="818436" y="245046"/>
                    <a:pt x="807229" y="233768"/>
                    <a:pt x="807229" y="219920"/>
                  </a:cubicBezTo>
                  <a:cubicBezTo>
                    <a:pt x="807229" y="206073"/>
                    <a:pt x="818436" y="194866"/>
                    <a:pt x="832283" y="194866"/>
                  </a:cubicBezTo>
                  <a:close/>
                  <a:moveTo>
                    <a:pt x="165529" y="170240"/>
                  </a:moveTo>
                  <a:cubicBezTo>
                    <a:pt x="169169" y="170240"/>
                    <a:pt x="172381" y="172096"/>
                    <a:pt x="174237" y="174880"/>
                  </a:cubicBezTo>
                  <a:cubicBezTo>
                    <a:pt x="175379" y="176521"/>
                    <a:pt x="176022" y="178591"/>
                    <a:pt x="176022" y="180733"/>
                  </a:cubicBezTo>
                  <a:cubicBezTo>
                    <a:pt x="176022" y="182160"/>
                    <a:pt x="175665" y="183517"/>
                    <a:pt x="175165" y="184801"/>
                  </a:cubicBezTo>
                  <a:cubicBezTo>
                    <a:pt x="174879" y="185444"/>
                    <a:pt x="174523" y="186015"/>
                    <a:pt x="174166" y="186586"/>
                  </a:cubicBezTo>
                  <a:cubicBezTo>
                    <a:pt x="173737" y="187157"/>
                    <a:pt x="173309" y="187657"/>
                    <a:pt x="173024" y="188299"/>
                  </a:cubicBezTo>
                  <a:cubicBezTo>
                    <a:pt x="171096" y="190226"/>
                    <a:pt x="168527" y="191368"/>
                    <a:pt x="165600" y="191368"/>
                  </a:cubicBezTo>
                  <a:cubicBezTo>
                    <a:pt x="164815" y="191368"/>
                    <a:pt x="164173" y="191297"/>
                    <a:pt x="163459" y="191154"/>
                  </a:cubicBezTo>
                  <a:cubicBezTo>
                    <a:pt x="161460" y="190726"/>
                    <a:pt x="159604" y="189727"/>
                    <a:pt x="158177" y="188299"/>
                  </a:cubicBezTo>
                  <a:cubicBezTo>
                    <a:pt x="157677" y="187799"/>
                    <a:pt x="157249" y="187300"/>
                    <a:pt x="156892" y="186729"/>
                  </a:cubicBezTo>
                  <a:cubicBezTo>
                    <a:pt x="156464" y="186158"/>
                    <a:pt x="156178" y="185587"/>
                    <a:pt x="155893" y="184944"/>
                  </a:cubicBezTo>
                  <a:cubicBezTo>
                    <a:pt x="155607" y="184302"/>
                    <a:pt x="155393" y="183659"/>
                    <a:pt x="155250" y="182946"/>
                  </a:cubicBezTo>
                  <a:cubicBezTo>
                    <a:pt x="155107" y="182232"/>
                    <a:pt x="155036" y="181518"/>
                    <a:pt x="155036" y="180804"/>
                  </a:cubicBezTo>
                  <a:cubicBezTo>
                    <a:pt x="155036" y="180019"/>
                    <a:pt x="155107" y="179377"/>
                    <a:pt x="155250" y="178663"/>
                  </a:cubicBezTo>
                  <a:cubicBezTo>
                    <a:pt x="155536" y="177235"/>
                    <a:pt x="156035" y="176022"/>
                    <a:pt x="156820" y="174880"/>
                  </a:cubicBezTo>
                  <a:cubicBezTo>
                    <a:pt x="157177" y="174309"/>
                    <a:pt x="157606" y="173809"/>
                    <a:pt x="158105" y="173309"/>
                  </a:cubicBezTo>
                  <a:cubicBezTo>
                    <a:pt x="159533" y="171882"/>
                    <a:pt x="161317" y="170882"/>
                    <a:pt x="163387" y="170454"/>
                  </a:cubicBezTo>
                  <a:cubicBezTo>
                    <a:pt x="164101" y="170311"/>
                    <a:pt x="164815" y="170240"/>
                    <a:pt x="165529" y="170240"/>
                  </a:cubicBezTo>
                  <a:close/>
                  <a:moveTo>
                    <a:pt x="243903" y="169098"/>
                  </a:moveTo>
                  <a:cubicBezTo>
                    <a:pt x="250327" y="169098"/>
                    <a:pt x="255538" y="174309"/>
                    <a:pt x="255538" y="180733"/>
                  </a:cubicBezTo>
                  <a:cubicBezTo>
                    <a:pt x="255538" y="182303"/>
                    <a:pt x="255181" y="183874"/>
                    <a:pt x="254610" y="185230"/>
                  </a:cubicBezTo>
                  <a:cubicBezTo>
                    <a:pt x="253967" y="186657"/>
                    <a:pt x="253182" y="187871"/>
                    <a:pt x="252111" y="188942"/>
                  </a:cubicBezTo>
                  <a:cubicBezTo>
                    <a:pt x="250041" y="191083"/>
                    <a:pt x="247115" y="192368"/>
                    <a:pt x="243903" y="192368"/>
                  </a:cubicBezTo>
                  <a:cubicBezTo>
                    <a:pt x="240691" y="192368"/>
                    <a:pt x="237764" y="191012"/>
                    <a:pt x="235694" y="188942"/>
                  </a:cubicBezTo>
                  <a:cubicBezTo>
                    <a:pt x="234624" y="187871"/>
                    <a:pt x="233767" y="186586"/>
                    <a:pt x="233196" y="185230"/>
                  </a:cubicBezTo>
                  <a:cubicBezTo>
                    <a:pt x="232625" y="183874"/>
                    <a:pt x="232268" y="182303"/>
                    <a:pt x="232268" y="180733"/>
                  </a:cubicBezTo>
                  <a:cubicBezTo>
                    <a:pt x="232268" y="174309"/>
                    <a:pt x="237479" y="169098"/>
                    <a:pt x="243903" y="169098"/>
                  </a:cubicBezTo>
                  <a:close/>
                  <a:moveTo>
                    <a:pt x="400795" y="166385"/>
                  </a:moveTo>
                  <a:cubicBezTo>
                    <a:pt x="408718" y="166385"/>
                    <a:pt x="415071" y="172809"/>
                    <a:pt x="415071" y="180661"/>
                  </a:cubicBezTo>
                  <a:cubicBezTo>
                    <a:pt x="415071" y="182660"/>
                    <a:pt x="414642" y="184515"/>
                    <a:pt x="413929" y="186229"/>
                  </a:cubicBezTo>
                  <a:cubicBezTo>
                    <a:pt x="413215" y="187942"/>
                    <a:pt x="412144" y="189512"/>
                    <a:pt x="410859" y="190797"/>
                  </a:cubicBezTo>
                  <a:cubicBezTo>
                    <a:pt x="408290" y="193438"/>
                    <a:pt x="404721" y="195008"/>
                    <a:pt x="400795" y="195008"/>
                  </a:cubicBezTo>
                  <a:cubicBezTo>
                    <a:pt x="396869" y="195008"/>
                    <a:pt x="393300" y="193366"/>
                    <a:pt x="390730" y="190797"/>
                  </a:cubicBezTo>
                  <a:cubicBezTo>
                    <a:pt x="389446" y="189441"/>
                    <a:pt x="388375" y="187942"/>
                    <a:pt x="387661" y="186229"/>
                  </a:cubicBezTo>
                  <a:cubicBezTo>
                    <a:pt x="386947" y="184515"/>
                    <a:pt x="386519" y="182660"/>
                    <a:pt x="386519" y="180661"/>
                  </a:cubicBezTo>
                  <a:cubicBezTo>
                    <a:pt x="386519" y="172738"/>
                    <a:pt x="392943" y="166385"/>
                    <a:pt x="400795" y="166385"/>
                  </a:cubicBezTo>
                  <a:close/>
                  <a:moveTo>
                    <a:pt x="479098" y="164815"/>
                  </a:moveTo>
                  <a:cubicBezTo>
                    <a:pt x="484594" y="164815"/>
                    <a:pt x="489376" y="167599"/>
                    <a:pt x="492232" y="171810"/>
                  </a:cubicBezTo>
                  <a:cubicBezTo>
                    <a:pt x="493945" y="174380"/>
                    <a:pt x="494944" y="177378"/>
                    <a:pt x="494944" y="180661"/>
                  </a:cubicBezTo>
                  <a:cubicBezTo>
                    <a:pt x="494944" y="182803"/>
                    <a:pt x="494516" y="184873"/>
                    <a:pt x="493731" y="186800"/>
                  </a:cubicBezTo>
                  <a:cubicBezTo>
                    <a:pt x="493374" y="187799"/>
                    <a:pt x="492874" y="188656"/>
                    <a:pt x="492303" y="189512"/>
                  </a:cubicBezTo>
                  <a:cubicBezTo>
                    <a:pt x="491732" y="190369"/>
                    <a:pt x="491090" y="191154"/>
                    <a:pt x="490304" y="191939"/>
                  </a:cubicBezTo>
                  <a:cubicBezTo>
                    <a:pt x="487449" y="194794"/>
                    <a:pt x="483452" y="196579"/>
                    <a:pt x="479098" y="196579"/>
                  </a:cubicBezTo>
                  <a:cubicBezTo>
                    <a:pt x="477956" y="196579"/>
                    <a:pt x="476885" y="196436"/>
                    <a:pt x="475886" y="196222"/>
                  </a:cubicBezTo>
                  <a:cubicBezTo>
                    <a:pt x="472816" y="195651"/>
                    <a:pt x="470033" y="194081"/>
                    <a:pt x="467891" y="191939"/>
                  </a:cubicBezTo>
                  <a:cubicBezTo>
                    <a:pt x="467177" y="191225"/>
                    <a:pt x="466535" y="190440"/>
                    <a:pt x="465964" y="189584"/>
                  </a:cubicBezTo>
                  <a:cubicBezTo>
                    <a:pt x="465393" y="188727"/>
                    <a:pt x="464965" y="187799"/>
                    <a:pt x="464536" y="186871"/>
                  </a:cubicBezTo>
                  <a:cubicBezTo>
                    <a:pt x="464108" y="185872"/>
                    <a:pt x="463823" y="184873"/>
                    <a:pt x="463608" y="183873"/>
                  </a:cubicBezTo>
                  <a:cubicBezTo>
                    <a:pt x="463466" y="182803"/>
                    <a:pt x="463323" y="181732"/>
                    <a:pt x="463323" y="180661"/>
                  </a:cubicBezTo>
                  <a:cubicBezTo>
                    <a:pt x="463323" y="179519"/>
                    <a:pt x="463394" y="178449"/>
                    <a:pt x="463608" y="177449"/>
                  </a:cubicBezTo>
                  <a:cubicBezTo>
                    <a:pt x="464037" y="175379"/>
                    <a:pt x="464822" y="173523"/>
                    <a:pt x="465964" y="171810"/>
                  </a:cubicBezTo>
                  <a:cubicBezTo>
                    <a:pt x="466535" y="170954"/>
                    <a:pt x="467177" y="170168"/>
                    <a:pt x="467891" y="169455"/>
                  </a:cubicBezTo>
                  <a:cubicBezTo>
                    <a:pt x="470033" y="167313"/>
                    <a:pt x="472816" y="165814"/>
                    <a:pt x="475886" y="165172"/>
                  </a:cubicBezTo>
                  <a:cubicBezTo>
                    <a:pt x="476956" y="164958"/>
                    <a:pt x="478027" y="164815"/>
                    <a:pt x="479098" y="164815"/>
                  </a:cubicBezTo>
                  <a:close/>
                  <a:moveTo>
                    <a:pt x="636061" y="161317"/>
                  </a:moveTo>
                  <a:cubicBezTo>
                    <a:pt x="642771" y="161317"/>
                    <a:pt x="648695" y="164743"/>
                    <a:pt x="652193" y="169883"/>
                  </a:cubicBezTo>
                  <a:cubicBezTo>
                    <a:pt x="654263" y="172952"/>
                    <a:pt x="655476" y="176735"/>
                    <a:pt x="655476" y="180732"/>
                  </a:cubicBezTo>
                  <a:cubicBezTo>
                    <a:pt x="655476" y="183445"/>
                    <a:pt x="654977" y="185943"/>
                    <a:pt x="653977" y="188298"/>
                  </a:cubicBezTo>
                  <a:cubicBezTo>
                    <a:pt x="653478" y="189441"/>
                    <a:pt x="652907" y="190583"/>
                    <a:pt x="652193" y="191582"/>
                  </a:cubicBezTo>
                  <a:cubicBezTo>
                    <a:pt x="651479" y="192581"/>
                    <a:pt x="650694" y="193581"/>
                    <a:pt x="649766" y="194437"/>
                  </a:cubicBezTo>
                  <a:cubicBezTo>
                    <a:pt x="646268" y="198006"/>
                    <a:pt x="641415" y="200148"/>
                    <a:pt x="636061" y="200148"/>
                  </a:cubicBezTo>
                  <a:cubicBezTo>
                    <a:pt x="634705" y="200148"/>
                    <a:pt x="633420" y="200005"/>
                    <a:pt x="632135" y="199719"/>
                  </a:cubicBezTo>
                  <a:cubicBezTo>
                    <a:pt x="628352" y="198934"/>
                    <a:pt x="624997" y="197078"/>
                    <a:pt x="622356" y="194437"/>
                  </a:cubicBezTo>
                  <a:cubicBezTo>
                    <a:pt x="621500" y="193581"/>
                    <a:pt x="620715" y="192581"/>
                    <a:pt x="620001" y="191582"/>
                  </a:cubicBezTo>
                  <a:cubicBezTo>
                    <a:pt x="619287" y="190583"/>
                    <a:pt x="618716" y="189441"/>
                    <a:pt x="618216" y="188298"/>
                  </a:cubicBezTo>
                  <a:cubicBezTo>
                    <a:pt x="617717" y="187156"/>
                    <a:pt x="617360" y="185943"/>
                    <a:pt x="617074" y="184658"/>
                  </a:cubicBezTo>
                  <a:cubicBezTo>
                    <a:pt x="616789" y="183373"/>
                    <a:pt x="616646" y="182088"/>
                    <a:pt x="616646" y="180732"/>
                  </a:cubicBezTo>
                  <a:cubicBezTo>
                    <a:pt x="616646" y="179376"/>
                    <a:pt x="616789" y="178091"/>
                    <a:pt x="617074" y="176806"/>
                  </a:cubicBezTo>
                  <a:cubicBezTo>
                    <a:pt x="617574" y="174308"/>
                    <a:pt x="618573" y="171953"/>
                    <a:pt x="620001" y="169883"/>
                  </a:cubicBezTo>
                  <a:cubicBezTo>
                    <a:pt x="620715" y="168883"/>
                    <a:pt x="621500" y="167884"/>
                    <a:pt x="622356" y="167027"/>
                  </a:cubicBezTo>
                  <a:cubicBezTo>
                    <a:pt x="624926" y="164386"/>
                    <a:pt x="628352" y="162530"/>
                    <a:pt x="632135" y="161745"/>
                  </a:cubicBezTo>
                  <a:cubicBezTo>
                    <a:pt x="633420" y="161460"/>
                    <a:pt x="634705" y="161317"/>
                    <a:pt x="636061" y="161317"/>
                  </a:cubicBezTo>
                  <a:close/>
                  <a:moveTo>
                    <a:pt x="714579" y="159247"/>
                  </a:moveTo>
                  <a:cubicBezTo>
                    <a:pt x="726428" y="159247"/>
                    <a:pt x="736064" y="168883"/>
                    <a:pt x="736064" y="180732"/>
                  </a:cubicBezTo>
                  <a:cubicBezTo>
                    <a:pt x="736064" y="183659"/>
                    <a:pt x="735422" y="186514"/>
                    <a:pt x="734351" y="189084"/>
                  </a:cubicBezTo>
                  <a:cubicBezTo>
                    <a:pt x="733281" y="191653"/>
                    <a:pt x="731710" y="193937"/>
                    <a:pt x="729854" y="195936"/>
                  </a:cubicBezTo>
                  <a:cubicBezTo>
                    <a:pt x="726000" y="199791"/>
                    <a:pt x="720575" y="202218"/>
                    <a:pt x="714651" y="202218"/>
                  </a:cubicBezTo>
                  <a:cubicBezTo>
                    <a:pt x="708726" y="202218"/>
                    <a:pt x="703373" y="199862"/>
                    <a:pt x="699447" y="195936"/>
                  </a:cubicBezTo>
                  <a:cubicBezTo>
                    <a:pt x="697448" y="194009"/>
                    <a:pt x="695878" y="191653"/>
                    <a:pt x="694807" y="189084"/>
                  </a:cubicBezTo>
                  <a:cubicBezTo>
                    <a:pt x="693665" y="186514"/>
                    <a:pt x="693094" y="183730"/>
                    <a:pt x="693094" y="180732"/>
                  </a:cubicBezTo>
                  <a:cubicBezTo>
                    <a:pt x="693094" y="168883"/>
                    <a:pt x="702730" y="159247"/>
                    <a:pt x="714579" y="159247"/>
                  </a:cubicBezTo>
                  <a:close/>
                  <a:moveTo>
                    <a:pt x="871470" y="154322"/>
                  </a:moveTo>
                  <a:cubicBezTo>
                    <a:pt x="886032" y="154322"/>
                    <a:pt x="897881" y="166171"/>
                    <a:pt x="897881" y="180732"/>
                  </a:cubicBezTo>
                  <a:cubicBezTo>
                    <a:pt x="897881" y="184373"/>
                    <a:pt x="897167" y="187870"/>
                    <a:pt x="895811" y="191011"/>
                  </a:cubicBezTo>
                  <a:cubicBezTo>
                    <a:pt x="894455" y="194152"/>
                    <a:pt x="892527" y="197007"/>
                    <a:pt x="890172" y="199434"/>
                  </a:cubicBezTo>
                  <a:cubicBezTo>
                    <a:pt x="885389" y="204216"/>
                    <a:pt x="878751" y="207143"/>
                    <a:pt x="871470" y="207143"/>
                  </a:cubicBezTo>
                  <a:cubicBezTo>
                    <a:pt x="864118" y="207143"/>
                    <a:pt x="857551" y="204216"/>
                    <a:pt x="852769" y="199434"/>
                  </a:cubicBezTo>
                  <a:cubicBezTo>
                    <a:pt x="850413" y="197007"/>
                    <a:pt x="848486" y="194152"/>
                    <a:pt x="847130" y="191011"/>
                  </a:cubicBezTo>
                  <a:cubicBezTo>
                    <a:pt x="845774" y="187870"/>
                    <a:pt x="845060" y="184373"/>
                    <a:pt x="845060" y="180732"/>
                  </a:cubicBezTo>
                  <a:cubicBezTo>
                    <a:pt x="845060" y="166171"/>
                    <a:pt x="856909" y="154322"/>
                    <a:pt x="871470" y="154322"/>
                  </a:cubicBezTo>
                  <a:close/>
                  <a:moveTo>
                    <a:pt x="126198" y="131481"/>
                  </a:moveTo>
                  <a:cubicBezTo>
                    <a:pt x="131694" y="131481"/>
                    <a:pt x="136191" y="135978"/>
                    <a:pt x="136191" y="141474"/>
                  </a:cubicBezTo>
                  <a:cubicBezTo>
                    <a:pt x="136191" y="146970"/>
                    <a:pt x="131694" y="151467"/>
                    <a:pt x="126198" y="151467"/>
                  </a:cubicBezTo>
                  <a:cubicBezTo>
                    <a:pt x="120631" y="151467"/>
                    <a:pt x="116205" y="146970"/>
                    <a:pt x="116205" y="141474"/>
                  </a:cubicBezTo>
                  <a:cubicBezTo>
                    <a:pt x="116205" y="135907"/>
                    <a:pt x="120702" y="131481"/>
                    <a:pt x="126198" y="131481"/>
                  </a:cubicBezTo>
                  <a:close/>
                  <a:moveTo>
                    <a:pt x="204644" y="130410"/>
                  </a:moveTo>
                  <a:cubicBezTo>
                    <a:pt x="210782" y="130410"/>
                    <a:pt x="215708" y="135407"/>
                    <a:pt x="215708" y="141474"/>
                  </a:cubicBezTo>
                  <a:cubicBezTo>
                    <a:pt x="215708" y="147612"/>
                    <a:pt x="210782" y="152538"/>
                    <a:pt x="204644" y="152538"/>
                  </a:cubicBezTo>
                  <a:cubicBezTo>
                    <a:pt x="198505" y="152538"/>
                    <a:pt x="193580" y="147541"/>
                    <a:pt x="193580" y="141474"/>
                  </a:cubicBezTo>
                  <a:cubicBezTo>
                    <a:pt x="193580" y="135335"/>
                    <a:pt x="198577" y="130410"/>
                    <a:pt x="204644" y="130410"/>
                  </a:cubicBezTo>
                  <a:close/>
                  <a:moveTo>
                    <a:pt x="361536" y="127912"/>
                  </a:moveTo>
                  <a:cubicBezTo>
                    <a:pt x="369031" y="127912"/>
                    <a:pt x="375098" y="133979"/>
                    <a:pt x="375098" y="141474"/>
                  </a:cubicBezTo>
                  <a:cubicBezTo>
                    <a:pt x="375098" y="148969"/>
                    <a:pt x="369031" y="155036"/>
                    <a:pt x="361536" y="155036"/>
                  </a:cubicBezTo>
                  <a:cubicBezTo>
                    <a:pt x="354041" y="155036"/>
                    <a:pt x="347974" y="148969"/>
                    <a:pt x="347974" y="141474"/>
                  </a:cubicBezTo>
                  <a:cubicBezTo>
                    <a:pt x="347974" y="133979"/>
                    <a:pt x="354041" y="127912"/>
                    <a:pt x="361536" y="127912"/>
                  </a:cubicBezTo>
                  <a:close/>
                  <a:moveTo>
                    <a:pt x="440054" y="126484"/>
                  </a:moveTo>
                  <a:cubicBezTo>
                    <a:pt x="448334" y="126484"/>
                    <a:pt x="455043" y="133194"/>
                    <a:pt x="455043" y="141474"/>
                  </a:cubicBezTo>
                  <a:cubicBezTo>
                    <a:pt x="455043" y="149754"/>
                    <a:pt x="448262" y="156535"/>
                    <a:pt x="440054" y="156463"/>
                  </a:cubicBezTo>
                  <a:cubicBezTo>
                    <a:pt x="431774" y="156463"/>
                    <a:pt x="425064" y="149754"/>
                    <a:pt x="425064" y="141474"/>
                  </a:cubicBezTo>
                  <a:cubicBezTo>
                    <a:pt x="425064" y="133194"/>
                    <a:pt x="431774" y="126484"/>
                    <a:pt x="440054" y="126484"/>
                  </a:cubicBezTo>
                  <a:close/>
                  <a:moveTo>
                    <a:pt x="596946" y="123058"/>
                  </a:moveTo>
                  <a:cubicBezTo>
                    <a:pt x="607082" y="123058"/>
                    <a:pt x="615362" y="131267"/>
                    <a:pt x="615362" y="141474"/>
                  </a:cubicBezTo>
                  <a:cubicBezTo>
                    <a:pt x="615362" y="151681"/>
                    <a:pt x="607082" y="159890"/>
                    <a:pt x="596946" y="159890"/>
                  </a:cubicBezTo>
                  <a:cubicBezTo>
                    <a:pt x="586810" y="159890"/>
                    <a:pt x="578530" y="151681"/>
                    <a:pt x="578530" y="141474"/>
                  </a:cubicBezTo>
                  <a:cubicBezTo>
                    <a:pt x="578530" y="131338"/>
                    <a:pt x="586739" y="123058"/>
                    <a:pt x="596946" y="123058"/>
                  </a:cubicBezTo>
                  <a:close/>
                  <a:moveTo>
                    <a:pt x="675321" y="121059"/>
                  </a:moveTo>
                  <a:cubicBezTo>
                    <a:pt x="686598" y="121059"/>
                    <a:pt x="695735" y="130196"/>
                    <a:pt x="695735" y="141474"/>
                  </a:cubicBezTo>
                  <a:cubicBezTo>
                    <a:pt x="695735" y="152752"/>
                    <a:pt x="686598" y="161888"/>
                    <a:pt x="675321" y="161888"/>
                  </a:cubicBezTo>
                  <a:cubicBezTo>
                    <a:pt x="664043" y="161888"/>
                    <a:pt x="654906" y="152752"/>
                    <a:pt x="654906" y="141474"/>
                  </a:cubicBezTo>
                  <a:cubicBezTo>
                    <a:pt x="654906" y="130196"/>
                    <a:pt x="664043" y="121059"/>
                    <a:pt x="675321" y="121059"/>
                  </a:cubicBezTo>
                  <a:close/>
                  <a:moveTo>
                    <a:pt x="832283" y="116348"/>
                  </a:moveTo>
                  <a:cubicBezTo>
                    <a:pt x="846131" y="116348"/>
                    <a:pt x="857337" y="127626"/>
                    <a:pt x="857337" y="141474"/>
                  </a:cubicBezTo>
                  <a:cubicBezTo>
                    <a:pt x="857337" y="155321"/>
                    <a:pt x="846059" y="166599"/>
                    <a:pt x="832283" y="166528"/>
                  </a:cubicBezTo>
                  <a:cubicBezTo>
                    <a:pt x="818436" y="166528"/>
                    <a:pt x="807229" y="155321"/>
                    <a:pt x="807229" y="141474"/>
                  </a:cubicBezTo>
                  <a:cubicBezTo>
                    <a:pt x="807229" y="127555"/>
                    <a:pt x="818436" y="116348"/>
                    <a:pt x="832283" y="116348"/>
                  </a:cubicBezTo>
                  <a:close/>
                  <a:moveTo>
                    <a:pt x="910730" y="113636"/>
                  </a:moveTo>
                  <a:cubicBezTo>
                    <a:pt x="926076" y="113636"/>
                    <a:pt x="938496" y="126127"/>
                    <a:pt x="938496" y="141474"/>
                  </a:cubicBezTo>
                  <a:lnTo>
                    <a:pt x="930397" y="161004"/>
                  </a:lnTo>
                  <a:lnTo>
                    <a:pt x="949989" y="152895"/>
                  </a:lnTo>
                  <a:cubicBezTo>
                    <a:pt x="965335" y="152895"/>
                    <a:pt x="977755" y="165315"/>
                    <a:pt x="977755" y="180662"/>
                  </a:cubicBezTo>
                  <a:cubicBezTo>
                    <a:pt x="977755" y="184516"/>
                    <a:pt x="976970" y="188157"/>
                    <a:pt x="975542" y="191511"/>
                  </a:cubicBezTo>
                  <a:cubicBezTo>
                    <a:pt x="974115" y="194866"/>
                    <a:pt x="972045" y="197864"/>
                    <a:pt x="969618" y="200362"/>
                  </a:cubicBezTo>
                  <a:cubicBezTo>
                    <a:pt x="964621" y="205359"/>
                    <a:pt x="957698" y="208500"/>
                    <a:pt x="949989" y="208500"/>
                  </a:cubicBezTo>
                  <a:lnTo>
                    <a:pt x="930410" y="200383"/>
                  </a:lnTo>
                  <a:lnTo>
                    <a:pt x="938496" y="219920"/>
                  </a:lnTo>
                  <a:cubicBezTo>
                    <a:pt x="938496" y="235266"/>
                    <a:pt x="926005" y="247758"/>
                    <a:pt x="910730" y="247758"/>
                  </a:cubicBezTo>
                  <a:cubicBezTo>
                    <a:pt x="895383" y="247758"/>
                    <a:pt x="882963" y="235266"/>
                    <a:pt x="882963" y="219920"/>
                  </a:cubicBezTo>
                  <a:cubicBezTo>
                    <a:pt x="882963" y="204573"/>
                    <a:pt x="895383" y="192153"/>
                    <a:pt x="910730" y="192153"/>
                  </a:cubicBezTo>
                  <a:lnTo>
                    <a:pt x="930281" y="200246"/>
                  </a:lnTo>
                  <a:lnTo>
                    <a:pt x="924435" y="191511"/>
                  </a:lnTo>
                  <a:cubicBezTo>
                    <a:pt x="923007" y="188157"/>
                    <a:pt x="922222" y="184516"/>
                    <a:pt x="922222" y="180662"/>
                  </a:cubicBezTo>
                  <a:lnTo>
                    <a:pt x="930295" y="161159"/>
                  </a:lnTo>
                  <a:lnTo>
                    <a:pt x="910730" y="169241"/>
                  </a:lnTo>
                  <a:cubicBezTo>
                    <a:pt x="895383" y="169241"/>
                    <a:pt x="882963" y="156821"/>
                    <a:pt x="882963" y="141474"/>
                  </a:cubicBezTo>
                  <a:cubicBezTo>
                    <a:pt x="882963" y="126056"/>
                    <a:pt x="895383" y="113636"/>
                    <a:pt x="910730" y="113636"/>
                  </a:cubicBezTo>
                  <a:close/>
                  <a:moveTo>
                    <a:pt x="86939" y="92793"/>
                  </a:moveTo>
                  <a:cubicBezTo>
                    <a:pt x="92222" y="92793"/>
                    <a:pt x="96433" y="97076"/>
                    <a:pt x="96433" y="102286"/>
                  </a:cubicBezTo>
                  <a:cubicBezTo>
                    <a:pt x="96433" y="107497"/>
                    <a:pt x="92222" y="111709"/>
                    <a:pt x="86939" y="111780"/>
                  </a:cubicBezTo>
                  <a:cubicBezTo>
                    <a:pt x="81657" y="111780"/>
                    <a:pt x="77446" y="107497"/>
                    <a:pt x="77446" y="102286"/>
                  </a:cubicBezTo>
                  <a:cubicBezTo>
                    <a:pt x="77446" y="97004"/>
                    <a:pt x="81729" y="92793"/>
                    <a:pt x="86939" y="92793"/>
                  </a:cubicBezTo>
                  <a:close/>
                  <a:moveTo>
                    <a:pt x="165457" y="91794"/>
                  </a:moveTo>
                  <a:cubicBezTo>
                    <a:pt x="169097" y="91794"/>
                    <a:pt x="172309" y="93650"/>
                    <a:pt x="174165" y="96434"/>
                  </a:cubicBezTo>
                  <a:cubicBezTo>
                    <a:pt x="175307" y="98075"/>
                    <a:pt x="175950" y="100145"/>
                    <a:pt x="175950" y="102287"/>
                  </a:cubicBezTo>
                  <a:cubicBezTo>
                    <a:pt x="175950" y="104428"/>
                    <a:pt x="175307" y="106498"/>
                    <a:pt x="174165" y="108140"/>
                  </a:cubicBezTo>
                  <a:cubicBezTo>
                    <a:pt x="172238" y="110924"/>
                    <a:pt x="169026" y="112780"/>
                    <a:pt x="165457" y="112922"/>
                  </a:cubicBezTo>
                  <a:cubicBezTo>
                    <a:pt x="164672" y="112922"/>
                    <a:pt x="164029" y="112851"/>
                    <a:pt x="163315" y="112708"/>
                  </a:cubicBezTo>
                  <a:cubicBezTo>
                    <a:pt x="161317" y="112280"/>
                    <a:pt x="159461" y="111281"/>
                    <a:pt x="158033" y="109853"/>
                  </a:cubicBezTo>
                  <a:cubicBezTo>
                    <a:pt x="157534" y="109353"/>
                    <a:pt x="157105" y="108854"/>
                    <a:pt x="156748" y="108283"/>
                  </a:cubicBezTo>
                  <a:cubicBezTo>
                    <a:pt x="156035" y="107141"/>
                    <a:pt x="155464" y="105856"/>
                    <a:pt x="155178" y="104500"/>
                  </a:cubicBezTo>
                  <a:cubicBezTo>
                    <a:pt x="155035" y="103786"/>
                    <a:pt x="154964" y="103072"/>
                    <a:pt x="154964" y="102358"/>
                  </a:cubicBezTo>
                  <a:cubicBezTo>
                    <a:pt x="154964" y="101573"/>
                    <a:pt x="155035" y="100931"/>
                    <a:pt x="155178" y="100217"/>
                  </a:cubicBezTo>
                  <a:cubicBezTo>
                    <a:pt x="155464" y="98789"/>
                    <a:pt x="155963" y="97576"/>
                    <a:pt x="156748" y="96434"/>
                  </a:cubicBezTo>
                  <a:cubicBezTo>
                    <a:pt x="157105" y="95863"/>
                    <a:pt x="157534" y="95363"/>
                    <a:pt x="158033" y="94863"/>
                  </a:cubicBezTo>
                  <a:cubicBezTo>
                    <a:pt x="159461" y="93436"/>
                    <a:pt x="161245" y="92436"/>
                    <a:pt x="163315" y="92008"/>
                  </a:cubicBezTo>
                  <a:cubicBezTo>
                    <a:pt x="164029" y="91865"/>
                    <a:pt x="164743" y="91794"/>
                    <a:pt x="165457" y="91794"/>
                  </a:cubicBezTo>
                  <a:close/>
                  <a:moveTo>
                    <a:pt x="322349" y="89367"/>
                  </a:moveTo>
                  <a:cubicBezTo>
                    <a:pt x="324990" y="89367"/>
                    <a:pt x="327489" y="90224"/>
                    <a:pt x="329559" y="91580"/>
                  </a:cubicBezTo>
                  <a:cubicBezTo>
                    <a:pt x="332913" y="93935"/>
                    <a:pt x="335198" y="97861"/>
                    <a:pt x="335198" y="102287"/>
                  </a:cubicBezTo>
                  <a:cubicBezTo>
                    <a:pt x="335198" y="106712"/>
                    <a:pt x="332985" y="110638"/>
                    <a:pt x="329559" y="112994"/>
                  </a:cubicBezTo>
                  <a:cubicBezTo>
                    <a:pt x="327489" y="114421"/>
                    <a:pt x="324990" y="115206"/>
                    <a:pt x="322349" y="115206"/>
                  </a:cubicBezTo>
                  <a:cubicBezTo>
                    <a:pt x="321493" y="115206"/>
                    <a:pt x="320636" y="115064"/>
                    <a:pt x="319780" y="114921"/>
                  </a:cubicBezTo>
                  <a:cubicBezTo>
                    <a:pt x="313927" y="113707"/>
                    <a:pt x="309501" y="108497"/>
                    <a:pt x="309501" y="102287"/>
                  </a:cubicBezTo>
                  <a:cubicBezTo>
                    <a:pt x="309501" y="96077"/>
                    <a:pt x="313927" y="90866"/>
                    <a:pt x="319780" y="89653"/>
                  </a:cubicBezTo>
                  <a:cubicBezTo>
                    <a:pt x="320565" y="89438"/>
                    <a:pt x="321493" y="89367"/>
                    <a:pt x="322349" y="89367"/>
                  </a:cubicBezTo>
                  <a:close/>
                  <a:moveTo>
                    <a:pt x="400795" y="88011"/>
                  </a:moveTo>
                  <a:cubicBezTo>
                    <a:pt x="408718" y="88011"/>
                    <a:pt x="415071" y="94435"/>
                    <a:pt x="415071" y="102287"/>
                  </a:cubicBezTo>
                  <a:cubicBezTo>
                    <a:pt x="415071" y="110139"/>
                    <a:pt x="408647" y="116563"/>
                    <a:pt x="400795" y="116563"/>
                  </a:cubicBezTo>
                  <a:cubicBezTo>
                    <a:pt x="392943" y="116563"/>
                    <a:pt x="386519" y="110139"/>
                    <a:pt x="386519" y="102287"/>
                  </a:cubicBezTo>
                  <a:cubicBezTo>
                    <a:pt x="386519" y="94364"/>
                    <a:pt x="392943" y="88011"/>
                    <a:pt x="400795" y="88011"/>
                  </a:cubicBezTo>
                  <a:close/>
                  <a:moveTo>
                    <a:pt x="557687" y="84798"/>
                  </a:moveTo>
                  <a:cubicBezTo>
                    <a:pt x="567323" y="84798"/>
                    <a:pt x="575175" y="92650"/>
                    <a:pt x="575175" y="102286"/>
                  </a:cubicBezTo>
                  <a:cubicBezTo>
                    <a:pt x="575175" y="111922"/>
                    <a:pt x="567323" y="119774"/>
                    <a:pt x="557687" y="119774"/>
                  </a:cubicBezTo>
                  <a:cubicBezTo>
                    <a:pt x="548051" y="119774"/>
                    <a:pt x="540199" y="111922"/>
                    <a:pt x="540199" y="102286"/>
                  </a:cubicBezTo>
                  <a:cubicBezTo>
                    <a:pt x="540199" y="92650"/>
                    <a:pt x="548051" y="84798"/>
                    <a:pt x="557687" y="84798"/>
                  </a:cubicBezTo>
                  <a:close/>
                  <a:moveTo>
                    <a:pt x="636061" y="82871"/>
                  </a:moveTo>
                  <a:cubicBezTo>
                    <a:pt x="642771" y="82871"/>
                    <a:pt x="648695" y="86297"/>
                    <a:pt x="652193" y="91437"/>
                  </a:cubicBezTo>
                  <a:cubicBezTo>
                    <a:pt x="654263" y="94506"/>
                    <a:pt x="655476" y="98289"/>
                    <a:pt x="655476" y="102286"/>
                  </a:cubicBezTo>
                  <a:cubicBezTo>
                    <a:pt x="655476" y="106284"/>
                    <a:pt x="654263" y="110067"/>
                    <a:pt x="652193" y="113136"/>
                  </a:cubicBezTo>
                  <a:cubicBezTo>
                    <a:pt x="648695" y="118275"/>
                    <a:pt x="642842" y="121702"/>
                    <a:pt x="636061" y="121702"/>
                  </a:cubicBezTo>
                  <a:cubicBezTo>
                    <a:pt x="634705" y="121702"/>
                    <a:pt x="633420" y="121559"/>
                    <a:pt x="632135" y="121273"/>
                  </a:cubicBezTo>
                  <a:cubicBezTo>
                    <a:pt x="628352" y="120488"/>
                    <a:pt x="624997" y="118632"/>
                    <a:pt x="622356" y="115991"/>
                  </a:cubicBezTo>
                  <a:cubicBezTo>
                    <a:pt x="621500" y="115135"/>
                    <a:pt x="620715" y="114135"/>
                    <a:pt x="620001" y="113136"/>
                  </a:cubicBezTo>
                  <a:cubicBezTo>
                    <a:pt x="618573" y="111066"/>
                    <a:pt x="617574" y="108710"/>
                    <a:pt x="617074" y="106212"/>
                  </a:cubicBezTo>
                  <a:cubicBezTo>
                    <a:pt x="616789" y="104927"/>
                    <a:pt x="616646" y="103642"/>
                    <a:pt x="616646" y="102286"/>
                  </a:cubicBezTo>
                  <a:cubicBezTo>
                    <a:pt x="616646" y="100930"/>
                    <a:pt x="616789" y="99645"/>
                    <a:pt x="617074" y="98360"/>
                  </a:cubicBezTo>
                  <a:cubicBezTo>
                    <a:pt x="617574" y="95862"/>
                    <a:pt x="618573" y="93507"/>
                    <a:pt x="620001" y="91437"/>
                  </a:cubicBezTo>
                  <a:cubicBezTo>
                    <a:pt x="620715" y="90437"/>
                    <a:pt x="621500" y="89438"/>
                    <a:pt x="622356" y="88581"/>
                  </a:cubicBezTo>
                  <a:cubicBezTo>
                    <a:pt x="624926" y="85940"/>
                    <a:pt x="628352" y="84084"/>
                    <a:pt x="632135" y="83299"/>
                  </a:cubicBezTo>
                  <a:cubicBezTo>
                    <a:pt x="633420" y="83014"/>
                    <a:pt x="634705" y="82871"/>
                    <a:pt x="636061" y="82871"/>
                  </a:cubicBezTo>
                  <a:close/>
                  <a:moveTo>
                    <a:pt x="793025" y="78446"/>
                  </a:moveTo>
                  <a:cubicBezTo>
                    <a:pt x="797950" y="78446"/>
                    <a:pt x="802590" y="79945"/>
                    <a:pt x="806373" y="82515"/>
                  </a:cubicBezTo>
                  <a:cubicBezTo>
                    <a:pt x="812725" y="86797"/>
                    <a:pt x="816865" y="94078"/>
                    <a:pt x="816865" y="102287"/>
                  </a:cubicBezTo>
                  <a:cubicBezTo>
                    <a:pt x="816865" y="110495"/>
                    <a:pt x="812654" y="117776"/>
                    <a:pt x="806373" y="122059"/>
                  </a:cubicBezTo>
                  <a:cubicBezTo>
                    <a:pt x="802518" y="124629"/>
                    <a:pt x="797950" y="126128"/>
                    <a:pt x="793025" y="126128"/>
                  </a:cubicBezTo>
                  <a:cubicBezTo>
                    <a:pt x="791383" y="126128"/>
                    <a:pt x="789813" y="125913"/>
                    <a:pt x="788242" y="125628"/>
                  </a:cubicBezTo>
                  <a:cubicBezTo>
                    <a:pt x="777321" y="123415"/>
                    <a:pt x="769184" y="113779"/>
                    <a:pt x="769184" y="102287"/>
                  </a:cubicBezTo>
                  <a:cubicBezTo>
                    <a:pt x="769184" y="90795"/>
                    <a:pt x="777393" y="81158"/>
                    <a:pt x="788242" y="78946"/>
                  </a:cubicBezTo>
                  <a:cubicBezTo>
                    <a:pt x="789741" y="78589"/>
                    <a:pt x="791383" y="78446"/>
                    <a:pt x="793025" y="78446"/>
                  </a:cubicBezTo>
                  <a:close/>
                  <a:moveTo>
                    <a:pt x="871470" y="75876"/>
                  </a:moveTo>
                  <a:cubicBezTo>
                    <a:pt x="886032" y="75876"/>
                    <a:pt x="897881" y="87725"/>
                    <a:pt x="897881" y="102286"/>
                  </a:cubicBezTo>
                  <a:cubicBezTo>
                    <a:pt x="897881" y="116848"/>
                    <a:pt x="886032" y="128697"/>
                    <a:pt x="871470" y="128697"/>
                  </a:cubicBezTo>
                  <a:cubicBezTo>
                    <a:pt x="856909" y="128697"/>
                    <a:pt x="845060" y="116848"/>
                    <a:pt x="845060" y="102286"/>
                  </a:cubicBezTo>
                  <a:cubicBezTo>
                    <a:pt x="845060" y="87725"/>
                    <a:pt x="856909" y="75876"/>
                    <a:pt x="871470" y="75876"/>
                  </a:cubicBezTo>
                  <a:close/>
                  <a:moveTo>
                    <a:pt x="47753" y="54034"/>
                  </a:moveTo>
                  <a:cubicBezTo>
                    <a:pt x="52749" y="54034"/>
                    <a:pt x="56747" y="58031"/>
                    <a:pt x="56747" y="63028"/>
                  </a:cubicBezTo>
                  <a:cubicBezTo>
                    <a:pt x="56747" y="68024"/>
                    <a:pt x="52749" y="72022"/>
                    <a:pt x="47753" y="72022"/>
                  </a:cubicBezTo>
                  <a:cubicBezTo>
                    <a:pt x="42756" y="72022"/>
                    <a:pt x="38759" y="68024"/>
                    <a:pt x="38759" y="63028"/>
                  </a:cubicBezTo>
                  <a:cubicBezTo>
                    <a:pt x="38759" y="58031"/>
                    <a:pt x="42756" y="54034"/>
                    <a:pt x="47753" y="54034"/>
                  </a:cubicBezTo>
                  <a:close/>
                  <a:moveTo>
                    <a:pt x="126198" y="53035"/>
                  </a:moveTo>
                  <a:cubicBezTo>
                    <a:pt x="131694" y="53035"/>
                    <a:pt x="136191" y="57532"/>
                    <a:pt x="136191" y="63028"/>
                  </a:cubicBezTo>
                  <a:cubicBezTo>
                    <a:pt x="136191" y="68524"/>
                    <a:pt x="131694" y="73021"/>
                    <a:pt x="126198" y="73021"/>
                  </a:cubicBezTo>
                  <a:cubicBezTo>
                    <a:pt x="120631" y="73021"/>
                    <a:pt x="116205" y="68524"/>
                    <a:pt x="116205" y="63028"/>
                  </a:cubicBezTo>
                  <a:cubicBezTo>
                    <a:pt x="116205" y="57461"/>
                    <a:pt x="120702" y="53035"/>
                    <a:pt x="126198" y="53035"/>
                  </a:cubicBezTo>
                  <a:close/>
                  <a:moveTo>
                    <a:pt x="283162" y="50822"/>
                  </a:moveTo>
                  <a:cubicBezTo>
                    <a:pt x="289872" y="50822"/>
                    <a:pt x="295368" y="56247"/>
                    <a:pt x="295368" y="63028"/>
                  </a:cubicBezTo>
                  <a:cubicBezTo>
                    <a:pt x="295368" y="69809"/>
                    <a:pt x="289872" y="75305"/>
                    <a:pt x="283162" y="75234"/>
                  </a:cubicBezTo>
                  <a:cubicBezTo>
                    <a:pt x="276452" y="75234"/>
                    <a:pt x="270956" y="69809"/>
                    <a:pt x="270956" y="63028"/>
                  </a:cubicBezTo>
                  <a:cubicBezTo>
                    <a:pt x="270956" y="56318"/>
                    <a:pt x="276381" y="50822"/>
                    <a:pt x="283162" y="50822"/>
                  </a:cubicBezTo>
                  <a:close/>
                  <a:moveTo>
                    <a:pt x="361536" y="49466"/>
                  </a:moveTo>
                  <a:cubicBezTo>
                    <a:pt x="369031" y="49466"/>
                    <a:pt x="375098" y="55533"/>
                    <a:pt x="375098" y="63028"/>
                  </a:cubicBezTo>
                  <a:cubicBezTo>
                    <a:pt x="375098" y="70523"/>
                    <a:pt x="369031" y="76590"/>
                    <a:pt x="361536" y="76590"/>
                  </a:cubicBezTo>
                  <a:cubicBezTo>
                    <a:pt x="354041" y="76590"/>
                    <a:pt x="347974" y="70523"/>
                    <a:pt x="347974" y="63028"/>
                  </a:cubicBezTo>
                  <a:cubicBezTo>
                    <a:pt x="347974" y="55533"/>
                    <a:pt x="354041" y="49466"/>
                    <a:pt x="361536" y="49466"/>
                  </a:cubicBezTo>
                  <a:close/>
                  <a:moveTo>
                    <a:pt x="518428" y="46396"/>
                  </a:moveTo>
                  <a:cubicBezTo>
                    <a:pt x="527636" y="46396"/>
                    <a:pt x="535060" y="53819"/>
                    <a:pt x="535060" y="63027"/>
                  </a:cubicBezTo>
                  <a:cubicBezTo>
                    <a:pt x="535060" y="72235"/>
                    <a:pt x="527636" y="79730"/>
                    <a:pt x="518428" y="79659"/>
                  </a:cubicBezTo>
                  <a:cubicBezTo>
                    <a:pt x="509220" y="79659"/>
                    <a:pt x="501797" y="72235"/>
                    <a:pt x="501797" y="63027"/>
                  </a:cubicBezTo>
                  <a:cubicBezTo>
                    <a:pt x="501797" y="53819"/>
                    <a:pt x="509220" y="46396"/>
                    <a:pt x="518428" y="46396"/>
                  </a:cubicBezTo>
                  <a:close/>
                  <a:moveTo>
                    <a:pt x="596946" y="44612"/>
                  </a:moveTo>
                  <a:cubicBezTo>
                    <a:pt x="607082" y="44612"/>
                    <a:pt x="615362" y="52821"/>
                    <a:pt x="615362" y="63028"/>
                  </a:cubicBezTo>
                  <a:cubicBezTo>
                    <a:pt x="615362" y="73235"/>
                    <a:pt x="607082" y="81515"/>
                    <a:pt x="596946" y="81444"/>
                  </a:cubicBezTo>
                  <a:cubicBezTo>
                    <a:pt x="586810" y="81444"/>
                    <a:pt x="578530" y="73235"/>
                    <a:pt x="578530" y="63028"/>
                  </a:cubicBezTo>
                  <a:cubicBezTo>
                    <a:pt x="578530" y="52892"/>
                    <a:pt x="586739" y="44612"/>
                    <a:pt x="596946" y="44612"/>
                  </a:cubicBezTo>
                  <a:close/>
                  <a:moveTo>
                    <a:pt x="753766" y="40400"/>
                  </a:moveTo>
                  <a:cubicBezTo>
                    <a:pt x="766258" y="40400"/>
                    <a:pt x="776394" y="50536"/>
                    <a:pt x="776394" y="63027"/>
                  </a:cubicBezTo>
                  <a:cubicBezTo>
                    <a:pt x="776394" y="75519"/>
                    <a:pt x="766258" y="85726"/>
                    <a:pt x="753766" y="85655"/>
                  </a:cubicBezTo>
                  <a:cubicBezTo>
                    <a:pt x="741275" y="85655"/>
                    <a:pt x="731139" y="75519"/>
                    <a:pt x="731139" y="63027"/>
                  </a:cubicBezTo>
                  <a:cubicBezTo>
                    <a:pt x="731139" y="50536"/>
                    <a:pt x="741275" y="40400"/>
                    <a:pt x="753766" y="40400"/>
                  </a:cubicBezTo>
                  <a:close/>
                  <a:moveTo>
                    <a:pt x="832283" y="37973"/>
                  </a:moveTo>
                  <a:cubicBezTo>
                    <a:pt x="846131" y="37973"/>
                    <a:pt x="857337" y="49180"/>
                    <a:pt x="857337" y="63027"/>
                  </a:cubicBezTo>
                  <a:cubicBezTo>
                    <a:pt x="857337" y="76875"/>
                    <a:pt x="846059" y="88153"/>
                    <a:pt x="832283" y="88153"/>
                  </a:cubicBezTo>
                  <a:cubicBezTo>
                    <a:pt x="818436" y="88153"/>
                    <a:pt x="807229" y="76875"/>
                    <a:pt x="807229" y="63027"/>
                  </a:cubicBezTo>
                  <a:cubicBezTo>
                    <a:pt x="807229" y="49180"/>
                    <a:pt x="818436" y="37973"/>
                    <a:pt x="832283" y="37973"/>
                  </a:cubicBezTo>
                  <a:close/>
                  <a:moveTo>
                    <a:pt x="8566" y="15275"/>
                  </a:moveTo>
                  <a:cubicBezTo>
                    <a:pt x="11492" y="15275"/>
                    <a:pt x="14062" y="16774"/>
                    <a:pt x="15632" y="19058"/>
                  </a:cubicBezTo>
                  <a:cubicBezTo>
                    <a:pt x="16489" y="20414"/>
                    <a:pt x="17060" y="22056"/>
                    <a:pt x="17060" y="23841"/>
                  </a:cubicBezTo>
                  <a:cubicBezTo>
                    <a:pt x="17060" y="24412"/>
                    <a:pt x="17060" y="24983"/>
                    <a:pt x="16917" y="25554"/>
                  </a:cubicBezTo>
                  <a:cubicBezTo>
                    <a:pt x="16703" y="26696"/>
                    <a:pt x="16275" y="27695"/>
                    <a:pt x="15632" y="28623"/>
                  </a:cubicBezTo>
                  <a:cubicBezTo>
                    <a:pt x="14062" y="30907"/>
                    <a:pt x="11492" y="32406"/>
                    <a:pt x="8566" y="32406"/>
                  </a:cubicBezTo>
                  <a:cubicBezTo>
                    <a:pt x="7923" y="32406"/>
                    <a:pt x="7352" y="32335"/>
                    <a:pt x="6852" y="32192"/>
                  </a:cubicBezTo>
                  <a:cubicBezTo>
                    <a:pt x="5139" y="31835"/>
                    <a:pt x="3640" y="30979"/>
                    <a:pt x="2498" y="29836"/>
                  </a:cubicBezTo>
                  <a:cubicBezTo>
                    <a:pt x="2141" y="29480"/>
                    <a:pt x="1784" y="29051"/>
                    <a:pt x="1428" y="28623"/>
                  </a:cubicBezTo>
                  <a:cubicBezTo>
                    <a:pt x="785" y="27695"/>
                    <a:pt x="357" y="26696"/>
                    <a:pt x="143" y="25554"/>
                  </a:cubicBezTo>
                  <a:cubicBezTo>
                    <a:pt x="71" y="24983"/>
                    <a:pt x="0" y="24412"/>
                    <a:pt x="0" y="23841"/>
                  </a:cubicBezTo>
                  <a:cubicBezTo>
                    <a:pt x="0" y="23270"/>
                    <a:pt x="71" y="22627"/>
                    <a:pt x="143" y="22127"/>
                  </a:cubicBezTo>
                  <a:cubicBezTo>
                    <a:pt x="428" y="20985"/>
                    <a:pt x="857" y="19986"/>
                    <a:pt x="1428" y="19058"/>
                  </a:cubicBezTo>
                  <a:cubicBezTo>
                    <a:pt x="1784" y="18630"/>
                    <a:pt x="2141" y="18202"/>
                    <a:pt x="2498" y="17773"/>
                  </a:cubicBezTo>
                  <a:cubicBezTo>
                    <a:pt x="3640" y="16631"/>
                    <a:pt x="5139" y="15775"/>
                    <a:pt x="6852" y="15418"/>
                  </a:cubicBezTo>
                  <a:cubicBezTo>
                    <a:pt x="7423" y="15346"/>
                    <a:pt x="7994" y="15275"/>
                    <a:pt x="8566" y="15275"/>
                  </a:cubicBezTo>
                  <a:close/>
                  <a:moveTo>
                    <a:pt x="87011" y="14347"/>
                  </a:moveTo>
                  <a:cubicBezTo>
                    <a:pt x="92294" y="14347"/>
                    <a:pt x="96505" y="18630"/>
                    <a:pt x="96505" y="23840"/>
                  </a:cubicBezTo>
                  <a:cubicBezTo>
                    <a:pt x="96505" y="24483"/>
                    <a:pt x="96434" y="25125"/>
                    <a:pt x="96291" y="25768"/>
                  </a:cubicBezTo>
                  <a:cubicBezTo>
                    <a:pt x="95363" y="30051"/>
                    <a:pt x="91580" y="33263"/>
                    <a:pt x="87011" y="33334"/>
                  </a:cubicBezTo>
                  <a:cubicBezTo>
                    <a:pt x="82443" y="33334"/>
                    <a:pt x="78589" y="30051"/>
                    <a:pt x="77732" y="25768"/>
                  </a:cubicBezTo>
                  <a:cubicBezTo>
                    <a:pt x="77589" y="25125"/>
                    <a:pt x="77518" y="24483"/>
                    <a:pt x="77518" y="23840"/>
                  </a:cubicBezTo>
                  <a:cubicBezTo>
                    <a:pt x="77518" y="18558"/>
                    <a:pt x="81801" y="14347"/>
                    <a:pt x="87011" y="14347"/>
                  </a:cubicBezTo>
                  <a:close/>
                  <a:moveTo>
                    <a:pt x="243832" y="12205"/>
                  </a:moveTo>
                  <a:cubicBezTo>
                    <a:pt x="250256" y="12205"/>
                    <a:pt x="255467" y="17416"/>
                    <a:pt x="255467" y="23840"/>
                  </a:cubicBezTo>
                  <a:cubicBezTo>
                    <a:pt x="255467" y="24625"/>
                    <a:pt x="255395" y="25410"/>
                    <a:pt x="255253" y="26195"/>
                  </a:cubicBezTo>
                  <a:cubicBezTo>
                    <a:pt x="254182" y="31477"/>
                    <a:pt x="249471" y="35475"/>
                    <a:pt x="243832" y="35475"/>
                  </a:cubicBezTo>
                  <a:cubicBezTo>
                    <a:pt x="238193" y="35475"/>
                    <a:pt x="233482" y="31477"/>
                    <a:pt x="232411" y="26195"/>
                  </a:cubicBezTo>
                  <a:cubicBezTo>
                    <a:pt x="232268" y="25410"/>
                    <a:pt x="232197" y="24625"/>
                    <a:pt x="232197" y="23840"/>
                  </a:cubicBezTo>
                  <a:cubicBezTo>
                    <a:pt x="232197" y="17416"/>
                    <a:pt x="237408" y="12205"/>
                    <a:pt x="243832" y="12205"/>
                  </a:cubicBezTo>
                  <a:close/>
                  <a:moveTo>
                    <a:pt x="322349" y="10921"/>
                  </a:moveTo>
                  <a:cubicBezTo>
                    <a:pt x="324990" y="10921"/>
                    <a:pt x="327489" y="11778"/>
                    <a:pt x="329559" y="13134"/>
                  </a:cubicBezTo>
                  <a:cubicBezTo>
                    <a:pt x="332913" y="15489"/>
                    <a:pt x="335198" y="19415"/>
                    <a:pt x="335198" y="23841"/>
                  </a:cubicBezTo>
                  <a:cubicBezTo>
                    <a:pt x="335198" y="24697"/>
                    <a:pt x="335055" y="25554"/>
                    <a:pt x="334912" y="26410"/>
                  </a:cubicBezTo>
                  <a:cubicBezTo>
                    <a:pt x="334270" y="29765"/>
                    <a:pt x="332271" y="32620"/>
                    <a:pt x="329559" y="34476"/>
                  </a:cubicBezTo>
                  <a:cubicBezTo>
                    <a:pt x="327489" y="35904"/>
                    <a:pt x="324990" y="36689"/>
                    <a:pt x="322349" y="36689"/>
                  </a:cubicBezTo>
                  <a:cubicBezTo>
                    <a:pt x="321493" y="36689"/>
                    <a:pt x="320636" y="36546"/>
                    <a:pt x="319780" y="36404"/>
                  </a:cubicBezTo>
                  <a:cubicBezTo>
                    <a:pt x="314783" y="35404"/>
                    <a:pt x="310786" y="31407"/>
                    <a:pt x="309787" y="26410"/>
                  </a:cubicBezTo>
                  <a:cubicBezTo>
                    <a:pt x="309572" y="25625"/>
                    <a:pt x="309501" y="24697"/>
                    <a:pt x="309501" y="23841"/>
                  </a:cubicBezTo>
                  <a:cubicBezTo>
                    <a:pt x="309501" y="17631"/>
                    <a:pt x="313927" y="12420"/>
                    <a:pt x="319780" y="11207"/>
                  </a:cubicBezTo>
                  <a:cubicBezTo>
                    <a:pt x="320565" y="10992"/>
                    <a:pt x="321493" y="10921"/>
                    <a:pt x="322349" y="10921"/>
                  </a:cubicBezTo>
                  <a:close/>
                  <a:moveTo>
                    <a:pt x="479098" y="7994"/>
                  </a:moveTo>
                  <a:cubicBezTo>
                    <a:pt x="484594" y="7994"/>
                    <a:pt x="489376" y="10778"/>
                    <a:pt x="492232" y="14989"/>
                  </a:cubicBezTo>
                  <a:cubicBezTo>
                    <a:pt x="493945" y="17559"/>
                    <a:pt x="494944" y="20557"/>
                    <a:pt x="494944" y="23840"/>
                  </a:cubicBezTo>
                  <a:cubicBezTo>
                    <a:pt x="494944" y="24982"/>
                    <a:pt x="494873" y="26053"/>
                    <a:pt x="494659" y="27052"/>
                  </a:cubicBezTo>
                  <a:cubicBezTo>
                    <a:pt x="494230" y="29122"/>
                    <a:pt x="493445" y="30978"/>
                    <a:pt x="492303" y="32691"/>
                  </a:cubicBezTo>
                  <a:cubicBezTo>
                    <a:pt x="489519" y="36903"/>
                    <a:pt x="484665" y="39615"/>
                    <a:pt x="479098" y="39615"/>
                  </a:cubicBezTo>
                  <a:cubicBezTo>
                    <a:pt x="477956" y="39615"/>
                    <a:pt x="476885" y="39472"/>
                    <a:pt x="475886" y="39258"/>
                  </a:cubicBezTo>
                  <a:cubicBezTo>
                    <a:pt x="472816" y="38687"/>
                    <a:pt x="470033" y="37117"/>
                    <a:pt x="467891" y="34975"/>
                  </a:cubicBezTo>
                  <a:cubicBezTo>
                    <a:pt x="467177" y="34262"/>
                    <a:pt x="466535" y="33477"/>
                    <a:pt x="465964" y="32620"/>
                  </a:cubicBezTo>
                  <a:cubicBezTo>
                    <a:pt x="464822" y="30978"/>
                    <a:pt x="464037" y="29051"/>
                    <a:pt x="463608" y="26981"/>
                  </a:cubicBezTo>
                  <a:cubicBezTo>
                    <a:pt x="463466" y="25910"/>
                    <a:pt x="463323" y="24911"/>
                    <a:pt x="463323" y="23769"/>
                  </a:cubicBezTo>
                  <a:cubicBezTo>
                    <a:pt x="463323" y="22627"/>
                    <a:pt x="463394" y="21556"/>
                    <a:pt x="463608" y="20557"/>
                  </a:cubicBezTo>
                  <a:cubicBezTo>
                    <a:pt x="464037" y="18487"/>
                    <a:pt x="464822" y="16631"/>
                    <a:pt x="465964" y="14918"/>
                  </a:cubicBezTo>
                  <a:cubicBezTo>
                    <a:pt x="466535" y="14061"/>
                    <a:pt x="467177" y="13276"/>
                    <a:pt x="467891" y="12562"/>
                  </a:cubicBezTo>
                  <a:cubicBezTo>
                    <a:pt x="470033" y="10421"/>
                    <a:pt x="472816" y="8922"/>
                    <a:pt x="475886" y="8280"/>
                  </a:cubicBezTo>
                  <a:cubicBezTo>
                    <a:pt x="476956" y="8137"/>
                    <a:pt x="478027" y="7994"/>
                    <a:pt x="479098" y="7994"/>
                  </a:cubicBezTo>
                  <a:close/>
                  <a:moveTo>
                    <a:pt x="557687" y="6352"/>
                  </a:moveTo>
                  <a:cubicBezTo>
                    <a:pt x="567323" y="6352"/>
                    <a:pt x="575175" y="14204"/>
                    <a:pt x="575175" y="23840"/>
                  </a:cubicBezTo>
                  <a:cubicBezTo>
                    <a:pt x="575175" y="24982"/>
                    <a:pt x="575032" y="26196"/>
                    <a:pt x="574818" y="27338"/>
                  </a:cubicBezTo>
                  <a:cubicBezTo>
                    <a:pt x="573176" y="35332"/>
                    <a:pt x="566110" y="41328"/>
                    <a:pt x="557687" y="41328"/>
                  </a:cubicBezTo>
                  <a:cubicBezTo>
                    <a:pt x="549264" y="41328"/>
                    <a:pt x="542198" y="35332"/>
                    <a:pt x="540556" y="27338"/>
                  </a:cubicBezTo>
                  <a:cubicBezTo>
                    <a:pt x="540342" y="26196"/>
                    <a:pt x="540199" y="25053"/>
                    <a:pt x="540199" y="23840"/>
                  </a:cubicBezTo>
                  <a:cubicBezTo>
                    <a:pt x="540199" y="14204"/>
                    <a:pt x="548051" y="6352"/>
                    <a:pt x="557687" y="6352"/>
                  </a:cubicBezTo>
                  <a:close/>
                  <a:moveTo>
                    <a:pt x="714579" y="2284"/>
                  </a:moveTo>
                  <a:cubicBezTo>
                    <a:pt x="726428" y="2284"/>
                    <a:pt x="736064" y="11920"/>
                    <a:pt x="736064" y="23769"/>
                  </a:cubicBezTo>
                  <a:cubicBezTo>
                    <a:pt x="736064" y="25268"/>
                    <a:pt x="735922" y="26696"/>
                    <a:pt x="735636" y="28123"/>
                  </a:cubicBezTo>
                  <a:cubicBezTo>
                    <a:pt x="733638" y="37974"/>
                    <a:pt x="724929" y="45326"/>
                    <a:pt x="714579" y="45326"/>
                  </a:cubicBezTo>
                  <a:cubicBezTo>
                    <a:pt x="704229" y="45326"/>
                    <a:pt x="695521" y="37902"/>
                    <a:pt x="693522" y="28123"/>
                  </a:cubicBezTo>
                  <a:cubicBezTo>
                    <a:pt x="693237" y="26696"/>
                    <a:pt x="693094" y="25268"/>
                    <a:pt x="693094" y="23769"/>
                  </a:cubicBezTo>
                  <a:cubicBezTo>
                    <a:pt x="693094" y="11920"/>
                    <a:pt x="702730" y="2284"/>
                    <a:pt x="714579" y="2284"/>
                  </a:cubicBezTo>
                  <a:close/>
                  <a:moveTo>
                    <a:pt x="793025" y="0"/>
                  </a:moveTo>
                  <a:cubicBezTo>
                    <a:pt x="797950" y="0"/>
                    <a:pt x="802518" y="1499"/>
                    <a:pt x="806373" y="4069"/>
                  </a:cubicBezTo>
                  <a:cubicBezTo>
                    <a:pt x="812725" y="8351"/>
                    <a:pt x="816865" y="15632"/>
                    <a:pt x="816865" y="23841"/>
                  </a:cubicBezTo>
                  <a:cubicBezTo>
                    <a:pt x="816865" y="25483"/>
                    <a:pt x="816651" y="27053"/>
                    <a:pt x="816366" y="28623"/>
                  </a:cubicBezTo>
                  <a:cubicBezTo>
                    <a:pt x="815081" y="34833"/>
                    <a:pt x="811369" y="40187"/>
                    <a:pt x="806373" y="43613"/>
                  </a:cubicBezTo>
                  <a:cubicBezTo>
                    <a:pt x="802518" y="46183"/>
                    <a:pt x="797950" y="47682"/>
                    <a:pt x="793025" y="47682"/>
                  </a:cubicBezTo>
                  <a:cubicBezTo>
                    <a:pt x="791383" y="47682"/>
                    <a:pt x="789813" y="47467"/>
                    <a:pt x="788242" y="47182"/>
                  </a:cubicBezTo>
                  <a:cubicBezTo>
                    <a:pt x="778892" y="45255"/>
                    <a:pt x="771611" y="37903"/>
                    <a:pt x="769684" y="28623"/>
                  </a:cubicBezTo>
                  <a:cubicBezTo>
                    <a:pt x="769327" y="27124"/>
                    <a:pt x="769184" y="25483"/>
                    <a:pt x="769184" y="23841"/>
                  </a:cubicBezTo>
                  <a:cubicBezTo>
                    <a:pt x="769184" y="12349"/>
                    <a:pt x="777393" y="2712"/>
                    <a:pt x="788242" y="500"/>
                  </a:cubicBezTo>
                  <a:cubicBezTo>
                    <a:pt x="789741" y="143"/>
                    <a:pt x="791383" y="0"/>
                    <a:pt x="793025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10800000" scaled="0"/>
            </a:gradFill>
            <a:ln w="70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6B549CB-B5D1-46E9-B4C2-B6A8A8A915C9}"/>
              </a:ext>
            </a:extLst>
          </p:cNvPr>
          <p:cNvGrpSpPr/>
          <p:nvPr/>
        </p:nvGrpSpPr>
        <p:grpSpPr>
          <a:xfrm>
            <a:off x="8106808" y="4032817"/>
            <a:ext cx="4018708" cy="2825183"/>
            <a:chOff x="8106808" y="4032817"/>
            <a:chExt cx="4018708" cy="2825183"/>
          </a:xfrm>
        </p:grpSpPr>
        <p:pic>
          <p:nvPicPr>
            <p:cNvPr id="131" name="图形 130">
              <a:extLst>
                <a:ext uri="{FF2B5EF4-FFF2-40B4-BE49-F238E27FC236}">
                  <a16:creationId xmlns:a16="http://schemas.microsoft.com/office/drawing/2014/main" id="{7685E5AD-0C4E-410F-BB89-C0CFF9C3B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06808" y="4032817"/>
              <a:ext cx="4018708" cy="2825183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7BF39D5-07C7-4293-868F-5A591E75F113}"/>
                </a:ext>
              </a:extLst>
            </p:cNvPr>
            <p:cNvGrpSpPr/>
            <p:nvPr/>
          </p:nvGrpSpPr>
          <p:grpSpPr>
            <a:xfrm>
              <a:off x="10510840" y="4356467"/>
              <a:ext cx="600108" cy="590705"/>
              <a:chOff x="10510840" y="4356467"/>
              <a:chExt cx="600108" cy="590705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C584446-6680-4E70-B6C3-395734B2F9D4}"/>
                  </a:ext>
                </a:extLst>
              </p:cNvPr>
              <p:cNvGrpSpPr/>
              <p:nvPr/>
            </p:nvGrpSpPr>
            <p:grpSpPr>
              <a:xfrm>
                <a:off x="10521185" y="4356467"/>
                <a:ext cx="589763" cy="590705"/>
                <a:chOff x="10664190" y="4503420"/>
                <a:chExt cx="583412" cy="584344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7FF770FE-01ED-4EAF-93FB-DA50B13CF184}"/>
                    </a:ext>
                  </a:extLst>
                </p:cNvPr>
                <p:cNvSpPr/>
                <p:nvPr/>
              </p:nvSpPr>
              <p:spPr>
                <a:xfrm>
                  <a:off x="10664190" y="4503420"/>
                  <a:ext cx="361387" cy="560070"/>
                </a:xfrm>
                <a:prstGeom prst="rect">
                  <a:avLst/>
                </a:prstGeom>
                <a:solidFill>
                  <a:srgbClr val="FEFE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矩形 132">
                  <a:extLst>
                    <a:ext uri="{FF2B5EF4-FFF2-40B4-BE49-F238E27FC236}">
                      <a16:creationId xmlns:a16="http://schemas.microsoft.com/office/drawing/2014/main" id="{AC56B745-F1E1-4BFC-A2BC-79CE82F1D942}"/>
                    </a:ext>
                  </a:extLst>
                </p:cNvPr>
                <p:cNvSpPr/>
                <p:nvPr/>
              </p:nvSpPr>
              <p:spPr>
                <a:xfrm>
                  <a:off x="10886215" y="4807729"/>
                  <a:ext cx="361387" cy="280035"/>
                </a:xfrm>
                <a:prstGeom prst="rect">
                  <a:avLst/>
                </a:prstGeom>
                <a:solidFill>
                  <a:srgbClr val="FEFE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DAA5F241-EDFB-43E9-B25A-54F3C2EA43CC}"/>
                  </a:ext>
                </a:extLst>
              </p:cNvPr>
              <p:cNvGrpSpPr/>
              <p:nvPr/>
            </p:nvGrpSpPr>
            <p:grpSpPr>
              <a:xfrm>
                <a:off x="10510840" y="4374953"/>
                <a:ext cx="517770" cy="249208"/>
                <a:chOff x="10510840" y="4374953"/>
                <a:chExt cx="517770" cy="249208"/>
              </a:xfrm>
            </p:grpSpPr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99B4CCE-707D-4592-BC98-1639E122A76F}"/>
                    </a:ext>
                  </a:extLst>
                </p:cNvPr>
                <p:cNvSpPr txBox="1"/>
                <p:nvPr/>
              </p:nvSpPr>
              <p:spPr>
                <a:xfrm>
                  <a:off x="10538893" y="4374953"/>
                  <a:ext cx="4616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新媒体</a:t>
                  </a:r>
                </a:p>
              </p:txBody>
            </p:sp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1BF07E5F-3881-4169-B175-D6D8B092B633}"/>
                    </a:ext>
                  </a:extLst>
                </p:cNvPr>
                <p:cNvSpPr txBox="1"/>
                <p:nvPr/>
              </p:nvSpPr>
              <p:spPr>
                <a:xfrm>
                  <a:off x="10510840" y="4547217"/>
                  <a:ext cx="517770" cy="769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 NEW MEDIA</a:t>
                  </a:r>
                  <a:endParaRPr lang="zh-CN" altLang="en-US" sz="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576735F-6F34-4277-9799-A9FED68249E3}"/>
              </a:ext>
            </a:extLst>
          </p:cNvPr>
          <p:cNvGrpSpPr/>
          <p:nvPr/>
        </p:nvGrpSpPr>
        <p:grpSpPr>
          <a:xfrm>
            <a:off x="2662620" y="1994728"/>
            <a:ext cx="6866761" cy="45719"/>
            <a:chOff x="2723130" y="1873880"/>
            <a:chExt cx="6866761" cy="45719"/>
          </a:xfrm>
        </p:grpSpPr>
        <p:sp>
          <p:nvSpPr>
            <p:cNvPr id="1276" name="矩形: 圆角 1275">
              <a:extLst>
                <a:ext uri="{FF2B5EF4-FFF2-40B4-BE49-F238E27FC236}">
                  <a16:creationId xmlns:a16="http://schemas.microsoft.com/office/drawing/2014/main" id="{E83B59ED-5268-46ED-A35D-1E2A280891F2}"/>
                </a:ext>
              </a:extLst>
            </p:cNvPr>
            <p:cNvSpPr/>
            <p:nvPr/>
          </p:nvSpPr>
          <p:spPr>
            <a:xfrm flipV="1">
              <a:off x="2723130" y="1873880"/>
              <a:ext cx="1483083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矩形: 圆角 149">
              <a:extLst>
                <a:ext uri="{FF2B5EF4-FFF2-40B4-BE49-F238E27FC236}">
                  <a16:creationId xmlns:a16="http://schemas.microsoft.com/office/drawing/2014/main" id="{6AC88D0E-9501-4C24-98D9-639E31539971}"/>
                </a:ext>
              </a:extLst>
            </p:cNvPr>
            <p:cNvSpPr/>
            <p:nvPr/>
          </p:nvSpPr>
          <p:spPr>
            <a:xfrm flipV="1">
              <a:off x="8106808" y="1873880"/>
              <a:ext cx="1483083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5" name="OfficePLUS.cn-14">
            <a:hlinkClick r:id="rId6"/>
            <a:extLst>
              <a:ext uri="{FF2B5EF4-FFF2-40B4-BE49-F238E27FC236}">
                <a16:creationId xmlns:a16="http://schemas.microsoft.com/office/drawing/2014/main" id="{B4F5C144-2056-4AF5-9EAE-C4A4F2505E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21877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1EE191A5-2DB5-4D53-834A-DF8F79F91C1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5087529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5" name="组合 314">
            <a:extLst>
              <a:ext uri="{FF2B5EF4-FFF2-40B4-BE49-F238E27FC236}">
                <a16:creationId xmlns:a16="http://schemas.microsoft.com/office/drawing/2014/main" id="{0169AA34-B269-4716-AFBD-96992CDFE69F}"/>
              </a:ext>
            </a:extLst>
          </p:cNvPr>
          <p:cNvGrpSpPr/>
          <p:nvPr/>
        </p:nvGrpSpPr>
        <p:grpSpPr>
          <a:xfrm>
            <a:off x="6728760" y="1498648"/>
            <a:ext cx="4805380" cy="362780"/>
            <a:chOff x="6728760" y="1498648"/>
            <a:chExt cx="4805380" cy="362780"/>
          </a:xfrm>
        </p:grpSpPr>
        <p:sp>
          <p:nvSpPr>
            <p:cNvPr id="316" name="文本框 315">
              <a:extLst>
                <a:ext uri="{FF2B5EF4-FFF2-40B4-BE49-F238E27FC236}">
                  <a16:creationId xmlns:a16="http://schemas.microsoft.com/office/drawing/2014/main" id="{F0C41457-592A-4A2D-AA2E-EF3EEC06F23C}"/>
                </a:ext>
              </a:extLst>
            </p:cNvPr>
            <p:cNvSpPr txBox="1"/>
            <p:nvPr/>
          </p:nvSpPr>
          <p:spPr>
            <a:xfrm>
              <a:off x="6728760" y="1526150"/>
              <a:ext cx="47304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2011~2017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年中国传媒产业市场结构情况</a:t>
              </a:r>
            </a:p>
          </p:txBody>
        </p:sp>
        <p:sp>
          <p:nvSpPr>
            <p:cNvPr id="317" name="矩形: 圆角 316">
              <a:extLst>
                <a:ext uri="{FF2B5EF4-FFF2-40B4-BE49-F238E27FC236}">
                  <a16:creationId xmlns:a16="http://schemas.microsoft.com/office/drawing/2014/main" id="{E7CEC0BA-8881-4940-8DC1-09D325A441C2}"/>
                </a:ext>
              </a:extLst>
            </p:cNvPr>
            <p:cNvSpPr/>
            <p:nvPr/>
          </p:nvSpPr>
          <p:spPr>
            <a:xfrm>
              <a:off x="11459222" y="1498648"/>
              <a:ext cx="74918" cy="36278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A834226-507B-46D9-B2CA-1607F75B013A}"/>
              </a:ext>
            </a:extLst>
          </p:cNvPr>
          <p:cNvSpPr/>
          <p:nvPr/>
        </p:nvSpPr>
        <p:spPr>
          <a:xfrm>
            <a:off x="927453" y="2091394"/>
            <a:ext cx="4109013" cy="3983507"/>
          </a:xfrm>
          <a:prstGeom prst="roundRect">
            <a:avLst>
              <a:gd name="adj" fmla="val 3847"/>
            </a:avLst>
          </a:prstGeom>
          <a:solidFill>
            <a:schemeClr val="bg1"/>
          </a:solidFill>
          <a:ln>
            <a:noFill/>
          </a:ln>
          <a:effectLst>
            <a:outerShdw blurRad="241300" dist="127000" dir="5400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D45D68D-EA69-4934-93B7-F69F7B2AC108}"/>
              </a:ext>
            </a:extLst>
          </p:cNvPr>
          <p:cNvGrpSpPr/>
          <p:nvPr/>
        </p:nvGrpSpPr>
        <p:grpSpPr>
          <a:xfrm>
            <a:off x="1494108" y="1833927"/>
            <a:ext cx="2975701" cy="525732"/>
            <a:chOff x="1626779" y="1613331"/>
            <a:chExt cx="2975701" cy="525732"/>
          </a:xfrm>
        </p:grpSpPr>
        <p:sp>
          <p:nvSpPr>
            <p:cNvPr id="318" name="矩形: 圆角 317">
              <a:extLst>
                <a:ext uri="{FF2B5EF4-FFF2-40B4-BE49-F238E27FC236}">
                  <a16:creationId xmlns:a16="http://schemas.microsoft.com/office/drawing/2014/main" id="{986300D1-D5C7-47A1-8C1C-A26B9E5B3F17}"/>
                </a:ext>
              </a:extLst>
            </p:cNvPr>
            <p:cNvSpPr/>
            <p:nvPr/>
          </p:nvSpPr>
          <p:spPr>
            <a:xfrm>
              <a:off x="1626779" y="1613331"/>
              <a:ext cx="2975701" cy="525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317500" dist="25400" dir="5400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79C1494-8C86-4075-964F-A1226F36B5DE}"/>
                </a:ext>
              </a:extLst>
            </p:cNvPr>
            <p:cNvSpPr txBox="1"/>
            <p:nvPr/>
          </p:nvSpPr>
          <p:spPr>
            <a:xfrm>
              <a:off x="1960467" y="1737698"/>
              <a:ext cx="23083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传媒产业内部结构变化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7AC260F-CF07-462A-A565-FC619980E230}"/>
              </a:ext>
            </a:extLst>
          </p:cNvPr>
          <p:cNvSpPr txBox="1"/>
          <p:nvPr/>
        </p:nvSpPr>
        <p:spPr>
          <a:xfrm>
            <a:off x="1250703" y="2691331"/>
            <a:ext cx="3462511" cy="684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传统媒体市场持续整体衰落，其结构调整的速度越来越快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6F897C7C-EB35-43C6-B138-037D8F7498B9}"/>
              </a:ext>
            </a:extLst>
          </p:cNvPr>
          <p:cNvSpPr txBox="1"/>
          <p:nvPr/>
        </p:nvSpPr>
        <p:spPr>
          <a:xfrm>
            <a:off x="1250704" y="3509106"/>
            <a:ext cx="3462511" cy="1888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年平面、广电、互联网、移动互联网“四分天下”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r>
              <a:rPr lang="zh-CN" altLang="en-US" sz="16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年演变成传统媒体、互联网和移动互联网的“三足鼎立”</a:t>
            </a:r>
            <a:endParaRPr lang="en-US" altLang="zh-CN" sz="1600" b="0" i="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年则已转向“一超多强”的局面，移动互联网的市场份额接近一半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1006FA8-C715-41A0-A3B4-CEC65C972BB9}"/>
              </a:ext>
            </a:extLst>
          </p:cNvPr>
          <p:cNvSpPr txBox="1"/>
          <p:nvPr/>
        </p:nvSpPr>
        <p:spPr>
          <a:xfrm>
            <a:off x="1330553" y="5729693"/>
            <a:ext cx="19171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*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数据来源：</a:t>
            </a:r>
            <a:r>
              <a:rPr lang="zh-CN" altLang="en-US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前瞻产业研究院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3" name="矩形: 圆角 322">
            <a:extLst>
              <a:ext uri="{FF2B5EF4-FFF2-40B4-BE49-F238E27FC236}">
                <a16:creationId xmlns:a16="http://schemas.microsoft.com/office/drawing/2014/main" id="{02CF326E-FAD6-42C1-96BF-0B33EBD103A3}"/>
              </a:ext>
            </a:extLst>
          </p:cNvPr>
          <p:cNvSpPr/>
          <p:nvPr/>
        </p:nvSpPr>
        <p:spPr>
          <a:xfrm>
            <a:off x="5589402" y="2085154"/>
            <a:ext cx="5907273" cy="3989747"/>
          </a:xfrm>
          <a:prstGeom prst="roundRect">
            <a:avLst>
              <a:gd name="adj" fmla="val 3847"/>
            </a:avLst>
          </a:prstGeom>
          <a:solidFill>
            <a:schemeClr val="bg1"/>
          </a:solidFill>
          <a:ln>
            <a:noFill/>
          </a:ln>
          <a:effectLst>
            <a:outerShdw blurRad="241300" dist="127000" dir="5400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F9C1684-56B6-41B9-B685-9E1F1EB1B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527015"/>
              </p:ext>
            </p:extLst>
          </p:nvPr>
        </p:nvGraphicFramePr>
        <p:xfrm>
          <a:off x="5789009" y="2057653"/>
          <a:ext cx="5508059" cy="36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3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30EAADC4-4009-4FB5-BB6C-15527C0FE286}"/>
              </a:ext>
            </a:extLst>
          </p:cNvPr>
          <p:cNvSpPr/>
          <p:nvPr/>
        </p:nvSpPr>
        <p:spPr>
          <a:xfrm>
            <a:off x="1087653" y="1773057"/>
            <a:ext cx="9894309" cy="3696228"/>
          </a:xfrm>
          <a:custGeom>
            <a:avLst/>
            <a:gdLst>
              <a:gd name="connsiteX0" fmla="*/ 145726 w 9894309"/>
              <a:gd name="connsiteY0" fmla="*/ 0 h 3696228"/>
              <a:gd name="connsiteX1" fmla="*/ 9748583 w 9894309"/>
              <a:gd name="connsiteY1" fmla="*/ 0 h 3696228"/>
              <a:gd name="connsiteX2" fmla="*/ 9894309 w 9894309"/>
              <a:gd name="connsiteY2" fmla="*/ 145726 h 3696228"/>
              <a:gd name="connsiteX3" fmla="*/ 9894309 w 9894309"/>
              <a:gd name="connsiteY3" fmla="*/ 2811972 h 3696228"/>
              <a:gd name="connsiteX4" fmla="*/ 9748583 w 9894309"/>
              <a:gd name="connsiteY4" fmla="*/ 2957698 h 3696228"/>
              <a:gd name="connsiteX5" fmla="*/ 1612487 w 9894309"/>
              <a:gd name="connsiteY5" fmla="*/ 2957698 h 3696228"/>
              <a:gd name="connsiteX6" fmla="*/ 800879 w 9894309"/>
              <a:gd name="connsiteY6" fmla="*/ 3696228 h 3696228"/>
              <a:gd name="connsiteX7" fmla="*/ 800879 w 9894309"/>
              <a:gd name="connsiteY7" fmla="*/ 2957698 h 3696228"/>
              <a:gd name="connsiteX8" fmla="*/ 145726 w 9894309"/>
              <a:gd name="connsiteY8" fmla="*/ 2957698 h 3696228"/>
              <a:gd name="connsiteX9" fmla="*/ 0 w 9894309"/>
              <a:gd name="connsiteY9" fmla="*/ 2811972 h 3696228"/>
              <a:gd name="connsiteX10" fmla="*/ 0 w 9894309"/>
              <a:gd name="connsiteY10" fmla="*/ 145726 h 3696228"/>
              <a:gd name="connsiteX11" fmla="*/ 145726 w 9894309"/>
              <a:gd name="connsiteY11" fmla="*/ 0 h 36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4309" h="3696228">
                <a:moveTo>
                  <a:pt x="145726" y="0"/>
                </a:moveTo>
                <a:lnTo>
                  <a:pt x="9748583" y="0"/>
                </a:lnTo>
                <a:cubicBezTo>
                  <a:pt x="9829065" y="0"/>
                  <a:pt x="9894309" y="65244"/>
                  <a:pt x="9894309" y="145726"/>
                </a:cubicBezTo>
                <a:lnTo>
                  <a:pt x="9894309" y="2811972"/>
                </a:lnTo>
                <a:cubicBezTo>
                  <a:pt x="9894309" y="2892454"/>
                  <a:pt x="9829065" y="2957698"/>
                  <a:pt x="9748583" y="2957698"/>
                </a:cubicBezTo>
                <a:lnTo>
                  <a:pt x="1612487" y="2957698"/>
                </a:lnTo>
                <a:lnTo>
                  <a:pt x="800879" y="3696228"/>
                </a:lnTo>
                <a:lnTo>
                  <a:pt x="800879" y="2957698"/>
                </a:lnTo>
                <a:lnTo>
                  <a:pt x="145726" y="2957698"/>
                </a:lnTo>
                <a:cubicBezTo>
                  <a:pt x="65244" y="2957698"/>
                  <a:pt x="0" y="2892454"/>
                  <a:pt x="0" y="2811972"/>
                </a:cubicBezTo>
                <a:lnTo>
                  <a:pt x="0" y="145726"/>
                </a:lnTo>
                <a:cubicBezTo>
                  <a:pt x="0" y="65244"/>
                  <a:pt x="65244" y="0"/>
                  <a:pt x="145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86065A5A-11CC-4E06-977E-34E960D2BBD1}"/>
              </a:ext>
            </a:extLst>
          </p:cNvPr>
          <p:cNvSpPr/>
          <p:nvPr/>
        </p:nvSpPr>
        <p:spPr>
          <a:xfrm>
            <a:off x="1148846" y="1825852"/>
            <a:ext cx="9894309" cy="3696228"/>
          </a:xfrm>
          <a:custGeom>
            <a:avLst/>
            <a:gdLst>
              <a:gd name="connsiteX0" fmla="*/ 145726 w 9894309"/>
              <a:gd name="connsiteY0" fmla="*/ 0 h 3696228"/>
              <a:gd name="connsiteX1" fmla="*/ 9748583 w 9894309"/>
              <a:gd name="connsiteY1" fmla="*/ 0 h 3696228"/>
              <a:gd name="connsiteX2" fmla="*/ 9894309 w 9894309"/>
              <a:gd name="connsiteY2" fmla="*/ 145726 h 3696228"/>
              <a:gd name="connsiteX3" fmla="*/ 9894309 w 9894309"/>
              <a:gd name="connsiteY3" fmla="*/ 2811972 h 3696228"/>
              <a:gd name="connsiteX4" fmla="*/ 9748583 w 9894309"/>
              <a:gd name="connsiteY4" fmla="*/ 2957698 h 3696228"/>
              <a:gd name="connsiteX5" fmla="*/ 1612487 w 9894309"/>
              <a:gd name="connsiteY5" fmla="*/ 2957698 h 3696228"/>
              <a:gd name="connsiteX6" fmla="*/ 800879 w 9894309"/>
              <a:gd name="connsiteY6" fmla="*/ 3696228 h 3696228"/>
              <a:gd name="connsiteX7" fmla="*/ 800879 w 9894309"/>
              <a:gd name="connsiteY7" fmla="*/ 2957698 h 3696228"/>
              <a:gd name="connsiteX8" fmla="*/ 145726 w 9894309"/>
              <a:gd name="connsiteY8" fmla="*/ 2957698 h 3696228"/>
              <a:gd name="connsiteX9" fmla="*/ 0 w 9894309"/>
              <a:gd name="connsiteY9" fmla="*/ 2811972 h 3696228"/>
              <a:gd name="connsiteX10" fmla="*/ 0 w 9894309"/>
              <a:gd name="connsiteY10" fmla="*/ 145726 h 3696228"/>
              <a:gd name="connsiteX11" fmla="*/ 145726 w 9894309"/>
              <a:gd name="connsiteY11" fmla="*/ 0 h 36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4309" h="3696228">
                <a:moveTo>
                  <a:pt x="145726" y="0"/>
                </a:moveTo>
                <a:lnTo>
                  <a:pt x="9748583" y="0"/>
                </a:lnTo>
                <a:cubicBezTo>
                  <a:pt x="9829065" y="0"/>
                  <a:pt x="9894309" y="65244"/>
                  <a:pt x="9894309" y="145726"/>
                </a:cubicBezTo>
                <a:lnTo>
                  <a:pt x="9894309" y="2811972"/>
                </a:lnTo>
                <a:cubicBezTo>
                  <a:pt x="9894309" y="2892454"/>
                  <a:pt x="9829065" y="2957698"/>
                  <a:pt x="9748583" y="2957698"/>
                </a:cubicBezTo>
                <a:lnTo>
                  <a:pt x="1612487" y="2957698"/>
                </a:lnTo>
                <a:lnTo>
                  <a:pt x="800879" y="3696228"/>
                </a:lnTo>
                <a:lnTo>
                  <a:pt x="800879" y="2957698"/>
                </a:lnTo>
                <a:lnTo>
                  <a:pt x="145726" y="2957698"/>
                </a:lnTo>
                <a:cubicBezTo>
                  <a:pt x="65244" y="2957698"/>
                  <a:pt x="0" y="2892454"/>
                  <a:pt x="0" y="2811972"/>
                </a:cubicBezTo>
                <a:lnTo>
                  <a:pt x="0" y="145726"/>
                </a:lnTo>
                <a:cubicBezTo>
                  <a:pt x="0" y="65244"/>
                  <a:pt x="65244" y="0"/>
                  <a:pt x="145726" y="0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056436-B4D6-4CD7-9ABE-1A8B3E1EA24F}"/>
              </a:ext>
            </a:extLst>
          </p:cNvPr>
          <p:cNvSpPr txBox="1"/>
          <p:nvPr/>
        </p:nvSpPr>
        <p:spPr>
          <a:xfrm>
            <a:off x="1823775" y="2944476"/>
            <a:ext cx="8544449" cy="1044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互联网时代的来临、新媒体的不断发展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正在不断改变着越来越多受众的生活、工作和学习等方面的行为方式。传统媒体趋弱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以互联网、社交媒体为代表的新媒体不断崛起并持续推动媒介的发展和改变。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62D14E4-54EC-477C-9D95-13FD7BC61227}"/>
              </a:ext>
            </a:extLst>
          </p:cNvPr>
          <p:cNvSpPr txBox="1"/>
          <p:nvPr/>
        </p:nvSpPr>
        <p:spPr>
          <a:xfrm>
            <a:off x="3335803" y="2177488"/>
            <a:ext cx="5520394" cy="47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新媒体正在以迅猛的趋势不断发展</a:t>
            </a:r>
          </a:p>
        </p:txBody>
      </p:sp>
      <p:grpSp>
        <p:nvGrpSpPr>
          <p:cNvPr id="27" name="图形 297">
            <a:extLst>
              <a:ext uri="{FF2B5EF4-FFF2-40B4-BE49-F238E27FC236}">
                <a16:creationId xmlns:a16="http://schemas.microsoft.com/office/drawing/2014/main" id="{49AB8CAB-E815-446B-98D6-C606EA5E50B8}"/>
              </a:ext>
            </a:extLst>
          </p:cNvPr>
          <p:cNvGrpSpPr/>
          <p:nvPr/>
        </p:nvGrpSpPr>
        <p:grpSpPr>
          <a:xfrm>
            <a:off x="10969431" y="4595149"/>
            <a:ext cx="1241386" cy="2255786"/>
            <a:chOff x="1037931" y="97098"/>
            <a:chExt cx="2492357" cy="4528993"/>
          </a:xfrm>
        </p:grpSpPr>
        <p:grpSp>
          <p:nvGrpSpPr>
            <p:cNvPr id="28" name="图形 297">
              <a:extLst>
                <a:ext uri="{FF2B5EF4-FFF2-40B4-BE49-F238E27FC236}">
                  <a16:creationId xmlns:a16="http://schemas.microsoft.com/office/drawing/2014/main" id="{9E4501DA-6D22-42DA-80FB-DF84703CDF0A}"/>
                </a:ext>
              </a:extLst>
            </p:cNvPr>
            <p:cNvGrpSpPr/>
            <p:nvPr/>
          </p:nvGrpSpPr>
          <p:grpSpPr>
            <a:xfrm>
              <a:off x="1079982" y="4128087"/>
              <a:ext cx="1541602" cy="497995"/>
              <a:chOff x="1079982" y="4128087"/>
              <a:chExt cx="1541602" cy="497995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5920231F-6B04-4278-BD94-E4AFE4BD3BCC}"/>
                  </a:ext>
                </a:extLst>
              </p:cNvPr>
              <p:cNvSpPr/>
              <p:nvPr/>
            </p:nvSpPr>
            <p:spPr>
              <a:xfrm>
                <a:off x="1865433" y="4128087"/>
                <a:ext cx="360683" cy="155629"/>
              </a:xfrm>
              <a:custGeom>
                <a:avLst/>
                <a:gdLst>
                  <a:gd name="connsiteX0" fmla="*/ 0 w 360683"/>
                  <a:gd name="connsiteY0" fmla="*/ 140980 h 155629"/>
                  <a:gd name="connsiteX1" fmla="*/ 16478 w 360683"/>
                  <a:gd name="connsiteY1" fmla="*/ 0 h 155629"/>
                  <a:gd name="connsiteX2" fmla="*/ 360683 w 360683"/>
                  <a:gd name="connsiteY2" fmla="*/ 0 h 155629"/>
                  <a:gd name="connsiteX3" fmla="*/ 347863 w 360683"/>
                  <a:gd name="connsiteY3" fmla="*/ 155629 h 15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683" h="155629">
                    <a:moveTo>
                      <a:pt x="0" y="140980"/>
                    </a:moveTo>
                    <a:lnTo>
                      <a:pt x="16478" y="0"/>
                    </a:lnTo>
                    <a:lnTo>
                      <a:pt x="360683" y="0"/>
                    </a:lnTo>
                    <a:lnTo>
                      <a:pt x="347863" y="155629"/>
                    </a:lnTo>
                    <a:close/>
                  </a:path>
                </a:pathLst>
              </a:custGeom>
              <a:solidFill>
                <a:srgbClr val="FFB7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4" name="图形 297">
                <a:extLst>
                  <a:ext uri="{FF2B5EF4-FFF2-40B4-BE49-F238E27FC236}">
                    <a16:creationId xmlns:a16="http://schemas.microsoft.com/office/drawing/2014/main" id="{1AB79CDD-1C13-4C1F-9503-DC48ABCAF6D3}"/>
                  </a:ext>
                </a:extLst>
              </p:cNvPr>
              <p:cNvGrpSpPr/>
              <p:nvPr/>
            </p:nvGrpSpPr>
            <p:grpSpPr>
              <a:xfrm>
                <a:off x="1079982" y="4261456"/>
                <a:ext cx="1541602" cy="364626"/>
                <a:chOff x="1079982" y="4261456"/>
                <a:chExt cx="1541602" cy="364626"/>
              </a:xfrm>
            </p:grpSpPr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E01B2566-ABF0-4D7E-BA75-07DDA45B7CC7}"/>
                    </a:ext>
                  </a:extLst>
                </p:cNvPr>
                <p:cNvSpPr/>
                <p:nvPr/>
              </p:nvSpPr>
              <p:spPr>
                <a:xfrm>
                  <a:off x="1376581" y="4261456"/>
                  <a:ext cx="849525" cy="364626"/>
                </a:xfrm>
                <a:custGeom>
                  <a:avLst/>
                  <a:gdLst>
                    <a:gd name="connsiteX0" fmla="*/ 481403 w 849525"/>
                    <a:gd name="connsiteY0" fmla="*/ 0 h 364626"/>
                    <a:gd name="connsiteX1" fmla="*/ 468706 w 849525"/>
                    <a:gd name="connsiteY1" fmla="*/ 86335 h 364626"/>
                    <a:gd name="connsiteX2" fmla="*/ 0 w 849525"/>
                    <a:gd name="connsiteY2" fmla="*/ 364627 h 364626"/>
                    <a:gd name="connsiteX3" fmla="*/ 849525 w 849525"/>
                    <a:gd name="connsiteY3" fmla="*/ 364627 h 364626"/>
                    <a:gd name="connsiteX4" fmla="*/ 849525 w 849525"/>
                    <a:gd name="connsiteY4" fmla="*/ 2114 h 364626"/>
                    <a:gd name="connsiteX5" fmla="*/ 481403 w 849525"/>
                    <a:gd name="connsiteY5" fmla="*/ 0 h 364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9525" h="364626">
                      <a:moveTo>
                        <a:pt x="481403" y="0"/>
                      </a:moveTo>
                      <a:lnTo>
                        <a:pt x="468706" y="86335"/>
                      </a:lnTo>
                      <a:cubicBezTo>
                        <a:pt x="468706" y="86335"/>
                        <a:pt x="197739" y="100984"/>
                        <a:pt x="0" y="364627"/>
                      </a:cubicBezTo>
                      <a:lnTo>
                        <a:pt x="849525" y="364627"/>
                      </a:lnTo>
                      <a:lnTo>
                        <a:pt x="849525" y="2114"/>
                      </a:lnTo>
                      <a:lnTo>
                        <a:pt x="481403" y="0"/>
                      </a:lnTo>
                      <a:close/>
                    </a:path>
                  </a:pathLst>
                </a:custGeom>
                <a:solidFill>
                  <a:srgbClr val="2620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75435AB6-82C2-4ED7-BE74-00C149EA55DE}"/>
                    </a:ext>
                  </a:extLst>
                </p:cNvPr>
                <p:cNvSpPr/>
                <p:nvPr/>
              </p:nvSpPr>
              <p:spPr>
                <a:xfrm>
                  <a:off x="1079982" y="4582144"/>
                  <a:ext cx="1541602" cy="21974"/>
                </a:xfrm>
                <a:custGeom>
                  <a:avLst/>
                  <a:gdLst>
                    <a:gd name="connsiteX0" fmla="*/ 0 w 1541602"/>
                    <a:gd name="connsiteY0" fmla="*/ 0 h 21974"/>
                    <a:gd name="connsiteX1" fmla="*/ 1541602 w 1541602"/>
                    <a:gd name="connsiteY1" fmla="*/ 0 h 21974"/>
                    <a:gd name="connsiteX2" fmla="*/ 1541602 w 1541602"/>
                    <a:gd name="connsiteY2" fmla="*/ 21974 h 21974"/>
                    <a:gd name="connsiteX3" fmla="*/ 0 w 1541602"/>
                    <a:gd name="connsiteY3" fmla="*/ 21974 h 2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1602" h="21974">
                      <a:moveTo>
                        <a:pt x="0" y="0"/>
                      </a:moveTo>
                      <a:lnTo>
                        <a:pt x="1541602" y="0"/>
                      </a:lnTo>
                      <a:lnTo>
                        <a:pt x="1541602" y="21974"/>
                      </a:lnTo>
                      <a:lnTo>
                        <a:pt x="0" y="21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D8671B6-BA2C-410B-9F3E-01106908B25A}"/>
                </a:ext>
              </a:extLst>
            </p:cNvPr>
            <p:cNvSpPr/>
            <p:nvPr/>
          </p:nvSpPr>
          <p:spPr>
            <a:xfrm>
              <a:off x="2866463" y="4128087"/>
              <a:ext cx="364417" cy="172926"/>
            </a:xfrm>
            <a:custGeom>
              <a:avLst/>
              <a:gdLst>
                <a:gd name="connsiteX0" fmla="*/ 364417 w 364417"/>
                <a:gd name="connsiteY0" fmla="*/ 172926 h 172926"/>
                <a:gd name="connsiteX1" fmla="*/ 344205 w 364417"/>
                <a:gd name="connsiteY1" fmla="*/ 0 h 172926"/>
                <a:gd name="connsiteX2" fmla="*/ 0 w 364417"/>
                <a:gd name="connsiteY2" fmla="*/ 0 h 172926"/>
                <a:gd name="connsiteX3" fmla="*/ 12811 w 364417"/>
                <a:gd name="connsiteY3" fmla="*/ 155629 h 17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417" h="172926">
                  <a:moveTo>
                    <a:pt x="364417" y="172926"/>
                  </a:moveTo>
                  <a:lnTo>
                    <a:pt x="344205" y="0"/>
                  </a:lnTo>
                  <a:lnTo>
                    <a:pt x="0" y="0"/>
                  </a:lnTo>
                  <a:lnTo>
                    <a:pt x="12811" y="155629"/>
                  </a:lnTo>
                  <a:close/>
                </a:path>
              </a:pathLst>
            </a:custGeom>
            <a:solidFill>
              <a:srgbClr val="FF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图形 297">
              <a:extLst>
                <a:ext uri="{FF2B5EF4-FFF2-40B4-BE49-F238E27FC236}">
                  <a16:creationId xmlns:a16="http://schemas.microsoft.com/office/drawing/2014/main" id="{1C9BC815-C213-4379-91D9-303F70F21EB9}"/>
                </a:ext>
              </a:extLst>
            </p:cNvPr>
            <p:cNvGrpSpPr/>
            <p:nvPr/>
          </p:nvGrpSpPr>
          <p:grpSpPr>
            <a:xfrm>
              <a:off x="1037931" y="173316"/>
              <a:ext cx="2229193" cy="1737169"/>
              <a:chOff x="1037931" y="173316"/>
              <a:chExt cx="2229193" cy="1737169"/>
            </a:xfrm>
          </p:grpSpPr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C3F3F650-523A-428C-BACC-FC0B58C0A114}"/>
                  </a:ext>
                </a:extLst>
              </p:cNvPr>
              <p:cNvSpPr/>
              <p:nvPr/>
            </p:nvSpPr>
            <p:spPr>
              <a:xfrm>
                <a:off x="2184641" y="173316"/>
                <a:ext cx="478871" cy="444493"/>
              </a:xfrm>
              <a:custGeom>
                <a:avLst/>
                <a:gdLst>
                  <a:gd name="connsiteX0" fmla="*/ 256606 w 478871"/>
                  <a:gd name="connsiteY0" fmla="*/ 0 h 444493"/>
                  <a:gd name="connsiteX1" fmla="*/ 34359 w 478871"/>
                  <a:gd name="connsiteY1" fmla="*/ 222247 h 444493"/>
                  <a:gd name="connsiteX2" fmla="*/ 35407 w 478871"/>
                  <a:gd name="connsiteY2" fmla="*/ 243669 h 444493"/>
                  <a:gd name="connsiteX3" fmla="*/ 1546 w 478871"/>
                  <a:gd name="connsiteY3" fmla="*/ 300114 h 444493"/>
                  <a:gd name="connsiteX4" fmla="*/ 54571 w 478871"/>
                  <a:gd name="connsiteY4" fmla="*/ 314830 h 444493"/>
                  <a:gd name="connsiteX5" fmla="*/ 256616 w 478871"/>
                  <a:gd name="connsiteY5" fmla="*/ 444494 h 444493"/>
                  <a:gd name="connsiteX6" fmla="*/ 478872 w 478871"/>
                  <a:gd name="connsiteY6" fmla="*/ 222237 h 444493"/>
                  <a:gd name="connsiteX7" fmla="*/ 256606 w 478871"/>
                  <a:gd name="connsiteY7" fmla="*/ 0 h 44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871" h="444493">
                    <a:moveTo>
                      <a:pt x="256606" y="0"/>
                    </a:moveTo>
                    <a:cubicBezTo>
                      <a:pt x="133857" y="0"/>
                      <a:pt x="34359" y="99508"/>
                      <a:pt x="34359" y="222247"/>
                    </a:cubicBezTo>
                    <a:cubicBezTo>
                      <a:pt x="34359" y="229476"/>
                      <a:pt x="34731" y="236620"/>
                      <a:pt x="35407" y="243669"/>
                    </a:cubicBezTo>
                    <a:cubicBezTo>
                      <a:pt x="22643" y="262185"/>
                      <a:pt x="8404" y="284331"/>
                      <a:pt x="1546" y="300114"/>
                    </a:cubicBezTo>
                    <a:cubicBezTo>
                      <a:pt x="-7608" y="321174"/>
                      <a:pt x="25672" y="315944"/>
                      <a:pt x="54571" y="314830"/>
                    </a:cubicBezTo>
                    <a:cubicBezTo>
                      <a:pt x="89690" y="391335"/>
                      <a:pt x="166919" y="444494"/>
                      <a:pt x="256616" y="444494"/>
                    </a:cubicBezTo>
                    <a:cubicBezTo>
                      <a:pt x="379364" y="444494"/>
                      <a:pt x="478872" y="344986"/>
                      <a:pt x="478872" y="222237"/>
                    </a:cubicBezTo>
                    <a:cubicBezTo>
                      <a:pt x="478862" y="99508"/>
                      <a:pt x="379355" y="0"/>
                      <a:pt x="256606" y="0"/>
                    </a:cubicBezTo>
                    <a:close/>
                  </a:path>
                </a:pathLst>
              </a:custGeom>
              <a:solidFill>
                <a:srgbClr val="FFB7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0B323A97-4DAC-4D33-8DB8-7275D0A05D7C}"/>
                  </a:ext>
                </a:extLst>
              </p:cNvPr>
              <p:cNvSpPr/>
              <p:nvPr/>
            </p:nvSpPr>
            <p:spPr>
              <a:xfrm>
                <a:off x="1037931" y="669170"/>
                <a:ext cx="450143" cy="526952"/>
              </a:xfrm>
              <a:custGeom>
                <a:avLst/>
                <a:gdLst>
                  <a:gd name="connsiteX0" fmla="*/ 151646 w 450143"/>
                  <a:gd name="connsiteY0" fmla="*/ 126071 h 526952"/>
                  <a:gd name="connsiteX1" fmla="*/ 46185 w 450143"/>
                  <a:gd name="connsiteY1" fmla="*/ 8752 h 526952"/>
                  <a:gd name="connsiteX2" fmla="*/ 8752 w 450143"/>
                  <a:gd name="connsiteY2" fmla="*/ 6761 h 526952"/>
                  <a:gd name="connsiteX3" fmla="*/ 6761 w 450143"/>
                  <a:gd name="connsiteY3" fmla="*/ 44195 h 526952"/>
                  <a:gd name="connsiteX4" fmla="*/ 103354 w 450143"/>
                  <a:gd name="connsiteY4" fmla="*/ 151656 h 526952"/>
                  <a:gd name="connsiteX5" fmla="*/ 101668 w 450143"/>
                  <a:gd name="connsiteY5" fmla="*/ 153018 h 526952"/>
                  <a:gd name="connsiteX6" fmla="*/ 92477 w 450143"/>
                  <a:gd name="connsiteY6" fmla="*/ 325658 h 526952"/>
                  <a:gd name="connsiteX7" fmla="*/ 237123 w 450143"/>
                  <a:gd name="connsiteY7" fmla="*/ 486574 h 526952"/>
                  <a:gd name="connsiteX8" fmla="*/ 409764 w 450143"/>
                  <a:gd name="connsiteY8" fmla="*/ 495765 h 526952"/>
                  <a:gd name="connsiteX9" fmla="*/ 418956 w 450143"/>
                  <a:gd name="connsiteY9" fmla="*/ 323125 h 526952"/>
                  <a:gd name="connsiteX10" fmla="*/ 274309 w 450143"/>
                  <a:gd name="connsiteY10" fmla="*/ 162209 h 526952"/>
                  <a:gd name="connsiteX11" fmla="*/ 151646 w 450143"/>
                  <a:gd name="connsiteY11" fmla="*/ 126071 h 52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143" h="526952">
                    <a:moveTo>
                      <a:pt x="151646" y="126071"/>
                    </a:moveTo>
                    <a:lnTo>
                      <a:pt x="46185" y="8752"/>
                    </a:lnTo>
                    <a:cubicBezTo>
                      <a:pt x="36441" y="-2087"/>
                      <a:pt x="19592" y="-2983"/>
                      <a:pt x="8752" y="6761"/>
                    </a:cubicBezTo>
                    <a:cubicBezTo>
                      <a:pt x="-2087" y="16505"/>
                      <a:pt x="-2983" y="33355"/>
                      <a:pt x="6761" y="44195"/>
                    </a:cubicBezTo>
                    <a:lnTo>
                      <a:pt x="103354" y="151656"/>
                    </a:lnTo>
                    <a:cubicBezTo>
                      <a:pt x="102802" y="152132"/>
                      <a:pt x="102211" y="152532"/>
                      <a:pt x="101668" y="153018"/>
                    </a:cubicBezTo>
                    <a:cubicBezTo>
                      <a:pt x="51662" y="197966"/>
                      <a:pt x="47528" y="275662"/>
                      <a:pt x="92477" y="325658"/>
                    </a:cubicBezTo>
                    <a:lnTo>
                      <a:pt x="237123" y="486574"/>
                    </a:lnTo>
                    <a:cubicBezTo>
                      <a:pt x="282072" y="536580"/>
                      <a:pt x="359767" y="540714"/>
                      <a:pt x="409764" y="495765"/>
                    </a:cubicBezTo>
                    <a:cubicBezTo>
                      <a:pt x="459770" y="450817"/>
                      <a:pt x="463904" y="373121"/>
                      <a:pt x="418956" y="323125"/>
                    </a:cubicBezTo>
                    <a:lnTo>
                      <a:pt x="274309" y="162209"/>
                    </a:lnTo>
                    <a:cubicBezTo>
                      <a:pt x="242629" y="126957"/>
                      <a:pt x="194699" y="114613"/>
                      <a:pt x="151646" y="126071"/>
                    </a:cubicBezTo>
                    <a:close/>
                  </a:path>
                </a:pathLst>
              </a:custGeom>
              <a:solidFill>
                <a:srgbClr val="FFB7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68300D6F-A7F7-4BE1-9536-EE305FC5119C}"/>
                  </a:ext>
                </a:extLst>
              </p:cNvPr>
              <p:cNvSpPr/>
              <p:nvPr/>
            </p:nvSpPr>
            <p:spPr>
              <a:xfrm>
                <a:off x="1147351" y="751331"/>
                <a:ext cx="2119720" cy="1159154"/>
              </a:xfrm>
              <a:custGeom>
                <a:avLst/>
                <a:gdLst>
                  <a:gd name="connsiteX0" fmla="*/ 2057192 w 2119720"/>
                  <a:gd name="connsiteY0" fmla="*/ 469573 h 1159154"/>
                  <a:gd name="connsiteX1" fmla="*/ 1919356 w 2119720"/>
                  <a:gd name="connsiteY1" fmla="*/ 124568 h 1159154"/>
                  <a:gd name="connsiteX2" fmla="*/ 1701891 w 2119720"/>
                  <a:gd name="connsiteY2" fmla="*/ 0 h 1159154"/>
                  <a:gd name="connsiteX3" fmla="*/ 921669 w 2119720"/>
                  <a:gd name="connsiteY3" fmla="*/ 0 h 1159154"/>
                  <a:gd name="connsiteX4" fmla="*/ 755772 w 2119720"/>
                  <a:gd name="connsiteY4" fmla="*/ 97365 h 1159154"/>
                  <a:gd name="connsiteX5" fmla="*/ 595495 w 2119720"/>
                  <a:gd name="connsiteY5" fmla="*/ 384381 h 1159154"/>
                  <a:gd name="connsiteX6" fmla="*/ 558576 w 2119720"/>
                  <a:gd name="connsiteY6" fmla="*/ 444132 h 1159154"/>
                  <a:gd name="connsiteX7" fmla="*/ 270397 w 2119720"/>
                  <a:gd name="connsiteY7" fmla="*/ 116043 h 1159154"/>
                  <a:gd name="connsiteX8" fmla="*/ 235717 w 2119720"/>
                  <a:gd name="connsiteY8" fmla="*/ 113795 h 1159154"/>
                  <a:gd name="connsiteX9" fmla="*/ 8069 w 2119720"/>
                  <a:gd name="connsiteY9" fmla="*/ 313754 h 1159154"/>
                  <a:gd name="connsiteX10" fmla="*/ 5860 w 2119720"/>
                  <a:gd name="connsiteY10" fmla="*/ 347224 h 1159154"/>
                  <a:gd name="connsiteX11" fmla="*/ 496807 w 2119720"/>
                  <a:gd name="connsiteY11" fmla="*/ 906266 h 1159154"/>
                  <a:gd name="connsiteX12" fmla="*/ 519114 w 2119720"/>
                  <a:gd name="connsiteY12" fmla="*/ 933241 h 1159154"/>
                  <a:gd name="connsiteX13" fmla="*/ 530392 w 2119720"/>
                  <a:gd name="connsiteY13" fmla="*/ 944518 h 1159154"/>
                  <a:gd name="connsiteX14" fmla="*/ 548832 w 2119720"/>
                  <a:gd name="connsiteY14" fmla="*/ 965521 h 1159154"/>
                  <a:gd name="connsiteX15" fmla="*/ 643330 w 2119720"/>
                  <a:gd name="connsiteY15" fmla="*/ 1020870 h 1159154"/>
                  <a:gd name="connsiteX16" fmla="*/ 767898 w 2119720"/>
                  <a:gd name="connsiteY16" fmla="*/ 1002240 h 1159154"/>
                  <a:gd name="connsiteX17" fmla="*/ 796863 w 2119720"/>
                  <a:gd name="connsiteY17" fmla="*/ 981599 h 1159154"/>
                  <a:gd name="connsiteX18" fmla="*/ 812132 w 2119720"/>
                  <a:gd name="connsiteY18" fmla="*/ 966207 h 1159154"/>
                  <a:gd name="connsiteX19" fmla="*/ 839478 w 2119720"/>
                  <a:gd name="connsiteY19" fmla="*/ 1159155 h 1159154"/>
                  <a:gd name="connsiteX20" fmla="*/ 1864473 w 2119720"/>
                  <a:gd name="connsiteY20" fmla="*/ 1159155 h 1159154"/>
                  <a:gd name="connsiteX21" fmla="*/ 1845537 w 2119720"/>
                  <a:gd name="connsiteY21" fmla="*/ 889045 h 1159154"/>
                  <a:gd name="connsiteX22" fmla="*/ 2057192 w 2119720"/>
                  <a:gd name="connsiteY22" fmla="*/ 469573 h 11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19720" h="1159154">
                    <a:moveTo>
                      <a:pt x="2057192" y="469573"/>
                    </a:moveTo>
                    <a:cubicBezTo>
                      <a:pt x="2013273" y="309363"/>
                      <a:pt x="1962228" y="198301"/>
                      <a:pt x="1919356" y="124568"/>
                    </a:cubicBezTo>
                    <a:cubicBezTo>
                      <a:pt x="1874379" y="47234"/>
                      <a:pt x="1791359" y="0"/>
                      <a:pt x="1701891" y="0"/>
                    </a:cubicBezTo>
                    <a:lnTo>
                      <a:pt x="921669" y="0"/>
                    </a:lnTo>
                    <a:cubicBezTo>
                      <a:pt x="852813" y="0"/>
                      <a:pt x="789348" y="37252"/>
                      <a:pt x="755772" y="97365"/>
                    </a:cubicBezTo>
                    <a:lnTo>
                      <a:pt x="595495" y="384381"/>
                    </a:lnTo>
                    <a:cubicBezTo>
                      <a:pt x="595495" y="384381"/>
                      <a:pt x="579627" y="407137"/>
                      <a:pt x="558576" y="444132"/>
                    </a:cubicBezTo>
                    <a:lnTo>
                      <a:pt x="270397" y="116043"/>
                    </a:lnTo>
                    <a:cubicBezTo>
                      <a:pt x="261473" y="105889"/>
                      <a:pt x="245871" y="104880"/>
                      <a:pt x="235717" y="113795"/>
                    </a:cubicBezTo>
                    <a:lnTo>
                      <a:pt x="8069" y="313754"/>
                    </a:lnTo>
                    <a:cubicBezTo>
                      <a:pt x="-1741" y="322374"/>
                      <a:pt x="-2760" y="337414"/>
                      <a:pt x="5860" y="347224"/>
                    </a:cubicBezTo>
                    <a:cubicBezTo>
                      <a:pt x="70801" y="421157"/>
                      <a:pt x="323899" y="709327"/>
                      <a:pt x="496807" y="906266"/>
                    </a:cubicBezTo>
                    <a:cubicBezTo>
                      <a:pt x="503341" y="915619"/>
                      <a:pt x="510751" y="924630"/>
                      <a:pt x="519114" y="933241"/>
                    </a:cubicBezTo>
                    <a:cubicBezTo>
                      <a:pt x="522915" y="937155"/>
                      <a:pt x="526668" y="940880"/>
                      <a:pt x="530392" y="944518"/>
                    </a:cubicBezTo>
                    <a:cubicBezTo>
                      <a:pt x="536678" y="951681"/>
                      <a:pt x="542860" y="958720"/>
                      <a:pt x="548832" y="965521"/>
                    </a:cubicBezTo>
                    <a:cubicBezTo>
                      <a:pt x="574474" y="994734"/>
                      <a:pt x="607878" y="1013174"/>
                      <a:pt x="643330" y="1020870"/>
                    </a:cubicBezTo>
                    <a:cubicBezTo>
                      <a:pt x="699089" y="1040082"/>
                      <a:pt x="740361" y="1023785"/>
                      <a:pt x="767898" y="1002240"/>
                    </a:cubicBezTo>
                    <a:cubicBezTo>
                      <a:pt x="778051" y="996467"/>
                      <a:pt x="787767" y="989590"/>
                      <a:pt x="796863" y="981599"/>
                    </a:cubicBezTo>
                    <a:cubicBezTo>
                      <a:pt x="802369" y="976760"/>
                      <a:pt x="807379" y="971560"/>
                      <a:pt x="812132" y="966207"/>
                    </a:cubicBezTo>
                    <a:lnTo>
                      <a:pt x="839478" y="1159155"/>
                    </a:lnTo>
                    <a:lnTo>
                      <a:pt x="1864473" y="1159155"/>
                    </a:lnTo>
                    <a:lnTo>
                      <a:pt x="1845537" y="889045"/>
                    </a:lnTo>
                    <a:cubicBezTo>
                      <a:pt x="2173826" y="851173"/>
                      <a:pt x="2154890" y="825922"/>
                      <a:pt x="2057192" y="469573"/>
                    </a:cubicBezTo>
                    <a:close/>
                  </a:path>
                </a:pathLst>
              </a:custGeom>
              <a:solidFill>
                <a:srgbClr val="5A7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图形 297">
                <a:extLst>
                  <a:ext uri="{FF2B5EF4-FFF2-40B4-BE49-F238E27FC236}">
                    <a16:creationId xmlns:a16="http://schemas.microsoft.com/office/drawing/2014/main" id="{2109FFFC-28E1-4AA6-9EC1-75E69D6018F6}"/>
                  </a:ext>
                </a:extLst>
              </p:cNvPr>
              <p:cNvGrpSpPr/>
              <p:nvPr/>
            </p:nvGrpSpPr>
            <p:grpSpPr>
              <a:xfrm>
                <a:off x="1877642" y="817730"/>
                <a:ext cx="1118599" cy="951853"/>
                <a:chOff x="1877642" y="817730"/>
                <a:chExt cx="1118599" cy="951853"/>
              </a:xfrm>
              <a:solidFill>
                <a:srgbClr val="4C6AC8"/>
              </a:solidFill>
            </p:grpSpPr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4E9ECE37-783D-4DB9-B5CF-D40B3372434A}"/>
                    </a:ext>
                  </a:extLst>
                </p:cNvPr>
                <p:cNvSpPr/>
                <p:nvPr/>
              </p:nvSpPr>
              <p:spPr>
                <a:xfrm>
                  <a:off x="1877642" y="817730"/>
                  <a:ext cx="81840" cy="951853"/>
                </a:xfrm>
                <a:custGeom>
                  <a:avLst/>
                  <a:gdLst>
                    <a:gd name="connsiteX0" fmla="*/ 10003 w 81840"/>
                    <a:gd name="connsiteY0" fmla="*/ 951681 h 951853"/>
                    <a:gd name="connsiteX1" fmla="*/ 47084 w 81840"/>
                    <a:gd name="connsiteY1" fmla="*/ 0 h 951853"/>
                    <a:gd name="connsiteX2" fmla="*/ 81841 w 81840"/>
                    <a:gd name="connsiteY2" fmla="*/ 899808 h 951853"/>
                    <a:gd name="connsiteX3" fmla="*/ 10003 w 81840"/>
                    <a:gd name="connsiteY3" fmla="*/ 951681 h 95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840" h="951853">
                      <a:moveTo>
                        <a:pt x="10003" y="951681"/>
                      </a:moveTo>
                      <a:cubicBezTo>
                        <a:pt x="-26087" y="966654"/>
                        <a:pt x="47084" y="0"/>
                        <a:pt x="47084" y="0"/>
                      </a:cubicBezTo>
                      <a:lnTo>
                        <a:pt x="81841" y="899808"/>
                      </a:lnTo>
                      <a:cubicBezTo>
                        <a:pt x="81850" y="899817"/>
                        <a:pt x="46103" y="936717"/>
                        <a:pt x="10003" y="951681"/>
                      </a:cubicBezTo>
                      <a:close/>
                    </a:path>
                  </a:pathLst>
                </a:custGeom>
                <a:solidFill>
                  <a:srgbClr val="4C6A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CA52294C-2F3A-446D-96D0-9D7EBE79127C}"/>
                    </a:ext>
                  </a:extLst>
                </p:cNvPr>
                <p:cNvSpPr/>
                <p:nvPr/>
              </p:nvSpPr>
              <p:spPr>
                <a:xfrm>
                  <a:off x="2419788" y="1065209"/>
                  <a:ext cx="473249" cy="341137"/>
                </a:xfrm>
                <a:custGeom>
                  <a:avLst/>
                  <a:gdLst>
                    <a:gd name="connsiteX0" fmla="*/ 0 w 473249"/>
                    <a:gd name="connsiteY0" fmla="*/ 341138 h 341137"/>
                    <a:gd name="connsiteX1" fmla="*/ 428511 w 473249"/>
                    <a:gd name="connsiteY1" fmla="*/ 282997 h 341137"/>
                    <a:gd name="connsiteX2" fmla="*/ 400822 w 473249"/>
                    <a:gd name="connsiteY2" fmla="*/ 0 h 341137"/>
                    <a:gd name="connsiteX3" fmla="*/ 473249 w 473249"/>
                    <a:gd name="connsiteY3" fmla="*/ 310734 h 341137"/>
                    <a:gd name="connsiteX4" fmla="*/ 0 w 473249"/>
                    <a:gd name="connsiteY4" fmla="*/ 341138 h 341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249" h="341137">
                      <a:moveTo>
                        <a:pt x="0" y="341138"/>
                      </a:moveTo>
                      <a:lnTo>
                        <a:pt x="428511" y="282997"/>
                      </a:lnTo>
                      <a:lnTo>
                        <a:pt x="400822" y="0"/>
                      </a:lnTo>
                      <a:lnTo>
                        <a:pt x="473249" y="310734"/>
                      </a:lnTo>
                      <a:lnTo>
                        <a:pt x="0" y="341138"/>
                      </a:lnTo>
                    </a:path>
                  </a:pathLst>
                </a:custGeom>
                <a:solidFill>
                  <a:srgbClr val="4C6A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C21F5A8B-8FF0-4B4F-A459-9DAAEC689E37}"/>
                    </a:ext>
                  </a:extLst>
                </p:cNvPr>
                <p:cNvSpPr/>
                <p:nvPr/>
              </p:nvSpPr>
              <p:spPr>
                <a:xfrm>
                  <a:off x="2424064" y="1640385"/>
                  <a:ext cx="572176" cy="47882"/>
                </a:xfrm>
                <a:custGeom>
                  <a:avLst/>
                  <a:gdLst>
                    <a:gd name="connsiteX0" fmla="*/ 4286 w 572176"/>
                    <a:gd name="connsiteY0" fmla="*/ 28385 h 47882"/>
                    <a:gd name="connsiteX1" fmla="*/ 0 w 572176"/>
                    <a:gd name="connsiteY1" fmla="*/ 47882 h 47882"/>
                    <a:gd name="connsiteX2" fmla="*/ 572176 w 572176"/>
                    <a:gd name="connsiteY2" fmla="*/ 47882 h 47882"/>
                    <a:gd name="connsiteX3" fmla="*/ 568823 w 572176"/>
                    <a:gd name="connsiteY3" fmla="*/ 0 h 47882"/>
                    <a:gd name="connsiteX4" fmla="*/ 501320 w 572176"/>
                    <a:gd name="connsiteY4" fmla="*/ 12040 h 47882"/>
                    <a:gd name="connsiteX5" fmla="*/ 4286 w 572176"/>
                    <a:gd name="connsiteY5" fmla="*/ 28385 h 47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2176" h="47882">
                      <a:moveTo>
                        <a:pt x="4286" y="28385"/>
                      </a:moveTo>
                      <a:lnTo>
                        <a:pt x="0" y="47882"/>
                      </a:lnTo>
                      <a:lnTo>
                        <a:pt x="572176" y="47882"/>
                      </a:lnTo>
                      <a:lnTo>
                        <a:pt x="568823" y="0"/>
                      </a:lnTo>
                      <a:lnTo>
                        <a:pt x="501320" y="12040"/>
                      </a:lnTo>
                      <a:lnTo>
                        <a:pt x="4286" y="28385"/>
                      </a:lnTo>
                    </a:path>
                  </a:pathLst>
                </a:custGeom>
                <a:solidFill>
                  <a:srgbClr val="4C6A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E26224A0-94A4-4847-A01D-0EC2A050EBE4}"/>
                  </a:ext>
                </a:extLst>
              </p:cNvPr>
              <p:cNvSpPr/>
              <p:nvPr/>
            </p:nvSpPr>
            <p:spPr>
              <a:xfrm>
                <a:off x="2003745" y="1064237"/>
                <a:ext cx="606180" cy="803357"/>
              </a:xfrm>
              <a:custGeom>
                <a:avLst/>
                <a:gdLst>
                  <a:gd name="connsiteX0" fmla="*/ 215503 w 606180"/>
                  <a:gd name="connsiteY0" fmla="*/ 803358 h 803357"/>
                  <a:gd name="connsiteX1" fmla="*/ 0 w 606180"/>
                  <a:gd name="connsiteY1" fmla="*/ 139732 h 803357"/>
                  <a:gd name="connsiteX2" fmla="*/ 382972 w 606180"/>
                  <a:gd name="connsiteY2" fmla="*/ 0 h 803357"/>
                  <a:gd name="connsiteX3" fmla="*/ 606180 w 606180"/>
                  <a:gd name="connsiteY3" fmla="*/ 668941 h 80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0" h="803357">
                    <a:moveTo>
                      <a:pt x="215503" y="803358"/>
                    </a:moveTo>
                    <a:lnTo>
                      <a:pt x="0" y="139732"/>
                    </a:lnTo>
                    <a:lnTo>
                      <a:pt x="382972" y="0"/>
                    </a:lnTo>
                    <a:lnTo>
                      <a:pt x="606180" y="668941"/>
                    </a:lnTo>
                    <a:close/>
                  </a:path>
                </a:pathLst>
              </a:custGeom>
              <a:solidFill>
                <a:srgbClr val="FFB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17F2F3DC-E0E8-4EB1-A65C-CB06B1BB89BB}"/>
                  </a:ext>
                </a:extLst>
              </p:cNvPr>
              <p:cNvSpPr/>
              <p:nvPr/>
            </p:nvSpPr>
            <p:spPr>
              <a:xfrm>
                <a:off x="2064457" y="1380728"/>
                <a:ext cx="359616" cy="260943"/>
              </a:xfrm>
              <a:custGeom>
                <a:avLst/>
                <a:gdLst>
                  <a:gd name="connsiteX0" fmla="*/ 355330 w 359616"/>
                  <a:gd name="connsiteY0" fmla="*/ 65490 h 260943"/>
                  <a:gd name="connsiteX1" fmla="*/ 187623 w 359616"/>
                  <a:gd name="connsiteY1" fmla="*/ 65490 h 260943"/>
                  <a:gd name="connsiteX2" fmla="*/ 137684 w 359616"/>
                  <a:gd name="connsiteY2" fmla="*/ 7492 h 260943"/>
                  <a:gd name="connsiteX3" fmla="*/ 107166 w 359616"/>
                  <a:gd name="connsiteY3" fmla="*/ 5216 h 260943"/>
                  <a:gd name="connsiteX4" fmla="*/ 104889 w 359616"/>
                  <a:gd name="connsiteY4" fmla="*/ 35734 h 260943"/>
                  <a:gd name="connsiteX5" fmla="*/ 130521 w 359616"/>
                  <a:gd name="connsiteY5" fmla="*/ 65490 h 260943"/>
                  <a:gd name="connsiteX6" fmla="*/ 97727 w 359616"/>
                  <a:gd name="connsiteY6" fmla="*/ 65490 h 260943"/>
                  <a:gd name="connsiteX7" fmla="*/ 0 w 359616"/>
                  <a:gd name="connsiteY7" fmla="*/ 163217 h 260943"/>
                  <a:gd name="connsiteX8" fmla="*/ 97727 w 359616"/>
                  <a:gd name="connsiteY8" fmla="*/ 260943 h 260943"/>
                  <a:gd name="connsiteX9" fmla="*/ 359616 w 359616"/>
                  <a:gd name="connsiteY9" fmla="*/ 260943 h 260943"/>
                  <a:gd name="connsiteX10" fmla="*/ 355330 w 359616"/>
                  <a:gd name="connsiteY10" fmla="*/ 65490 h 26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9616" h="260943">
                    <a:moveTo>
                      <a:pt x="355330" y="65490"/>
                    </a:moveTo>
                    <a:lnTo>
                      <a:pt x="187623" y="65490"/>
                    </a:lnTo>
                    <a:lnTo>
                      <a:pt x="137684" y="7492"/>
                    </a:lnTo>
                    <a:cubicBezTo>
                      <a:pt x="129921" y="-1528"/>
                      <a:pt x="116186" y="-2547"/>
                      <a:pt x="107166" y="5216"/>
                    </a:cubicBezTo>
                    <a:cubicBezTo>
                      <a:pt x="98146" y="12979"/>
                      <a:pt x="97126" y="26714"/>
                      <a:pt x="104889" y="35734"/>
                    </a:cubicBezTo>
                    <a:lnTo>
                      <a:pt x="130521" y="65490"/>
                    </a:lnTo>
                    <a:lnTo>
                      <a:pt x="97727" y="65490"/>
                    </a:lnTo>
                    <a:cubicBezTo>
                      <a:pt x="43977" y="65490"/>
                      <a:pt x="0" y="109467"/>
                      <a:pt x="0" y="163217"/>
                    </a:cubicBezTo>
                    <a:cubicBezTo>
                      <a:pt x="0" y="216966"/>
                      <a:pt x="43977" y="260943"/>
                      <a:pt x="97727" y="260943"/>
                    </a:cubicBezTo>
                    <a:lnTo>
                      <a:pt x="359616" y="260943"/>
                    </a:lnTo>
                    <a:lnTo>
                      <a:pt x="355330" y="65490"/>
                    </a:lnTo>
                    <a:close/>
                  </a:path>
                </a:pathLst>
              </a:custGeom>
              <a:solidFill>
                <a:srgbClr val="FFB7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B6A7D29-EDA5-404B-84B6-51F398DFD07C}"/>
                  </a:ext>
                </a:extLst>
              </p:cNvPr>
              <p:cNvSpPr/>
              <p:nvPr/>
            </p:nvSpPr>
            <p:spPr>
              <a:xfrm>
                <a:off x="2334245" y="1362396"/>
                <a:ext cx="932879" cy="303696"/>
              </a:xfrm>
              <a:custGeom>
                <a:avLst/>
                <a:gdLst>
                  <a:gd name="connsiteX0" fmla="*/ 794822 w 932879"/>
                  <a:gd name="connsiteY0" fmla="*/ 283552 h 303696"/>
                  <a:gd name="connsiteX1" fmla="*/ 31669 w 932879"/>
                  <a:gd name="connsiteY1" fmla="*/ 303688 h 303696"/>
                  <a:gd name="connsiteX2" fmla="*/ 6228 w 932879"/>
                  <a:gd name="connsiteY2" fmla="*/ 279561 h 303696"/>
                  <a:gd name="connsiteX3" fmla="*/ 8 w 932879"/>
                  <a:gd name="connsiteY3" fmla="*/ 43998 h 303696"/>
                  <a:gd name="connsiteX4" fmla="*/ 22554 w 932879"/>
                  <a:gd name="connsiteY4" fmla="*/ 20233 h 303696"/>
                  <a:gd name="connsiteX5" fmla="*/ 787335 w 932879"/>
                  <a:gd name="connsiteY5" fmla="*/ 50 h 303696"/>
                  <a:gd name="connsiteX6" fmla="*/ 932829 w 932879"/>
                  <a:gd name="connsiteY6" fmla="*/ 138057 h 303696"/>
                  <a:gd name="connsiteX7" fmla="*/ 932829 w 932879"/>
                  <a:gd name="connsiteY7" fmla="*/ 138057 h 303696"/>
                  <a:gd name="connsiteX8" fmla="*/ 794822 w 932879"/>
                  <a:gd name="connsiteY8" fmla="*/ 283552 h 30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879" h="303696">
                    <a:moveTo>
                      <a:pt x="794822" y="283552"/>
                    </a:moveTo>
                    <a:lnTo>
                      <a:pt x="31669" y="303688"/>
                    </a:lnTo>
                    <a:cubicBezTo>
                      <a:pt x="18039" y="304050"/>
                      <a:pt x="6590" y="293191"/>
                      <a:pt x="6228" y="279561"/>
                    </a:cubicBezTo>
                    <a:lnTo>
                      <a:pt x="8" y="43998"/>
                    </a:lnTo>
                    <a:cubicBezTo>
                      <a:pt x="-325" y="31263"/>
                      <a:pt x="9819" y="20566"/>
                      <a:pt x="22554" y="20233"/>
                    </a:cubicBezTo>
                    <a:lnTo>
                      <a:pt x="787335" y="50"/>
                    </a:lnTo>
                    <a:cubicBezTo>
                      <a:pt x="865297" y="-2008"/>
                      <a:pt x="930772" y="60095"/>
                      <a:pt x="932829" y="138057"/>
                    </a:cubicBezTo>
                    <a:lnTo>
                      <a:pt x="932829" y="138057"/>
                    </a:lnTo>
                    <a:cubicBezTo>
                      <a:pt x="934887" y="216020"/>
                      <a:pt x="872784" y="281494"/>
                      <a:pt x="794822" y="283552"/>
                    </a:cubicBezTo>
                    <a:close/>
                  </a:path>
                </a:pathLst>
              </a:custGeom>
              <a:solidFill>
                <a:srgbClr val="5A7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4A8C62FB-6A89-4628-84D4-AE712B950626}"/>
                  </a:ext>
                </a:extLst>
              </p:cNvPr>
              <p:cNvSpPr/>
              <p:nvPr/>
            </p:nvSpPr>
            <p:spPr>
              <a:xfrm>
                <a:off x="1918737" y="902186"/>
                <a:ext cx="46543" cy="749010"/>
              </a:xfrm>
              <a:custGeom>
                <a:avLst/>
                <a:gdLst>
                  <a:gd name="connsiteX0" fmla="*/ 37012 w 46543"/>
                  <a:gd name="connsiteY0" fmla="*/ 749010 h 749010"/>
                  <a:gd name="connsiteX1" fmla="*/ 27506 w 46543"/>
                  <a:gd name="connsiteY1" fmla="*/ 739847 h 749010"/>
                  <a:gd name="connsiteX2" fmla="*/ 7 w 46543"/>
                  <a:gd name="connsiteY2" fmla="*/ 9880 h 749010"/>
                  <a:gd name="connsiteX3" fmla="*/ 9161 w 46543"/>
                  <a:gd name="connsiteY3" fmla="*/ 2 h 749010"/>
                  <a:gd name="connsiteX4" fmla="*/ 19038 w 46543"/>
                  <a:gd name="connsiteY4" fmla="*/ 9165 h 749010"/>
                  <a:gd name="connsiteX5" fmla="*/ 46537 w 46543"/>
                  <a:gd name="connsiteY5" fmla="*/ 739133 h 749010"/>
                  <a:gd name="connsiteX6" fmla="*/ 37383 w 46543"/>
                  <a:gd name="connsiteY6" fmla="*/ 749010 h 749010"/>
                  <a:gd name="connsiteX7" fmla="*/ 37012 w 46543"/>
                  <a:gd name="connsiteY7" fmla="*/ 749010 h 7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43" h="749010">
                    <a:moveTo>
                      <a:pt x="37012" y="749010"/>
                    </a:moveTo>
                    <a:cubicBezTo>
                      <a:pt x="31925" y="749010"/>
                      <a:pt x="27696" y="744981"/>
                      <a:pt x="27506" y="739847"/>
                    </a:cubicBezTo>
                    <a:lnTo>
                      <a:pt x="7" y="9880"/>
                    </a:lnTo>
                    <a:cubicBezTo>
                      <a:pt x="-193" y="4622"/>
                      <a:pt x="3903" y="202"/>
                      <a:pt x="9161" y="2"/>
                    </a:cubicBezTo>
                    <a:cubicBezTo>
                      <a:pt x="14685" y="-112"/>
                      <a:pt x="18838" y="3908"/>
                      <a:pt x="19038" y="9165"/>
                    </a:cubicBezTo>
                    <a:lnTo>
                      <a:pt x="46537" y="739133"/>
                    </a:lnTo>
                    <a:cubicBezTo>
                      <a:pt x="46737" y="744391"/>
                      <a:pt x="42641" y="748810"/>
                      <a:pt x="37383" y="749010"/>
                    </a:cubicBezTo>
                    <a:cubicBezTo>
                      <a:pt x="37259" y="749010"/>
                      <a:pt x="37136" y="749010"/>
                      <a:pt x="37012" y="749010"/>
                    </a:cubicBezTo>
                    <a:close/>
                  </a:path>
                </a:pathLst>
              </a:custGeom>
              <a:solidFill>
                <a:srgbClr val="2323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B3A1EF05-FE24-4EB3-BADD-004F55EDD605}"/>
                  </a:ext>
                </a:extLst>
              </p:cNvPr>
              <p:cNvSpPr/>
              <p:nvPr/>
            </p:nvSpPr>
            <p:spPr>
              <a:xfrm>
                <a:off x="2347283" y="1037325"/>
                <a:ext cx="557698" cy="354829"/>
              </a:xfrm>
              <a:custGeom>
                <a:avLst/>
                <a:gdLst>
                  <a:gd name="connsiteX0" fmla="*/ 9526 w 557698"/>
                  <a:gd name="connsiteY0" fmla="*/ 354829 h 354829"/>
                  <a:gd name="connsiteX1" fmla="*/ 1 w 557698"/>
                  <a:gd name="connsiteY1" fmla="*/ 345428 h 354829"/>
                  <a:gd name="connsiteX2" fmla="*/ 9402 w 557698"/>
                  <a:gd name="connsiteY2" fmla="*/ 335779 h 354829"/>
                  <a:gd name="connsiteX3" fmla="*/ 533810 w 557698"/>
                  <a:gd name="connsiteY3" fmla="*/ 329245 h 354829"/>
                  <a:gd name="connsiteX4" fmla="*/ 460525 w 557698"/>
                  <a:gd name="connsiteY4" fmla="*/ 11672 h 354829"/>
                  <a:gd name="connsiteX5" fmla="*/ 467669 w 557698"/>
                  <a:gd name="connsiteY5" fmla="*/ 242 h 354829"/>
                  <a:gd name="connsiteX6" fmla="*/ 479089 w 557698"/>
                  <a:gd name="connsiteY6" fmla="*/ 7386 h 354829"/>
                  <a:gd name="connsiteX7" fmla="*/ 557699 w 557698"/>
                  <a:gd name="connsiteY7" fmla="*/ 348000 h 354829"/>
                  <a:gd name="connsiteX8" fmla="*/ 9650 w 557698"/>
                  <a:gd name="connsiteY8" fmla="*/ 354829 h 354829"/>
                  <a:gd name="connsiteX9" fmla="*/ 9526 w 557698"/>
                  <a:gd name="connsiteY9" fmla="*/ 354829 h 35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98" h="354829">
                    <a:moveTo>
                      <a:pt x="9526" y="354829"/>
                    </a:moveTo>
                    <a:cubicBezTo>
                      <a:pt x="4315" y="354829"/>
                      <a:pt x="67" y="350648"/>
                      <a:pt x="1" y="345428"/>
                    </a:cubicBezTo>
                    <a:cubicBezTo>
                      <a:pt x="-66" y="340170"/>
                      <a:pt x="4154" y="335846"/>
                      <a:pt x="9402" y="335779"/>
                    </a:cubicBezTo>
                    <a:lnTo>
                      <a:pt x="533810" y="329245"/>
                    </a:lnTo>
                    <a:lnTo>
                      <a:pt x="460525" y="11672"/>
                    </a:lnTo>
                    <a:cubicBezTo>
                      <a:pt x="459344" y="6538"/>
                      <a:pt x="462544" y="1433"/>
                      <a:pt x="467669" y="242"/>
                    </a:cubicBezTo>
                    <a:cubicBezTo>
                      <a:pt x="472784" y="-929"/>
                      <a:pt x="477899" y="2262"/>
                      <a:pt x="479089" y="7386"/>
                    </a:cubicBezTo>
                    <a:lnTo>
                      <a:pt x="557699" y="348000"/>
                    </a:lnTo>
                    <a:lnTo>
                      <a:pt x="9650" y="354829"/>
                    </a:lnTo>
                    <a:cubicBezTo>
                      <a:pt x="9602" y="354829"/>
                      <a:pt x="9564" y="354829"/>
                      <a:pt x="9526" y="354829"/>
                    </a:cubicBezTo>
                    <a:close/>
                  </a:path>
                </a:pathLst>
              </a:custGeom>
              <a:solidFill>
                <a:srgbClr val="2323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F0AF7C9B-249E-4009-B54B-DF8C00C02320}"/>
                  </a:ext>
                </a:extLst>
              </p:cNvPr>
              <p:cNvSpPr/>
              <p:nvPr/>
            </p:nvSpPr>
            <p:spPr>
              <a:xfrm>
                <a:off x="2383865" y="1640328"/>
                <a:ext cx="606235" cy="34556"/>
              </a:xfrm>
              <a:custGeom>
                <a:avLst/>
                <a:gdLst>
                  <a:gd name="connsiteX0" fmla="*/ 9519 w 606235"/>
                  <a:gd name="connsiteY0" fmla="*/ 34557 h 34556"/>
                  <a:gd name="connsiteX1" fmla="*/ 4 w 606235"/>
                  <a:gd name="connsiteY1" fmla="*/ 25279 h 34556"/>
                  <a:gd name="connsiteX2" fmla="*/ 9281 w 606235"/>
                  <a:gd name="connsiteY2" fmla="*/ 15507 h 34556"/>
                  <a:gd name="connsiteX3" fmla="*/ 596459 w 606235"/>
                  <a:gd name="connsiteY3" fmla="*/ 10 h 34556"/>
                  <a:gd name="connsiteX4" fmla="*/ 606232 w 606235"/>
                  <a:gd name="connsiteY4" fmla="*/ 9277 h 34556"/>
                  <a:gd name="connsiteX5" fmla="*/ 596954 w 606235"/>
                  <a:gd name="connsiteY5" fmla="*/ 19050 h 34556"/>
                  <a:gd name="connsiteX6" fmla="*/ 9776 w 606235"/>
                  <a:gd name="connsiteY6" fmla="*/ 34547 h 34556"/>
                  <a:gd name="connsiteX7" fmla="*/ 9519 w 606235"/>
                  <a:gd name="connsiteY7" fmla="*/ 34557 h 34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235" h="34556">
                    <a:moveTo>
                      <a:pt x="9519" y="34557"/>
                    </a:moveTo>
                    <a:cubicBezTo>
                      <a:pt x="4376" y="34557"/>
                      <a:pt x="146" y="30451"/>
                      <a:pt x="4" y="25279"/>
                    </a:cubicBezTo>
                    <a:cubicBezTo>
                      <a:pt x="-139" y="20022"/>
                      <a:pt x="4023" y="15650"/>
                      <a:pt x="9281" y="15507"/>
                    </a:cubicBezTo>
                    <a:lnTo>
                      <a:pt x="596459" y="10"/>
                    </a:lnTo>
                    <a:cubicBezTo>
                      <a:pt x="601450" y="-229"/>
                      <a:pt x="606099" y="4010"/>
                      <a:pt x="606232" y="9277"/>
                    </a:cubicBezTo>
                    <a:cubicBezTo>
                      <a:pt x="606375" y="14535"/>
                      <a:pt x="602212" y="18907"/>
                      <a:pt x="596954" y="19050"/>
                    </a:cubicBezTo>
                    <a:lnTo>
                      <a:pt x="9776" y="34547"/>
                    </a:lnTo>
                    <a:cubicBezTo>
                      <a:pt x="9691" y="34557"/>
                      <a:pt x="9614" y="34557"/>
                      <a:pt x="9519" y="34557"/>
                    </a:cubicBezTo>
                    <a:close/>
                  </a:path>
                </a:pathLst>
              </a:custGeom>
              <a:solidFill>
                <a:srgbClr val="2323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3F323F7-44F5-4DC2-99D6-B0074E18EBCE}"/>
                </a:ext>
              </a:extLst>
            </p:cNvPr>
            <p:cNvSpPr/>
            <p:nvPr/>
          </p:nvSpPr>
          <p:spPr>
            <a:xfrm>
              <a:off x="2201921" y="97098"/>
              <a:ext cx="485911" cy="381284"/>
            </a:xfrm>
            <a:custGeom>
              <a:avLst/>
              <a:gdLst>
                <a:gd name="connsiteX0" fmla="*/ 445971 w 485911"/>
                <a:gd name="connsiteY0" fmla="*/ 381285 h 381284"/>
                <a:gd name="connsiteX1" fmla="*/ 367847 w 485911"/>
                <a:gd name="connsiteY1" fmla="*/ 353615 h 381284"/>
                <a:gd name="connsiteX2" fmla="*/ 230896 w 485911"/>
                <a:gd name="connsiteY2" fmla="*/ 271138 h 381284"/>
                <a:gd name="connsiteX3" fmla="*/ 167174 w 485911"/>
                <a:gd name="connsiteY3" fmla="*/ 222427 h 381284"/>
                <a:gd name="connsiteX4" fmla="*/ 49178 w 485911"/>
                <a:gd name="connsiteY4" fmla="*/ 263079 h 381284"/>
                <a:gd name="connsiteX5" fmla="*/ 59084 w 485911"/>
                <a:gd name="connsiteY5" fmla="*/ 72818 h 381284"/>
                <a:gd name="connsiteX6" fmla="*/ 361541 w 485911"/>
                <a:gd name="connsiteY6" fmla="*/ 39918 h 381284"/>
                <a:gd name="connsiteX7" fmla="*/ 445971 w 485911"/>
                <a:gd name="connsiteY7" fmla="*/ 381285 h 38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11" h="381284">
                  <a:moveTo>
                    <a:pt x="445971" y="381285"/>
                  </a:moveTo>
                  <a:lnTo>
                    <a:pt x="367847" y="353615"/>
                  </a:lnTo>
                  <a:cubicBezTo>
                    <a:pt x="367847" y="353615"/>
                    <a:pt x="416843" y="164658"/>
                    <a:pt x="230896" y="271138"/>
                  </a:cubicBezTo>
                  <a:cubicBezTo>
                    <a:pt x="230896" y="271138"/>
                    <a:pt x="231668" y="201500"/>
                    <a:pt x="167174" y="222427"/>
                  </a:cubicBezTo>
                  <a:cubicBezTo>
                    <a:pt x="102680" y="243353"/>
                    <a:pt x="87621" y="283939"/>
                    <a:pt x="49178" y="263079"/>
                  </a:cubicBezTo>
                  <a:cubicBezTo>
                    <a:pt x="49178" y="263079"/>
                    <a:pt x="-67808" y="133920"/>
                    <a:pt x="59084" y="72818"/>
                  </a:cubicBezTo>
                  <a:cubicBezTo>
                    <a:pt x="185976" y="11715"/>
                    <a:pt x="258481" y="-37901"/>
                    <a:pt x="361541" y="39918"/>
                  </a:cubicBezTo>
                  <a:cubicBezTo>
                    <a:pt x="464602" y="117737"/>
                    <a:pt x="533411" y="213188"/>
                    <a:pt x="445971" y="381285"/>
                  </a:cubicBezTo>
                  <a:close/>
                </a:path>
              </a:pathLst>
            </a:custGeom>
            <a:solidFill>
              <a:srgbClr val="2620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图形 297">
              <a:extLst>
                <a:ext uri="{FF2B5EF4-FFF2-40B4-BE49-F238E27FC236}">
                  <a16:creationId xmlns:a16="http://schemas.microsoft.com/office/drawing/2014/main" id="{5BD9B87A-1C2E-410A-B387-BFF22E71093E}"/>
                </a:ext>
              </a:extLst>
            </p:cNvPr>
            <p:cNvGrpSpPr/>
            <p:nvPr/>
          </p:nvGrpSpPr>
          <p:grpSpPr>
            <a:xfrm>
              <a:off x="1801348" y="1867595"/>
              <a:ext cx="1508760" cy="2306259"/>
              <a:chOff x="1801348" y="1867595"/>
              <a:chExt cx="1508760" cy="2306259"/>
            </a:xfrm>
          </p:grpSpPr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076D8AD0-2167-4206-B24A-3DB0567199EB}"/>
                  </a:ext>
                </a:extLst>
              </p:cNvPr>
              <p:cNvSpPr/>
              <p:nvPr/>
            </p:nvSpPr>
            <p:spPr>
              <a:xfrm>
                <a:off x="1801348" y="1910495"/>
                <a:ext cx="1508760" cy="2263359"/>
              </a:xfrm>
              <a:custGeom>
                <a:avLst/>
                <a:gdLst>
                  <a:gd name="connsiteX0" fmla="*/ 185480 w 1508760"/>
                  <a:gd name="connsiteY0" fmla="*/ 0 h 2263359"/>
                  <a:gd name="connsiteX1" fmla="*/ 0 w 1508760"/>
                  <a:gd name="connsiteY1" fmla="*/ 2263359 h 2263359"/>
                  <a:gd name="connsiteX2" fmla="*/ 505492 w 1508760"/>
                  <a:gd name="connsiteY2" fmla="*/ 2263359 h 2263359"/>
                  <a:gd name="connsiteX3" fmla="*/ 693020 w 1508760"/>
                  <a:gd name="connsiteY3" fmla="*/ 225390 h 2263359"/>
                  <a:gd name="connsiteX4" fmla="*/ 989000 w 1508760"/>
                  <a:gd name="connsiteY4" fmla="*/ 2263359 h 2263359"/>
                  <a:gd name="connsiteX5" fmla="*/ 1508760 w 1508760"/>
                  <a:gd name="connsiteY5" fmla="*/ 2263359 h 2263359"/>
                  <a:gd name="connsiteX6" fmla="*/ 1210475 w 1508760"/>
                  <a:gd name="connsiteY6" fmla="*/ 0 h 22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8760" h="2263359">
                    <a:moveTo>
                      <a:pt x="185480" y="0"/>
                    </a:moveTo>
                    <a:lnTo>
                      <a:pt x="0" y="2263359"/>
                    </a:lnTo>
                    <a:lnTo>
                      <a:pt x="505492" y="2263359"/>
                    </a:lnTo>
                    <a:lnTo>
                      <a:pt x="693020" y="225390"/>
                    </a:lnTo>
                    <a:lnTo>
                      <a:pt x="989000" y="2263359"/>
                    </a:lnTo>
                    <a:lnTo>
                      <a:pt x="1508760" y="2263359"/>
                    </a:lnTo>
                    <a:lnTo>
                      <a:pt x="1210475" y="0"/>
                    </a:lnTo>
                    <a:close/>
                  </a:path>
                </a:pathLst>
              </a:custGeom>
              <a:solidFill>
                <a:srgbClr val="2620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9D032BB8-72AB-41C3-BAE7-02E9E7512331}"/>
                  </a:ext>
                </a:extLst>
              </p:cNvPr>
              <p:cNvSpPr/>
              <p:nvPr/>
            </p:nvSpPr>
            <p:spPr>
              <a:xfrm>
                <a:off x="1907228" y="1867595"/>
                <a:ext cx="1224819" cy="91249"/>
              </a:xfrm>
              <a:custGeom>
                <a:avLst/>
                <a:gdLst>
                  <a:gd name="connsiteX0" fmla="*/ 21041 w 1224819"/>
                  <a:gd name="connsiteY0" fmla="*/ 84030 h 91249"/>
                  <a:gd name="connsiteX1" fmla="*/ 1224820 w 1224819"/>
                  <a:gd name="connsiteY1" fmla="*/ 91250 h 91249"/>
                  <a:gd name="connsiteX2" fmla="*/ 1195940 w 1224819"/>
                  <a:gd name="connsiteY2" fmla="*/ 0 h 91249"/>
                  <a:gd name="connsiteX3" fmla="*/ 0 w 1224819"/>
                  <a:gd name="connsiteY3" fmla="*/ 0 h 9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4819" h="91249">
                    <a:moveTo>
                      <a:pt x="21041" y="84030"/>
                    </a:moveTo>
                    <a:lnTo>
                      <a:pt x="1224820" y="91250"/>
                    </a:lnTo>
                    <a:lnTo>
                      <a:pt x="11959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1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图形 297">
              <a:extLst>
                <a:ext uri="{FF2B5EF4-FFF2-40B4-BE49-F238E27FC236}">
                  <a16:creationId xmlns:a16="http://schemas.microsoft.com/office/drawing/2014/main" id="{90B17B3A-9D4E-407E-9C91-FE4992E0B89B}"/>
                </a:ext>
              </a:extLst>
            </p:cNvPr>
            <p:cNvGrpSpPr/>
            <p:nvPr/>
          </p:nvGrpSpPr>
          <p:grpSpPr>
            <a:xfrm>
              <a:off x="2591828" y="4283716"/>
              <a:ext cx="938460" cy="342375"/>
              <a:chOff x="2591828" y="4283716"/>
              <a:chExt cx="938460" cy="342375"/>
            </a:xfrm>
          </p:grpSpPr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1CA7862B-7AD4-4462-AEDA-B81F71962154}"/>
                  </a:ext>
                </a:extLst>
              </p:cNvPr>
              <p:cNvSpPr/>
              <p:nvPr/>
            </p:nvSpPr>
            <p:spPr>
              <a:xfrm>
                <a:off x="2764168" y="4283716"/>
                <a:ext cx="625511" cy="342375"/>
              </a:xfrm>
              <a:custGeom>
                <a:avLst/>
                <a:gdLst>
                  <a:gd name="connsiteX0" fmla="*/ 93417 w 625511"/>
                  <a:gd name="connsiteY0" fmla="*/ 0 h 342375"/>
                  <a:gd name="connsiteX1" fmla="*/ 484590 w 625511"/>
                  <a:gd name="connsiteY1" fmla="*/ 0 h 342375"/>
                  <a:gd name="connsiteX2" fmla="*/ 518880 w 625511"/>
                  <a:gd name="connsiteY2" fmla="*/ 92268 h 342375"/>
                  <a:gd name="connsiteX3" fmla="*/ 625360 w 625511"/>
                  <a:gd name="connsiteY3" fmla="*/ 342376 h 342375"/>
                  <a:gd name="connsiteX4" fmla="*/ 11607 w 625511"/>
                  <a:gd name="connsiteY4" fmla="*/ 342376 h 342375"/>
                  <a:gd name="connsiteX5" fmla="*/ 76396 w 625511"/>
                  <a:gd name="connsiteY5" fmla="*/ 100727 h 342375"/>
                  <a:gd name="connsiteX6" fmla="*/ 93417 w 625511"/>
                  <a:gd name="connsiteY6" fmla="*/ 0 h 3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5511" h="342375">
                    <a:moveTo>
                      <a:pt x="93417" y="0"/>
                    </a:moveTo>
                    <a:lnTo>
                      <a:pt x="484590" y="0"/>
                    </a:lnTo>
                    <a:lnTo>
                      <a:pt x="518880" y="92268"/>
                    </a:lnTo>
                    <a:cubicBezTo>
                      <a:pt x="518880" y="92268"/>
                      <a:pt x="630170" y="170164"/>
                      <a:pt x="625360" y="342376"/>
                    </a:cubicBezTo>
                    <a:lnTo>
                      <a:pt x="11607" y="342376"/>
                    </a:lnTo>
                    <a:cubicBezTo>
                      <a:pt x="11607" y="342376"/>
                      <a:pt x="-40590" y="195139"/>
                      <a:pt x="76396" y="100727"/>
                    </a:cubicBezTo>
                    <a:lnTo>
                      <a:pt x="93417" y="0"/>
                    </a:lnTo>
                    <a:close/>
                  </a:path>
                </a:pathLst>
              </a:custGeom>
              <a:solidFill>
                <a:srgbClr val="2620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21C72122-22DD-4AFB-B3F4-B98F0F2AD93A}"/>
                  </a:ext>
                </a:extLst>
              </p:cNvPr>
              <p:cNvSpPr/>
              <p:nvPr/>
            </p:nvSpPr>
            <p:spPr>
              <a:xfrm>
                <a:off x="2591828" y="4583029"/>
                <a:ext cx="938460" cy="19050"/>
              </a:xfrm>
              <a:custGeom>
                <a:avLst/>
                <a:gdLst>
                  <a:gd name="connsiteX0" fmla="*/ 0 w 938460"/>
                  <a:gd name="connsiteY0" fmla="*/ 0 h 19050"/>
                  <a:gd name="connsiteX1" fmla="*/ 938460 w 938460"/>
                  <a:gd name="connsiteY1" fmla="*/ 0 h 19050"/>
                  <a:gd name="connsiteX2" fmla="*/ 938460 w 938460"/>
                  <a:gd name="connsiteY2" fmla="*/ 19050 h 19050"/>
                  <a:gd name="connsiteX3" fmla="*/ 0 w 93846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8460" h="19050">
                    <a:moveTo>
                      <a:pt x="0" y="0"/>
                    </a:moveTo>
                    <a:lnTo>
                      <a:pt x="938460" y="0"/>
                    </a:lnTo>
                    <a:lnTo>
                      <a:pt x="93846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37BF099-167B-456A-8A1B-B8659E634CD7}"/>
                </a:ext>
              </a:extLst>
            </p:cNvPr>
            <p:cNvSpPr/>
            <p:nvPr/>
          </p:nvSpPr>
          <p:spPr>
            <a:xfrm>
              <a:off x="1994218" y="1966391"/>
              <a:ext cx="167976" cy="179019"/>
            </a:xfrm>
            <a:custGeom>
              <a:avLst/>
              <a:gdLst>
                <a:gd name="connsiteX0" fmla="*/ 9537 w 167976"/>
                <a:gd name="connsiteY0" fmla="*/ 179020 h 179019"/>
                <a:gd name="connsiteX1" fmla="*/ 2012 w 167976"/>
                <a:gd name="connsiteY1" fmla="*/ 175353 h 179019"/>
                <a:gd name="connsiteX2" fmla="*/ 3669 w 167976"/>
                <a:gd name="connsiteY2" fmla="*/ 161989 h 179019"/>
                <a:gd name="connsiteX3" fmla="*/ 148935 w 167976"/>
                <a:gd name="connsiteY3" fmla="*/ 8932 h 179019"/>
                <a:gd name="connsiteX4" fmla="*/ 158793 w 167976"/>
                <a:gd name="connsiteY4" fmla="*/ 7 h 179019"/>
                <a:gd name="connsiteX5" fmla="*/ 167975 w 167976"/>
                <a:gd name="connsiteY5" fmla="*/ 9180 h 179019"/>
                <a:gd name="connsiteX6" fmla="*/ 15385 w 167976"/>
                <a:gd name="connsiteY6" fmla="*/ 177010 h 179019"/>
                <a:gd name="connsiteX7" fmla="*/ 9537 w 167976"/>
                <a:gd name="connsiteY7" fmla="*/ 179020 h 17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976" h="179019">
                  <a:moveTo>
                    <a:pt x="9537" y="179020"/>
                  </a:moveTo>
                  <a:cubicBezTo>
                    <a:pt x="6698" y="179020"/>
                    <a:pt x="3888" y="177763"/>
                    <a:pt x="2012" y="175353"/>
                  </a:cubicBezTo>
                  <a:cubicBezTo>
                    <a:pt x="-1217" y="171200"/>
                    <a:pt x="-484" y="165218"/>
                    <a:pt x="3669" y="161989"/>
                  </a:cubicBezTo>
                  <a:cubicBezTo>
                    <a:pt x="143601" y="52890"/>
                    <a:pt x="148897" y="9361"/>
                    <a:pt x="148935" y="8932"/>
                  </a:cubicBezTo>
                  <a:cubicBezTo>
                    <a:pt x="149373" y="3874"/>
                    <a:pt x="153431" y="-193"/>
                    <a:pt x="158793" y="7"/>
                  </a:cubicBezTo>
                  <a:cubicBezTo>
                    <a:pt x="163861" y="198"/>
                    <a:pt x="167909" y="4103"/>
                    <a:pt x="167975" y="9180"/>
                  </a:cubicBezTo>
                  <a:cubicBezTo>
                    <a:pt x="168033" y="14133"/>
                    <a:pt x="164270" y="60929"/>
                    <a:pt x="15385" y="177010"/>
                  </a:cubicBezTo>
                  <a:cubicBezTo>
                    <a:pt x="13651" y="178363"/>
                    <a:pt x="11584" y="179020"/>
                    <a:pt x="9537" y="1790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8AD8E4B-E72C-4356-854D-ED32170CFA3E}"/>
                </a:ext>
              </a:extLst>
            </p:cNvPr>
            <p:cNvSpPr/>
            <p:nvPr/>
          </p:nvSpPr>
          <p:spPr>
            <a:xfrm>
              <a:off x="2715847" y="1966153"/>
              <a:ext cx="485866" cy="2142026"/>
            </a:xfrm>
            <a:custGeom>
              <a:avLst/>
              <a:gdLst>
                <a:gd name="connsiteX0" fmla="*/ 476342 w 485866"/>
                <a:gd name="connsiteY0" fmla="*/ 2142027 h 2142026"/>
                <a:gd name="connsiteX1" fmla="*/ 466912 w 485866"/>
                <a:gd name="connsiteY1" fmla="*/ 2133778 h 2142026"/>
                <a:gd name="connsiteX2" fmla="*/ 207975 w 485866"/>
                <a:gd name="connsiteY2" fmla="*/ 212747 h 2142026"/>
                <a:gd name="connsiteX3" fmla="*/ 635 w 485866"/>
                <a:gd name="connsiteY3" fmla="*/ 12932 h 2142026"/>
                <a:gd name="connsiteX4" fmla="*/ 6112 w 485866"/>
                <a:gd name="connsiteY4" fmla="*/ 635 h 2142026"/>
                <a:gd name="connsiteX5" fmla="*/ 18418 w 485866"/>
                <a:gd name="connsiteY5" fmla="*/ 6112 h 2142026"/>
                <a:gd name="connsiteX6" fmla="*/ 217767 w 485866"/>
                <a:gd name="connsiteY6" fmla="*/ 195002 h 2142026"/>
                <a:gd name="connsiteX7" fmla="*/ 225901 w 485866"/>
                <a:gd name="connsiteY7" fmla="*/ 203165 h 2142026"/>
                <a:gd name="connsiteX8" fmla="*/ 485781 w 485866"/>
                <a:gd name="connsiteY8" fmla="*/ 2131225 h 2142026"/>
                <a:gd name="connsiteX9" fmla="*/ 477618 w 485866"/>
                <a:gd name="connsiteY9" fmla="*/ 2141941 h 2142026"/>
                <a:gd name="connsiteX10" fmla="*/ 476342 w 485866"/>
                <a:gd name="connsiteY10" fmla="*/ 2142027 h 214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866" h="2142026">
                  <a:moveTo>
                    <a:pt x="476342" y="2142027"/>
                  </a:moveTo>
                  <a:cubicBezTo>
                    <a:pt x="471646" y="2142027"/>
                    <a:pt x="467551" y="2138560"/>
                    <a:pt x="466912" y="2133778"/>
                  </a:cubicBezTo>
                  <a:lnTo>
                    <a:pt x="207975" y="212747"/>
                  </a:lnTo>
                  <a:cubicBezTo>
                    <a:pt x="69396" y="188278"/>
                    <a:pt x="3416" y="20199"/>
                    <a:pt x="635" y="12932"/>
                  </a:cubicBezTo>
                  <a:cubicBezTo>
                    <a:pt x="-1251" y="8027"/>
                    <a:pt x="1207" y="2521"/>
                    <a:pt x="6112" y="635"/>
                  </a:cubicBezTo>
                  <a:cubicBezTo>
                    <a:pt x="11036" y="-1251"/>
                    <a:pt x="16523" y="1207"/>
                    <a:pt x="18418" y="6112"/>
                  </a:cubicBezTo>
                  <a:cubicBezTo>
                    <a:pt x="19066" y="7817"/>
                    <a:pt x="85493" y="176762"/>
                    <a:pt x="217767" y="195002"/>
                  </a:cubicBezTo>
                  <a:cubicBezTo>
                    <a:pt x="222006" y="195593"/>
                    <a:pt x="225330" y="198926"/>
                    <a:pt x="225901" y="203165"/>
                  </a:cubicBezTo>
                  <a:lnTo>
                    <a:pt x="485781" y="2131225"/>
                  </a:lnTo>
                  <a:cubicBezTo>
                    <a:pt x="486477" y="2136435"/>
                    <a:pt x="482819" y="2141236"/>
                    <a:pt x="477618" y="2141941"/>
                  </a:cubicBezTo>
                  <a:cubicBezTo>
                    <a:pt x="477190" y="2141998"/>
                    <a:pt x="476761" y="2142027"/>
                    <a:pt x="476342" y="2142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C4EE457A-7D3D-4685-B0FA-B9812B2EBCE0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5087529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EC52FB54-E0F2-4616-A7BF-103BD5DA10AD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5087529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434ACB-223B-4D08-8B79-1B7A2C404BF7}"/>
              </a:ext>
            </a:extLst>
          </p:cNvPr>
          <p:cNvSpPr txBox="1"/>
          <p:nvPr/>
        </p:nvSpPr>
        <p:spPr>
          <a:xfrm>
            <a:off x="8300433" y="1526150"/>
            <a:ext cx="307776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新媒体产业将引领时代潮流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3A999EB-E653-4036-B505-8F2890A33388}"/>
              </a:ext>
            </a:extLst>
          </p:cNvPr>
          <p:cNvSpPr/>
          <p:nvPr/>
        </p:nvSpPr>
        <p:spPr>
          <a:xfrm>
            <a:off x="11459222" y="1498648"/>
            <a:ext cx="74918" cy="362780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9F08ACE-C253-4697-A649-E152F31F8803}"/>
              </a:ext>
            </a:extLst>
          </p:cNvPr>
          <p:cNvSpPr/>
          <p:nvPr/>
        </p:nvSpPr>
        <p:spPr>
          <a:xfrm>
            <a:off x="695325" y="2303363"/>
            <a:ext cx="3171829" cy="3992771"/>
          </a:xfrm>
          <a:prstGeom prst="roundRect">
            <a:avLst>
              <a:gd name="adj" fmla="val 3404"/>
            </a:avLst>
          </a:pr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  <a:effectLst>
            <a:outerShdw blurRad="127000" dist="635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0753B23-30E3-4B43-9153-5D4A677AEB2B}"/>
              </a:ext>
            </a:extLst>
          </p:cNvPr>
          <p:cNvSpPr txBox="1"/>
          <p:nvPr/>
        </p:nvSpPr>
        <p:spPr>
          <a:xfrm>
            <a:off x="949493" y="3104885"/>
            <a:ext cx="2663493" cy="2529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2003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年，美国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时代周刊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认为：数字娱乐在美国国内产值中将占一半的份额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2004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年迪斯尼公司关闭了其在佛罗里达的最后一个传统手工动画室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年，新产品将使数字娱乐全面超越传统娱乐方式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18313B9-A13A-4DF2-9C34-3018B8E7A51F}"/>
              </a:ext>
            </a:extLst>
          </p:cNvPr>
          <p:cNvSpPr/>
          <p:nvPr/>
        </p:nvSpPr>
        <p:spPr>
          <a:xfrm>
            <a:off x="4510086" y="2303363"/>
            <a:ext cx="3171829" cy="3992771"/>
          </a:xfrm>
          <a:prstGeom prst="roundRect">
            <a:avLst>
              <a:gd name="adj" fmla="val 3404"/>
            </a:avLst>
          </a:pr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  <a:effectLst>
            <a:outerShdw blurRad="127000" dist="635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FAADBA3-849D-490E-8771-18168D547342}"/>
              </a:ext>
            </a:extLst>
          </p:cNvPr>
          <p:cNvSpPr/>
          <p:nvPr/>
        </p:nvSpPr>
        <p:spPr>
          <a:xfrm>
            <a:off x="8324846" y="2303362"/>
            <a:ext cx="3171829" cy="3992771"/>
          </a:xfrm>
          <a:prstGeom prst="roundRect">
            <a:avLst>
              <a:gd name="adj" fmla="val 3404"/>
            </a:avLst>
          </a:pr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  <a:effectLst>
            <a:outerShdw blurRad="127000" dist="635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BC7316C-998A-4A76-A250-CE87A590E123}"/>
              </a:ext>
            </a:extLst>
          </p:cNvPr>
          <p:cNvSpPr/>
          <p:nvPr/>
        </p:nvSpPr>
        <p:spPr>
          <a:xfrm>
            <a:off x="3935570" y="4159827"/>
            <a:ext cx="498228" cy="279843"/>
          </a:xfrm>
          <a:prstGeom prst="rightArrow">
            <a:avLst>
              <a:gd name="adj1" fmla="val 41532"/>
              <a:gd name="adj2" fmla="val 86692"/>
            </a:avLst>
          </a:pr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9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84092DC3-1E62-45FF-A357-83C85ECF9338}"/>
              </a:ext>
            </a:extLst>
          </p:cNvPr>
          <p:cNvSpPr/>
          <p:nvPr/>
        </p:nvSpPr>
        <p:spPr>
          <a:xfrm>
            <a:off x="7750330" y="4159827"/>
            <a:ext cx="498228" cy="279843"/>
          </a:xfrm>
          <a:prstGeom prst="rightArrow">
            <a:avLst>
              <a:gd name="adj1" fmla="val 41532"/>
              <a:gd name="adj2" fmla="val 86692"/>
            </a:avLst>
          </a:pr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9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30AC75-166C-4A01-9CEB-4FE01FC3B397}"/>
              </a:ext>
            </a:extLst>
          </p:cNvPr>
          <p:cNvSpPr txBox="1"/>
          <p:nvPr/>
        </p:nvSpPr>
        <p:spPr>
          <a:xfrm>
            <a:off x="2994565" y="5455805"/>
            <a:ext cx="76944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5400" b="1" dirty="0">
                <a:ln w="12700">
                  <a:gradFill>
                    <a:gsLst>
                      <a:gs pos="0">
                        <a:schemeClr val="bg1"/>
                      </a:gs>
                      <a:gs pos="56000">
                        <a:srgbClr val="FFFFFF"/>
                      </a:gs>
                      <a:gs pos="79000">
                        <a:schemeClr val="bg1">
                          <a:lumMod val="98000"/>
                          <a:lumOff val="2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5400" b="1" dirty="0">
              <a:ln w="12700">
                <a:gradFill>
                  <a:gsLst>
                    <a:gs pos="0">
                      <a:schemeClr val="bg1"/>
                    </a:gs>
                    <a:gs pos="56000">
                      <a:srgbClr val="FFFFFF"/>
                    </a:gs>
                    <a:gs pos="79000">
                      <a:schemeClr val="bg1">
                        <a:lumMod val="98000"/>
                        <a:lumOff val="2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A87AA07-30DA-48ED-9203-393C32D61281}"/>
              </a:ext>
            </a:extLst>
          </p:cNvPr>
          <p:cNvSpPr txBox="1"/>
          <p:nvPr/>
        </p:nvSpPr>
        <p:spPr>
          <a:xfrm>
            <a:off x="6809326" y="5460191"/>
            <a:ext cx="76944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5400" b="1" dirty="0">
                <a:ln w="12700">
                  <a:gradFill>
                    <a:gsLst>
                      <a:gs pos="0">
                        <a:schemeClr val="bg1"/>
                      </a:gs>
                      <a:gs pos="56000">
                        <a:srgbClr val="FFFFFF"/>
                      </a:gs>
                      <a:gs pos="79000">
                        <a:schemeClr val="bg1">
                          <a:lumMod val="98000"/>
                          <a:lumOff val="2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5400" b="1" dirty="0">
              <a:ln w="12700">
                <a:gradFill>
                  <a:gsLst>
                    <a:gs pos="0">
                      <a:schemeClr val="bg1"/>
                    </a:gs>
                    <a:gs pos="56000">
                      <a:srgbClr val="FFFFFF"/>
                    </a:gs>
                    <a:gs pos="79000">
                      <a:schemeClr val="bg1">
                        <a:lumMod val="98000"/>
                        <a:lumOff val="2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D062614-FF15-466C-A4A4-262104DE2AF2}"/>
              </a:ext>
            </a:extLst>
          </p:cNvPr>
          <p:cNvSpPr txBox="1"/>
          <p:nvPr/>
        </p:nvSpPr>
        <p:spPr>
          <a:xfrm>
            <a:off x="10624086" y="5464577"/>
            <a:ext cx="76944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5400" b="1" dirty="0">
                <a:ln w="12700">
                  <a:gradFill>
                    <a:gsLst>
                      <a:gs pos="0">
                        <a:schemeClr val="bg1"/>
                      </a:gs>
                      <a:gs pos="56000">
                        <a:srgbClr val="FFFFFF"/>
                      </a:gs>
                      <a:gs pos="79000">
                        <a:schemeClr val="bg1">
                          <a:lumMod val="98000"/>
                          <a:lumOff val="2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5400" b="1" dirty="0">
              <a:ln w="12700">
                <a:gradFill>
                  <a:gsLst>
                    <a:gs pos="0">
                      <a:schemeClr val="bg1"/>
                    </a:gs>
                    <a:gs pos="56000">
                      <a:srgbClr val="FFFFFF"/>
                    </a:gs>
                    <a:gs pos="79000">
                      <a:schemeClr val="bg1">
                        <a:lumMod val="98000"/>
                        <a:lumOff val="2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3737AA-C269-4DCA-AEFC-9BABBEDFB224}"/>
              </a:ext>
            </a:extLst>
          </p:cNvPr>
          <p:cNvSpPr txBox="1"/>
          <p:nvPr/>
        </p:nvSpPr>
        <p:spPr>
          <a:xfrm>
            <a:off x="1922168" y="2598550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美国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5C542D9-4B4B-4B9A-8CC0-F35874AABEA7}"/>
              </a:ext>
            </a:extLst>
          </p:cNvPr>
          <p:cNvSpPr txBox="1"/>
          <p:nvPr/>
        </p:nvSpPr>
        <p:spPr>
          <a:xfrm>
            <a:off x="5736928" y="2598550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日本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4DD47B5-3A15-4CBF-B369-F27C506939F5}"/>
              </a:ext>
            </a:extLst>
          </p:cNvPr>
          <p:cNvSpPr txBox="1"/>
          <p:nvPr/>
        </p:nvSpPr>
        <p:spPr>
          <a:xfrm>
            <a:off x="9551688" y="2598550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韩国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F6139BC-42AC-4B41-9A56-A8D8FAA55D11}"/>
              </a:ext>
            </a:extLst>
          </p:cNvPr>
          <p:cNvSpPr txBox="1"/>
          <p:nvPr/>
        </p:nvSpPr>
        <p:spPr>
          <a:xfrm>
            <a:off x="4764254" y="3104885"/>
            <a:ext cx="2663493" cy="2209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日本十分注重把高新技术应用到文化娱乐产业中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1924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年由原来的地方性晚报一跃成为全国性大报，政治立场倾向亲美保守派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1994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年该报的日发行量突破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1000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万份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2821A79-D604-4E79-8DAB-DE363EA1A03C}"/>
              </a:ext>
            </a:extLst>
          </p:cNvPr>
          <p:cNvSpPr txBox="1"/>
          <p:nvPr/>
        </p:nvSpPr>
        <p:spPr>
          <a:xfrm>
            <a:off x="8507569" y="3104885"/>
            <a:ext cx="2663493" cy="2209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随着韩国媒体环境的急剧变化，新闻在门户网站都出现了「吃冷饭」的情况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3038" indent="-173038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为了重新聚集分散的观众，韩国媒体平台的任务是开发视频内容，提供数字化，以及报纸的融合服务。</a:t>
            </a:r>
          </a:p>
        </p:txBody>
      </p:sp>
    </p:spTree>
    <p:extLst>
      <p:ext uri="{BB962C8B-B14F-4D97-AF65-F5344CB8AC3E}">
        <p14:creationId xmlns:p14="http://schemas.microsoft.com/office/powerpoint/2010/main" val="382764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EC52FB54-E0F2-4616-A7BF-103BD5DA10AD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5087529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2D5399F-70FC-4D0D-A95D-71347F7B6092}"/>
              </a:ext>
            </a:extLst>
          </p:cNvPr>
          <p:cNvCxnSpPr/>
          <p:nvPr/>
        </p:nvCxnSpPr>
        <p:spPr>
          <a:xfrm flipV="1">
            <a:off x="0" y="4710330"/>
            <a:ext cx="12192000" cy="1203960"/>
          </a:xfrm>
          <a:prstGeom prst="line">
            <a:avLst/>
          </a:prstGeom>
          <a:ln w="50800">
            <a:gradFill>
              <a:gsLst>
                <a:gs pos="81651">
                  <a:schemeClr val="accent1"/>
                </a:gs>
                <a:gs pos="41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A05DC0C2-87C9-4058-AF08-54AE883F42F9}"/>
              </a:ext>
            </a:extLst>
          </p:cNvPr>
          <p:cNvSpPr txBox="1"/>
          <p:nvPr/>
        </p:nvSpPr>
        <p:spPr>
          <a:xfrm>
            <a:off x="338664" y="5847060"/>
            <a:ext cx="1947868" cy="461665"/>
          </a:xfrm>
          <a:prstGeom prst="rect">
            <a:avLst/>
          </a:prstGeom>
          <a:noFill/>
          <a:scene3d>
            <a:camera prst="isometricOffAxis1Right">
              <a:rot lat="1075751" lon="19724632" rev="21502651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edium"/>
                <a:ea typeface="阿里巴巴普惠体 Medium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1986-1999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A54F18-D1D8-4ADF-97AB-C74122EE4CE3}"/>
              </a:ext>
            </a:extLst>
          </p:cNvPr>
          <p:cNvSpPr txBox="1"/>
          <p:nvPr/>
        </p:nvSpPr>
        <p:spPr>
          <a:xfrm>
            <a:off x="3926274" y="5441906"/>
            <a:ext cx="1947868" cy="461665"/>
          </a:xfrm>
          <a:prstGeom prst="rect">
            <a:avLst/>
          </a:prstGeom>
          <a:noFill/>
          <a:scene3d>
            <a:camera prst="isometricOffAxis1Right">
              <a:rot lat="1075751" lon="19724632" rev="21502651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edium"/>
                <a:ea typeface="阿里巴巴普惠体 Medium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2000-2005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F1CE2D-5605-41EF-A2DA-30C2F4C8B5C4}"/>
              </a:ext>
            </a:extLst>
          </p:cNvPr>
          <p:cNvSpPr txBox="1"/>
          <p:nvPr/>
        </p:nvSpPr>
        <p:spPr>
          <a:xfrm>
            <a:off x="7471274" y="5156272"/>
            <a:ext cx="1947868" cy="461665"/>
          </a:xfrm>
          <a:prstGeom prst="rect">
            <a:avLst/>
          </a:prstGeom>
          <a:noFill/>
          <a:scene3d>
            <a:camera prst="isometricOffAxis1Right">
              <a:rot lat="1075751" lon="19724632" rev="21502651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edium"/>
                <a:ea typeface="阿里巴巴普惠体 Medium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2006-2015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C8ED143-3FB4-4CF3-AE25-A46AE256AC25}"/>
              </a:ext>
            </a:extLst>
          </p:cNvPr>
          <p:cNvSpPr/>
          <p:nvPr/>
        </p:nvSpPr>
        <p:spPr>
          <a:xfrm>
            <a:off x="1177896" y="5730046"/>
            <a:ext cx="134702" cy="1347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5C8EC8-A53C-4D55-8589-113C205491D2}"/>
              </a:ext>
            </a:extLst>
          </p:cNvPr>
          <p:cNvSpPr txBox="1"/>
          <p:nvPr/>
        </p:nvSpPr>
        <p:spPr>
          <a:xfrm>
            <a:off x="1363081" y="2796762"/>
            <a:ext cx="20774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新媒体研究的初始期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CCE732-AC60-4383-AAE5-CDA88C0BCC21}"/>
              </a:ext>
            </a:extLst>
          </p:cNvPr>
          <p:cNvSpPr txBox="1"/>
          <p:nvPr/>
        </p:nvSpPr>
        <p:spPr>
          <a:xfrm>
            <a:off x="1363081" y="3258637"/>
            <a:ext cx="2378280" cy="15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在中国新媒体研究的初始阶段，中国新媒体研究的第一篇文章就是方晓虹对日本作者冈村二郎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视听教育在新媒体时代的地位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CD89F00-95F4-4658-9F56-C67B40853F80}"/>
              </a:ext>
            </a:extLst>
          </p:cNvPr>
          <p:cNvCxnSpPr>
            <a:cxnSpLocks/>
          </p:cNvCxnSpPr>
          <p:nvPr/>
        </p:nvCxnSpPr>
        <p:spPr>
          <a:xfrm flipH="1">
            <a:off x="1234009" y="1818091"/>
            <a:ext cx="6683" cy="3893843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203200" dist="127000" algn="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1375ACDF-D1F7-4FC5-BCC0-66A9C4545CBD}"/>
              </a:ext>
            </a:extLst>
          </p:cNvPr>
          <p:cNvSpPr/>
          <p:nvPr/>
        </p:nvSpPr>
        <p:spPr>
          <a:xfrm>
            <a:off x="1247508" y="1818091"/>
            <a:ext cx="1610355" cy="856110"/>
          </a:xfrm>
          <a:prstGeom prst="rect">
            <a:avLst/>
          </a:prstGeom>
          <a:gradFill>
            <a:gsLst>
              <a:gs pos="0">
                <a:schemeClr val="accent1">
                  <a:alpha val="39000"/>
                  <a:lumMod val="64000"/>
                  <a:lumOff val="36000"/>
                </a:schemeClr>
              </a:gs>
              <a:gs pos="18000">
                <a:schemeClr val="accent1">
                  <a:alpha val="19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4E55047-CB2A-4806-AE76-5D83217B820D}"/>
              </a:ext>
            </a:extLst>
          </p:cNvPr>
          <p:cNvCxnSpPr>
            <a:cxnSpLocks/>
          </p:cNvCxnSpPr>
          <p:nvPr/>
        </p:nvCxnSpPr>
        <p:spPr>
          <a:xfrm flipH="1">
            <a:off x="1274662" y="3181082"/>
            <a:ext cx="2098122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alpha val="85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21540000" scaled="0"/>
            </a:gradFill>
          </a:ln>
          <a:effectLst>
            <a:outerShdw blurRad="203200" dist="127000" algn="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3C2646A5-DB66-42B9-ABE4-1891303513E7}"/>
              </a:ext>
            </a:extLst>
          </p:cNvPr>
          <p:cNvSpPr txBox="1"/>
          <p:nvPr/>
        </p:nvSpPr>
        <p:spPr>
          <a:xfrm>
            <a:off x="4972954" y="2791193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中国新媒体研究的成长期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4D59859-C11B-403C-B2AF-A74A3A045DA8}"/>
              </a:ext>
            </a:extLst>
          </p:cNvPr>
          <p:cNvSpPr txBox="1"/>
          <p:nvPr/>
        </p:nvSpPr>
        <p:spPr>
          <a:xfrm>
            <a:off x="4990596" y="3257717"/>
            <a:ext cx="2378280" cy="15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2000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年到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2005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年是中国新媒体研究的成长期。在这一阶段，中国新媒体的相关研究数量较初始期出现大幅增长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7280400-FD0E-47C3-ACD4-FBFD0899E8B0}"/>
              </a:ext>
            </a:extLst>
          </p:cNvPr>
          <p:cNvCxnSpPr>
            <a:cxnSpLocks/>
          </p:cNvCxnSpPr>
          <p:nvPr/>
        </p:nvCxnSpPr>
        <p:spPr>
          <a:xfrm flipH="1">
            <a:off x="4802838" y="1782140"/>
            <a:ext cx="18748" cy="359875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203200" dist="127000" algn="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B86D31BD-292D-46BB-B556-D19F7670B036}"/>
              </a:ext>
            </a:extLst>
          </p:cNvPr>
          <p:cNvSpPr/>
          <p:nvPr/>
        </p:nvSpPr>
        <p:spPr>
          <a:xfrm>
            <a:off x="4829140" y="1782755"/>
            <a:ext cx="1610355" cy="856110"/>
          </a:xfrm>
          <a:prstGeom prst="rect">
            <a:avLst/>
          </a:prstGeom>
          <a:gradFill>
            <a:gsLst>
              <a:gs pos="0">
                <a:schemeClr val="accent1">
                  <a:alpha val="39000"/>
                  <a:lumMod val="64000"/>
                  <a:lumOff val="36000"/>
                </a:schemeClr>
              </a:gs>
              <a:gs pos="18000">
                <a:schemeClr val="accent1">
                  <a:alpha val="19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5CF5C06-0FAC-46AE-B436-1DB86C9D36EF}"/>
              </a:ext>
            </a:extLst>
          </p:cNvPr>
          <p:cNvCxnSpPr>
            <a:cxnSpLocks/>
          </p:cNvCxnSpPr>
          <p:nvPr/>
        </p:nvCxnSpPr>
        <p:spPr>
          <a:xfrm flipH="1">
            <a:off x="4749293" y="3173658"/>
            <a:ext cx="2098122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alpha val="85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21540000" scaled="0"/>
            </a:gradFill>
          </a:ln>
          <a:effectLst>
            <a:outerShdw blurRad="203200" dist="127000" algn="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032BFDC8-EB7B-41CF-B44E-ECD630E626CD}"/>
              </a:ext>
            </a:extLst>
          </p:cNvPr>
          <p:cNvSpPr/>
          <p:nvPr/>
        </p:nvSpPr>
        <p:spPr>
          <a:xfrm>
            <a:off x="4741357" y="5375830"/>
            <a:ext cx="134702" cy="1347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443044F5-78C3-40AC-8CB8-1C8064B1BEFF}"/>
              </a:ext>
            </a:extLst>
          </p:cNvPr>
          <p:cNvSpPr/>
          <p:nvPr/>
        </p:nvSpPr>
        <p:spPr>
          <a:xfrm>
            <a:off x="8316055" y="5017614"/>
            <a:ext cx="134702" cy="1347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6382931-511A-453D-853D-E332DDF5C1AE}"/>
              </a:ext>
            </a:extLst>
          </p:cNvPr>
          <p:cNvSpPr txBox="1"/>
          <p:nvPr/>
        </p:nvSpPr>
        <p:spPr>
          <a:xfrm>
            <a:off x="8548570" y="2791193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中国新媒体研究的凸现期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FAEBDFB-DFF9-46C1-BAFA-663046C126E9}"/>
              </a:ext>
            </a:extLst>
          </p:cNvPr>
          <p:cNvSpPr txBox="1"/>
          <p:nvPr/>
        </p:nvSpPr>
        <p:spPr>
          <a:xfrm>
            <a:off x="8566212" y="3257717"/>
            <a:ext cx="2378280" cy="15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以网络媒体和手机媒体为代表的新媒体形态不断翻新，网络电视、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IPTV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又点燃了另外一番新媒体变革的潮流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9E65850C-4B44-4DA1-91EB-20E5E0979C64}"/>
              </a:ext>
            </a:extLst>
          </p:cNvPr>
          <p:cNvCxnSpPr>
            <a:cxnSpLocks/>
          </p:cNvCxnSpPr>
          <p:nvPr/>
        </p:nvCxnSpPr>
        <p:spPr>
          <a:xfrm flipH="1">
            <a:off x="8389648" y="1782140"/>
            <a:ext cx="7554" cy="3208606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203200" dist="127000" algn="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42F85BB6-13FC-4D41-9771-7DEA052A2C50}"/>
              </a:ext>
            </a:extLst>
          </p:cNvPr>
          <p:cNvSpPr/>
          <p:nvPr/>
        </p:nvSpPr>
        <p:spPr>
          <a:xfrm>
            <a:off x="8397202" y="1782755"/>
            <a:ext cx="1610355" cy="856110"/>
          </a:xfrm>
          <a:prstGeom prst="rect">
            <a:avLst/>
          </a:prstGeom>
          <a:gradFill>
            <a:gsLst>
              <a:gs pos="0">
                <a:schemeClr val="accent1">
                  <a:alpha val="39000"/>
                  <a:lumMod val="64000"/>
                  <a:lumOff val="36000"/>
                </a:schemeClr>
              </a:gs>
              <a:gs pos="18000">
                <a:schemeClr val="accent1">
                  <a:alpha val="19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41EFB5A-F8D3-4D2B-8B8D-80F60D33F245}"/>
              </a:ext>
            </a:extLst>
          </p:cNvPr>
          <p:cNvCxnSpPr>
            <a:cxnSpLocks/>
          </p:cNvCxnSpPr>
          <p:nvPr/>
        </p:nvCxnSpPr>
        <p:spPr>
          <a:xfrm flipH="1">
            <a:off x="8324909" y="3173658"/>
            <a:ext cx="2098122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alpha val="85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21540000" scaled="0"/>
            </a:gradFill>
          </a:ln>
          <a:effectLst>
            <a:outerShdw blurRad="203200" dist="127000" algn="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19B62A93-CA36-4129-9BFB-21BC7A26D1B8}"/>
              </a:ext>
            </a:extLst>
          </p:cNvPr>
          <p:cNvGrpSpPr/>
          <p:nvPr/>
        </p:nvGrpSpPr>
        <p:grpSpPr>
          <a:xfrm>
            <a:off x="2052685" y="2087367"/>
            <a:ext cx="1536491" cy="314960"/>
            <a:chOff x="-1732280" y="2476233"/>
            <a:chExt cx="1536491" cy="314960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BEF66E5-B403-47B0-8453-3E44FB810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32280" y="2600765"/>
              <a:ext cx="98806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7AFE55A-66E8-4CAF-946B-2A667A327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488858" y="2791193"/>
              <a:ext cx="838618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A961324-BFF7-4562-929F-CD843A873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8220" y="2476233"/>
              <a:ext cx="5715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34D2178B-8A28-4D16-B2C5-2B6D823C85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94080" y="2706172"/>
              <a:ext cx="698291" cy="1468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3" name="图形 242" descr="智能手机">
            <a:extLst>
              <a:ext uri="{FF2B5EF4-FFF2-40B4-BE49-F238E27FC236}">
                <a16:creationId xmlns:a16="http://schemas.microsoft.com/office/drawing/2014/main" id="{9413CC76-FD2B-481C-AFA9-01A416EB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2476" y="1883055"/>
            <a:ext cx="648943" cy="648943"/>
          </a:xfrm>
          <a:prstGeom prst="rect">
            <a:avLst/>
          </a:prstGeom>
        </p:spPr>
      </p:pic>
      <p:pic>
        <p:nvPicPr>
          <p:cNvPr id="245" name="图形 244" descr="Internet">
            <a:extLst>
              <a:ext uri="{FF2B5EF4-FFF2-40B4-BE49-F238E27FC236}">
                <a16:creationId xmlns:a16="http://schemas.microsoft.com/office/drawing/2014/main" id="{CF5E2E12-AF4D-46C6-BE95-058A6C11F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212" y="1790230"/>
            <a:ext cx="914400" cy="914400"/>
          </a:xfrm>
          <a:prstGeom prst="rect">
            <a:avLst/>
          </a:prstGeom>
        </p:spPr>
      </p:pic>
      <p:pic>
        <p:nvPicPr>
          <p:cNvPr id="241" name="图形 240" descr="扬声器">
            <a:extLst>
              <a:ext uri="{FF2B5EF4-FFF2-40B4-BE49-F238E27FC236}">
                <a16:creationId xmlns:a16="http://schemas.microsoft.com/office/drawing/2014/main" id="{CE56DC9E-343E-4053-9850-FD565634A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4712" y="1794254"/>
            <a:ext cx="914400" cy="914400"/>
          </a:xfrm>
          <a:prstGeom prst="rect">
            <a:avLst/>
          </a:prstGeom>
        </p:spPr>
      </p:pic>
      <p:grpSp>
        <p:nvGrpSpPr>
          <p:cNvPr id="86" name="组合 85">
            <a:extLst>
              <a:ext uri="{FF2B5EF4-FFF2-40B4-BE49-F238E27FC236}">
                <a16:creationId xmlns:a16="http://schemas.microsoft.com/office/drawing/2014/main" id="{9A9A480A-1934-4C9B-8755-82C666400966}"/>
              </a:ext>
            </a:extLst>
          </p:cNvPr>
          <p:cNvGrpSpPr/>
          <p:nvPr/>
        </p:nvGrpSpPr>
        <p:grpSpPr>
          <a:xfrm>
            <a:off x="5267002" y="2087367"/>
            <a:ext cx="1536491" cy="314960"/>
            <a:chOff x="-1732280" y="2476233"/>
            <a:chExt cx="1536491" cy="314960"/>
          </a:xfrm>
        </p:grpSpPr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7A7C2CBD-2584-479A-B71A-054F762CC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32280" y="2600765"/>
              <a:ext cx="98806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2C6538C8-DB79-4658-8CBE-8DCDF2F1E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488858" y="2791193"/>
              <a:ext cx="838618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25F727EF-635B-4937-B8EC-778C5EDEE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8220" y="2476233"/>
              <a:ext cx="5715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1500696E-086B-44C6-A574-5250555CF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94080" y="2706172"/>
              <a:ext cx="698291" cy="1468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8756CF62-A52C-40B2-B1CB-91E48D5DDD23}"/>
              </a:ext>
            </a:extLst>
          </p:cNvPr>
          <p:cNvGrpSpPr/>
          <p:nvPr/>
        </p:nvGrpSpPr>
        <p:grpSpPr>
          <a:xfrm>
            <a:off x="9219452" y="2078534"/>
            <a:ext cx="1536491" cy="314960"/>
            <a:chOff x="-1732280" y="2476233"/>
            <a:chExt cx="1536491" cy="314960"/>
          </a:xfrm>
        </p:grpSpPr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01F19996-76D8-49AD-85EF-F9FF40DF6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32280" y="2600765"/>
              <a:ext cx="98806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1410C324-7CDA-4950-BB7B-B795923DAD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488858" y="2791193"/>
              <a:ext cx="838618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A3535486-6BCB-4326-8852-5E319EB9F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8220" y="2476233"/>
              <a:ext cx="5715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0BF5FDD2-7B19-4DD9-8E6E-9E05573A0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94080" y="2706172"/>
              <a:ext cx="698291" cy="1468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85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21540000" scaled="0"/>
              </a:gradFill>
            </a:ln>
            <a:effectLst>
              <a:outerShdw blurRad="203200" dist="127000" algn="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图形 95">
            <a:extLst>
              <a:ext uri="{FF2B5EF4-FFF2-40B4-BE49-F238E27FC236}">
                <a16:creationId xmlns:a16="http://schemas.microsoft.com/office/drawing/2014/main" id="{800C9625-00A1-40DA-A555-512BAA26D0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4353" y="5100761"/>
            <a:ext cx="2617648" cy="17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EC52FB54-E0F2-4616-A7BF-103BD5DA10AD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5087529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A9696F2-51D8-4AFF-B2E7-C334ECBE0EDC}"/>
              </a:ext>
            </a:extLst>
          </p:cNvPr>
          <p:cNvGrpSpPr/>
          <p:nvPr/>
        </p:nvGrpSpPr>
        <p:grpSpPr>
          <a:xfrm>
            <a:off x="4120458" y="3320753"/>
            <a:ext cx="234401" cy="216494"/>
            <a:chOff x="4237045" y="3908225"/>
            <a:chExt cx="234401" cy="216494"/>
          </a:xfrm>
        </p:grpSpPr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C1E52A72-9297-4F61-90CC-2FF00392325C}"/>
                </a:ext>
              </a:extLst>
            </p:cNvPr>
            <p:cNvSpPr/>
            <p:nvPr/>
          </p:nvSpPr>
          <p:spPr>
            <a:xfrm rot="5400000">
              <a:off x="4220966" y="3938648"/>
              <a:ext cx="187804" cy="155646"/>
            </a:xfrm>
            <a:prstGeom prst="triangl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DDA3EA4F-201A-448D-9FBF-988B1F472F68}"/>
                </a:ext>
              </a:extLst>
            </p:cNvPr>
            <p:cNvSpPr/>
            <p:nvPr/>
          </p:nvSpPr>
          <p:spPr>
            <a:xfrm rot="5400000">
              <a:off x="4273488" y="3926760"/>
              <a:ext cx="216494" cy="179423"/>
            </a:xfrm>
            <a:prstGeom prst="triangl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96D5340-3E93-4143-81FB-E9C87BEDD0F1}"/>
              </a:ext>
            </a:extLst>
          </p:cNvPr>
          <p:cNvCxnSpPr>
            <a:cxnSpLocks/>
          </p:cNvCxnSpPr>
          <p:nvPr/>
        </p:nvCxnSpPr>
        <p:spPr>
          <a:xfrm>
            <a:off x="0" y="396758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86AD883F-997C-455B-BB7A-3ED4E46A7690}"/>
              </a:ext>
            </a:extLst>
          </p:cNvPr>
          <p:cNvSpPr/>
          <p:nvPr/>
        </p:nvSpPr>
        <p:spPr>
          <a:xfrm>
            <a:off x="2255229" y="3859983"/>
            <a:ext cx="225708" cy="225708"/>
          </a:xfrm>
          <a:prstGeom prst="ellipse">
            <a:avLst/>
          </a:prstGeom>
          <a:gradFill>
            <a:gsLst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CF604BE8-9B85-418B-B9EC-D8E570BB4F0A}"/>
              </a:ext>
            </a:extLst>
          </p:cNvPr>
          <p:cNvSpPr/>
          <p:nvPr/>
        </p:nvSpPr>
        <p:spPr>
          <a:xfrm>
            <a:off x="5948360" y="3863779"/>
            <a:ext cx="225708" cy="225708"/>
          </a:xfrm>
          <a:prstGeom prst="ellipse">
            <a:avLst/>
          </a:prstGeom>
          <a:gradFill>
            <a:gsLst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1CA5E7F-F950-41E9-8E9B-21AA67418DD2}"/>
              </a:ext>
            </a:extLst>
          </p:cNvPr>
          <p:cNvSpPr/>
          <p:nvPr/>
        </p:nvSpPr>
        <p:spPr>
          <a:xfrm>
            <a:off x="9763627" y="3854730"/>
            <a:ext cx="225708" cy="225708"/>
          </a:xfrm>
          <a:prstGeom prst="ellipse">
            <a:avLst/>
          </a:prstGeom>
          <a:gradFill>
            <a:gsLst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218E013D-D003-49F9-94C7-FA15CAEDF67B}"/>
              </a:ext>
            </a:extLst>
          </p:cNvPr>
          <p:cNvSpPr/>
          <p:nvPr/>
        </p:nvSpPr>
        <p:spPr>
          <a:xfrm rot="10800000">
            <a:off x="2308863" y="4145714"/>
            <a:ext cx="118441" cy="124234"/>
          </a:xfrm>
          <a:prstGeom prst="triangle">
            <a:avLst/>
          </a:prstGeom>
          <a:gradFill>
            <a:gsLst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1A2BED5D-E238-4A95-A7EB-91B04C5B6F17}"/>
              </a:ext>
            </a:extLst>
          </p:cNvPr>
          <p:cNvSpPr/>
          <p:nvPr/>
        </p:nvSpPr>
        <p:spPr>
          <a:xfrm rot="10800000">
            <a:off x="6006634" y="4145714"/>
            <a:ext cx="118441" cy="124234"/>
          </a:xfrm>
          <a:prstGeom prst="triangle">
            <a:avLst/>
          </a:prstGeom>
          <a:gradFill>
            <a:gsLst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2124835E-11F5-4437-B22E-A76A9D0DA0B1}"/>
              </a:ext>
            </a:extLst>
          </p:cNvPr>
          <p:cNvSpPr/>
          <p:nvPr/>
        </p:nvSpPr>
        <p:spPr>
          <a:xfrm rot="10800000">
            <a:off x="9822848" y="4145714"/>
            <a:ext cx="118441" cy="124234"/>
          </a:xfrm>
          <a:prstGeom prst="triangle">
            <a:avLst/>
          </a:prstGeom>
          <a:gradFill>
            <a:gsLst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79AB7C2-F42B-4037-AD15-381B46C6A8BF}"/>
              </a:ext>
            </a:extLst>
          </p:cNvPr>
          <p:cNvGrpSpPr/>
          <p:nvPr/>
        </p:nvGrpSpPr>
        <p:grpSpPr>
          <a:xfrm>
            <a:off x="8016565" y="3320753"/>
            <a:ext cx="234401" cy="216494"/>
            <a:chOff x="4237045" y="3908225"/>
            <a:chExt cx="234401" cy="216494"/>
          </a:xfrm>
        </p:grpSpPr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A4B30B4D-89FB-48D2-8196-60974809D373}"/>
                </a:ext>
              </a:extLst>
            </p:cNvPr>
            <p:cNvSpPr/>
            <p:nvPr/>
          </p:nvSpPr>
          <p:spPr>
            <a:xfrm rot="5400000">
              <a:off x="4220966" y="3938648"/>
              <a:ext cx="187804" cy="155646"/>
            </a:xfrm>
            <a:prstGeom prst="triangl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A16AA111-F652-4F4D-8B18-CD18C9298A7B}"/>
                </a:ext>
              </a:extLst>
            </p:cNvPr>
            <p:cNvSpPr/>
            <p:nvPr/>
          </p:nvSpPr>
          <p:spPr>
            <a:xfrm rot="5400000">
              <a:off x="4273488" y="3926760"/>
              <a:ext cx="216494" cy="179423"/>
            </a:xfrm>
            <a:prstGeom prst="triangl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F5CE42B-E21C-41A1-A4B3-FB4734E71E07}"/>
              </a:ext>
            </a:extLst>
          </p:cNvPr>
          <p:cNvSpPr txBox="1"/>
          <p:nvPr/>
        </p:nvSpPr>
        <p:spPr>
          <a:xfrm>
            <a:off x="931130" y="4412268"/>
            <a:ext cx="2825036" cy="1889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传统媒体的弱化及新媒体快速发展促使传统媒体积极转型，同新媒体一道协同融合发展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传统媒体中报纸向电子报刊、电子阅览转型网络电视机顶盒的出现实现了电视联网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9653338-AD13-48DB-A0B8-169D9FF8F7C0}"/>
              </a:ext>
            </a:extLst>
          </p:cNvPr>
          <p:cNvSpPr txBox="1"/>
          <p:nvPr/>
        </p:nvSpPr>
        <p:spPr>
          <a:xfrm>
            <a:off x="4683482" y="4412268"/>
            <a:ext cx="2825036" cy="1889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网络广播的发展也使电台广播和互联网广播信息内容融合为个平台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充分挖掘用户个体和社群价值，以信任和人脉为核心有效进行商品和平台推广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FEF8CF0-968D-4F49-837E-152ADC4E31F6}"/>
              </a:ext>
            </a:extLst>
          </p:cNvPr>
          <p:cNvSpPr txBox="1"/>
          <p:nvPr/>
        </p:nvSpPr>
        <p:spPr>
          <a:xfrm>
            <a:off x="8498749" y="4412268"/>
            <a:ext cx="2825036" cy="1889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新媒体时代媒介融合的发展趋势依旧会是主流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在电子信息技术的不断发展下，最终实现电视、手机、电脑的“三网合怒”，甚至是“多网合一”</a:t>
            </a: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381AAB51-49C0-4174-80CA-AC793D1E70F6}"/>
              </a:ext>
            </a:extLst>
          </p:cNvPr>
          <p:cNvSpPr/>
          <p:nvPr/>
        </p:nvSpPr>
        <p:spPr>
          <a:xfrm>
            <a:off x="0" y="1724819"/>
            <a:ext cx="12192000" cy="1366870"/>
          </a:xfrm>
          <a:custGeom>
            <a:avLst/>
            <a:gdLst>
              <a:gd name="connsiteX0" fmla="*/ 0 w 12192000"/>
              <a:gd name="connsiteY0" fmla="*/ 0 h 1366870"/>
              <a:gd name="connsiteX1" fmla="*/ 12192000 w 12192000"/>
              <a:gd name="connsiteY1" fmla="*/ 0 h 1366870"/>
              <a:gd name="connsiteX2" fmla="*/ 12192000 w 12192000"/>
              <a:gd name="connsiteY2" fmla="*/ 1366870 h 1366870"/>
              <a:gd name="connsiteX3" fmla="*/ 0 w 12192000"/>
              <a:gd name="connsiteY3" fmla="*/ 1366870 h 136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6870">
                <a:moveTo>
                  <a:pt x="0" y="0"/>
                </a:moveTo>
                <a:lnTo>
                  <a:pt x="12192000" y="0"/>
                </a:lnTo>
                <a:lnTo>
                  <a:pt x="12192000" y="1366870"/>
                </a:lnTo>
                <a:lnTo>
                  <a:pt x="0" y="136687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70880D7-EB62-4ADE-A873-F52EC819B8CE}"/>
              </a:ext>
            </a:extLst>
          </p:cNvPr>
          <p:cNvSpPr txBox="1"/>
          <p:nvPr/>
        </p:nvSpPr>
        <p:spPr>
          <a:xfrm>
            <a:off x="1681625" y="2083261"/>
            <a:ext cx="8828751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媒介融合的进一步强化主要表现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A2428AB-69E1-473F-9B9A-57900FE4F186}"/>
              </a:ext>
            </a:extLst>
          </p:cNvPr>
          <p:cNvSpPr txBox="1"/>
          <p:nvPr/>
        </p:nvSpPr>
        <p:spPr>
          <a:xfrm>
            <a:off x="1582743" y="3278317"/>
            <a:ext cx="1570680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gradFill>
                  <a:gsLst>
                    <a:gs pos="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9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阅览转型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3A818DA-1C82-4676-B346-3AB718651514}"/>
              </a:ext>
            </a:extLst>
          </p:cNvPr>
          <p:cNvSpPr txBox="1"/>
          <p:nvPr/>
        </p:nvSpPr>
        <p:spPr>
          <a:xfrm>
            <a:off x="5275873" y="3278317"/>
            <a:ext cx="1570680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gradFill>
                  <a:gsLst>
                    <a:gs pos="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9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融合发展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660A145-E54D-4326-B89A-1F37A652ADE0}"/>
              </a:ext>
            </a:extLst>
          </p:cNvPr>
          <p:cNvSpPr txBox="1"/>
          <p:nvPr/>
        </p:nvSpPr>
        <p:spPr>
          <a:xfrm>
            <a:off x="9091140" y="3278317"/>
            <a:ext cx="1570680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gradFill>
                  <a:gsLst>
                    <a:gs pos="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9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多网合一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F8416CC-DF71-4007-B213-B0D1282D1962}"/>
              </a:ext>
            </a:extLst>
          </p:cNvPr>
          <p:cNvSpPr/>
          <p:nvPr/>
        </p:nvSpPr>
        <p:spPr>
          <a:xfrm>
            <a:off x="10205192" y="1481410"/>
            <a:ext cx="1540963" cy="15409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17460000" algn="tl" rotWithShape="0">
              <a:schemeClr val="tx1">
                <a:lumMod val="65000"/>
                <a:lumOff val="3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9" name="图形 78">
            <a:extLst>
              <a:ext uri="{FF2B5EF4-FFF2-40B4-BE49-F238E27FC236}">
                <a16:creationId xmlns:a16="http://schemas.microsoft.com/office/drawing/2014/main" id="{91DBF6CA-7E20-47DB-B67A-D8151554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844" y="1582330"/>
            <a:ext cx="1239658" cy="10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EC52FB54-E0F2-4616-A7BF-103BD5DA10AD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5087529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726971-41A6-43FB-A2BE-1A74B8AACB09}"/>
              </a:ext>
            </a:extLst>
          </p:cNvPr>
          <p:cNvSpPr/>
          <p:nvPr/>
        </p:nvSpPr>
        <p:spPr>
          <a:xfrm>
            <a:off x="695325" y="3428999"/>
            <a:ext cx="3248150" cy="2883627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ln w="12700" cap="flat" cmpd="sng" algn="ctr">
            <a:solidFill>
              <a:sysClr val="windowText" lastClr="000000">
                <a:alpha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07D283-A7BD-42BF-9375-9F4542C4CDD7}"/>
              </a:ext>
            </a:extLst>
          </p:cNvPr>
          <p:cNvSpPr/>
          <p:nvPr/>
        </p:nvSpPr>
        <p:spPr>
          <a:xfrm>
            <a:off x="4478366" y="2495550"/>
            <a:ext cx="3248150" cy="3823731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ln w="12700" cap="flat" cmpd="sng" algn="ctr">
            <a:solidFill>
              <a:sysClr val="windowText" lastClr="000000">
                <a:alpha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91B4DD-ED26-4541-91B8-D430097E253B}"/>
              </a:ext>
            </a:extLst>
          </p:cNvPr>
          <p:cNvSpPr/>
          <p:nvPr/>
        </p:nvSpPr>
        <p:spPr>
          <a:xfrm>
            <a:off x="8248525" y="1478512"/>
            <a:ext cx="3248150" cy="4840769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ln w="12700" cap="flat" cmpd="sng" algn="ctr">
            <a:solidFill>
              <a:sysClr val="windowText" lastClr="000000">
                <a:alpha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3740F3-1BDC-44AA-BDBF-8FE0F7FA1F28}"/>
              </a:ext>
            </a:extLst>
          </p:cNvPr>
          <p:cNvSpPr/>
          <p:nvPr/>
        </p:nvSpPr>
        <p:spPr>
          <a:xfrm>
            <a:off x="695325" y="3429000"/>
            <a:ext cx="3248150" cy="76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9FDB72-620E-4825-8569-586DD7775F2A}"/>
              </a:ext>
            </a:extLst>
          </p:cNvPr>
          <p:cNvSpPr/>
          <p:nvPr/>
        </p:nvSpPr>
        <p:spPr>
          <a:xfrm>
            <a:off x="4478366" y="2455068"/>
            <a:ext cx="3248150" cy="76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B3FEE2-1D45-4DCF-BB3A-D9C7BB74253F}"/>
              </a:ext>
            </a:extLst>
          </p:cNvPr>
          <p:cNvSpPr/>
          <p:nvPr/>
        </p:nvSpPr>
        <p:spPr>
          <a:xfrm>
            <a:off x="8248525" y="1473164"/>
            <a:ext cx="3248150" cy="76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5AC2017-CF85-4B32-9F43-D932ABC51DF1}"/>
              </a:ext>
            </a:extLst>
          </p:cNvPr>
          <p:cNvSpPr/>
          <p:nvPr/>
        </p:nvSpPr>
        <p:spPr>
          <a:xfrm>
            <a:off x="0" y="6058316"/>
            <a:ext cx="12192000" cy="799684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5000"/>
                </a:schemeClr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id="{9818CEE8-734D-45EB-9725-7E7F78E40FA1}"/>
              </a:ext>
            </a:extLst>
          </p:cNvPr>
          <p:cNvSpPr/>
          <p:nvPr/>
        </p:nvSpPr>
        <p:spPr>
          <a:xfrm>
            <a:off x="8503636" y="1886886"/>
            <a:ext cx="84601" cy="8460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321D8A7C-7FF6-421F-B8FF-7F7487F85215}"/>
              </a:ext>
            </a:extLst>
          </p:cNvPr>
          <p:cNvSpPr/>
          <p:nvPr/>
        </p:nvSpPr>
        <p:spPr>
          <a:xfrm>
            <a:off x="950436" y="3842722"/>
            <a:ext cx="84601" cy="8460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59366F73-BCF2-45C8-806A-A37464985774}"/>
              </a:ext>
            </a:extLst>
          </p:cNvPr>
          <p:cNvSpPr/>
          <p:nvPr/>
        </p:nvSpPr>
        <p:spPr>
          <a:xfrm>
            <a:off x="4733476" y="2868790"/>
            <a:ext cx="84601" cy="8460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00AE3A-DD99-4AAF-8A00-21585C3388C3}"/>
              </a:ext>
            </a:extLst>
          </p:cNvPr>
          <p:cNvSpPr txBox="1"/>
          <p:nvPr/>
        </p:nvSpPr>
        <p:spPr>
          <a:xfrm>
            <a:off x="1165238" y="3746522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内容付费成为赢利热点</a:t>
            </a:r>
            <a:endParaRPr lang="zh-CN" altLang="en-US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CCDA08-D576-48F2-AC18-9F6D2FD623DF}"/>
              </a:ext>
            </a:extLst>
          </p:cNvPr>
          <p:cNvSpPr txBox="1"/>
          <p:nvPr/>
        </p:nvSpPr>
        <p:spPr>
          <a:xfrm>
            <a:off x="4948279" y="2772590"/>
            <a:ext cx="18466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智能互联加速前进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B359345-FC0E-4AD2-83F0-AC339C8E7854}"/>
              </a:ext>
            </a:extLst>
          </p:cNvPr>
          <p:cNvSpPr txBox="1"/>
          <p:nvPr/>
        </p:nvSpPr>
        <p:spPr>
          <a:xfrm>
            <a:off x="8718438" y="1790686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社交化产品成为新势力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8D4959-EEF6-47E1-8134-F328B4741567}"/>
              </a:ext>
            </a:extLst>
          </p:cNvPr>
          <p:cNvSpPr txBox="1"/>
          <p:nvPr/>
        </p:nvSpPr>
        <p:spPr>
          <a:xfrm>
            <a:off x="953876" y="4166446"/>
            <a:ext cx="2829166" cy="1249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知识付费时代开启随着内容付费领域的不断拓展，短视频和音频将成为内容付费行业的主要产品形式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FB41742-1787-48E8-856B-3D903B593ADA}"/>
              </a:ext>
            </a:extLst>
          </p:cNvPr>
          <p:cNvSpPr txBox="1"/>
          <p:nvPr/>
        </p:nvSpPr>
        <p:spPr>
          <a:xfrm>
            <a:off x="4733477" y="3188329"/>
            <a:ext cx="2819724" cy="15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媒体和人工智能技术的结合已经由早期的概念进入产品形态，智能推荐、语音识别、智能传感器等技术的应用正在重塑新闻生产和传输的各个环节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8C4840-8B94-46C4-83E8-3F0AF4B4FA5E}"/>
              </a:ext>
            </a:extLst>
          </p:cNvPr>
          <p:cNvSpPr txBox="1"/>
          <p:nvPr/>
        </p:nvSpPr>
        <p:spPr>
          <a:xfrm>
            <a:off x="8503636" y="2189577"/>
            <a:ext cx="2819724" cy="1889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中国数字产业数据分析：预计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年中国社交零售用户规模达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5.73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亿人。随着微信生态功能的持续完善，电商各平台的激烈角逐，电商的社交化成为当前大热。</a:t>
            </a: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0D19F506-7C53-407C-8EB2-9E3B454AB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690" y="5286469"/>
            <a:ext cx="1459319" cy="1209417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39BF52BF-EA70-4FEC-81AA-5A1BA5ABB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165" y="5248605"/>
            <a:ext cx="1001767" cy="1209416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BAB3A889-D8DB-455E-BA7E-5D7C2908C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8691" y="5248605"/>
            <a:ext cx="1248701" cy="12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93C71D46-3685-4FB7-B36F-2AC7A735156E}"/>
              </a:ext>
            </a:extLst>
          </p:cNvPr>
          <p:cNvSpPr txBox="1"/>
          <p:nvPr/>
        </p:nvSpPr>
        <p:spPr>
          <a:xfrm>
            <a:off x="2990244" y="2463975"/>
            <a:ext cx="621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59A020B-0310-4A86-B069-3AC79D08EEC4}"/>
              </a:ext>
            </a:extLst>
          </p:cNvPr>
          <p:cNvSpPr txBox="1"/>
          <p:nvPr/>
        </p:nvSpPr>
        <p:spPr>
          <a:xfrm>
            <a:off x="3070860" y="3394272"/>
            <a:ext cx="60655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SITUATION IN THE SECOND QUARTER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8E47425-2064-4396-8C5D-7CA04F6959B6}"/>
              </a:ext>
            </a:extLst>
          </p:cNvPr>
          <p:cNvCxnSpPr>
            <a:cxnSpLocks/>
          </p:cNvCxnSpPr>
          <p:nvPr/>
        </p:nvCxnSpPr>
        <p:spPr>
          <a:xfrm>
            <a:off x="5861048" y="3814244"/>
            <a:ext cx="447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F097EA2A-27EA-463D-B1AC-5C276FE44F3A}"/>
              </a:ext>
            </a:extLst>
          </p:cNvPr>
          <p:cNvSpPr txBox="1"/>
          <p:nvPr/>
        </p:nvSpPr>
        <p:spPr>
          <a:xfrm>
            <a:off x="5321377" y="1930177"/>
            <a:ext cx="19359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THREE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3" name="组合 442">
            <a:extLst>
              <a:ext uri="{FF2B5EF4-FFF2-40B4-BE49-F238E27FC236}">
                <a16:creationId xmlns:a16="http://schemas.microsoft.com/office/drawing/2014/main" id="{675F1114-67C3-40B9-ADDB-9E00F97C7B1C}"/>
              </a:ext>
            </a:extLst>
          </p:cNvPr>
          <p:cNvGrpSpPr/>
          <p:nvPr/>
        </p:nvGrpSpPr>
        <p:grpSpPr>
          <a:xfrm>
            <a:off x="8533446" y="4597759"/>
            <a:ext cx="2963229" cy="2260123"/>
            <a:chOff x="669314" y="4597759"/>
            <a:chExt cx="2963229" cy="2260123"/>
          </a:xfrm>
        </p:grpSpPr>
        <p:grpSp>
          <p:nvGrpSpPr>
            <p:cNvPr id="433" name="组合 432">
              <a:extLst>
                <a:ext uri="{FF2B5EF4-FFF2-40B4-BE49-F238E27FC236}">
                  <a16:creationId xmlns:a16="http://schemas.microsoft.com/office/drawing/2014/main" id="{2AB9515F-E698-4183-BAF8-C32ABBDAEF6C}"/>
                </a:ext>
              </a:extLst>
            </p:cNvPr>
            <p:cNvGrpSpPr/>
            <p:nvPr/>
          </p:nvGrpSpPr>
          <p:grpSpPr>
            <a:xfrm>
              <a:off x="669314" y="4597759"/>
              <a:ext cx="2963229" cy="2260123"/>
              <a:chOff x="695324" y="4597759"/>
              <a:chExt cx="2963229" cy="2260123"/>
            </a:xfrm>
          </p:grpSpPr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C5B38AF3-D9CD-4493-842E-FAB3F8F86782}"/>
                  </a:ext>
                </a:extLst>
              </p:cNvPr>
              <p:cNvSpPr/>
              <p:nvPr/>
            </p:nvSpPr>
            <p:spPr>
              <a:xfrm rot="17334181">
                <a:off x="1638400" y="4819721"/>
                <a:ext cx="152937" cy="99729"/>
              </a:xfrm>
              <a:custGeom>
                <a:avLst/>
                <a:gdLst>
                  <a:gd name="connsiteX0" fmla="*/ 152937 w 152937"/>
                  <a:gd name="connsiteY0" fmla="*/ 49865 h 99729"/>
                  <a:gd name="connsiteX1" fmla="*/ 76469 w 152937"/>
                  <a:gd name="connsiteY1" fmla="*/ 99730 h 99729"/>
                  <a:gd name="connsiteX2" fmla="*/ 0 w 152937"/>
                  <a:gd name="connsiteY2" fmla="*/ 49865 h 99729"/>
                  <a:gd name="connsiteX3" fmla="*/ 76469 w 152937"/>
                  <a:gd name="connsiteY3" fmla="*/ 0 h 99729"/>
                  <a:gd name="connsiteX4" fmla="*/ 152937 w 152937"/>
                  <a:gd name="connsiteY4" fmla="*/ 49865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937" h="99729">
                    <a:moveTo>
                      <a:pt x="152937" y="49865"/>
                    </a:moveTo>
                    <a:cubicBezTo>
                      <a:pt x="152937" y="77404"/>
                      <a:pt x="118701" y="99730"/>
                      <a:pt x="76469" y="99730"/>
                    </a:cubicBezTo>
                    <a:cubicBezTo>
                      <a:pt x="34236" y="99730"/>
                      <a:pt x="0" y="77404"/>
                      <a:pt x="0" y="49865"/>
                    </a:cubicBezTo>
                    <a:cubicBezTo>
                      <a:pt x="0" y="22325"/>
                      <a:pt x="34236" y="0"/>
                      <a:pt x="76469" y="0"/>
                    </a:cubicBezTo>
                    <a:cubicBezTo>
                      <a:pt x="118701" y="0"/>
                      <a:pt x="152937" y="22325"/>
                      <a:pt x="152937" y="49865"/>
                    </a:cubicBez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E7EB3D93-99D2-45C1-AD16-383B1C911BBE}"/>
                  </a:ext>
                </a:extLst>
              </p:cNvPr>
              <p:cNvSpPr/>
              <p:nvPr/>
            </p:nvSpPr>
            <p:spPr>
              <a:xfrm rot="20144041">
                <a:off x="1609266" y="4745650"/>
                <a:ext cx="73708" cy="112659"/>
              </a:xfrm>
              <a:custGeom>
                <a:avLst/>
                <a:gdLst>
                  <a:gd name="connsiteX0" fmla="*/ 73709 w 73708"/>
                  <a:gd name="connsiteY0" fmla="*/ 56330 h 112659"/>
                  <a:gd name="connsiteX1" fmla="*/ 36854 w 73708"/>
                  <a:gd name="connsiteY1" fmla="*/ 112659 h 112659"/>
                  <a:gd name="connsiteX2" fmla="*/ 0 w 73708"/>
                  <a:gd name="connsiteY2" fmla="*/ 56330 h 112659"/>
                  <a:gd name="connsiteX3" fmla="*/ 36854 w 73708"/>
                  <a:gd name="connsiteY3" fmla="*/ 0 h 112659"/>
                  <a:gd name="connsiteX4" fmla="*/ 73709 w 73708"/>
                  <a:gd name="connsiteY4" fmla="*/ 56330 h 1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08" h="112659">
                    <a:moveTo>
                      <a:pt x="73709" y="56330"/>
                    </a:moveTo>
                    <a:cubicBezTo>
                      <a:pt x="73709" y="87440"/>
                      <a:pt x="57209" y="112659"/>
                      <a:pt x="36854" y="112659"/>
                    </a:cubicBezTo>
                    <a:cubicBezTo>
                      <a:pt x="16500" y="112659"/>
                      <a:pt x="0" y="87440"/>
                      <a:pt x="0" y="56330"/>
                    </a:cubicBezTo>
                    <a:cubicBezTo>
                      <a:pt x="0" y="25220"/>
                      <a:pt x="16500" y="0"/>
                      <a:pt x="36854" y="0"/>
                    </a:cubicBezTo>
                    <a:cubicBezTo>
                      <a:pt x="57209" y="0"/>
                      <a:pt x="73709" y="25220"/>
                      <a:pt x="73709" y="56330"/>
                    </a:cubicBez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1806F47B-F654-4778-847F-7D87AFBC4F9E}"/>
                  </a:ext>
                </a:extLst>
              </p:cNvPr>
              <p:cNvSpPr/>
              <p:nvPr/>
            </p:nvSpPr>
            <p:spPr>
              <a:xfrm>
                <a:off x="1634174" y="4919244"/>
                <a:ext cx="132173" cy="110991"/>
              </a:xfrm>
              <a:custGeom>
                <a:avLst/>
                <a:gdLst>
                  <a:gd name="connsiteX0" fmla="*/ 0 w 132173"/>
                  <a:gd name="connsiteY0" fmla="*/ 0 h 110991"/>
                  <a:gd name="connsiteX1" fmla="*/ 99257 w 132173"/>
                  <a:gd name="connsiteY1" fmla="*/ 0 h 110991"/>
                  <a:gd name="connsiteX2" fmla="*/ 132174 w 132173"/>
                  <a:gd name="connsiteY2" fmla="*/ 32917 h 110991"/>
                  <a:gd name="connsiteX3" fmla="*/ 132174 w 132173"/>
                  <a:gd name="connsiteY3" fmla="*/ 78075 h 110991"/>
                  <a:gd name="connsiteX4" fmla="*/ 99257 w 132173"/>
                  <a:gd name="connsiteY4" fmla="*/ 110992 h 110991"/>
                  <a:gd name="connsiteX5" fmla="*/ 0 w 132173"/>
                  <a:gd name="connsiteY5" fmla="*/ 110992 h 110991"/>
                  <a:gd name="connsiteX6" fmla="*/ 0 w 132173"/>
                  <a:gd name="connsiteY6" fmla="*/ 110992 h 110991"/>
                  <a:gd name="connsiteX7" fmla="*/ 0 w 132173"/>
                  <a:gd name="connsiteY7" fmla="*/ 0 h 110991"/>
                  <a:gd name="connsiteX8" fmla="*/ 0 w 132173"/>
                  <a:gd name="connsiteY8" fmla="*/ 0 h 1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73" h="110991">
                    <a:moveTo>
                      <a:pt x="0" y="0"/>
                    </a:moveTo>
                    <a:lnTo>
                      <a:pt x="99257" y="0"/>
                    </a:lnTo>
                    <a:cubicBezTo>
                      <a:pt x="117437" y="0"/>
                      <a:pt x="132174" y="14737"/>
                      <a:pt x="132174" y="32917"/>
                    </a:cubicBezTo>
                    <a:lnTo>
                      <a:pt x="132174" y="78075"/>
                    </a:lnTo>
                    <a:cubicBezTo>
                      <a:pt x="132174" y="96255"/>
                      <a:pt x="117437" y="110992"/>
                      <a:pt x="99257" y="110992"/>
                    </a:cubicBezTo>
                    <a:lnTo>
                      <a:pt x="0" y="110992"/>
                    </a:lnTo>
                    <a:lnTo>
                      <a:pt x="0" y="1109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48E62F46-AB6F-49FA-98F8-CA077294833A}"/>
                  </a:ext>
                </a:extLst>
              </p:cNvPr>
              <p:cNvSpPr/>
              <p:nvPr/>
            </p:nvSpPr>
            <p:spPr>
              <a:xfrm>
                <a:off x="1634174" y="4919244"/>
                <a:ext cx="132173" cy="110991"/>
              </a:xfrm>
              <a:custGeom>
                <a:avLst/>
                <a:gdLst>
                  <a:gd name="connsiteX0" fmla="*/ 0 w 132173"/>
                  <a:gd name="connsiteY0" fmla="*/ 0 h 110991"/>
                  <a:gd name="connsiteX1" fmla="*/ 99257 w 132173"/>
                  <a:gd name="connsiteY1" fmla="*/ 0 h 110991"/>
                  <a:gd name="connsiteX2" fmla="*/ 132174 w 132173"/>
                  <a:gd name="connsiteY2" fmla="*/ 32917 h 110991"/>
                  <a:gd name="connsiteX3" fmla="*/ 132174 w 132173"/>
                  <a:gd name="connsiteY3" fmla="*/ 78075 h 110991"/>
                  <a:gd name="connsiteX4" fmla="*/ 99257 w 132173"/>
                  <a:gd name="connsiteY4" fmla="*/ 110992 h 110991"/>
                  <a:gd name="connsiteX5" fmla="*/ 0 w 132173"/>
                  <a:gd name="connsiteY5" fmla="*/ 110992 h 110991"/>
                  <a:gd name="connsiteX6" fmla="*/ 0 w 132173"/>
                  <a:gd name="connsiteY6" fmla="*/ 110992 h 110991"/>
                  <a:gd name="connsiteX7" fmla="*/ 0 w 132173"/>
                  <a:gd name="connsiteY7" fmla="*/ 0 h 110991"/>
                  <a:gd name="connsiteX8" fmla="*/ 0 w 132173"/>
                  <a:gd name="connsiteY8" fmla="*/ 0 h 1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73" h="110991">
                    <a:moveTo>
                      <a:pt x="0" y="0"/>
                    </a:moveTo>
                    <a:lnTo>
                      <a:pt x="99257" y="0"/>
                    </a:lnTo>
                    <a:cubicBezTo>
                      <a:pt x="117437" y="0"/>
                      <a:pt x="132174" y="14737"/>
                      <a:pt x="132174" y="32917"/>
                    </a:cubicBezTo>
                    <a:lnTo>
                      <a:pt x="132174" y="78075"/>
                    </a:lnTo>
                    <a:cubicBezTo>
                      <a:pt x="132174" y="96255"/>
                      <a:pt x="117437" y="110992"/>
                      <a:pt x="99257" y="110992"/>
                    </a:cubicBezTo>
                    <a:lnTo>
                      <a:pt x="0" y="110992"/>
                    </a:lnTo>
                    <a:lnTo>
                      <a:pt x="0" y="1109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27" name="图形 9">
                <a:extLst>
                  <a:ext uri="{FF2B5EF4-FFF2-40B4-BE49-F238E27FC236}">
                    <a16:creationId xmlns:a16="http://schemas.microsoft.com/office/drawing/2014/main" id="{7A0E229F-2C8C-46EB-841E-CCC6EC9DEDFC}"/>
                  </a:ext>
                </a:extLst>
              </p:cNvPr>
              <p:cNvGrpSpPr/>
              <p:nvPr/>
            </p:nvGrpSpPr>
            <p:grpSpPr>
              <a:xfrm>
                <a:off x="1677557" y="4802324"/>
                <a:ext cx="84115" cy="111821"/>
                <a:chOff x="1677557" y="4802324"/>
                <a:chExt cx="84115" cy="111821"/>
              </a:xfrm>
              <a:solidFill>
                <a:srgbClr val="292A2E"/>
              </a:solidFill>
            </p:grpSpPr>
            <p:sp>
              <p:nvSpPr>
                <p:cNvPr id="228" name="任意多边形: 形状 227">
                  <a:extLst>
                    <a:ext uri="{FF2B5EF4-FFF2-40B4-BE49-F238E27FC236}">
                      <a16:creationId xmlns:a16="http://schemas.microsoft.com/office/drawing/2014/main" id="{C4C1A336-C506-4C4C-BC43-2791E7ADE4AB}"/>
                    </a:ext>
                  </a:extLst>
                </p:cNvPr>
                <p:cNvSpPr/>
                <p:nvPr/>
              </p:nvSpPr>
              <p:spPr>
                <a:xfrm>
                  <a:off x="1752033" y="4830306"/>
                  <a:ext cx="9639" cy="12313"/>
                </a:xfrm>
                <a:custGeom>
                  <a:avLst/>
                  <a:gdLst>
                    <a:gd name="connsiteX0" fmla="*/ 1638 w 9639"/>
                    <a:gd name="connsiteY0" fmla="*/ 12313 h 12313"/>
                    <a:gd name="connsiteX1" fmla="*/ 1513 w 9639"/>
                    <a:gd name="connsiteY1" fmla="*/ 12313 h 12313"/>
                    <a:gd name="connsiteX2" fmla="*/ 558 w 9639"/>
                    <a:gd name="connsiteY2" fmla="*/ 11672 h 12313"/>
                    <a:gd name="connsiteX3" fmla="*/ 489 w 9639"/>
                    <a:gd name="connsiteY3" fmla="*/ 8885 h 12313"/>
                    <a:gd name="connsiteX4" fmla="*/ 78 w 9639"/>
                    <a:gd name="connsiteY4" fmla="*/ 1654 h 12313"/>
                    <a:gd name="connsiteX5" fmla="*/ 796 w 9639"/>
                    <a:gd name="connsiteY5" fmla="*/ 78 h 12313"/>
                    <a:gd name="connsiteX6" fmla="*/ 2373 w 9639"/>
                    <a:gd name="connsiteY6" fmla="*/ 797 h 12313"/>
                    <a:gd name="connsiteX7" fmla="*/ 3178 w 9639"/>
                    <a:gd name="connsiteY7" fmla="*/ 7719 h 12313"/>
                    <a:gd name="connsiteX8" fmla="*/ 7900 w 9639"/>
                    <a:gd name="connsiteY8" fmla="*/ 4455 h 12313"/>
                    <a:gd name="connsiteX9" fmla="*/ 9526 w 9639"/>
                    <a:gd name="connsiteY9" fmla="*/ 5049 h 12313"/>
                    <a:gd name="connsiteX10" fmla="*/ 8999 w 9639"/>
                    <a:gd name="connsiteY10" fmla="*/ 6642 h 12313"/>
                    <a:gd name="connsiteX11" fmla="*/ 2583 w 9639"/>
                    <a:gd name="connsiteY11" fmla="*/ 11877 h 12313"/>
                    <a:gd name="connsiteX12" fmla="*/ 1638 w 9639"/>
                    <a:gd name="connsiteY12" fmla="*/ 12313 h 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39" h="12313">
                      <a:moveTo>
                        <a:pt x="1638" y="12313"/>
                      </a:moveTo>
                      <a:lnTo>
                        <a:pt x="1513" y="12313"/>
                      </a:lnTo>
                      <a:cubicBezTo>
                        <a:pt x="1109" y="12272"/>
                        <a:pt x="749" y="12031"/>
                        <a:pt x="558" y="11672"/>
                      </a:cubicBezTo>
                      <a:cubicBezTo>
                        <a:pt x="188" y="10784"/>
                        <a:pt x="164" y="9790"/>
                        <a:pt x="489" y="8885"/>
                      </a:cubicBezTo>
                      <a:cubicBezTo>
                        <a:pt x="1058" y="6486"/>
                        <a:pt x="916" y="3973"/>
                        <a:pt x="78" y="1654"/>
                      </a:cubicBezTo>
                      <a:cubicBezTo>
                        <a:pt x="-160" y="1020"/>
                        <a:pt x="164" y="314"/>
                        <a:pt x="796" y="78"/>
                      </a:cubicBezTo>
                      <a:cubicBezTo>
                        <a:pt x="1430" y="-159"/>
                        <a:pt x="2135" y="163"/>
                        <a:pt x="2373" y="797"/>
                      </a:cubicBezTo>
                      <a:cubicBezTo>
                        <a:pt x="3176" y="3010"/>
                        <a:pt x="3452" y="5380"/>
                        <a:pt x="3178" y="7719"/>
                      </a:cubicBezTo>
                      <a:cubicBezTo>
                        <a:pt x="4598" y="6425"/>
                        <a:pt x="6188" y="5327"/>
                        <a:pt x="7900" y="4455"/>
                      </a:cubicBezTo>
                      <a:cubicBezTo>
                        <a:pt x="8512" y="4170"/>
                        <a:pt x="9241" y="4436"/>
                        <a:pt x="9526" y="5049"/>
                      </a:cubicBezTo>
                      <a:cubicBezTo>
                        <a:pt x="9797" y="5636"/>
                        <a:pt x="9567" y="6334"/>
                        <a:pt x="8999" y="6642"/>
                      </a:cubicBezTo>
                      <a:cubicBezTo>
                        <a:pt x="6523" y="7928"/>
                        <a:pt x="4339" y="9710"/>
                        <a:pt x="2583" y="11877"/>
                      </a:cubicBezTo>
                      <a:cubicBezTo>
                        <a:pt x="2348" y="12156"/>
                        <a:pt x="2003" y="12316"/>
                        <a:pt x="1638" y="12313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9" name="任意多边形: 形状 228">
                  <a:extLst>
                    <a:ext uri="{FF2B5EF4-FFF2-40B4-BE49-F238E27FC236}">
                      <a16:creationId xmlns:a16="http://schemas.microsoft.com/office/drawing/2014/main" id="{48B630F4-1F44-4100-A222-5AC54CA3C3A2}"/>
                    </a:ext>
                  </a:extLst>
                </p:cNvPr>
                <p:cNvSpPr/>
                <p:nvPr/>
              </p:nvSpPr>
              <p:spPr>
                <a:xfrm>
                  <a:off x="1708858" y="4802324"/>
                  <a:ext cx="10693" cy="11151"/>
                </a:xfrm>
                <a:custGeom>
                  <a:avLst/>
                  <a:gdLst>
                    <a:gd name="connsiteX0" fmla="*/ 7692 w 10693"/>
                    <a:gd name="connsiteY0" fmla="*/ 11142 h 11151"/>
                    <a:gd name="connsiteX1" fmla="*/ 7226 w 10693"/>
                    <a:gd name="connsiteY1" fmla="*/ 11049 h 11151"/>
                    <a:gd name="connsiteX2" fmla="*/ 5417 w 10693"/>
                    <a:gd name="connsiteY2" fmla="*/ 8941 h 11151"/>
                    <a:gd name="connsiteX3" fmla="*/ 615 w 10693"/>
                    <a:gd name="connsiteY3" fmla="*/ 3654 h 11151"/>
                    <a:gd name="connsiteX4" fmla="*/ 164 w 10693"/>
                    <a:gd name="connsiteY4" fmla="*/ 1979 h 11151"/>
                    <a:gd name="connsiteX5" fmla="*/ 1839 w 10693"/>
                    <a:gd name="connsiteY5" fmla="*/ 1528 h 11151"/>
                    <a:gd name="connsiteX6" fmla="*/ 6761 w 10693"/>
                    <a:gd name="connsiteY6" fmla="*/ 6303 h 11151"/>
                    <a:gd name="connsiteX7" fmla="*/ 8363 w 10693"/>
                    <a:gd name="connsiteY7" fmla="*/ 700 h 11151"/>
                    <a:gd name="connsiteX8" fmla="*/ 9994 w 10693"/>
                    <a:gd name="connsiteY8" fmla="*/ 118 h 11151"/>
                    <a:gd name="connsiteX9" fmla="*/ 10606 w 10693"/>
                    <a:gd name="connsiteY9" fmla="*/ 1680 h 11151"/>
                    <a:gd name="connsiteX10" fmla="*/ 8921 w 10693"/>
                    <a:gd name="connsiteY10" fmla="*/ 9928 h 11151"/>
                    <a:gd name="connsiteX11" fmla="*/ 7696 w 10693"/>
                    <a:gd name="connsiteY11" fmla="*/ 11152 h 11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693" h="11151">
                      <a:moveTo>
                        <a:pt x="7692" y="11142"/>
                      </a:moveTo>
                      <a:cubicBezTo>
                        <a:pt x="7532" y="11142"/>
                        <a:pt x="7373" y="11110"/>
                        <a:pt x="7226" y="11049"/>
                      </a:cubicBezTo>
                      <a:cubicBezTo>
                        <a:pt x="6379" y="10601"/>
                        <a:pt x="5730" y="9847"/>
                        <a:pt x="5417" y="8941"/>
                      </a:cubicBezTo>
                      <a:cubicBezTo>
                        <a:pt x="4381" y="6738"/>
                        <a:pt x="2708" y="4896"/>
                        <a:pt x="615" y="3654"/>
                      </a:cubicBezTo>
                      <a:cubicBezTo>
                        <a:pt x="27" y="3316"/>
                        <a:pt x="-174" y="2566"/>
                        <a:pt x="164" y="1979"/>
                      </a:cubicBezTo>
                      <a:cubicBezTo>
                        <a:pt x="502" y="1392"/>
                        <a:pt x="1251" y="1190"/>
                        <a:pt x="1839" y="1528"/>
                      </a:cubicBezTo>
                      <a:cubicBezTo>
                        <a:pt x="3837" y="2705"/>
                        <a:pt x="5524" y="4342"/>
                        <a:pt x="6761" y="6303"/>
                      </a:cubicBezTo>
                      <a:cubicBezTo>
                        <a:pt x="7052" y="4374"/>
                        <a:pt x="7589" y="2491"/>
                        <a:pt x="8363" y="700"/>
                      </a:cubicBezTo>
                      <a:cubicBezTo>
                        <a:pt x="8652" y="89"/>
                        <a:pt x="9381" y="-171"/>
                        <a:pt x="9994" y="118"/>
                      </a:cubicBezTo>
                      <a:cubicBezTo>
                        <a:pt x="10579" y="395"/>
                        <a:pt x="10846" y="1079"/>
                        <a:pt x="10606" y="1680"/>
                      </a:cubicBezTo>
                      <a:cubicBezTo>
                        <a:pt x="9499" y="4289"/>
                        <a:pt x="8926" y="7094"/>
                        <a:pt x="8921" y="9928"/>
                      </a:cubicBezTo>
                      <a:cubicBezTo>
                        <a:pt x="8921" y="10604"/>
                        <a:pt x="8372" y="11152"/>
                        <a:pt x="7696" y="11152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0" name="任意多边形: 形状 229">
                  <a:extLst>
                    <a:ext uri="{FF2B5EF4-FFF2-40B4-BE49-F238E27FC236}">
                      <a16:creationId xmlns:a16="http://schemas.microsoft.com/office/drawing/2014/main" id="{B0365FCC-CA7D-41BF-991D-81051D2CFDD7}"/>
                    </a:ext>
                  </a:extLst>
                </p:cNvPr>
                <p:cNvSpPr/>
                <p:nvPr/>
              </p:nvSpPr>
              <p:spPr>
                <a:xfrm>
                  <a:off x="1677557" y="4841813"/>
                  <a:ext cx="10691" cy="11149"/>
                </a:xfrm>
                <a:custGeom>
                  <a:avLst/>
                  <a:gdLst>
                    <a:gd name="connsiteX0" fmla="*/ 7694 w 10691"/>
                    <a:gd name="connsiteY0" fmla="*/ 11142 h 11149"/>
                    <a:gd name="connsiteX1" fmla="*/ 7229 w 10691"/>
                    <a:gd name="connsiteY1" fmla="*/ 11052 h 11149"/>
                    <a:gd name="connsiteX2" fmla="*/ 5429 w 10691"/>
                    <a:gd name="connsiteY2" fmla="*/ 8960 h 11149"/>
                    <a:gd name="connsiteX3" fmla="*/ 615 w 10691"/>
                    <a:gd name="connsiteY3" fmla="*/ 3654 h 11149"/>
                    <a:gd name="connsiteX4" fmla="*/ 164 w 10691"/>
                    <a:gd name="connsiteY4" fmla="*/ 1979 h 11149"/>
                    <a:gd name="connsiteX5" fmla="*/ 1839 w 10691"/>
                    <a:gd name="connsiteY5" fmla="*/ 1528 h 11149"/>
                    <a:gd name="connsiteX6" fmla="*/ 6764 w 10691"/>
                    <a:gd name="connsiteY6" fmla="*/ 6306 h 11149"/>
                    <a:gd name="connsiteX7" fmla="*/ 8360 w 10691"/>
                    <a:gd name="connsiteY7" fmla="*/ 700 h 11149"/>
                    <a:gd name="connsiteX8" fmla="*/ 9991 w 10691"/>
                    <a:gd name="connsiteY8" fmla="*/ 118 h 11149"/>
                    <a:gd name="connsiteX9" fmla="*/ 10603 w 10691"/>
                    <a:gd name="connsiteY9" fmla="*/ 1680 h 11149"/>
                    <a:gd name="connsiteX10" fmla="*/ 8923 w 10691"/>
                    <a:gd name="connsiteY10" fmla="*/ 9925 h 11149"/>
                    <a:gd name="connsiteX11" fmla="*/ 7699 w 10691"/>
                    <a:gd name="connsiteY11" fmla="*/ 11150 h 1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691" h="11149">
                      <a:moveTo>
                        <a:pt x="7694" y="11142"/>
                      </a:moveTo>
                      <a:cubicBezTo>
                        <a:pt x="7535" y="11142"/>
                        <a:pt x="7376" y="11110"/>
                        <a:pt x="7229" y="11052"/>
                      </a:cubicBezTo>
                      <a:cubicBezTo>
                        <a:pt x="6386" y="10608"/>
                        <a:pt x="5742" y="9861"/>
                        <a:pt x="5429" y="8960"/>
                      </a:cubicBezTo>
                      <a:cubicBezTo>
                        <a:pt x="4391" y="6749"/>
                        <a:pt x="2713" y="4903"/>
                        <a:pt x="615" y="3654"/>
                      </a:cubicBezTo>
                      <a:cubicBezTo>
                        <a:pt x="27" y="3316"/>
                        <a:pt x="-174" y="2566"/>
                        <a:pt x="164" y="1979"/>
                      </a:cubicBezTo>
                      <a:cubicBezTo>
                        <a:pt x="502" y="1391"/>
                        <a:pt x="1251" y="1190"/>
                        <a:pt x="1839" y="1528"/>
                      </a:cubicBezTo>
                      <a:cubicBezTo>
                        <a:pt x="3837" y="2706"/>
                        <a:pt x="5527" y="4344"/>
                        <a:pt x="6764" y="6306"/>
                      </a:cubicBezTo>
                      <a:cubicBezTo>
                        <a:pt x="7050" y="4376"/>
                        <a:pt x="7586" y="2493"/>
                        <a:pt x="8360" y="700"/>
                      </a:cubicBezTo>
                      <a:cubicBezTo>
                        <a:pt x="8649" y="89"/>
                        <a:pt x="9379" y="-171"/>
                        <a:pt x="9991" y="118"/>
                      </a:cubicBezTo>
                      <a:cubicBezTo>
                        <a:pt x="10576" y="395"/>
                        <a:pt x="10843" y="1080"/>
                        <a:pt x="10603" y="1680"/>
                      </a:cubicBezTo>
                      <a:cubicBezTo>
                        <a:pt x="9496" y="4288"/>
                        <a:pt x="8926" y="7092"/>
                        <a:pt x="8923" y="9925"/>
                      </a:cubicBezTo>
                      <a:cubicBezTo>
                        <a:pt x="8923" y="10601"/>
                        <a:pt x="8375" y="11150"/>
                        <a:pt x="7699" y="1115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1" name="任意多边形: 形状 230">
                  <a:extLst>
                    <a:ext uri="{FF2B5EF4-FFF2-40B4-BE49-F238E27FC236}">
                      <a16:creationId xmlns:a16="http://schemas.microsoft.com/office/drawing/2014/main" id="{41619704-99A7-4F26-986C-D21D3BE45722}"/>
                    </a:ext>
                  </a:extLst>
                </p:cNvPr>
                <p:cNvSpPr/>
                <p:nvPr/>
              </p:nvSpPr>
              <p:spPr>
                <a:xfrm>
                  <a:off x="1710786" y="4835774"/>
                  <a:ext cx="10715" cy="11220"/>
                </a:xfrm>
                <a:custGeom>
                  <a:avLst/>
                  <a:gdLst>
                    <a:gd name="connsiteX0" fmla="*/ 7691 w 10715"/>
                    <a:gd name="connsiteY0" fmla="*/ 11211 h 11220"/>
                    <a:gd name="connsiteX1" fmla="*/ 7228 w 10715"/>
                    <a:gd name="connsiteY1" fmla="*/ 11120 h 11220"/>
                    <a:gd name="connsiteX2" fmla="*/ 5421 w 10715"/>
                    <a:gd name="connsiteY2" fmla="*/ 9015 h 11220"/>
                    <a:gd name="connsiteX3" fmla="*/ 614 w 10715"/>
                    <a:gd name="connsiteY3" fmla="*/ 3720 h 11220"/>
                    <a:gd name="connsiteX4" fmla="*/ 163 w 10715"/>
                    <a:gd name="connsiteY4" fmla="*/ 2046 h 11220"/>
                    <a:gd name="connsiteX5" fmla="*/ 1839 w 10715"/>
                    <a:gd name="connsiteY5" fmla="*/ 1597 h 11220"/>
                    <a:gd name="connsiteX6" fmla="*/ 6756 w 10715"/>
                    <a:gd name="connsiteY6" fmla="*/ 6370 h 11220"/>
                    <a:gd name="connsiteX7" fmla="*/ 8355 w 10715"/>
                    <a:gd name="connsiteY7" fmla="*/ 769 h 11220"/>
                    <a:gd name="connsiteX8" fmla="*/ 9946 w 10715"/>
                    <a:gd name="connsiteY8" fmla="*/ 88 h 11220"/>
                    <a:gd name="connsiteX9" fmla="*/ 10627 w 10715"/>
                    <a:gd name="connsiteY9" fmla="*/ 1680 h 11220"/>
                    <a:gd name="connsiteX10" fmla="*/ 10598 w 10715"/>
                    <a:gd name="connsiteY10" fmla="*/ 1749 h 11220"/>
                    <a:gd name="connsiteX11" fmla="*/ 8915 w 10715"/>
                    <a:gd name="connsiteY11" fmla="*/ 9996 h 11220"/>
                    <a:gd name="connsiteX12" fmla="*/ 7691 w 10715"/>
                    <a:gd name="connsiteY12" fmla="*/ 11221 h 11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15" h="11220">
                      <a:moveTo>
                        <a:pt x="7691" y="11211"/>
                      </a:moveTo>
                      <a:cubicBezTo>
                        <a:pt x="7532" y="11211"/>
                        <a:pt x="7375" y="11179"/>
                        <a:pt x="7228" y="11120"/>
                      </a:cubicBezTo>
                      <a:cubicBezTo>
                        <a:pt x="6381" y="10675"/>
                        <a:pt x="5735" y="9921"/>
                        <a:pt x="5421" y="9015"/>
                      </a:cubicBezTo>
                      <a:cubicBezTo>
                        <a:pt x="4380" y="6811"/>
                        <a:pt x="2708" y="4967"/>
                        <a:pt x="614" y="3720"/>
                      </a:cubicBezTo>
                      <a:cubicBezTo>
                        <a:pt x="29" y="3382"/>
                        <a:pt x="-174" y="2633"/>
                        <a:pt x="163" y="2046"/>
                      </a:cubicBezTo>
                      <a:cubicBezTo>
                        <a:pt x="504" y="1460"/>
                        <a:pt x="1253" y="1259"/>
                        <a:pt x="1839" y="1597"/>
                      </a:cubicBezTo>
                      <a:cubicBezTo>
                        <a:pt x="3834" y="2775"/>
                        <a:pt x="5519" y="4411"/>
                        <a:pt x="6756" y="6370"/>
                      </a:cubicBezTo>
                      <a:cubicBezTo>
                        <a:pt x="7045" y="4442"/>
                        <a:pt x="7581" y="2559"/>
                        <a:pt x="8355" y="769"/>
                      </a:cubicBezTo>
                      <a:cubicBezTo>
                        <a:pt x="8607" y="142"/>
                        <a:pt x="9320" y="-163"/>
                        <a:pt x="9946" y="88"/>
                      </a:cubicBezTo>
                      <a:cubicBezTo>
                        <a:pt x="10573" y="339"/>
                        <a:pt x="10879" y="1052"/>
                        <a:pt x="10627" y="1680"/>
                      </a:cubicBezTo>
                      <a:cubicBezTo>
                        <a:pt x="10617" y="1703"/>
                        <a:pt x="10608" y="1726"/>
                        <a:pt x="10598" y="1749"/>
                      </a:cubicBezTo>
                      <a:cubicBezTo>
                        <a:pt x="9491" y="4358"/>
                        <a:pt x="8918" y="7163"/>
                        <a:pt x="8915" y="9996"/>
                      </a:cubicBezTo>
                      <a:cubicBezTo>
                        <a:pt x="8915" y="10672"/>
                        <a:pt x="8367" y="11221"/>
                        <a:pt x="7691" y="11221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2" name="任意多边形: 形状 231">
                  <a:extLst>
                    <a:ext uri="{FF2B5EF4-FFF2-40B4-BE49-F238E27FC236}">
                      <a16:creationId xmlns:a16="http://schemas.microsoft.com/office/drawing/2014/main" id="{A52C1806-BB19-42D0-A45E-7C66E9ECE171}"/>
                    </a:ext>
                  </a:extLst>
                </p:cNvPr>
                <p:cNvSpPr/>
                <p:nvPr/>
              </p:nvSpPr>
              <p:spPr>
                <a:xfrm>
                  <a:off x="1738384" y="4869705"/>
                  <a:ext cx="10763" cy="11798"/>
                </a:xfrm>
                <a:custGeom>
                  <a:avLst/>
                  <a:gdLst>
                    <a:gd name="connsiteX0" fmla="*/ 1226 w 10763"/>
                    <a:gd name="connsiteY0" fmla="*/ 11798 h 11798"/>
                    <a:gd name="connsiteX1" fmla="*/ 2 w 10763"/>
                    <a:gd name="connsiteY1" fmla="*/ 10721 h 11798"/>
                    <a:gd name="connsiteX2" fmla="*/ 930 w 10763"/>
                    <a:gd name="connsiteY2" fmla="*/ 8108 h 11798"/>
                    <a:gd name="connsiteX3" fmla="*/ 3134 w 10763"/>
                    <a:gd name="connsiteY3" fmla="*/ 1224 h 11798"/>
                    <a:gd name="connsiteX4" fmla="*/ 4358 w 10763"/>
                    <a:gd name="connsiteY4" fmla="*/ 0 h 11798"/>
                    <a:gd name="connsiteX5" fmla="*/ 4358 w 10763"/>
                    <a:gd name="connsiteY5" fmla="*/ 0 h 11798"/>
                    <a:gd name="connsiteX6" fmla="*/ 5582 w 10763"/>
                    <a:gd name="connsiteY6" fmla="*/ 1224 h 11798"/>
                    <a:gd name="connsiteX7" fmla="*/ 3839 w 10763"/>
                    <a:gd name="connsiteY7" fmla="*/ 8005 h 11798"/>
                    <a:gd name="connsiteX8" fmla="*/ 9434 w 10763"/>
                    <a:gd name="connsiteY8" fmla="*/ 6732 h 11798"/>
                    <a:gd name="connsiteX9" fmla="*/ 10759 w 10763"/>
                    <a:gd name="connsiteY9" fmla="*/ 7856 h 11798"/>
                    <a:gd name="connsiteX10" fmla="*/ 9638 w 10763"/>
                    <a:gd name="connsiteY10" fmla="*/ 9181 h 11798"/>
                    <a:gd name="connsiteX11" fmla="*/ 1801 w 10763"/>
                    <a:gd name="connsiteY11" fmla="*/ 11629 h 11798"/>
                    <a:gd name="connsiteX12" fmla="*/ 1226 w 10763"/>
                    <a:gd name="connsiteY12" fmla="*/ 11798 h 11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" h="11798">
                      <a:moveTo>
                        <a:pt x="1226" y="11798"/>
                      </a:moveTo>
                      <a:cubicBezTo>
                        <a:pt x="604" y="11803"/>
                        <a:pt x="77" y="11338"/>
                        <a:pt x="2" y="10721"/>
                      </a:cubicBezTo>
                      <a:cubicBezTo>
                        <a:pt x="-25" y="9766"/>
                        <a:pt x="305" y="8833"/>
                        <a:pt x="930" y="8108"/>
                      </a:cubicBezTo>
                      <a:cubicBezTo>
                        <a:pt x="2323" y="6078"/>
                        <a:pt x="3087" y="3685"/>
                        <a:pt x="3134" y="1224"/>
                      </a:cubicBezTo>
                      <a:cubicBezTo>
                        <a:pt x="3134" y="549"/>
                        <a:pt x="3682" y="0"/>
                        <a:pt x="4358" y="0"/>
                      </a:cubicBezTo>
                      <a:lnTo>
                        <a:pt x="4358" y="0"/>
                      </a:lnTo>
                      <a:cubicBezTo>
                        <a:pt x="5034" y="0"/>
                        <a:pt x="5582" y="549"/>
                        <a:pt x="5582" y="1224"/>
                      </a:cubicBezTo>
                      <a:cubicBezTo>
                        <a:pt x="5543" y="3590"/>
                        <a:pt x="4946" y="5914"/>
                        <a:pt x="3839" y="8005"/>
                      </a:cubicBezTo>
                      <a:cubicBezTo>
                        <a:pt x="5639" y="7329"/>
                        <a:pt x="7519" y="6901"/>
                        <a:pt x="9434" y="6732"/>
                      </a:cubicBezTo>
                      <a:cubicBezTo>
                        <a:pt x="10110" y="6675"/>
                        <a:pt x="10705" y="7177"/>
                        <a:pt x="10759" y="7856"/>
                      </a:cubicBezTo>
                      <a:cubicBezTo>
                        <a:pt x="10815" y="8532"/>
                        <a:pt x="10313" y="9124"/>
                        <a:pt x="9638" y="9181"/>
                      </a:cubicBezTo>
                      <a:cubicBezTo>
                        <a:pt x="6883" y="9443"/>
                        <a:pt x="4213" y="10278"/>
                        <a:pt x="1801" y="11629"/>
                      </a:cubicBezTo>
                      <a:cubicBezTo>
                        <a:pt x="1628" y="11735"/>
                        <a:pt x="1429" y="11791"/>
                        <a:pt x="1226" y="1179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3" name="任意多边形: 形状 232">
                  <a:extLst>
                    <a:ext uri="{FF2B5EF4-FFF2-40B4-BE49-F238E27FC236}">
                      <a16:creationId xmlns:a16="http://schemas.microsoft.com/office/drawing/2014/main" id="{9C3425AD-1BD4-48D9-A860-08E73B201C81}"/>
                    </a:ext>
                  </a:extLst>
                </p:cNvPr>
                <p:cNvSpPr/>
                <p:nvPr/>
              </p:nvSpPr>
              <p:spPr>
                <a:xfrm>
                  <a:off x="1680586" y="4891742"/>
                  <a:ext cx="10710" cy="11036"/>
                </a:xfrm>
                <a:custGeom>
                  <a:avLst/>
                  <a:gdLst>
                    <a:gd name="connsiteX0" fmla="*/ 7467 w 10710"/>
                    <a:gd name="connsiteY0" fmla="*/ 11036 h 11036"/>
                    <a:gd name="connsiteX1" fmla="*/ 6977 w 10710"/>
                    <a:gd name="connsiteY1" fmla="*/ 10928 h 11036"/>
                    <a:gd name="connsiteX2" fmla="*/ 5236 w 10710"/>
                    <a:gd name="connsiteY2" fmla="*/ 8761 h 11036"/>
                    <a:gd name="connsiteX3" fmla="*/ 596 w 10710"/>
                    <a:gd name="connsiteY3" fmla="*/ 3325 h 11036"/>
                    <a:gd name="connsiteX4" fmla="*/ 174 w 10710"/>
                    <a:gd name="connsiteY4" fmla="*/ 1645 h 11036"/>
                    <a:gd name="connsiteX5" fmla="*/ 1854 w 10710"/>
                    <a:gd name="connsiteY5" fmla="*/ 1224 h 11036"/>
                    <a:gd name="connsiteX6" fmla="*/ 1881 w 10710"/>
                    <a:gd name="connsiteY6" fmla="*/ 1241 h 11036"/>
                    <a:gd name="connsiteX7" fmla="*/ 6654 w 10710"/>
                    <a:gd name="connsiteY7" fmla="*/ 6168 h 11036"/>
                    <a:gd name="connsiteX8" fmla="*/ 8422 w 10710"/>
                    <a:gd name="connsiteY8" fmla="*/ 619 h 11036"/>
                    <a:gd name="connsiteX9" fmla="*/ 10092 w 10710"/>
                    <a:gd name="connsiteY9" fmla="*/ 161 h 11036"/>
                    <a:gd name="connsiteX10" fmla="*/ 10626 w 10710"/>
                    <a:gd name="connsiteY10" fmla="*/ 1672 h 11036"/>
                    <a:gd name="connsiteX11" fmla="*/ 8694 w 10710"/>
                    <a:gd name="connsiteY11" fmla="*/ 9858 h 11036"/>
                    <a:gd name="connsiteX12" fmla="*/ 8116 w 10710"/>
                    <a:gd name="connsiteY12" fmla="*/ 10853 h 11036"/>
                    <a:gd name="connsiteX13" fmla="*/ 7467 w 10710"/>
                    <a:gd name="connsiteY13" fmla="*/ 11036 h 1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710" h="11036">
                      <a:moveTo>
                        <a:pt x="7467" y="11036"/>
                      </a:moveTo>
                      <a:cubicBezTo>
                        <a:pt x="7298" y="11034"/>
                        <a:pt x="7131" y="10997"/>
                        <a:pt x="6977" y="10928"/>
                      </a:cubicBezTo>
                      <a:cubicBezTo>
                        <a:pt x="6145" y="10451"/>
                        <a:pt x="5523" y="9677"/>
                        <a:pt x="5236" y="8761"/>
                      </a:cubicBezTo>
                      <a:cubicBezTo>
                        <a:pt x="4264" y="6528"/>
                        <a:pt x="2648" y="4635"/>
                        <a:pt x="596" y="3325"/>
                      </a:cubicBezTo>
                      <a:cubicBezTo>
                        <a:pt x="15" y="2977"/>
                        <a:pt x="-173" y="2225"/>
                        <a:pt x="174" y="1645"/>
                      </a:cubicBezTo>
                      <a:cubicBezTo>
                        <a:pt x="522" y="1065"/>
                        <a:pt x="1274" y="876"/>
                        <a:pt x="1854" y="1224"/>
                      </a:cubicBezTo>
                      <a:cubicBezTo>
                        <a:pt x="1864" y="1229"/>
                        <a:pt x="1871" y="1236"/>
                        <a:pt x="1881" y="1241"/>
                      </a:cubicBezTo>
                      <a:cubicBezTo>
                        <a:pt x="3840" y="2480"/>
                        <a:pt x="5478" y="4170"/>
                        <a:pt x="6654" y="6168"/>
                      </a:cubicBezTo>
                      <a:cubicBezTo>
                        <a:pt x="7002" y="4251"/>
                        <a:pt x="7597" y="2385"/>
                        <a:pt x="8422" y="619"/>
                      </a:cubicBezTo>
                      <a:cubicBezTo>
                        <a:pt x="8757" y="31"/>
                        <a:pt x="9504" y="-174"/>
                        <a:pt x="10092" y="161"/>
                      </a:cubicBezTo>
                      <a:cubicBezTo>
                        <a:pt x="10621" y="462"/>
                        <a:pt x="10849" y="1106"/>
                        <a:pt x="10626" y="1672"/>
                      </a:cubicBezTo>
                      <a:cubicBezTo>
                        <a:pt x="9441" y="4243"/>
                        <a:pt x="8784" y="7027"/>
                        <a:pt x="8694" y="9858"/>
                      </a:cubicBezTo>
                      <a:cubicBezTo>
                        <a:pt x="8679" y="10265"/>
                        <a:pt x="8461" y="10637"/>
                        <a:pt x="8116" y="10853"/>
                      </a:cubicBezTo>
                      <a:cubicBezTo>
                        <a:pt x="7920" y="10973"/>
                        <a:pt x="7697" y="11036"/>
                        <a:pt x="7467" y="1103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4" name="任意多边形: 形状 233">
                  <a:extLst>
                    <a:ext uri="{FF2B5EF4-FFF2-40B4-BE49-F238E27FC236}">
                      <a16:creationId xmlns:a16="http://schemas.microsoft.com/office/drawing/2014/main" id="{04B9877F-420E-41BA-B412-7301891C962D}"/>
                    </a:ext>
                  </a:extLst>
                </p:cNvPr>
                <p:cNvSpPr/>
                <p:nvPr/>
              </p:nvSpPr>
              <p:spPr>
                <a:xfrm>
                  <a:off x="1717088" y="4901828"/>
                  <a:ext cx="9664" cy="12316"/>
                </a:xfrm>
                <a:custGeom>
                  <a:avLst/>
                  <a:gdLst>
                    <a:gd name="connsiteX0" fmla="*/ 1641 w 9664"/>
                    <a:gd name="connsiteY0" fmla="*/ 12315 h 12316"/>
                    <a:gd name="connsiteX1" fmla="*/ 1516 w 9664"/>
                    <a:gd name="connsiteY1" fmla="*/ 12315 h 12316"/>
                    <a:gd name="connsiteX2" fmla="*/ 556 w 9664"/>
                    <a:gd name="connsiteY2" fmla="*/ 11671 h 12316"/>
                    <a:gd name="connsiteX3" fmla="*/ 485 w 9664"/>
                    <a:gd name="connsiteY3" fmla="*/ 8899 h 12316"/>
                    <a:gd name="connsiteX4" fmla="*/ 78 w 9664"/>
                    <a:gd name="connsiteY4" fmla="*/ 1655 h 12316"/>
                    <a:gd name="connsiteX5" fmla="*/ 793 w 9664"/>
                    <a:gd name="connsiteY5" fmla="*/ 78 h 12316"/>
                    <a:gd name="connsiteX6" fmla="*/ 2370 w 9664"/>
                    <a:gd name="connsiteY6" fmla="*/ 793 h 12316"/>
                    <a:gd name="connsiteX7" fmla="*/ 3179 w 9664"/>
                    <a:gd name="connsiteY7" fmla="*/ 7721 h 12316"/>
                    <a:gd name="connsiteX8" fmla="*/ 7897 w 9664"/>
                    <a:gd name="connsiteY8" fmla="*/ 4454 h 12316"/>
                    <a:gd name="connsiteX9" fmla="*/ 9538 w 9664"/>
                    <a:gd name="connsiteY9" fmla="*/ 5008 h 12316"/>
                    <a:gd name="connsiteX10" fmla="*/ 8999 w 9664"/>
                    <a:gd name="connsiteY10" fmla="*/ 6641 h 12316"/>
                    <a:gd name="connsiteX11" fmla="*/ 2583 w 9664"/>
                    <a:gd name="connsiteY11" fmla="*/ 11879 h 12316"/>
                    <a:gd name="connsiteX12" fmla="*/ 1641 w 9664"/>
                    <a:gd name="connsiteY12" fmla="*/ 12315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64" h="12316">
                      <a:moveTo>
                        <a:pt x="1641" y="12315"/>
                      </a:moveTo>
                      <a:cubicBezTo>
                        <a:pt x="1599" y="12317"/>
                        <a:pt x="1557" y="12317"/>
                        <a:pt x="1516" y="12315"/>
                      </a:cubicBezTo>
                      <a:cubicBezTo>
                        <a:pt x="1109" y="12273"/>
                        <a:pt x="747" y="12033"/>
                        <a:pt x="556" y="11671"/>
                      </a:cubicBezTo>
                      <a:cubicBezTo>
                        <a:pt x="191" y="10787"/>
                        <a:pt x="167" y="9800"/>
                        <a:pt x="485" y="8899"/>
                      </a:cubicBezTo>
                      <a:cubicBezTo>
                        <a:pt x="1055" y="6497"/>
                        <a:pt x="916" y="3979"/>
                        <a:pt x="78" y="1655"/>
                      </a:cubicBezTo>
                      <a:cubicBezTo>
                        <a:pt x="-159" y="1024"/>
                        <a:pt x="162" y="316"/>
                        <a:pt x="793" y="78"/>
                      </a:cubicBezTo>
                      <a:cubicBezTo>
                        <a:pt x="1425" y="-159"/>
                        <a:pt x="2133" y="162"/>
                        <a:pt x="2370" y="793"/>
                      </a:cubicBezTo>
                      <a:cubicBezTo>
                        <a:pt x="3176" y="3007"/>
                        <a:pt x="3453" y="5380"/>
                        <a:pt x="3179" y="7721"/>
                      </a:cubicBezTo>
                      <a:cubicBezTo>
                        <a:pt x="4599" y="6426"/>
                        <a:pt x="6186" y="5326"/>
                        <a:pt x="7897" y="4454"/>
                      </a:cubicBezTo>
                      <a:cubicBezTo>
                        <a:pt x="8505" y="4153"/>
                        <a:pt x="9237" y="4403"/>
                        <a:pt x="9538" y="5008"/>
                      </a:cubicBezTo>
                      <a:cubicBezTo>
                        <a:pt x="9834" y="5608"/>
                        <a:pt x="9594" y="6335"/>
                        <a:pt x="8999" y="6641"/>
                      </a:cubicBezTo>
                      <a:cubicBezTo>
                        <a:pt x="6524" y="7927"/>
                        <a:pt x="4339" y="9712"/>
                        <a:pt x="2583" y="11879"/>
                      </a:cubicBezTo>
                      <a:cubicBezTo>
                        <a:pt x="2348" y="12158"/>
                        <a:pt x="2003" y="12317"/>
                        <a:pt x="1641" y="1231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5" name="图形 9">
                <a:extLst>
                  <a:ext uri="{FF2B5EF4-FFF2-40B4-BE49-F238E27FC236}">
                    <a16:creationId xmlns:a16="http://schemas.microsoft.com/office/drawing/2014/main" id="{E1BD00A2-D665-4851-B68E-14E833167817}"/>
                  </a:ext>
                </a:extLst>
              </p:cNvPr>
              <p:cNvGrpSpPr/>
              <p:nvPr/>
            </p:nvGrpSpPr>
            <p:grpSpPr>
              <a:xfrm>
                <a:off x="1619251" y="4758767"/>
                <a:ext cx="52472" cy="74810"/>
                <a:chOff x="1619251" y="4758767"/>
                <a:chExt cx="52472" cy="74810"/>
              </a:xfrm>
              <a:solidFill>
                <a:srgbClr val="292A2E"/>
              </a:solidFill>
            </p:grpSpPr>
            <p:sp>
              <p:nvSpPr>
                <p:cNvPr id="236" name="任意多边形: 形状 235">
                  <a:extLst>
                    <a:ext uri="{FF2B5EF4-FFF2-40B4-BE49-F238E27FC236}">
                      <a16:creationId xmlns:a16="http://schemas.microsoft.com/office/drawing/2014/main" id="{4BC4BB5E-E5E9-47AE-BED4-9006E9313D4D}"/>
                    </a:ext>
                  </a:extLst>
                </p:cNvPr>
                <p:cNvSpPr/>
                <p:nvPr/>
              </p:nvSpPr>
              <p:spPr>
                <a:xfrm>
                  <a:off x="1662096" y="4784993"/>
                  <a:ext cx="9627" cy="12315"/>
                </a:xfrm>
                <a:custGeom>
                  <a:avLst/>
                  <a:gdLst>
                    <a:gd name="connsiteX0" fmla="*/ 1640 w 9627"/>
                    <a:gd name="connsiteY0" fmla="*/ 12316 h 12315"/>
                    <a:gd name="connsiteX1" fmla="*/ 1515 w 9627"/>
                    <a:gd name="connsiteY1" fmla="*/ 12316 h 12315"/>
                    <a:gd name="connsiteX2" fmla="*/ 558 w 9627"/>
                    <a:gd name="connsiteY2" fmla="*/ 11672 h 12315"/>
                    <a:gd name="connsiteX3" fmla="*/ 489 w 9627"/>
                    <a:gd name="connsiteY3" fmla="*/ 8885 h 12315"/>
                    <a:gd name="connsiteX4" fmla="*/ 78 w 9627"/>
                    <a:gd name="connsiteY4" fmla="*/ 1654 h 12315"/>
                    <a:gd name="connsiteX5" fmla="*/ 796 w 9627"/>
                    <a:gd name="connsiteY5" fmla="*/ 78 h 12315"/>
                    <a:gd name="connsiteX6" fmla="*/ 2373 w 9627"/>
                    <a:gd name="connsiteY6" fmla="*/ 797 h 12315"/>
                    <a:gd name="connsiteX7" fmla="*/ 3181 w 9627"/>
                    <a:gd name="connsiteY7" fmla="*/ 7719 h 12315"/>
                    <a:gd name="connsiteX8" fmla="*/ 7899 w 9627"/>
                    <a:gd name="connsiteY8" fmla="*/ 4457 h 12315"/>
                    <a:gd name="connsiteX9" fmla="*/ 9518 w 9627"/>
                    <a:gd name="connsiteY9" fmla="*/ 5069 h 12315"/>
                    <a:gd name="connsiteX10" fmla="*/ 9001 w 9627"/>
                    <a:gd name="connsiteY10" fmla="*/ 6642 h 12315"/>
                    <a:gd name="connsiteX11" fmla="*/ 2583 w 9627"/>
                    <a:gd name="connsiteY11" fmla="*/ 11877 h 12315"/>
                    <a:gd name="connsiteX12" fmla="*/ 1640 w 9627"/>
                    <a:gd name="connsiteY12" fmla="*/ 12316 h 1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27" h="12315">
                      <a:moveTo>
                        <a:pt x="1640" y="12316"/>
                      </a:moveTo>
                      <a:lnTo>
                        <a:pt x="1515" y="12316"/>
                      </a:lnTo>
                      <a:cubicBezTo>
                        <a:pt x="1109" y="12274"/>
                        <a:pt x="749" y="12033"/>
                        <a:pt x="558" y="11672"/>
                      </a:cubicBezTo>
                      <a:cubicBezTo>
                        <a:pt x="191" y="10783"/>
                        <a:pt x="166" y="9790"/>
                        <a:pt x="489" y="8885"/>
                      </a:cubicBezTo>
                      <a:cubicBezTo>
                        <a:pt x="1058" y="6486"/>
                        <a:pt x="916" y="3973"/>
                        <a:pt x="78" y="1654"/>
                      </a:cubicBezTo>
                      <a:cubicBezTo>
                        <a:pt x="-159" y="1020"/>
                        <a:pt x="164" y="314"/>
                        <a:pt x="796" y="78"/>
                      </a:cubicBezTo>
                      <a:cubicBezTo>
                        <a:pt x="1430" y="-159"/>
                        <a:pt x="2135" y="163"/>
                        <a:pt x="2373" y="797"/>
                      </a:cubicBezTo>
                      <a:cubicBezTo>
                        <a:pt x="3178" y="3010"/>
                        <a:pt x="3455" y="5380"/>
                        <a:pt x="3181" y="7719"/>
                      </a:cubicBezTo>
                      <a:cubicBezTo>
                        <a:pt x="4601" y="6426"/>
                        <a:pt x="6188" y="5329"/>
                        <a:pt x="7899" y="4457"/>
                      </a:cubicBezTo>
                      <a:cubicBezTo>
                        <a:pt x="8517" y="4179"/>
                        <a:pt x="9241" y="4453"/>
                        <a:pt x="9518" y="5069"/>
                      </a:cubicBezTo>
                      <a:cubicBezTo>
                        <a:pt x="9780" y="5648"/>
                        <a:pt x="9555" y="6332"/>
                        <a:pt x="9001" y="6642"/>
                      </a:cubicBezTo>
                      <a:cubicBezTo>
                        <a:pt x="6526" y="7928"/>
                        <a:pt x="4341" y="9711"/>
                        <a:pt x="2583" y="11877"/>
                      </a:cubicBezTo>
                      <a:cubicBezTo>
                        <a:pt x="2351" y="12156"/>
                        <a:pt x="2005" y="12317"/>
                        <a:pt x="1640" y="1231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7" name="任意多边形: 形状 236">
                  <a:extLst>
                    <a:ext uri="{FF2B5EF4-FFF2-40B4-BE49-F238E27FC236}">
                      <a16:creationId xmlns:a16="http://schemas.microsoft.com/office/drawing/2014/main" id="{23F8C1D5-A053-4B79-9BB0-7AD0D808CFAC}"/>
                    </a:ext>
                  </a:extLst>
                </p:cNvPr>
                <p:cNvSpPr/>
                <p:nvPr/>
              </p:nvSpPr>
              <p:spPr>
                <a:xfrm>
                  <a:off x="1630303" y="4758767"/>
                  <a:ext cx="10686" cy="11142"/>
                </a:xfrm>
                <a:custGeom>
                  <a:avLst/>
                  <a:gdLst>
                    <a:gd name="connsiteX0" fmla="*/ 7694 w 10686"/>
                    <a:gd name="connsiteY0" fmla="*/ 11142 h 11142"/>
                    <a:gd name="connsiteX1" fmla="*/ 7229 w 10686"/>
                    <a:gd name="connsiteY1" fmla="*/ 11052 h 11142"/>
                    <a:gd name="connsiteX2" fmla="*/ 5424 w 10686"/>
                    <a:gd name="connsiteY2" fmla="*/ 8948 h 11142"/>
                    <a:gd name="connsiteX3" fmla="*/ 615 w 10686"/>
                    <a:gd name="connsiteY3" fmla="*/ 3654 h 11142"/>
                    <a:gd name="connsiteX4" fmla="*/ 164 w 10686"/>
                    <a:gd name="connsiteY4" fmla="*/ 1979 h 11142"/>
                    <a:gd name="connsiteX5" fmla="*/ 1839 w 10686"/>
                    <a:gd name="connsiteY5" fmla="*/ 1528 h 11142"/>
                    <a:gd name="connsiteX6" fmla="*/ 6759 w 10686"/>
                    <a:gd name="connsiteY6" fmla="*/ 6303 h 11142"/>
                    <a:gd name="connsiteX7" fmla="*/ 8355 w 10686"/>
                    <a:gd name="connsiteY7" fmla="*/ 700 h 11142"/>
                    <a:gd name="connsiteX8" fmla="*/ 9986 w 10686"/>
                    <a:gd name="connsiteY8" fmla="*/ 118 h 11142"/>
                    <a:gd name="connsiteX9" fmla="*/ 10598 w 10686"/>
                    <a:gd name="connsiteY9" fmla="*/ 1680 h 11142"/>
                    <a:gd name="connsiteX10" fmla="*/ 8918 w 10686"/>
                    <a:gd name="connsiteY10" fmla="*/ 9925 h 11142"/>
                    <a:gd name="connsiteX11" fmla="*/ 8370 w 10686"/>
                    <a:gd name="connsiteY11" fmla="*/ 10934 h 11142"/>
                    <a:gd name="connsiteX12" fmla="*/ 7694 w 10686"/>
                    <a:gd name="connsiteY12" fmla="*/ 11142 h 11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686" h="11142">
                      <a:moveTo>
                        <a:pt x="7694" y="11142"/>
                      </a:moveTo>
                      <a:cubicBezTo>
                        <a:pt x="7535" y="11141"/>
                        <a:pt x="7376" y="11111"/>
                        <a:pt x="7229" y="11052"/>
                      </a:cubicBezTo>
                      <a:cubicBezTo>
                        <a:pt x="6382" y="10605"/>
                        <a:pt x="5735" y="9853"/>
                        <a:pt x="5424" y="8948"/>
                      </a:cubicBezTo>
                      <a:cubicBezTo>
                        <a:pt x="4386" y="6742"/>
                        <a:pt x="2711" y="4898"/>
                        <a:pt x="615" y="3654"/>
                      </a:cubicBezTo>
                      <a:cubicBezTo>
                        <a:pt x="27" y="3316"/>
                        <a:pt x="-174" y="2566"/>
                        <a:pt x="164" y="1979"/>
                      </a:cubicBezTo>
                      <a:cubicBezTo>
                        <a:pt x="502" y="1392"/>
                        <a:pt x="1251" y="1190"/>
                        <a:pt x="1839" y="1528"/>
                      </a:cubicBezTo>
                      <a:cubicBezTo>
                        <a:pt x="3835" y="2707"/>
                        <a:pt x="5520" y="4344"/>
                        <a:pt x="6759" y="6303"/>
                      </a:cubicBezTo>
                      <a:cubicBezTo>
                        <a:pt x="7048" y="4375"/>
                        <a:pt x="7584" y="2492"/>
                        <a:pt x="8355" y="700"/>
                      </a:cubicBezTo>
                      <a:cubicBezTo>
                        <a:pt x="8644" y="89"/>
                        <a:pt x="9374" y="-171"/>
                        <a:pt x="9986" y="118"/>
                      </a:cubicBezTo>
                      <a:cubicBezTo>
                        <a:pt x="10571" y="395"/>
                        <a:pt x="10838" y="1079"/>
                        <a:pt x="10598" y="1680"/>
                      </a:cubicBezTo>
                      <a:cubicBezTo>
                        <a:pt x="9494" y="4288"/>
                        <a:pt x="8921" y="7092"/>
                        <a:pt x="8918" y="9925"/>
                      </a:cubicBezTo>
                      <a:cubicBezTo>
                        <a:pt x="8914" y="10332"/>
                        <a:pt x="8708" y="10710"/>
                        <a:pt x="8370" y="10934"/>
                      </a:cubicBezTo>
                      <a:cubicBezTo>
                        <a:pt x="8172" y="11069"/>
                        <a:pt x="7934" y="11142"/>
                        <a:pt x="7694" y="11142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8" name="任意多边形: 形状 237">
                  <a:extLst>
                    <a:ext uri="{FF2B5EF4-FFF2-40B4-BE49-F238E27FC236}">
                      <a16:creationId xmlns:a16="http://schemas.microsoft.com/office/drawing/2014/main" id="{2088F71E-6B3A-4C2A-A9DB-D62275FB5FD2}"/>
                    </a:ext>
                  </a:extLst>
                </p:cNvPr>
                <p:cNvSpPr/>
                <p:nvPr/>
              </p:nvSpPr>
              <p:spPr>
                <a:xfrm>
                  <a:off x="1626180" y="4787910"/>
                  <a:ext cx="10690" cy="11139"/>
                </a:xfrm>
                <a:custGeom>
                  <a:avLst/>
                  <a:gdLst>
                    <a:gd name="connsiteX0" fmla="*/ 7689 w 10690"/>
                    <a:gd name="connsiteY0" fmla="*/ 11140 h 11139"/>
                    <a:gd name="connsiteX1" fmla="*/ 7223 w 10690"/>
                    <a:gd name="connsiteY1" fmla="*/ 11047 h 11139"/>
                    <a:gd name="connsiteX2" fmla="*/ 5416 w 10690"/>
                    <a:gd name="connsiteY2" fmla="*/ 8938 h 11139"/>
                    <a:gd name="connsiteX3" fmla="*/ 614 w 10690"/>
                    <a:gd name="connsiteY3" fmla="*/ 3651 h 11139"/>
                    <a:gd name="connsiteX4" fmla="*/ 163 w 10690"/>
                    <a:gd name="connsiteY4" fmla="*/ 1978 h 11139"/>
                    <a:gd name="connsiteX5" fmla="*/ 1838 w 10690"/>
                    <a:gd name="connsiteY5" fmla="*/ 1528 h 11139"/>
                    <a:gd name="connsiteX6" fmla="*/ 6761 w 10690"/>
                    <a:gd name="connsiteY6" fmla="*/ 6301 h 11139"/>
                    <a:gd name="connsiteX7" fmla="*/ 8360 w 10690"/>
                    <a:gd name="connsiteY7" fmla="*/ 700 h 11139"/>
                    <a:gd name="connsiteX8" fmla="*/ 9991 w 10690"/>
                    <a:gd name="connsiteY8" fmla="*/ 118 h 11139"/>
                    <a:gd name="connsiteX9" fmla="*/ 10603 w 10690"/>
                    <a:gd name="connsiteY9" fmla="*/ 1680 h 11139"/>
                    <a:gd name="connsiteX10" fmla="*/ 8918 w 10690"/>
                    <a:gd name="connsiteY10" fmla="*/ 9928 h 11139"/>
                    <a:gd name="connsiteX11" fmla="*/ 7694 w 10690"/>
                    <a:gd name="connsiteY11" fmla="*/ 11140 h 11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690" h="11139">
                      <a:moveTo>
                        <a:pt x="7689" y="11140"/>
                      </a:moveTo>
                      <a:cubicBezTo>
                        <a:pt x="7529" y="11140"/>
                        <a:pt x="7370" y="11109"/>
                        <a:pt x="7223" y="11047"/>
                      </a:cubicBezTo>
                      <a:cubicBezTo>
                        <a:pt x="6376" y="10598"/>
                        <a:pt x="5730" y="9845"/>
                        <a:pt x="5416" y="8938"/>
                      </a:cubicBezTo>
                      <a:cubicBezTo>
                        <a:pt x="4378" y="6736"/>
                        <a:pt x="2705" y="4895"/>
                        <a:pt x="614" y="3651"/>
                      </a:cubicBezTo>
                      <a:cubicBezTo>
                        <a:pt x="29" y="3313"/>
                        <a:pt x="-174" y="2564"/>
                        <a:pt x="163" y="1978"/>
                      </a:cubicBezTo>
                      <a:cubicBezTo>
                        <a:pt x="504" y="1391"/>
                        <a:pt x="1253" y="1190"/>
                        <a:pt x="1838" y="1528"/>
                      </a:cubicBezTo>
                      <a:cubicBezTo>
                        <a:pt x="3837" y="2704"/>
                        <a:pt x="5524" y="4341"/>
                        <a:pt x="6761" y="6301"/>
                      </a:cubicBezTo>
                      <a:cubicBezTo>
                        <a:pt x="7050" y="4373"/>
                        <a:pt x="7588" y="2491"/>
                        <a:pt x="8360" y="700"/>
                      </a:cubicBezTo>
                      <a:cubicBezTo>
                        <a:pt x="8649" y="89"/>
                        <a:pt x="9378" y="-171"/>
                        <a:pt x="9991" y="118"/>
                      </a:cubicBezTo>
                      <a:cubicBezTo>
                        <a:pt x="10576" y="395"/>
                        <a:pt x="10843" y="1079"/>
                        <a:pt x="10603" y="1680"/>
                      </a:cubicBezTo>
                      <a:cubicBezTo>
                        <a:pt x="9496" y="4289"/>
                        <a:pt x="8923" y="7093"/>
                        <a:pt x="8918" y="9928"/>
                      </a:cubicBezTo>
                      <a:cubicBezTo>
                        <a:pt x="8911" y="10599"/>
                        <a:pt x="8364" y="11140"/>
                        <a:pt x="7694" y="1114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9" name="任意多边形: 形状 238">
                  <a:extLst>
                    <a:ext uri="{FF2B5EF4-FFF2-40B4-BE49-F238E27FC236}">
                      <a16:creationId xmlns:a16="http://schemas.microsoft.com/office/drawing/2014/main" id="{75C4ECDF-AC80-4BD8-858E-3E8428434808}"/>
                    </a:ext>
                  </a:extLst>
                </p:cNvPr>
                <p:cNvSpPr/>
                <p:nvPr/>
              </p:nvSpPr>
              <p:spPr>
                <a:xfrm>
                  <a:off x="1653783" y="4821777"/>
                  <a:ext cx="10757" cy="11800"/>
                </a:xfrm>
                <a:custGeom>
                  <a:avLst/>
                  <a:gdLst>
                    <a:gd name="connsiteX0" fmla="*/ 1225 w 10757"/>
                    <a:gd name="connsiteY0" fmla="*/ 11801 h 11800"/>
                    <a:gd name="connsiteX1" fmla="*/ 1 w 10757"/>
                    <a:gd name="connsiteY1" fmla="*/ 10718 h 11800"/>
                    <a:gd name="connsiteX2" fmla="*/ 929 w 10757"/>
                    <a:gd name="connsiteY2" fmla="*/ 8110 h 11800"/>
                    <a:gd name="connsiteX3" fmla="*/ 3133 w 10757"/>
                    <a:gd name="connsiteY3" fmla="*/ 1224 h 11800"/>
                    <a:gd name="connsiteX4" fmla="*/ 4357 w 10757"/>
                    <a:gd name="connsiteY4" fmla="*/ 0 h 11800"/>
                    <a:gd name="connsiteX5" fmla="*/ 4357 w 10757"/>
                    <a:gd name="connsiteY5" fmla="*/ 0 h 11800"/>
                    <a:gd name="connsiteX6" fmla="*/ 5582 w 10757"/>
                    <a:gd name="connsiteY6" fmla="*/ 1224 h 11800"/>
                    <a:gd name="connsiteX7" fmla="*/ 3838 w 10757"/>
                    <a:gd name="connsiteY7" fmla="*/ 8005 h 11800"/>
                    <a:gd name="connsiteX8" fmla="*/ 9434 w 10757"/>
                    <a:gd name="connsiteY8" fmla="*/ 6729 h 11800"/>
                    <a:gd name="connsiteX9" fmla="*/ 10754 w 10757"/>
                    <a:gd name="connsiteY9" fmla="*/ 7851 h 11800"/>
                    <a:gd name="connsiteX10" fmla="*/ 9635 w 10757"/>
                    <a:gd name="connsiteY10" fmla="*/ 9171 h 11800"/>
                    <a:gd name="connsiteX11" fmla="*/ 1798 w 10757"/>
                    <a:gd name="connsiteY11" fmla="*/ 11620 h 11800"/>
                    <a:gd name="connsiteX12" fmla="*/ 1225 w 10757"/>
                    <a:gd name="connsiteY12" fmla="*/ 11801 h 1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57" h="11800">
                      <a:moveTo>
                        <a:pt x="1225" y="11801"/>
                      </a:moveTo>
                      <a:cubicBezTo>
                        <a:pt x="601" y="11805"/>
                        <a:pt x="74" y="11339"/>
                        <a:pt x="1" y="10718"/>
                      </a:cubicBezTo>
                      <a:cubicBezTo>
                        <a:pt x="-21" y="9764"/>
                        <a:pt x="310" y="8836"/>
                        <a:pt x="929" y="8110"/>
                      </a:cubicBezTo>
                      <a:cubicBezTo>
                        <a:pt x="2320" y="6080"/>
                        <a:pt x="3087" y="3686"/>
                        <a:pt x="3133" y="1224"/>
                      </a:cubicBezTo>
                      <a:cubicBezTo>
                        <a:pt x="3133" y="548"/>
                        <a:pt x="3682" y="0"/>
                        <a:pt x="4357" y="0"/>
                      </a:cubicBezTo>
                      <a:lnTo>
                        <a:pt x="4357" y="0"/>
                      </a:lnTo>
                      <a:cubicBezTo>
                        <a:pt x="5033" y="0"/>
                        <a:pt x="5582" y="548"/>
                        <a:pt x="5582" y="1224"/>
                      </a:cubicBezTo>
                      <a:cubicBezTo>
                        <a:pt x="5543" y="3590"/>
                        <a:pt x="4945" y="5913"/>
                        <a:pt x="3838" y="8005"/>
                      </a:cubicBezTo>
                      <a:cubicBezTo>
                        <a:pt x="5636" y="7328"/>
                        <a:pt x="7519" y="6898"/>
                        <a:pt x="9434" y="6729"/>
                      </a:cubicBezTo>
                      <a:cubicBezTo>
                        <a:pt x="10102" y="6693"/>
                        <a:pt x="10683" y="7185"/>
                        <a:pt x="10754" y="7851"/>
                      </a:cubicBezTo>
                      <a:cubicBezTo>
                        <a:pt x="10808" y="8524"/>
                        <a:pt x="10308" y="9115"/>
                        <a:pt x="9635" y="9171"/>
                      </a:cubicBezTo>
                      <a:cubicBezTo>
                        <a:pt x="6880" y="9431"/>
                        <a:pt x="4211" y="10265"/>
                        <a:pt x="1798" y="11620"/>
                      </a:cubicBezTo>
                      <a:cubicBezTo>
                        <a:pt x="1625" y="11727"/>
                        <a:pt x="1429" y="11789"/>
                        <a:pt x="1225" y="11801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0" name="任意多边形: 形状 239">
                  <a:extLst>
                    <a:ext uri="{FF2B5EF4-FFF2-40B4-BE49-F238E27FC236}">
                      <a16:creationId xmlns:a16="http://schemas.microsoft.com/office/drawing/2014/main" id="{C6CA8038-9283-48C4-B9A3-2564A309487E}"/>
                    </a:ext>
                  </a:extLst>
                </p:cNvPr>
                <p:cNvSpPr/>
                <p:nvPr/>
              </p:nvSpPr>
              <p:spPr>
                <a:xfrm>
                  <a:off x="1619251" y="4814940"/>
                  <a:ext cx="11488" cy="11046"/>
                </a:xfrm>
                <a:custGeom>
                  <a:avLst/>
                  <a:gdLst>
                    <a:gd name="connsiteX0" fmla="*/ 10143 w 11488"/>
                    <a:gd name="connsiteY0" fmla="*/ 11046 h 11046"/>
                    <a:gd name="connsiteX1" fmla="*/ 7824 w 11488"/>
                    <a:gd name="connsiteY1" fmla="*/ 10020 h 11046"/>
                    <a:gd name="connsiteX2" fmla="*/ 1186 w 11488"/>
                    <a:gd name="connsiteY2" fmla="*/ 7606 h 11046"/>
                    <a:gd name="connsiteX3" fmla="*/ 1 w 11488"/>
                    <a:gd name="connsiteY3" fmla="*/ 6345 h 11046"/>
                    <a:gd name="connsiteX4" fmla="*/ 1225 w 11488"/>
                    <a:gd name="connsiteY4" fmla="*/ 5156 h 11046"/>
                    <a:gd name="connsiteX5" fmla="*/ 1262 w 11488"/>
                    <a:gd name="connsiteY5" fmla="*/ 5157 h 11046"/>
                    <a:gd name="connsiteX6" fmla="*/ 7812 w 11488"/>
                    <a:gd name="connsiteY6" fmla="*/ 7072 h 11046"/>
                    <a:gd name="connsiteX7" fmla="*/ 6688 w 11488"/>
                    <a:gd name="connsiteY7" fmla="*/ 1298 h 11046"/>
                    <a:gd name="connsiteX8" fmla="*/ 7842 w 11488"/>
                    <a:gd name="connsiteY8" fmla="*/ 7 h 11046"/>
                    <a:gd name="connsiteX9" fmla="*/ 9125 w 11488"/>
                    <a:gd name="connsiteY9" fmla="*/ 1036 h 11046"/>
                    <a:gd name="connsiteX10" fmla="*/ 9132 w 11488"/>
                    <a:gd name="connsiteY10" fmla="*/ 1158 h 11046"/>
                    <a:gd name="connsiteX11" fmla="*/ 11358 w 11488"/>
                    <a:gd name="connsiteY11" fmla="*/ 9268 h 11046"/>
                    <a:gd name="connsiteX12" fmla="*/ 11338 w 11488"/>
                    <a:gd name="connsiteY12" fmla="*/ 10405 h 11046"/>
                    <a:gd name="connsiteX13" fmla="*/ 10391 w 11488"/>
                    <a:gd name="connsiteY13" fmla="*/ 11032 h 11046"/>
                    <a:gd name="connsiteX14" fmla="*/ 10143 w 11488"/>
                    <a:gd name="connsiteY14" fmla="*/ 11046 h 11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488" h="11046">
                      <a:moveTo>
                        <a:pt x="10143" y="11046"/>
                      </a:moveTo>
                      <a:cubicBezTo>
                        <a:pt x="9279" y="10968"/>
                        <a:pt x="8464" y="10607"/>
                        <a:pt x="7824" y="10020"/>
                      </a:cubicBezTo>
                      <a:cubicBezTo>
                        <a:pt x="5909" y="8559"/>
                        <a:pt x="3593" y="7716"/>
                        <a:pt x="1186" y="7606"/>
                      </a:cubicBezTo>
                      <a:cubicBezTo>
                        <a:pt x="510" y="7584"/>
                        <a:pt x="-19" y="7020"/>
                        <a:pt x="1" y="6345"/>
                      </a:cubicBezTo>
                      <a:cubicBezTo>
                        <a:pt x="10" y="5678"/>
                        <a:pt x="559" y="5146"/>
                        <a:pt x="1225" y="5156"/>
                      </a:cubicBezTo>
                      <a:cubicBezTo>
                        <a:pt x="1237" y="5156"/>
                        <a:pt x="1249" y="5156"/>
                        <a:pt x="1262" y="5157"/>
                      </a:cubicBezTo>
                      <a:cubicBezTo>
                        <a:pt x="3568" y="5255"/>
                        <a:pt x="5816" y="5912"/>
                        <a:pt x="7812" y="7072"/>
                      </a:cubicBezTo>
                      <a:cubicBezTo>
                        <a:pt x="7188" y="5204"/>
                        <a:pt x="6811" y="3263"/>
                        <a:pt x="6688" y="1298"/>
                      </a:cubicBezTo>
                      <a:cubicBezTo>
                        <a:pt x="6651" y="623"/>
                        <a:pt x="7166" y="45"/>
                        <a:pt x="7842" y="7"/>
                      </a:cubicBezTo>
                      <a:cubicBezTo>
                        <a:pt x="8481" y="-63"/>
                        <a:pt x="9054" y="397"/>
                        <a:pt x="9125" y="1036"/>
                      </a:cubicBezTo>
                      <a:cubicBezTo>
                        <a:pt x="9130" y="1076"/>
                        <a:pt x="9132" y="1117"/>
                        <a:pt x="9132" y="1158"/>
                      </a:cubicBezTo>
                      <a:cubicBezTo>
                        <a:pt x="9326" y="3983"/>
                        <a:pt x="10082" y="6741"/>
                        <a:pt x="11358" y="9268"/>
                      </a:cubicBezTo>
                      <a:cubicBezTo>
                        <a:pt x="11539" y="9627"/>
                        <a:pt x="11532" y="10052"/>
                        <a:pt x="11338" y="10405"/>
                      </a:cubicBezTo>
                      <a:cubicBezTo>
                        <a:pt x="11145" y="10756"/>
                        <a:pt x="10790" y="10991"/>
                        <a:pt x="10391" y="11032"/>
                      </a:cubicBezTo>
                      <a:cubicBezTo>
                        <a:pt x="10307" y="11041"/>
                        <a:pt x="10227" y="11046"/>
                        <a:pt x="10143" y="1104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9D6BE030-3BAD-4BE8-B46D-BCA15B3ECBCC}"/>
                  </a:ext>
                </a:extLst>
              </p:cNvPr>
              <p:cNvSpPr/>
              <p:nvPr/>
            </p:nvSpPr>
            <p:spPr>
              <a:xfrm rot="10800000">
                <a:off x="1297124" y="4949384"/>
                <a:ext cx="273065" cy="78361"/>
              </a:xfrm>
              <a:custGeom>
                <a:avLst/>
                <a:gdLst>
                  <a:gd name="connsiteX0" fmla="*/ 0 w 273065"/>
                  <a:gd name="connsiteY0" fmla="*/ 0 h 78361"/>
                  <a:gd name="connsiteX1" fmla="*/ 273066 w 273065"/>
                  <a:gd name="connsiteY1" fmla="*/ 0 h 78361"/>
                  <a:gd name="connsiteX2" fmla="*/ 273066 w 273065"/>
                  <a:gd name="connsiteY2" fmla="*/ 78362 h 78361"/>
                  <a:gd name="connsiteX3" fmla="*/ 0 w 273065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65" h="78361">
                    <a:moveTo>
                      <a:pt x="0" y="0"/>
                    </a:moveTo>
                    <a:lnTo>
                      <a:pt x="273066" y="0"/>
                    </a:lnTo>
                    <a:lnTo>
                      <a:pt x="273066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F90892F4-9D28-468A-8DEA-84A15F73A30F}"/>
                  </a:ext>
                </a:extLst>
              </p:cNvPr>
              <p:cNvSpPr/>
              <p:nvPr/>
            </p:nvSpPr>
            <p:spPr>
              <a:xfrm rot="10800000">
                <a:off x="1297124" y="4949384"/>
                <a:ext cx="273065" cy="78361"/>
              </a:xfrm>
              <a:custGeom>
                <a:avLst/>
                <a:gdLst>
                  <a:gd name="connsiteX0" fmla="*/ 0 w 273065"/>
                  <a:gd name="connsiteY0" fmla="*/ 0 h 78361"/>
                  <a:gd name="connsiteX1" fmla="*/ 273066 w 273065"/>
                  <a:gd name="connsiteY1" fmla="*/ 0 h 78361"/>
                  <a:gd name="connsiteX2" fmla="*/ 273066 w 273065"/>
                  <a:gd name="connsiteY2" fmla="*/ 78362 h 78361"/>
                  <a:gd name="connsiteX3" fmla="*/ 0 w 273065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65" h="78361">
                    <a:moveTo>
                      <a:pt x="0" y="0"/>
                    </a:moveTo>
                    <a:lnTo>
                      <a:pt x="273066" y="0"/>
                    </a:lnTo>
                    <a:lnTo>
                      <a:pt x="273066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6BB38CD3-2EC0-4D9E-B527-62F4184BF704}"/>
                  </a:ext>
                </a:extLst>
              </p:cNvPr>
              <p:cNvSpPr/>
              <p:nvPr/>
            </p:nvSpPr>
            <p:spPr>
              <a:xfrm rot="10800000">
                <a:off x="1333792" y="4949384"/>
                <a:ext cx="35781" cy="78361"/>
              </a:xfrm>
              <a:custGeom>
                <a:avLst/>
                <a:gdLst>
                  <a:gd name="connsiteX0" fmla="*/ 0 w 35781"/>
                  <a:gd name="connsiteY0" fmla="*/ 0 h 78361"/>
                  <a:gd name="connsiteX1" fmla="*/ 35782 w 35781"/>
                  <a:gd name="connsiteY1" fmla="*/ 0 h 78361"/>
                  <a:gd name="connsiteX2" fmla="*/ 35782 w 35781"/>
                  <a:gd name="connsiteY2" fmla="*/ 78362 h 78361"/>
                  <a:gd name="connsiteX3" fmla="*/ 0 w 35781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81" h="78361">
                    <a:moveTo>
                      <a:pt x="0" y="0"/>
                    </a:moveTo>
                    <a:lnTo>
                      <a:pt x="35782" y="0"/>
                    </a:lnTo>
                    <a:lnTo>
                      <a:pt x="35782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CA6DFD95-1C8A-403F-9B22-59770FF39712}"/>
                  </a:ext>
                </a:extLst>
              </p:cNvPr>
              <p:cNvSpPr/>
              <p:nvPr/>
            </p:nvSpPr>
            <p:spPr>
              <a:xfrm rot="10800000">
                <a:off x="1386522" y="4964278"/>
                <a:ext cx="148774" cy="46436"/>
              </a:xfrm>
              <a:custGeom>
                <a:avLst/>
                <a:gdLst>
                  <a:gd name="connsiteX0" fmla="*/ 0 w 148774"/>
                  <a:gd name="connsiteY0" fmla="*/ 0 h 46436"/>
                  <a:gd name="connsiteX1" fmla="*/ 148774 w 148774"/>
                  <a:gd name="connsiteY1" fmla="*/ 0 h 46436"/>
                  <a:gd name="connsiteX2" fmla="*/ 148774 w 148774"/>
                  <a:gd name="connsiteY2" fmla="*/ 46437 h 46436"/>
                  <a:gd name="connsiteX3" fmla="*/ 0 w 148774"/>
                  <a:gd name="connsiteY3" fmla="*/ 46437 h 4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774" h="46436">
                    <a:moveTo>
                      <a:pt x="0" y="0"/>
                    </a:moveTo>
                    <a:lnTo>
                      <a:pt x="148774" y="0"/>
                    </a:lnTo>
                    <a:lnTo>
                      <a:pt x="148774" y="46437"/>
                    </a:lnTo>
                    <a:lnTo>
                      <a:pt x="0" y="46437"/>
                    </a:ln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87EBE2B9-2642-4261-97C3-E5E6D59E366A}"/>
                  </a:ext>
                </a:extLst>
              </p:cNvPr>
              <p:cNvSpPr/>
              <p:nvPr/>
            </p:nvSpPr>
            <p:spPr>
              <a:xfrm rot="10800000">
                <a:off x="1232015" y="4871098"/>
                <a:ext cx="269313" cy="78361"/>
              </a:xfrm>
              <a:custGeom>
                <a:avLst/>
                <a:gdLst>
                  <a:gd name="connsiteX0" fmla="*/ 0 w 269313"/>
                  <a:gd name="connsiteY0" fmla="*/ 0 h 78361"/>
                  <a:gd name="connsiteX1" fmla="*/ 269314 w 269313"/>
                  <a:gd name="connsiteY1" fmla="*/ 0 h 78361"/>
                  <a:gd name="connsiteX2" fmla="*/ 269314 w 269313"/>
                  <a:gd name="connsiteY2" fmla="*/ 78362 h 78361"/>
                  <a:gd name="connsiteX3" fmla="*/ 0 w 269313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3" h="78361">
                    <a:moveTo>
                      <a:pt x="0" y="0"/>
                    </a:moveTo>
                    <a:lnTo>
                      <a:pt x="269314" y="0"/>
                    </a:lnTo>
                    <a:lnTo>
                      <a:pt x="269314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5B2D5D7B-B046-4CF4-ADBC-F75069BE93F4}"/>
                  </a:ext>
                </a:extLst>
              </p:cNvPr>
              <p:cNvSpPr/>
              <p:nvPr/>
            </p:nvSpPr>
            <p:spPr>
              <a:xfrm rot="10800000">
                <a:off x="1429873" y="4871098"/>
                <a:ext cx="35289" cy="78361"/>
              </a:xfrm>
              <a:custGeom>
                <a:avLst/>
                <a:gdLst>
                  <a:gd name="connsiteX0" fmla="*/ 0 w 35289"/>
                  <a:gd name="connsiteY0" fmla="*/ 0 h 78361"/>
                  <a:gd name="connsiteX1" fmla="*/ 35290 w 35289"/>
                  <a:gd name="connsiteY1" fmla="*/ 0 h 78361"/>
                  <a:gd name="connsiteX2" fmla="*/ 35290 w 35289"/>
                  <a:gd name="connsiteY2" fmla="*/ 78362 h 78361"/>
                  <a:gd name="connsiteX3" fmla="*/ 0 w 35289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89" h="78361">
                    <a:moveTo>
                      <a:pt x="0" y="0"/>
                    </a:moveTo>
                    <a:lnTo>
                      <a:pt x="35290" y="0"/>
                    </a:lnTo>
                    <a:lnTo>
                      <a:pt x="35290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0BB2650C-0E0F-43AA-8CBC-0F853394395A}"/>
                  </a:ext>
                </a:extLst>
              </p:cNvPr>
              <p:cNvSpPr/>
              <p:nvPr/>
            </p:nvSpPr>
            <p:spPr>
              <a:xfrm rot="10800000">
                <a:off x="1266428" y="4885992"/>
                <a:ext cx="146729" cy="46436"/>
              </a:xfrm>
              <a:custGeom>
                <a:avLst/>
                <a:gdLst>
                  <a:gd name="connsiteX0" fmla="*/ 0 w 146729"/>
                  <a:gd name="connsiteY0" fmla="*/ 0 h 46436"/>
                  <a:gd name="connsiteX1" fmla="*/ 146730 w 146729"/>
                  <a:gd name="connsiteY1" fmla="*/ 0 h 46436"/>
                  <a:gd name="connsiteX2" fmla="*/ 146730 w 146729"/>
                  <a:gd name="connsiteY2" fmla="*/ 46437 h 46436"/>
                  <a:gd name="connsiteX3" fmla="*/ 0 w 146729"/>
                  <a:gd name="connsiteY3" fmla="*/ 46437 h 4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729" h="46436">
                    <a:moveTo>
                      <a:pt x="0" y="0"/>
                    </a:moveTo>
                    <a:lnTo>
                      <a:pt x="146730" y="0"/>
                    </a:lnTo>
                    <a:lnTo>
                      <a:pt x="146730" y="46437"/>
                    </a:lnTo>
                    <a:lnTo>
                      <a:pt x="0" y="46437"/>
                    </a:ln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ECD4A4A2-E15B-46B0-B709-465D296D12E4}"/>
                  </a:ext>
                </a:extLst>
              </p:cNvPr>
              <p:cNvSpPr/>
              <p:nvPr/>
            </p:nvSpPr>
            <p:spPr>
              <a:xfrm rot="7831021">
                <a:off x="1022902" y="4859314"/>
                <a:ext cx="273065" cy="78361"/>
              </a:xfrm>
              <a:custGeom>
                <a:avLst/>
                <a:gdLst>
                  <a:gd name="connsiteX0" fmla="*/ 0 w 273065"/>
                  <a:gd name="connsiteY0" fmla="*/ 0 h 78361"/>
                  <a:gd name="connsiteX1" fmla="*/ 273066 w 273065"/>
                  <a:gd name="connsiteY1" fmla="*/ 0 h 78361"/>
                  <a:gd name="connsiteX2" fmla="*/ 273066 w 273065"/>
                  <a:gd name="connsiteY2" fmla="*/ 78362 h 78361"/>
                  <a:gd name="connsiteX3" fmla="*/ 0 w 273065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65" h="78361">
                    <a:moveTo>
                      <a:pt x="0" y="0"/>
                    </a:moveTo>
                    <a:lnTo>
                      <a:pt x="273066" y="0"/>
                    </a:lnTo>
                    <a:lnTo>
                      <a:pt x="273066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DF737548-66BA-471D-8734-F80BEA859700}"/>
                  </a:ext>
                </a:extLst>
              </p:cNvPr>
              <p:cNvSpPr/>
              <p:nvPr/>
            </p:nvSpPr>
            <p:spPr>
              <a:xfrm rot="7831021">
                <a:off x="1088289" y="4921631"/>
                <a:ext cx="35781" cy="78361"/>
              </a:xfrm>
              <a:custGeom>
                <a:avLst/>
                <a:gdLst>
                  <a:gd name="connsiteX0" fmla="*/ 0 w 35781"/>
                  <a:gd name="connsiteY0" fmla="*/ 0 h 78361"/>
                  <a:gd name="connsiteX1" fmla="*/ 35782 w 35781"/>
                  <a:gd name="connsiteY1" fmla="*/ 0 h 78361"/>
                  <a:gd name="connsiteX2" fmla="*/ 35782 w 35781"/>
                  <a:gd name="connsiteY2" fmla="*/ 78362 h 78361"/>
                  <a:gd name="connsiteX3" fmla="*/ 0 w 35781"/>
                  <a:gd name="connsiteY3" fmla="*/ 78362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81" h="78361">
                    <a:moveTo>
                      <a:pt x="0" y="0"/>
                    </a:moveTo>
                    <a:lnTo>
                      <a:pt x="35782" y="0"/>
                    </a:lnTo>
                    <a:lnTo>
                      <a:pt x="35782" y="78362"/>
                    </a:lnTo>
                    <a:lnTo>
                      <a:pt x="0" y="78362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A4B366B7-1E75-4093-BD58-2AA1FA755209}"/>
                  </a:ext>
                </a:extLst>
              </p:cNvPr>
              <p:cNvSpPr/>
              <p:nvPr/>
            </p:nvSpPr>
            <p:spPr>
              <a:xfrm rot="7831021">
                <a:off x="1101940" y="4853864"/>
                <a:ext cx="148774" cy="46436"/>
              </a:xfrm>
              <a:custGeom>
                <a:avLst/>
                <a:gdLst>
                  <a:gd name="connsiteX0" fmla="*/ 0 w 148774"/>
                  <a:gd name="connsiteY0" fmla="*/ 0 h 46436"/>
                  <a:gd name="connsiteX1" fmla="*/ 148774 w 148774"/>
                  <a:gd name="connsiteY1" fmla="*/ 0 h 46436"/>
                  <a:gd name="connsiteX2" fmla="*/ 148774 w 148774"/>
                  <a:gd name="connsiteY2" fmla="*/ 46437 h 46436"/>
                  <a:gd name="connsiteX3" fmla="*/ 0 w 148774"/>
                  <a:gd name="connsiteY3" fmla="*/ 46437 h 4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774" h="46436">
                    <a:moveTo>
                      <a:pt x="0" y="0"/>
                    </a:moveTo>
                    <a:lnTo>
                      <a:pt x="148774" y="0"/>
                    </a:lnTo>
                    <a:lnTo>
                      <a:pt x="148774" y="46437"/>
                    </a:lnTo>
                    <a:lnTo>
                      <a:pt x="0" y="46437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987E74CD-D366-4532-A921-491340A9B343}"/>
                  </a:ext>
                </a:extLst>
              </p:cNvPr>
              <p:cNvSpPr/>
              <p:nvPr/>
            </p:nvSpPr>
            <p:spPr>
              <a:xfrm>
                <a:off x="1006359" y="5026315"/>
                <a:ext cx="788442" cy="30982"/>
              </a:xfrm>
              <a:custGeom>
                <a:avLst/>
                <a:gdLst>
                  <a:gd name="connsiteX0" fmla="*/ 0 w 788442"/>
                  <a:gd name="connsiteY0" fmla="*/ 0 h 30982"/>
                  <a:gd name="connsiteX1" fmla="*/ 788442 w 788442"/>
                  <a:gd name="connsiteY1" fmla="*/ 0 h 30982"/>
                  <a:gd name="connsiteX2" fmla="*/ 788442 w 788442"/>
                  <a:gd name="connsiteY2" fmla="*/ 30982 h 30982"/>
                  <a:gd name="connsiteX3" fmla="*/ 0 w 788442"/>
                  <a:gd name="connsiteY3" fmla="*/ 30982 h 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442" h="30982">
                    <a:moveTo>
                      <a:pt x="0" y="0"/>
                    </a:moveTo>
                    <a:lnTo>
                      <a:pt x="788442" y="0"/>
                    </a:lnTo>
                    <a:lnTo>
                      <a:pt x="788442" y="30982"/>
                    </a:lnTo>
                    <a:lnTo>
                      <a:pt x="0" y="30982"/>
                    </a:lnTo>
                    <a:close/>
                  </a:path>
                </a:pathLst>
              </a:custGeom>
              <a:solidFill>
                <a:srgbClr val="F4F4F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215682A4-AE49-430A-BEF4-32FC75034F5F}"/>
                  </a:ext>
                </a:extLst>
              </p:cNvPr>
              <p:cNvSpPr/>
              <p:nvPr/>
            </p:nvSpPr>
            <p:spPr>
              <a:xfrm>
                <a:off x="1951240" y="4600207"/>
                <a:ext cx="1109722" cy="1292453"/>
              </a:xfrm>
              <a:custGeom>
                <a:avLst/>
                <a:gdLst>
                  <a:gd name="connsiteX0" fmla="*/ 1069905 w 1109722"/>
                  <a:gd name="connsiteY0" fmla="*/ 0 h 1292453"/>
                  <a:gd name="connsiteX1" fmla="*/ 1109722 w 1109722"/>
                  <a:gd name="connsiteY1" fmla="*/ 0 h 1292453"/>
                  <a:gd name="connsiteX2" fmla="*/ 1109722 w 1109722"/>
                  <a:gd name="connsiteY2" fmla="*/ 1292454 h 1292453"/>
                  <a:gd name="connsiteX3" fmla="*/ 1069905 w 1109722"/>
                  <a:gd name="connsiteY3" fmla="*/ 1292454 h 1292453"/>
                  <a:gd name="connsiteX4" fmla="*/ 39817 w 1109722"/>
                  <a:gd name="connsiteY4" fmla="*/ 1292454 h 1292453"/>
                  <a:gd name="connsiteX5" fmla="*/ 0 w 1109722"/>
                  <a:gd name="connsiteY5" fmla="*/ 1292454 h 1292453"/>
                  <a:gd name="connsiteX6" fmla="*/ 0 w 1109722"/>
                  <a:gd name="connsiteY6" fmla="*/ 0 h 1292453"/>
                  <a:gd name="connsiteX7" fmla="*/ 39817 w 1109722"/>
                  <a:gd name="connsiteY7" fmla="*/ 0 h 129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9722" h="1292453">
                    <a:moveTo>
                      <a:pt x="1069905" y="0"/>
                    </a:moveTo>
                    <a:cubicBezTo>
                      <a:pt x="1091895" y="0"/>
                      <a:pt x="1109722" y="0"/>
                      <a:pt x="1109722" y="0"/>
                    </a:cubicBezTo>
                    <a:lnTo>
                      <a:pt x="1109722" y="1292454"/>
                    </a:lnTo>
                    <a:cubicBezTo>
                      <a:pt x="1109722" y="1292454"/>
                      <a:pt x="1091895" y="1292454"/>
                      <a:pt x="1069905" y="1292454"/>
                    </a:cubicBezTo>
                    <a:lnTo>
                      <a:pt x="39817" y="1292454"/>
                    </a:lnTo>
                    <a:cubicBezTo>
                      <a:pt x="17827" y="1292454"/>
                      <a:pt x="0" y="1292454"/>
                      <a:pt x="0" y="1292454"/>
                    </a:cubicBezTo>
                    <a:lnTo>
                      <a:pt x="0" y="0"/>
                    </a:lnTo>
                    <a:cubicBezTo>
                      <a:pt x="0" y="0"/>
                      <a:pt x="17827" y="0"/>
                      <a:pt x="39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550FC83F-A876-4B2B-9ADC-64120F0DED89}"/>
                  </a:ext>
                </a:extLst>
              </p:cNvPr>
              <p:cNvSpPr/>
              <p:nvPr/>
            </p:nvSpPr>
            <p:spPr>
              <a:xfrm>
                <a:off x="1948791" y="4597759"/>
                <a:ext cx="1114619" cy="1297351"/>
              </a:xfrm>
              <a:custGeom>
                <a:avLst/>
                <a:gdLst>
                  <a:gd name="connsiteX0" fmla="*/ 1072354 w 1114619"/>
                  <a:gd name="connsiteY0" fmla="*/ 1297351 h 1297351"/>
                  <a:gd name="connsiteX1" fmla="*/ 42266 w 1114619"/>
                  <a:gd name="connsiteY1" fmla="*/ 1297351 h 1297351"/>
                  <a:gd name="connsiteX2" fmla="*/ 0 w 1114619"/>
                  <a:gd name="connsiteY2" fmla="*/ 1255085 h 1297351"/>
                  <a:gd name="connsiteX3" fmla="*/ 0 w 1114619"/>
                  <a:gd name="connsiteY3" fmla="*/ 42266 h 1297351"/>
                  <a:gd name="connsiteX4" fmla="*/ 42266 w 1114619"/>
                  <a:gd name="connsiteY4" fmla="*/ 0 h 1297351"/>
                  <a:gd name="connsiteX5" fmla="*/ 1072354 w 1114619"/>
                  <a:gd name="connsiteY5" fmla="*/ 0 h 1297351"/>
                  <a:gd name="connsiteX6" fmla="*/ 1114620 w 1114619"/>
                  <a:gd name="connsiteY6" fmla="*/ 42266 h 1297351"/>
                  <a:gd name="connsiteX7" fmla="*/ 1114620 w 1114619"/>
                  <a:gd name="connsiteY7" fmla="*/ 1255085 h 1297351"/>
                  <a:gd name="connsiteX8" fmla="*/ 1072354 w 1114619"/>
                  <a:gd name="connsiteY8" fmla="*/ 1297351 h 1297351"/>
                  <a:gd name="connsiteX9" fmla="*/ 42266 w 1114619"/>
                  <a:gd name="connsiteY9" fmla="*/ 4898 h 1297351"/>
                  <a:gd name="connsiteX10" fmla="*/ 4898 w 1114619"/>
                  <a:gd name="connsiteY10" fmla="*/ 42266 h 1297351"/>
                  <a:gd name="connsiteX11" fmla="*/ 4898 w 1114619"/>
                  <a:gd name="connsiteY11" fmla="*/ 1255085 h 1297351"/>
                  <a:gd name="connsiteX12" fmla="*/ 42266 w 1114619"/>
                  <a:gd name="connsiteY12" fmla="*/ 1292454 h 1297351"/>
                  <a:gd name="connsiteX13" fmla="*/ 1072354 w 1114619"/>
                  <a:gd name="connsiteY13" fmla="*/ 1292454 h 1297351"/>
                  <a:gd name="connsiteX14" fmla="*/ 1109722 w 1114619"/>
                  <a:gd name="connsiteY14" fmla="*/ 1255085 h 1297351"/>
                  <a:gd name="connsiteX15" fmla="*/ 1109722 w 1114619"/>
                  <a:gd name="connsiteY15" fmla="*/ 42266 h 1297351"/>
                  <a:gd name="connsiteX16" fmla="*/ 1072354 w 1114619"/>
                  <a:gd name="connsiteY16" fmla="*/ 4898 h 12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4619" h="1297351">
                    <a:moveTo>
                      <a:pt x="1072354" y="1297351"/>
                    </a:moveTo>
                    <a:lnTo>
                      <a:pt x="42266" y="1297351"/>
                    </a:lnTo>
                    <a:cubicBezTo>
                      <a:pt x="18934" y="1297325"/>
                      <a:pt x="27" y="1278417"/>
                      <a:pt x="0" y="1255085"/>
                    </a:cubicBezTo>
                    <a:lnTo>
                      <a:pt x="0" y="42266"/>
                    </a:lnTo>
                    <a:cubicBezTo>
                      <a:pt x="27" y="18934"/>
                      <a:pt x="18934" y="27"/>
                      <a:pt x="42266" y="0"/>
                    </a:cubicBezTo>
                    <a:lnTo>
                      <a:pt x="1072354" y="0"/>
                    </a:lnTo>
                    <a:cubicBezTo>
                      <a:pt x="1095686" y="27"/>
                      <a:pt x="1114593" y="18934"/>
                      <a:pt x="1114620" y="42266"/>
                    </a:cubicBezTo>
                    <a:lnTo>
                      <a:pt x="1114620" y="1255085"/>
                    </a:lnTo>
                    <a:cubicBezTo>
                      <a:pt x="1114593" y="1278417"/>
                      <a:pt x="1095686" y="1297325"/>
                      <a:pt x="1072354" y="1297351"/>
                    </a:cubicBezTo>
                    <a:close/>
                    <a:moveTo>
                      <a:pt x="42266" y="4898"/>
                    </a:moveTo>
                    <a:cubicBezTo>
                      <a:pt x="21638" y="4922"/>
                      <a:pt x="4922" y="21638"/>
                      <a:pt x="4898" y="42266"/>
                    </a:cubicBezTo>
                    <a:lnTo>
                      <a:pt x="4898" y="1255085"/>
                    </a:lnTo>
                    <a:cubicBezTo>
                      <a:pt x="4922" y="1275714"/>
                      <a:pt x="21638" y="1292429"/>
                      <a:pt x="42266" y="1292454"/>
                    </a:cubicBezTo>
                    <a:lnTo>
                      <a:pt x="1072354" y="1292454"/>
                    </a:lnTo>
                    <a:cubicBezTo>
                      <a:pt x="1092982" y="1292429"/>
                      <a:pt x="1109698" y="1275714"/>
                      <a:pt x="1109722" y="1255085"/>
                    </a:cubicBezTo>
                    <a:lnTo>
                      <a:pt x="1109722" y="42266"/>
                    </a:lnTo>
                    <a:cubicBezTo>
                      <a:pt x="1109698" y="21638"/>
                      <a:pt x="1092982" y="4922"/>
                      <a:pt x="1072354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A01AE3C2-2E36-41D0-92D7-AEAE739F2CCA}"/>
                  </a:ext>
                </a:extLst>
              </p:cNvPr>
              <p:cNvSpPr/>
              <p:nvPr/>
            </p:nvSpPr>
            <p:spPr>
              <a:xfrm>
                <a:off x="2047334" y="4712188"/>
                <a:ext cx="242229" cy="468873"/>
              </a:xfrm>
              <a:custGeom>
                <a:avLst/>
                <a:gdLst>
                  <a:gd name="connsiteX0" fmla="*/ 101615 w 242229"/>
                  <a:gd name="connsiteY0" fmla="*/ 242191 h 468873"/>
                  <a:gd name="connsiteX1" fmla="*/ 195443 w 242229"/>
                  <a:gd name="connsiteY1" fmla="*/ 374801 h 468873"/>
                  <a:gd name="connsiteX2" fmla="*/ 156862 w 242229"/>
                  <a:gd name="connsiteY2" fmla="*/ 468874 h 468873"/>
                  <a:gd name="connsiteX3" fmla="*/ 15628 w 242229"/>
                  <a:gd name="connsiteY3" fmla="*/ 156797 h 468873"/>
                  <a:gd name="connsiteX4" fmla="*/ 242230 w 242229"/>
                  <a:gd name="connsiteY4" fmla="*/ 0 h 468873"/>
                  <a:gd name="connsiteX5" fmla="*/ 242230 w 242229"/>
                  <a:gd name="connsiteY5" fmla="*/ 101579 h 468873"/>
                  <a:gd name="connsiteX6" fmla="*/ 101615 w 242229"/>
                  <a:gd name="connsiteY6" fmla="*/ 242191 h 46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229" h="468873">
                    <a:moveTo>
                      <a:pt x="101615" y="242191"/>
                    </a:moveTo>
                    <a:cubicBezTo>
                      <a:pt x="101629" y="301812"/>
                      <a:pt x="139226" y="354946"/>
                      <a:pt x="195443" y="374801"/>
                    </a:cubicBezTo>
                    <a:lnTo>
                      <a:pt x="156862" y="468874"/>
                    </a:lnTo>
                    <a:cubicBezTo>
                      <a:pt x="31684" y="421698"/>
                      <a:pt x="-31548" y="281977"/>
                      <a:pt x="15628" y="156797"/>
                    </a:cubicBezTo>
                    <a:cubicBezTo>
                      <a:pt x="51177" y="62472"/>
                      <a:pt x="141427" y="22"/>
                      <a:pt x="242230" y="0"/>
                    </a:cubicBezTo>
                    <a:lnTo>
                      <a:pt x="242230" y="101579"/>
                    </a:lnTo>
                    <a:cubicBezTo>
                      <a:pt x="164571" y="101579"/>
                      <a:pt x="101617" y="164532"/>
                      <a:pt x="101615" y="242191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66A9F969-3D74-4E1A-87ED-3924078C96ED}"/>
                  </a:ext>
                </a:extLst>
              </p:cNvPr>
              <p:cNvSpPr/>
              <p:nvPr/>
            </p:nvSpPr>
            <p:spPr>
              <a:xfrm>
                <a:off x="2047334" y="4712188"/>
                <a:ext cx="242229" cy="468873"/>
              </a:xfrm>
              <a:custGeom>
                <a:avLst/>
                <a:gdLst>
                  <a:gd name="connsiteX0" fmla="*/ 101615 w 242229"/>
                  <a:gd name="connsiteY0" fmla="*/ 242191 h 468873"/>
                  <a:gd name="connsiteX1" fmla="*/ 195443 w 242229"/>
                  <a:gd name="connsiteY1" fmla="*/ 374801 h 468873"/>
                  <a:gd name="connsiteX2" fmla="*/ 156862 w 242229"/>
                  <a:gd name="connsiteY2" fmla="*/ 468874 h 468873"/>
                  <a:gd name="connsiteX3" fmla="*/ 15628 w 242229"/>
                  <a:gd name="connsiteY3" fmla="*/ 156797 h 468873"/>
                  <a:gd name="connsiteX4" fmla="*/ 242230 w 242229"/>
                  <a:gd name="connsiteY4" fmla="*/ 0 h 468873"/>
                  <a:gd name="connsiteX5" fmla="*/ 242230 w 242229"/>
                  <a:gd name="connsiteY5" fmla="*/ 101579 h 468873"/>
                  <a:gd name="connsiteX6" fmla="*/ 101615 w 242229"/>
                  <a:gd name="connsiteY6" fmla="*/ 242191 h 46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229" h="468873">
                    <a:moveTo>
                      <a:pt x="101615" y="242191"/>
                    </a:moveTo>
                    <a:cubicBezTo>
                      <a:pt x="101629" y="301812"/>
                      <a:pt x="139226" y="354946"/>
                      <a:pt x="195443" y="374801"/>
                    </a:cubicBezTo>
                    <a:lnTo>
                      <a:pt x="156862" y="468874"/>
                    </a:lnTo>
                    <a:cubicBezTo>
                      <a:pt x="31684" y="421698"/>
                      <a:pt x="-31548" y="281977"/>
                      <a:pt x="15628" y="156797"/>
                    </a:cubicBezTo>
                    <a:cubicBezTo>
                      <a:pt x="51177" y="62472"/>
                      <a:pt x="141427" y="22"/>
                      <a:pt x="242230" y="0"/>
                    </a:cubicBezTo>
                    <a:lnTo>
                      <a:pt x="242230" y="101579"/>
                    </a:lnTo>
                    <a:cubicBezTo>
                      <a:pt x="164571" y="101579"/>
                      <a:pt x="101617" y="164532"/>
                      <a:pt x="101615" y="24219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6621B417-FD99-42D8-930D-7B452F9EE665}"/>
                  </a:ext>
                </a:extLst>
              </p:cNvPr>
              <p:cNvSpPr/>
              <p:nvPr/>
            </p:nvSpPr>
            <p:spPr>
              <a:xfrm>
                <a:off x="2289563" y="4712188"/>
                <a:ext cx="242191" cy="242191"/>
              </a:xfrm>
              <a:custGeom>
                <a:avLst/>
                <a:gdLst>
                  <a:gd name="connsiteX0" fmla="*/ 242191 w 242191"/>
                  <a:gd name="connsiteY0" fmla="*/ 242191 h 242191"/>
                  <a:gd name="connsiteX1" fmla="*/ 140613 w 242191"/>
                  <a:gd name="connsiteY1" fmla="*/ 242191 h 242191"/>
                  <a:gd name="connsiteX2" fmla="*/ 0 w 242191"/>
                  <a:gd name="connsiteY2" fmla="*/ 101579 h 242191"/>
                  <a:gd name="connsiteX3" fmla="*/ 0 w 242191"/>
                  <a:gd name="connsiteY3" fmla="*/ 0 h 242191"/>
                  <a:gd name="connsiteX4" fmla="*/ 242191 w 242191"/>
                  <a:gd name="connsiteY4" fmla="*/ 242191 h 24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91" h="242191">
                    <a:moveTo>
                      <a:pt x="242191" y="242191"/>
                    </a:moveTo>
                    <a:lnTo>
                      <a:pt x="140613" y="242191"/>
                    </a:lnTo>
                    <a:cubicBezTo>
                      <a:pt x="140613" y="164532"/>
                      <a:pt x="77659" y="101579"/>
                      <a:pt x="0" y="101579"/>
                    </a:cubicBezTo>
                    <a:lnTo>
                      <a:pt x="0" y="0"/>
                    </a:lnTo>
                    <a:cubicBezTo>
                      <a:pt x="133756" y="8"/>
                      <a:pt x="242184" y="108436"/>
                      <a:pt x="242191" y="242191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E017074D-AED3-4E44-BCE5-0EC6EF43407C}"/>
                  </a:ext>
                </a:extLst>
              </p:cNvPr>
              <p:cNvSpPr/>
              <p:nvPr/>
            </p:nvSpPr>
            <p:spPr>
              <a:xfrm>
                <a:off x="2326205" y="4954379"/>
                <a:ext cx="205549" cy="236181"/>
              </a:xfrm>
              <a:custGeom>
                <a:avLst/>
                <a:gdLst>
                  <a:gd name="connsiteX0" fmla="*/ 205550 w 205549"/>
                  <a:gd name="connsiteY0" fmla="*/ 0 h 236181"/>
                  <a:gd name="connsiteX1" fmla="*/ 17210 w 205549"/>
                  <a:gd name="connsiteY1" fmla="*/ 236182 h 236181"/>
                  <a:gd name="connsiteX2" fmla="*/ 0 w 205549"/>
                  <a:gd name="connsiteY2" fmla="*/ 135781 h 236181"/>
                  <a:gd name="connsiteX3" fmla="*/ 103971 w 205549"/>
                  <a:gd name="connsiteY3" fmla="*/ 10 h 2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549" h="236181">
                    <a:moveTo>
                      <a:pt x="205550" y="0"/>
                    </a:moveTo>
                    <a:cubicBezTo>
                      <a:pt x="205538" y="113017"/>
                      <a:pt x="127391" y="211015"/>
                      <a:pt x="17210" y="236182"/>
                    </a:cubicBezTo>
                    <a:lnTo>
                      <a:pt x="0" y="135781"/>
                    </a:lnTo>
                    <a:cubicBezTo>
                      <a:pt x="61345" y="119203"/>
                      <a:pt x="103959" y="63556"/>
                      <a:pt x="103971" y="1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01BD0FBC-9C6C-4F70-A09F-A52A42A8A15E}"/>
                  </a:ext>
                </a:extLst>
              </p:cNvPr>
              <p:cNvSpPr/>
              <p:nvPr/>
            </p:nvSpPr>
            <p:spPr>
              <a:xfrm>
                <a:off x="2204196" y="5086989"/>
                <a:ext cx="139219" cy="109583"/>
              </a:xfrm>
              <a:custGeom>
                <a:avLst/>
                <a:gdLst>
                  <a:gd name="connsiteX0" fmla="*/ 139219 w 139219"/>
                  <a:gd name="connsiteY0" fmla="*/ 103572 h 109583"/>
                  <a:gd name="connsiteX1" fmla="*/ 0 w 139219"/>
                  <a:gd name="connsiteY1" fmla="*/ 94083 h 109583"/>
                  <a:gd name="connsiteX2" fmla="*/ 38581 w 139219"/>
                  <a:gd name="connsiteY2" fmla="*/ 0 h 109583"/>
                  <a:gd name="connsiteX3" fmla="*/ 122009 w 139219"/>
                  <a:gd name="connsiteY3" fmla="*/ 3161 h 10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19" h="109583">
                    <a:moveTo>
                      <a:pt x="139219" y="103572"/>
                    </a:moveTo>
                    <a:cubicBezTo>
                      <a:pt x="92880" y="114068"/>
                      <a:pt x="44485" y="110769"/>
                      <a:pt x="0" y="94083"/>
                    </a:cubicBezTo>
                    <a:lnTo>
                      <a:pt x="38581" y="0"/>
                    </a:lnTo>
                    <a:cubicBezTo>
                      <a:pt x="65439" y="9425"/>
                      <a:pt x="94514" y="10527"/>
                      <a:pt x="122009" y="3161"/>
                    </a:cubicBezTo>
                    <a:close/>
                  </a:path>
                </a:pathLst>
              </a:custGeom>
              <a:solidFill>
                <a:srgbClr val="146BE8">
                  <a:alpha val="2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49F24660-36EC-4D2B-9D04-9AC4BC88F98B}"/>
                  </a:ext>
                </a:extLst>
              </p:cNvPr>
              <p:cNvSpPr/>
              <p:nvPr/>
            </p:nvSpPr>
            <p:spPr>
              <a:xfrm>
                <a:off x="2026736" y="5285019"/>
                <a:ext cx="958719" cy="514832"/>
              </a:xfrm>
              <a:custGeom>
                <a:avLst/>
                <a:gdLst>
                  <a:gd name="connsiteX0" fmla="*/ 929216 w 958719"/>
                  <a:gd name="connsiteY0" fmla="*/ 514833 h 514832"/>
                  <a:gd name="connsiteX1" fmla="*/ 29513 w 958719"/>
                  <a:gd name="connsiteY1" fmla="*/ 514833 h 514832"/>
                  <a:gd name="connsiteX2" fmla="*/ 0 w 958719"/>
                  <a:gd name="connsiteY2" fmla="*/ 485327 h 514832"/>
                  <a:gd name="connsiteX3" fmla="*/ 0 w 958719"/>
                  <a:gd name="connsiteY3" fmla="*/ 29503 h 514832"/>
                  <a:gd name="connsiteX4" fmla="*/ 29503 w 958719"/>
                  <a:gd name="connsiteY4" fmla="*/ 0 h 514832"/>
                  <a:gd name="connsiteX5" fmla="*/ 929216 w 958719"/>
                  <a:gd name="connsiteY5" fmla="*/ 0 h 514832"/>
                  <a:gd name="connsiteX6" fmla="*/ 958719 w 958719"/>
                  <a:gd name="connsiteY6" fmla="*/ 29503 h 514832"/>
                  <a:gd name="connsiteX7" fmla="*/ 958719 w 958719"/>
                  <a:gd name="connsiteY7" fmla="*/ 485327 h 514832"/>
                  <a:gd name="connsiteX8" fmla="*/ 929216 w 958719"/>
                  <a:gd name="connsiteY8" fmla="*/ 514833 h 51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8719" h="514832">
                    <a:moveTo>
                      <a:pt x="929216" y="514833"/>
                    </a:moveTo>
                    <a:lnTo>
                      <a:pt x="29513" y="514833"/>
                    </a:lnTo>
                    <a:cubicBezTo>
                      <a:pt x="13221" y="514818"/>
                      <a:pt x="17" y="501619"/>
                      <a:pt x="0" y="485327"/>
                    </a:cubicBezTo>
                    <a:lnTo>
                      <a:pt x="0" y="29503"/>
                    </a:lnTo>
                    <a:cubicBezTo>
                      <a:pt x="17" y="13216"/>
                      <a:pt x="13216" y="17"/>
                      <a:pt x="29503" y="0"/>
                    </a:cubicBezTo>
                    <a:lnTo>
                      <a:pt x="929216" y="0"/>
                    </a:lnTo>
                    <a:cubicBezTo>
                      <a:pt x="945503" y="20"/>
                      <a:pt x="958700" y="13216"/>
                      <a:pt x="958719" y="29503"/>
                    </a:cubicBezTo>
                    <a:lnTo>
                      <a:pt x="958719" y="485327"/>
                    </a:lnTo>
                    <a:cubicBezTo>
                      <a:pt x="958702" y="501614"/>
                      <a:pt x="945503" y="514813"/>
                      <a:pt x="929216" y="514833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CAAD5405-FEBB-47B9-8B4F-DD2162C68FC3}"/>
                  </a:ext>
                </a:extLst>
              </p:cNvPr>
              <p:cNvSpPr/>
              <p:nvPr/>
            </p:nvSpPr>
            <p:spPr>
              <a:xfrm>
                <a:off x="2127098" y="5388419"/>
                <a:ext cx="27061" cy="344151"/>
              </a:xfrm>
              <a:custGeom>
                <a:avLst/>
                <a:gdLst>
                  <a:gd name="connsiteX0" fmla="*/ 22289 w 27061"/>
                  <a:gd name="connsiteY0" fmla="*/ 0 h 344151"/>
                  <a:gd name="connsiteX1" fmla="*/ 27062 w 27061"/>
                  <a:gd name="connsiteY1" fmla="*/ 0 h 344151"/>
                  <a:gd name="connsiteX2" fmla="*/ 27062 w 27061"/>
                  <a:gd name="connsiteY2" fmla="*/ 344152 h 344151"/>
                  <a:gd name="connsiteX3" fmla="*/ 22289 w 27061"/>
                  <a:gd name="connsiteY3" fmla="*/ 344152 h 344151"/>
                  <a:gd name="connsiteX4" fmla="*/ 4773 w 27061"/>
                  <a:gd name="connsiteY4" fmla="*/ 344152 h 344151"/>
                  <a:gd name="connsiteX5" fmla="*/ 0 w 27061"/>
                  <a:gd name="connsiteY5" fmla="*/ 344152 h 344151"/>
                  <a:gd name="connsiteX6" fmla="*/ 0 w 27061"/>
                  <a:gd name="connsiteY6" fmla="*/ 0 h 344151"/>
                  <a:gd name="connsiteX7" fmla="*/ 4773 w 27061"/>
                  <a:gd name="connsiteY7" fmla="*/ 0 h 3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34415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344152"/>
                    </a:lnTo>
                    <a:cubicBezTo>
                      <a:pt x="27062" y="344152"/>
                      <a:pt x="24925" y="344152"/>
                      <a:pt x="22289" y="344152"/>
                    </a:cubicBezTo>
                    <a:lnTo>
                      <a:pt x="4773" y="344152"/>
                    </a:lnTo>
                    <a:cubicBezTo>
                      <a:pt x="2137" y="344152"/>
                      <a:pt x="0" y="344152"/>
                      <a:pt x="0" y="344152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FE94E744-A732-42BE-A9C2-7E6B0EEA3FAA}"/>
                  </a:ext>
                </a:extLst>
              </p:cNvPr>
              <p:cNvSpPr/>
              <p:nvPr/>
            </p:nvSpPr>
            <p:spPr>
              <a:xfrm>
                <a:off x="2100036" y="5496512"/>
                <a:ext cx="27061" cy="236061"/>
              </a:xfrm>
              <a:custGeom>
                <a:avLst/>
                <a:gdLst>
                  <a:gd name="connsiteX0" fmla="*/ 22289 w 27061"/>
                  <a:gd name="connsiteY0" fmla="*/ 0 h 236061"/>
                  <a:gd name="connsiteX1" fmla="*/ 27062 w 27061"/>
                  <a:gd name="connsiteY1" fmla="*/ 0 h 236061"/>
                  <a:gd name="connsiteX2" fmla="*/ 27062 w 27061"/>
                  <a:gd name="connsiteY2" fmla="*/ 236062 h 236061"/>
                  <a:gd name="connsiteX3" fmla="*/ 22289 w 27061"/>
                  <a:gd name="connsiteY3" fmla="*/ 236062 h 236061"/>
                  <a:gd name="connsiteX4" fmla="*/ 4773 w 27061"/>
                  <a:gd name="connsiteY4" fmla="*/ 236062 h 236061"/>
                  <a:gd name="connsiteX5" fmla="*/ 0 w 27061"/>
                  <a:gd name="connsiteY5" fmla="*/ 236062 h 236061"/>
                  <a:gd name="connsiteX6" fmla="*/ 0 w 27061"/>
                  <a:gd name="connsiteY6" fmla="*/ 0 h 236061"/>
                  <a:gd name="connsiteX7" fmla="*/ 4773 w 27061"/>
                  <a:gd name="connsiteY7" fmla="*/ 0 h 23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3606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36062"/>
                    </a:lnTo>
                    <a:cubicBezTo>
                      <a:pt x="27062" y="236062"/>
                      <a:pt x="24925" y="236062"/>
                      <a:pt x="22289" y="236062"/>
                    </a:cubicBezTo>
                    <a:lnTo>
                      <a:pt x="4773" y="236062"/>
                    </a:lnTo>
                    <a:cubicBezTo>
                      <a:pt x="2137" y="236062"/>
                      <a:pt x="0" y="236062"/>
                      <a:pt x="0" y="236062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B480DCAE-F5E8-4BE3-9529-7BE1EF614A18}"/>
                  </a:ext>
                </a:extLst>
              </p:cNvPr>
              <p:cNvSpPr/>
              <p:nvPr/>
            </p:nvSpPr>
            <p:spPr>
              <a:xfrm>
                <a:off x="2509295" y="5689026"/>
                <a:ext cx="27061" cy="43546"/>
              </a:xfrm>
              <a:custGeom>
                <a:avLst/>
                <a:gdLst>
                  <a:gd name="connsiteX0" fmla="*/ 22289 w 27061"/>
                  <a:gd name="connsiteY0" fmla="*/ 0 h 43546"/>
                  <a:gd name="connsiteX1" fmla="*/ 27062 w 27061"/>
                  <a:gd name="connsiteY1" fmla="*/ 0 h 43546"/>
                  <a:gd name="connsiteX2" fmla="*/ 27062 w 27061"/>
                  <a:gd name="connsiteY2" fmla="*/ 43547 h 43546"/>
                  <a:gd name="connsiteX3" fmla="*/ 22289 w 27061"/>
                  <a:gd name="connsiteY3" fmla="*/ 43547 h 43546"/>
                  <a:gd name="connsiteX4" fmla="*/ 4773 w 27061"/>
                  <a:gd name="connsiteY4" fmla="*/ 43547 h 43546"/>
                  <a:gd name="connsiteX5" fmla="*/ 0 w 27061"/>
                  <a:gd name="connsiteY5" fmla="*/ 43547 h 43546"/>
                  <a:gd name="connsiteX6" fmla="*/ 0 w 27061"/>
                  <a:gd name="connsiteY6" fmla="*/ 0 h 43546"/>
                  <a:gd name="connsiteX7" fmla="*/ 4773 w 27061"/>
                  <a:gd name="connsiteY7" fmla="*/ 0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43546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43547"/>
                    </a:lnTo>
                    <a:cubicBezTo>
                      <a:pt x="27062" y="43547"/>
                      <a:pt x="24925" y="43547"/>
                      <a:pt x="22289" y="43547"/>
                    </a:cubicBezTo>
                    <a:lnTo>
                      <a:pt x="4773" y="43547"/>
                    </a:lnTo>
                    <a:cubicBezTo>
                      <a:pt x="2137" y="43547"/>
                      <a:pt x="0" y="43547"/>
                      <a:pt x="0" y="43547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845F0FF1-37C4-4713-97FF-6AE4DE161757}"/>
                  </a:ext>
                </a:extLst>
              </p:cNvPr>
              <p:cNvSpPr/>
              <p:nvPr/>
            </p:nvSpPr>
            <p:spPr>
              <a:xfrm>
                <a:off x="2316608" y="5477076"/>
                <a:ext cx="27061" cy="255495"/>
              </a:xfrm>
              <a:custGeom>
                <a:avLst/>
                <a:gdLst>
                  <a:gd name="connsiteX0" fmla="*/ 22289 w 27061"/>
                  <a:gd name="connsiteY0" fmla="*/ 0 h 255495"/>
                  <a:gd name="connsiteX1" fmla="*/ 27062 w 27061"/>
                  <a:gd name="connsiteY1" fmla="*/ 0 h 255495"/>
                  <a:gd name="connsiteX2" fmla="*/ 27062 w 27061"/>
                  <a:gd name="connsiteY2" fmla="*/ 255495 h 255495"/>
                  <a:gd name="connsiteX3" fmla="*/ 22289 w 27061"/>
                  <a:gd name="connsiteY3" fmla="*/ 255495 h 255495"/>
                  <a:gd name="connsiteX4" fmla="*/ 4773 w 27061"/>
                  <a:gd name="connsiteY4" fmla="*/ 255495 h 255495"/>
                  <a:gd name="connsiteX5" fmla="*/ 0 w 27061"/>
                  <a:gd name="connsiteY5" fmla="*/ 255495 h 255495"/>
                  <a:gd name="connsiteX6" fmla="*/ 0 w 27061"/>
                  <a:gd name="connsiteY6" fmla="*/ 0 h 255495"/>
                  <a:gd name="connsiteX7" fmla="*/ 4773 w 27061"/>
                  <a:gd name="connsiteY7" fmla="*/ 0 h 25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55495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55495"/>
                    </a:lnTo>
                    <a:cubicBezTo>
                      <a:pt x="27062" y="255495"/>
                      <a:pt x="24925" y="255495"/>
                      <a:pt x="22289" y="255495"/>
                    </a:cubicBezTo>
                    <a:lnTo>
                      <a:pt x="4773" y="255495"/>
                    </a:lnTo>
                    <a:cubicBezTo>
                      <a:pt x="2137" y="255495"/>
                      <a:pt x="0" y="255495"/>
                      <a:pt x="0" y="255495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5DF3C710-681F-4F0D-9126-49C4A54B6ACB}"/>
                  </a:ext>
                </a:extLst>
              </p:cNvPr>
              <p:cNvSpPr/>
              <p:nvPr/>
            </p:nvSpPr>
            <p:spPr>
              <a:xfrm>
                <a:off x="2235386" y="5526573"/>
                <a:ext cx="27061" cy="205997"/>
              </a:xfrm>
              <a:custGeom>
                <a:avLst/>
                <a:gdLst>
                  <a:gd name="connsiteX0" fmla="*/ 22289 w 27061"/>
                  <a:gd name="connsiteY0" fmla="*/ 0 h 205997"/>
                  <a:gd name="connsiteX1" fmla="*/ 27062 w 27061"/>
                  <a:gd name="connsiteY1" fmla="*/ 0 h 205997"/>
                  <a:gd name="connsiteX2" fmla="*/ 27062 w 27061"/>
                  <a:gd name="connsiteY2" fmla="*/ 205998 h 205997"/>
                  <a:gd name="connsiteX3" fmla="*/ 22289 w 27061"/>
                  <a:gd name="connsiteY3" fmla="*/ 205998 h 205997"/>
                  <a:gd name="connsiteX4" fmla="*/ 4773 w 27061"/>
                  <a:gd name="connsiteY4" fmla="*/ 205998 h 205997"/>
                  <a:gd name="connsiteX5" fmla="*/ 0 w 27061"/>
                  <a:gd name="connsiteY5" fmla="*/ 205998 h 205997"/>
                  <a:gd name="connsiteX6" fmla="*/ 0 w 27061"/>
                  <a:gd name="connsiteY6" fmla="*/ 0 h 205997"/>
                  <a:gd name="connsiteX7" fmla="*/ 4773 w 27061"/>
                  <a:gd name="connsiteY7" fmla="*/ 0 h 20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05997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05998"/>
                    </a:lnTo>
                    <a:cubicBezTo>
                      <a:pt x="27062" y="205998"/>
                      <a:pt x="24925" y="205998"/>
                      <a:pt x="22289" y="205998"/>
                    </a:cubicBezTo>
                    <a:lnTo>
                      <a:pt x="4773" y="205998"/>
                    </a:lnTo>
                    <a:cubicBezTo>
                      <a:pt x="2137" y="205998"/>
                      <a:pt x="0" y="205998"/>
                      <a:pt x="0" y="205998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8FD01ECF-21EA-45D5-BB66-520C0BE05903}"/>
                  </a:ext>
                </a:extLst>
              </p:cNvPr>
              <p:cNvSpPr/>
              <p:nvPr/>
            </p:nvSpPr>
            <p:spPr>
              <a:xfrm>
                <a:off x="2208322" y="5597750"/>
                <a:ext cx="27061" cy="134821"/>
              </a:xfrm>
              <a:custGeom>
                <a:avLst/>
                <a:gdLst>
                  <a:gd name="connsiteX0" fmla="*/ 22289 w 27061"/>
                  <a:gd name="connsiteY0" fmla="*/ 0 h 134821"/>
                  <a:gd name="connsiteX1" fmla="*/ 27062 w 27061"/>
                  <a:gd name="connsiteY1" fmla="*/ 0 h 134821"/>
                  <a:gd name="connsiteX2" fmla="*/ 27062 w 27061"/>
                  <a:gd name="connsiteY2" fmla="*/ 134821 h 134821"/>
                  <a:gd name="connsiteX3" fmla="*/ 22289 w 27061"/>
                  <a:gd name="connsiteY3" fmla="*/ 134821 h 134821"/>
                  <a:gd name="connsiteX4" fmla="*/ 4773 w 27061"/>
                  <a:gd name="connsiteY4" fmla="*/ 134821 h 134821"/>
                  <a:gd name="connsiteX5" fmla="*/ 0 w 27061"/>
                  <a:gd name="connsiteY5" fmla="*/ 134821 h 134821"/>
                  <a:gd name="connsiteX6" fmla="*/ 0 w 27061"/>
                  <a:gd name="connsiteY6" fmla="*/ 0 h 134821"/>
                  <a:gd name="connsiteX7" fmla="*/ 4773 w 27061"/>
                  <a:gd name="connsiteY7" fmla="*/ 0 h 13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13482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134821"/>
                    </a:lnTo>
                    <a:cubicBezTo>
                      <a:pt x="27062" y="134821"/>
                      <a:pt x="24925" y="134821"/>
                      <a:pt x="22289" y="134821"/>
                    </a:cubicBezTo>
                    <a:lnTo>
                      <a:pt x="4773" y="134821"/>
                    </a:lnTo>
                    <a:cubicBezTo>
                      <a:pt x="2137" y="134821"/>
                      <a:pt x="0" y="134821"/>
                      <a:pt x="0" y="134821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03001524-B1B2-4833-82CB-736B2151B5D9}"/>
                  </a:ext>
                </a:extLst>
              </p:cNvPr>
              <p:cNvSpPr/>
              <p:nvPr/>
            </p:nvSpPr>
            <p:spPr>
              <a:xfrm>
                <a:off x="2834153" y="5454980"/>
                <a:ext cx="27061" cy="277593"/>
              </a:xfrm>
              <a:custGeom>
                <a:avLst/>
                <a:gdLst>
                  <a:gd name="connsiteX0" fmla="*/ 22289 w 27061"/>
                  <a:gd name="connsiteY0" fmla="*/ 0 h 277593"/>
                  <a:gd name="connsiteX1" fmla="*/ 27062 w 27061"/>
                  <a:gd name="connsiteY1" fmla="*/ 0 h 277593"/>
                  <a:gd name="connsiteX2" fmla="*/ 27062 w 27061"/>
                  <a:gd name="connsiteY2" fmla="*/ 277593 h 277593"/>
                  <a:gd name="connsiteX3" fmla="*/ 22289 w 27061"/>
                  <a:gd name="connsiteY3" fmla="*/ 277593 h 277593"/>
                  <a:gd name="connsiteX4" fmla="*/ 4773 w 27061"/>
                  <a:gd name="connsiteY4" fmla="*/ 277593 h 277593"/>
                  <a:gd name="connsiteX5" fmla="*/ 0 w 27061"/>
                  <a:gd name="connsiteY5" fmla="*/ 277593 h 277593"/>
                  <a:gd name="connsiteX6" fmla="*/ 0 w 27061"/>
                  <a:gd name="connsiteY6" fmla="*/ 0 h 277593"/>
                  <a:gd name="connsiteX7" fmla="*/ 4773 w 27061"/>
                  <a:gd name="connsiteY7" fmla="*/ 0 h 27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77593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77593"/>
                    </a:lnTo>
                    <a:cubicBezTo>
                      <a:pt x="27062" y="277593"/>
                      <a:pt x="24925" y="277593"/>
                      <a:pt x="22289" y="277593"/>
                    </a:cubicBezTo>
                    <a:lnTo>
                      <a:pt x="4773" y="277593"/>
                    </a:lnTo>
                    <a:cubicBezTo>
                      <a:pt x="2137" y="277593"/>
                      <a:pt x="0" y="277593"/>
                      <a:pt x="0" y="277593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B375AADB-1DFF-485A-8BF1-9AA18B07E42B}"/>
                  </a:ext>
                </a:extLst>
              </p:cNvPr>
              <p:cNvSpPr/>
              <p:nvPr/>
            </p:nvSpPr>
            <p:spPr>
              <a:xfrm>
                <a:off x="2807091" y="5557181"/>
                <a:ext cx="27061" cy="175392"/>
              </a:xfrm>
              <a:custGeom>
                <a:avLst/>
                <a:gdLst>
                  <a:gd name="connsiteX0" fmla="*/ 22289 w 27061"/>
                  <a:gd name="connsiteY0" fmla="*/ 0 h 175392"/>
                  <a:gd name="connsiteX1" fmla="*/ 27062 w 27061"/>
                  <a:gd name="connsiteY1" fmla="*/ 0 h 175392"/>
                  <a:gd name="connsiteX2" fmla="*/ 27062 w 27061"/>
                  <a:gd name="connsiteY2" fmla="*/ 175393 h 175392"/>
                  <a:gd name="connsiteX3" fmla="*/ 22289 w 27061"/>
                  <a:gd name="connsiteY3" fmla="*/ 175393 h 175392"/>
                  <a:gd name="connsiteX4" fmla="*/ 4773 w 27061"/>
                  <a:gd name="connsiteY4" fmla="*/ 175393 h 175392"/>
                  <a:gd name="connsiteX5" fmla="*/ 0 w 27061"/>
                  <a:gd name="connsiteY5" fmla="*/ 175393 h 175392"/>
                  <a:gd name="connsiteX6" fmla="*/ 0 w 27061"/>
                  <a:gd name="connsiteY6" fmla="*/ 0 h 175392"/>
                  <a:gd name="connsiteX7" fmla="*/ 4773 w 27061"/>
                  <a:gd name="connsiteY7" fmla="*/ 0 h 17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175392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175393"/>
                    </a:lnTo>
                    <a:cubicBezTo>
                      <a:pt x="27062" y="175393"/>
                      <a:pt x="24925" y="175393"/>
                      <a:pt x="22289" y="175393"/>
                    </a:cubicBezTo>
                    <a:lnTo>
                      <a:pt x="4773" y="175393"/>
                    </a:lnTo>
                    <a:cubicBezTo>
                      <a:pt x="2137" y="175393"/>
                      <a:pt x="0" y="175393"/>
                      <a:pt x="0" y="175393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55CDC03B-3AE5-4BC1-8501-E964C2B8A4BE}"/>
                  </a:ext>
                </a:extLst>
              </p:cNvPr>
              <p:cNvSpPr/>
              <p:nvPr/>
            </p:nvSpPr>
            <p:spPr>
              <a:xfrm>
                <a:off x="2617581" y="5498280"/>
                <a:ext cx="27061" cy="234291"/>
              </a:xfrm>
              <a:custGeom>
                <a:avLst/>
                <a:gdLst>
                  <a:gd name="connsiteX0" fmla="*/ 22289 w 27061"/>
                  <a:gd name="connsiteY0" fmla="*/ 0 h 234291"/>
                  <a:gd name="connsiteX1" fmla="*/ 27062 w 27061"/>
                  <a:gd name="connsiteY1" fmla="*/ 0 h 234291"/>
                  <a:gd name="connsiteX2" fmla="*/ 27062 w 27061"/>
                  <a:gd name="connsiteY2" fmla="*/ 234291 h 234291"/>
                  <a:gd name="connsiteX3" fmla="*/ 22289 w 27061"/>
                  <a:gd name="connsiteY3" fmla="*/ 234291 h 234291"/>
                  <a:gd name="connsiteX4" fmla="*/ 4773 w 27061"/>
                  <a:gd name="connsiteY4" fmla="*/ 234291 h 234291"/>
                  <a:gd name="connsiteX5" fmla="*/ 0 w 27061"/>
                  <a:gd name="connsiteY5" fmla="*/ 234291 h 234291"/>
                  <a:gd name="connsiteX6" fmla="*/ 0 w 27061"/>
                  <a:gd name="connsiteY6" fmla="*/ 0 h 234291"/>
                  <a:gd name="connsiteX7" fmla="*/ 4773 w 27061"/>
                  <a:gd name="connsiteY7" fmla="*/ 0 h 2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3429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34291"/>
                    </a:lnTo>
                    <a:cubicBezTo>
                      <a:pt x="27062" y="234291"/>
                      <a:pt x="24925" y="234291"/>
                      <a:pt x="22289" y="234291"/>
                    </a:cubicBezTo>
                    <a:lnTo>
                      <a:pt x="4773" y="234291"/>
                    </a:lnTo>
                    <a:cubicBezTo>
                      <a:pt x="2137" y="234291"/>
                      <a:pt x="0" y="234291"/>
                      <a:pt x="0" y="234291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A73AA92E-A029-4400-8C17-EA2692C36653}"/>
                  </a:ext>
                </a:extLst>
              </p:cNvPr>
              <p:cNvSpPr/>
              <p:nvPr/>
            </p:nvSpPr>
            <p:spPr>
              <a:xfrm>
                <a:off x="2590517" y="5524805"/>
                <a:ext cx="27061" cy="207765"/>
              </a:xfrm>
              <a:custGeom>
                <a:avLst/>
                <a:gdLst>
                  <a:gd name="connsiteX0" fmla="*/ 22289 w 27061"/>
                  <a:gd name="connsiteY0" fmla="*/ 0 h 207765"/>
                  <a:gd name="connsiteX1" fmla="*/ 27062 w 27061"/>
                  <a:gd name="connsiteY1" fmla="*/ 0 h 207765"/>
                  <a:gd name="connsiteX2" fmla="*/ 27062 w 27061"/>
                  <a:gd name="connsiteY2" fmla="*/ 207766 h 207765"/>
                  <a:gd name="connsiteX3" fmla="*/ 22289 w 27061"/>
                  <a:gd name="connsiteY3" fmla="*/ 207766 h 207765"/>
                  <a:gd name="connsiteX4" fmla="*/ 4773 w 27061"/>
                  <a:gd name="connsiteY4" fmla="*/ 207766 h 207765"/>
                  <a:gd name="connsiteX5" fmla="*/ 0 w 27061"/>
                  <a:gd name="connsiteY5" fmla="*/ 207766 h 207765"/>
                  <a:gd name="connsiteX6" fmla="*/ 0 w 27061"/>
                  <a:gd name="connsiteY6" fmla="*/ 0 h 207765"/>
                  <a:gd name="connsiteX7" fmla="*/ 4773 w 27061"/>
                  <a:gd name="connsiteY7" fmla="*/ 0 h 20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07765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07766"/>
                    </a:lnTo>
                    <a:cubicBezTo>
                      <a:pt x="27062" y="207766"/>
                      <a:pt x="24925" y="207766"/>
                      <a:pt x="22289" y="207766"/>
                    </a:cubicBezTo>
                    <a:lnTo>
                      <a:pt x="4773" y="207766"/>
                    </a:lnTo>
                    <a:cubicBezTo>
                      <a:pt x="2137" y="207766"/>
                      <a:pt x="0" y="207766"/>
                      <a:pt x="0" y="207766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1F4489BC-BF61-493A-9C98-39350513C813}"/>
                  </a:ext>
                </a:extLst>
              </p:cNvPr>
              <p:cNvSpPr/>
              <p:nvPr/>
            </p:nvSpPr>
            <p:spPr>
              <a:xfrm>
                <a:off x="2725867" y="5388419"/>
                <a:ext cx="27061" cy="344151"/>
              </a:xfrm>
              <a:custGeom>
                <a:avLst/>
                <a:gdLst>
                  <a:gd name="connsiteX0" fmla="*/ 22289 w 27061"/>
                  <a:gd name="connsiteY0" fmla="*/ 0 h 344151"/>
                  <a:gd name="connsiteX1" fmla="*/ 27062 w 27061"/>
                  <a:gd name="connsiteY1" fmla="*/ 0 h 344151"/>
                  <a:gd name="connsiteX2" fmla="*/ 27062 w 27061"/>
                  <a:gd name="connsiteY2" fmla="*/ 344152 h 344151"/>
                  <a:gd name="connsiteX3" fmla="*/ 22289 w 27061"/>
                  <a:gd name="connsiteY3" fmla="*/ 344152 h 344151"/>
                  <a:gd name="connsiteX4" fmla="*/ 4773 w 27061"/>
                  <a:gd name="connsiteY4" fmla="*/ 344152 h 344151"/>
                  <a:gd name="connsiteX5" fmla="*/ 0 w 27061"/>
                  <a:gd name="connsiteY5" fmla="*/ 344152 h 344151"/>
                  <a:gd name="connsiteX6" fmla="*/ 0 w 27061"/>
                  <a:gd name="connsiteY6" fmla="*/ 0 h 344151"/>
                  <a:gd name="connsiteX7" fmla="*/ 4773 w 27061"/>
                  <a:gd name="connsiteY7" fmla="*/ 0 h 3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34415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344152"/>
                    </a:lnTo>
                    <a:cubicBezTo>
                      <a:pt x="27062" y="344152"/>
                      <a:pt x="24925" y="344152"/>
                      <a:pt x="22289" y="344152"/>
                    </a:cubicBezTo>
                    <a:lnTo>
                      <a:pt x="4773" y="344152"/>
                    </a:lnTo>
                    <a:cubicBezTo>
                      <a:pt x="2137" y="344152"/>
                      <a:pt x="0" y="344152"/>
                      <a:pt x="0" y="344152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AAC255E9-F70A-467E-AB69-0A1C279724CB}"/>
                  </a:ext>
                </a:extLst>
              </p:cNvPr>
              <p:cNvSpPr/>
              <p:nvPr/>
            </p:nvSpPr>
            <p:spPr>
              <a:xfrm>
                <a:off x="2698805" y="5404998"/>
                <a:ext cx="27061" cy="327573"/>
              </a:xfrm>
              <a:custGeom>
                <a:avLst/>
                <a:gdLst>
                  <a:gd name="connsiteX0" fmla="*/ 22289 w 27061"/>
                  <a:gd name="connsiteY0" fmla="*/ 0 h 327573"/>
                  <a:gd name="connsiteX1" fmla="*/ 27062 w 27061"/>
                  <a:gd name="connsiteY1" fmla="*/ 0 h 327573"/>
                  <a:gd name="connsiteX2" fmla="*/ 27062 w 27061"/>
                  <a:gd name="connsiteY2" fmla="*/ 327573 h 327573"/>
                  <a:gd name="connsiteX3" fmla="*/ 22289 w 27061"/>
                  <a:gd name="connsiteY3" fmla="*/ 327573 h 327573"/>
                  <a:gd name="connsiteX4" fmla="*/ 4773 w 27061"/>
                  <a:gd name="connsiteY4" fmla="*/ 327573 h 327573"/>
                  <a:gd name="connsiteX5" fmla="*/ 0 w 27061"/>
                  <a:gd name="connsiteY5" fmla="*/ 327573 h 327573"/>
                  <a:gd name="connsiteX6" fmla="*/ 0 w 27061"/>
                  <a:gd name="connsiteY6" fmla="*/ 0 h 327573"/>
                  <a:gd name="connsiteX7" fmla="*/ 4773 w 27061"/>
                  <a:gd name="connsiteY7" fmla="*/ 0 h 32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327573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327573"/>
                    </a:lnTo>
                    <a:cubicBezTo>
                      <a:pt x="27062" y="327573"/>
                      <a:pt x="24925" y="327573"/>
                      <a:pt x="22289" y="327573"/>
                    </a:cubicBezTo>
                    <a:lnTo>
                      <a:pt x="4773" y="327573"/>
                    </a:lnTo>
                    <a:cubicBezTo>
                      <a:pt x="2137" y="327573"/>
                      <a:pt x="0" y="327573"/>
                      <a:pt x="0" y="327573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DE858747-6974-420A-9A7B-49102231F758}"/>
                  </a:ext>
                </a:extLst>
              </p:cNvPr>
              <p:cNvSpPr/>
              <p:nvPr/>
            </p:nvSpPr>
            <p:spPr>
              <a:xfrm>
                <a:off x="2942439" y="5388419"/>
                <a:ext cx="27061" cy="344151"/>
              </a:xfrm>
              <a:custGeom>
                <a:avLst/>
                <a:gdLst>
                  <a:gd name="connsiteX0" fmla="*/ 22289 w 27061"/>
                  <a:gd name="connsiteY0" fmla="*/ 0 h 344151"/>
                  <a:gd name="connsiteX1" fmla="*/ 27062 w 27061"/>
                  <a:gd name="connsiteY1" fmla="*/ 0 h 344151"/>
                  <a:gd name="connsiteX2" fmla="*/ 27062 w 27061"/>
                  <a:gd name="connsiteY2" fmla="*/ 344152 h 344151"/>
                  <a:gd name="connsiteX3" fmla="*/ 22289 w 27061"/>
                  <a:gd name="connsiteY3" fmla="*/ 344152 h 344151"/>
                  <a:gd name="connsiteX4" fmla="*/ 4773 w 27061"/>
                  <a:gd name="connsiteY4" fmla="*/ 344152 h 344151"/>
                  <a:gd name="connsiteX5" fmla="*/ 0 w 27061"/>
                  <a:gd name="connsiteY5" fmla="*/ 344152 h 344151"/>
                  <a:gd name="connsiteX6" fmla="*/ 0 w 27061"/>
                  <a:gd name="connsiteY6" fmla="*/ 0 h 344151"/>
                  <a:gd name="connsiteX7" fmla="*/ 4773 w 27061"/>
                  <a:gd name="connsiteY7" fmla="*/ 0 h 3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34415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344152"/>
                    </a:lnTo>
                    <a:cubicBezTo>
                      <a:pt x="27062" y="344152"/>
                      <a:pt x="24925" y="344152"/>
                      <a:pt x="22289" y="344152"/>
                    </a:cubicBezTo>
                    <a:lnTo>
                      <a:pt x="4773" y="344152"/>
                    </a:lnTo>
                    <a:cubicBezTo>
                      <a:pt x="2137" y="344152"/>
                      <a:pt x="0" y="344152"/>
                      <a:pt x="0" y="344152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12F22966-8F21-44B6-96D4-28BA5B2DDFD6}"/>
                  </a:ext>
                </a:extLst>
              </p:cNvPr>
              <p:cNvSpPr/>
              <p:nvPr/>
            </p:nvSpPr>
            <p:spPr>
              <a:xfrm>
                <a:off x="2915377" y="5496512"/>
                <a:ext cx="27061" cy="236061"/>
              </a:xfrm>
              <a:custGeom>
                <a:avLst/>
                <a:gdLst>
                  <a:gd name="connsiteX0" fmla="*/ 22289 w 27061"/>
                  <a:gd name="connsiteY0" fmla="*/ 0 h 236061"/>
                  <a:gd name="connsiteX1" fmla="*/ 27062 w 27061"/>
                  <a:gd name="connsiteY1" fmla="*/ 0 h 236061"/>
                  <a:gd name="connsiteX2" fmla="*/ 27062 w 27061"/>
                  <a:gd name="connsiteY2" fmla="*/ 236062 h 236061"/>
                  <a:gd name="connsiteX3" fmla="*/ 22289 w 27061"/>
                  <a:gd name="connsiteY3" fmla="*/ 236062 h 236061"/>
                  <a:gd name="connsiteX4" fmla="*/ 4773 w 27061"/>
                  <a:gd name="connsiteY4" fmla="*/ 236062 h 236061"/>
                  <a:gd name="connsiteX5" fmla="*/ 0 w 27061"/>
                  <a:gd name="connsiteY5" fmla="*/ 236062 h 236061"/>
                  <a:gd name="connsiteX6" fmla="*/ 0 w 27061"/>
                  <a:gd name="connsiteY6" fmla="*/ 0 h 236061"/>
                  <a:gd name="connsiteX7" fmla="*/ 4773 w 27061"/>
                  <a:gd name="connsiteY7" fmla="*/ 0 h 23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3606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36062"/>
                    </a:lnTo>
                    <a:cubicBezTo>
                      <a:pt x="27062" y="236062"/>
                      <a:pt x="24925" y="236062"/>
                      <a:pt x="22289" y="236062"/>
                    </a:cubicBezTo>
                    <a:lnTo>
                      <a:pt x="4773" y="236062"/>
                    </a:lnTo>
                    <a:cubicBezTo>
                      <a:pt x="2137" y="236062"/>
                      <a:pt x="0" y="236062"/>
                      <a:pt x="0" y="236062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C795005A-6A90-4471-B6D8-FF38C9424A09}"/>
                  </a:ext>
                </a:extLst>
              </p:cNvPr>
              <p:cNvSpPr/>
              <p:nvPr/>
            </p:nvSpPr>
            <p:spPr>
              <a:xfrm>
                <a:off x="3050724" y="5526573"/>
                <a:ext cx="27061" cy="205997"/>
              </a:xfrm>
              <a:custGeom>
                <a:avLst/>
                <a:gdLst>
                  <a:gd name="connsiteX0" fmla="*/ 22289 w 27061"/>
                  <a:gd name="connsiteY0" fmla="*/ 0 h 205997"/>
                  <a:gd name="connsiteX1" fmla="*/ 27062 w 27061"/>
                  <a:gd name="connsiteY1" fmla="*/ 0 h 205997"/>
                  <a:gd name="connsiteX2" fmla="*/ 27062 w 27061"/>
                  <a:gd name="connsiteY2" fmla="*/ 205998 h 205997"/>
                  <a:gd name="connsiteX3" fmla="*/ 22289 w 27061"/>
                  <a:gd name="connsiteY3" fmla="*/ 205998 h 205997"/>
                  <a:gd name="connsiteX4" fmla="*/ 4773 w 27061"/>
                  <a:gd name="connsiteY4" fmla="*/ 205998 h 205997"/>
                  <a:gd name="connsiteX5" fmla="*/ 0 w 27061"/>
                  <a:gd name="connsiteY5" fmla="*/ 205998 h 205997"/>
                  <a:gd name="connsiteX6" fmla="*/ 0 w 27061"/>
                  <a:gd name="connsiteY6" fmla="*/ 0 h 205997"/>
                  <a:gd name="connsiteX7" fmla="*/ 4773 w 27061"/>
                  <a:gd name="connsiteY7" fmla="*/ 0 h 20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205997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205998"/>
                    </a:lnTo>
                    <a:cubicBezTo>
                      <a:pt x="27062" y="205998"/>
                      <a:pt x="24925" y="205998"/>
                      <a:pt x="22289" y="205998"/>
                    </a:cubicBezTo>
                    <a:lnTo>
                      <a:pt x="4773" y="205998"/>
                    </a:lnTo>
                    <a:cubicBezTo>
                      <a:pt x="2137" y="205998"/>
                      <a:pt x="0" y="205998"/>
                      <a:pt x="0" y="205998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125AF7DB-34EF-4CA0-89CD-FFE71ACB3D0E}"/>
                  </a:ext>
                </a:extLst>
              </p:cNvPr>
              <p:cNvSpPr/>
              <p:nvPr/>
            </p:nvSpPr>
            <p:spPr>
              <a:xfrm>
                <a:off x="3023663" y="5597750"/>
                <a:ext cx="27061" cy="134821"/>
              </a:xfrm>
              <a:custGeom>
                <a:avLst/>
                <a:gdLst>
                  <a:gd name="connsiteX0" fmla="*/ 22289 w 27061"/>
                  <a:gd name="connsiteY0" fmla="*/ 0 h 134821"/>
                  <a:gd name="connsiteX1" fmla="*/ 27062 w 27061"/>
                  <a:gd name="connsiteY1" fmla="*/ 0 h 134821"/>
                  <a:gd name="connsiteX2" fmla="*/ 27062 w 27061"/>
                  <a:gd name="connsiteY2" fmla="*/ 134821 h 134821"/>
                  <a:gd name="connsiteX3" fmla="*/ 22289 w 27061"/>
                  <a:gd name="connsiteY3" fmla="*/ 134821 h 134821"/>
                  <a:gd name="connsiteX4" fmla="*/ 4773 w 27061"/>
                  <a:gd name="connsiteY4" fmla="*/ 134821 h 134821"/>
                  <a:gd name="connsiteX5" fmla="*/ 0 w 27061"/>
                  <a:gd name="connsiteY5" fmla="*/ 134821 h 134821"/>
                  <a:gd name="connsiteX6" fmla="*/ 0 w 27061"/>
                  <a:gd name="connsiteY6" fmla="*/ 0 h 134821"/>
                  <a:gd name="connsiteX7" fmla="*/ 4773 w 27061"/>
                  <a:gd name="connsiteY7" fmla="*/ 0 h 13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61" h="134821">
                    <a:moveTo>
                      <a:pt x="22289" y="0"/>
                    </a:moveTo>
                    <a:cubicBezTo>
                      <a:pt x="24925" y="0"/>
                      <a:pt x="27062" y="0"/>
                      <a:pt x="27062" y="0"/>
                    </a:cubicBezTo>
                    <a:lnTo>
                      <a:pt x="27062" y="134821"/>
                    </a:lnTo>
                    <a:cubicBezTo>
                      <a:pt x="27062" y="134821"/>
                      <a:pt x="24925" y="134821"/>
                      <a:pt x="22289" y="134821"/>
                    </a:cubicBezTo>
                    <a:lnTo>
                      <a:pt x="4773" y="134821"/>
                    </a:lnTo>
                    <a:cubicBezTo>
                      <a:pt x="2137" y="134821"/>
                      <a:pt x="0" y="134821"/>
                      <a:pt x="0" y="134821"/>
                    </a:cubicBezTo>
                    <a:lnTo>
                      <a:pt x="0" y="0"/>
                    </a:lnTo>
                    <a:cubicBezTo>
                      <a:pt x="0" y="0"/>
                      <a:pt x="2137" y="0"/>
                      <a:pt x="4773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F158D8A1-0DBE-4B0C-A196-31BE2240C45D}"/>
                  </a:ext>
                </a:extLst>
              </p:cNvPr>
              <p:cNvSpPr/>
              <p:nvPr/>
            </p:nvSpPr>
            <p:spPr>
              <a:xfrm>
                <a:off x="1434524" y="6107494"/>
                <a:ext cx="79975" cy="747885"/>
              </a:xfrm>
              <a:custGeom>
                <a:avLst/>
                <a:gdLst>
                  <a:gd name="connsiteX0" fmla="*/ 4809 w 79975"/>
                  <a:gd name="connsiteY0" fmla="*/ 747885 h 747885"/>
                  <a:gd name="connsiteX1" fmla="*/ 0 w 79975"/>
                  <a:gd name="connsiteY1" fmla="*/ 746962 h 747885"/>
                  <a:gd name="connsiteX2" fmla="*/ 75168 w 79975"/>
                  <a:gd name="connsiteY2" fmla="*/ 0 h 747885"/>
                  <a:gd name="connsiteX3" fmla="*/ 79975 w 79975"/>
                  <a:gd name="connsiteY3" fmla="*/ 926 h 747885"/>
                  <a:gd name="connsiteX4" fmla="*/ 4809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4809" y="747885"/>
                    </a:moveTo>
                    <a:lnTo>
                      <a:pt x="0" y="746962"/>
                    </a:lnTo>
                    <a:lnTo>
                      <a:pt x="75168" y="0"/>
                    </a:lnTo>
                    <a:lnTo>
                      <a:pt x="79975" y="926"/>
                    </a:lnTo>
                    <a:lnTo>
                      <a:pt x="4809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229D82A5-5689-47C0-87C2-C970AE67AE0F}"/>
                  </a:ext>
                </a:extLst>
              </p:cNvPr>
              <p:cNvSpPr/>
              <p:nvPr/>
            </p:nvSpPr>
            <p:spPr>
              <a:xfrm>
                <a:off x="1714417" y="6107494"/>
                <a:ext cx="79975" cy="747885"/>
              </a:xfrm>
              <a:custGeom>
                <a:avLst/>
                <a:gdLst>
                  <a:gd name="connsiteX0" fmla="*/ 4807 w 79975"/>
                  <a:gd name="connsiteY0" fmla="*/ 747885 h 747885"/>
                  <a:gd name="connsiteX1" fmla="*/ 0 w 79975"/>
                  <a:gd name="connsiteY1" fmla="*/ 746962 h 747885"/>
                  <a:gd name="connsiteX2" fmla="*/ 75166 w 79975"/>
                  <a:gd name="connsiteY2" fmla="*/ 0 h 747885"/>
                  <a:gd name="connsiteX3" fmla="*/ 79975 w 79975"/>
                  <a:gd name="connsiteY3" fmla="*/ 926 h 747885"/>
                  <a:gd name="connsiteX4" fmla="*/ 4807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4807" y="747885"/>
                    </a:moveTo>
                    <a:lnTo>
                      <a:pt x="0" y="746962"/>
                    </a:lnTo>
                    <a:lnTo>
                      <a:pt x="75166" y="0"/>
                    </a:lnTo>
                    <a:lnTo>
                      <a:pt x="79975" y="926"/>
                    </a:lnTo>
                    <a:lnTo>
                      <a:pt x="4807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BBFE39EA-6D4E-4FE5-ADF5-0A75304D3DCD}"/>
                  </a:ext>
                </a:extLst>
              </p:cNvPr>
              <p:cNvSpPr/>
              <p:nvPr/>
            </p:nvSpPr>
            <p:spPr>
              <a:xfrm>
                <a:off x="2262742" y="6107494"/>
                <a:ext cx="79977" cy="747885"/>
              </a:xfrm>
              <a:custGeom>
                <a:avLst/>
                <a:gdLst>
                  <a:gd name="connsiteX0" fmla="*/ 75168 w 79977"/>
                  <a:gd name="connsiteY0" fmla="*/ 747885 h 747885"/>
                  <a:gd name="connsiteX1" fmla="*/ 79978 w 79977"/>
                  <a:gd name="connsiteY1" fmla="*/ 746962 h 747885"/>
                  <a:gd name="connsiteX2" fmla="*/ 4809 w 79977"/>
                  <a:gd name="connsiteY2" fmla="*/ 0 h 747885"/>
                  <a:gd name="connsiteX3" fmla="*/ 0 w 79977"/>
                  <a:gd name="connsiteY3" fmla="*/ 926 h 747885"/>
                  <a:gd name="connsiteX4" fmla="*/ 75168 w 79977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7" h="747885">
                    <a:moveTo>
                      <a:pt x="75168" y="747885"/>
                    </a:moveTo>
                    <a:lnTo>
                      <a:pt x="79978" y="746962"/>
                    </a:lnTo>
                    <a:lnTo>
                      <a:pt x="4809" y="0"/>
                    </a:lnTo>
                    <a:lnTo>
                      <a:pt x="0" y="926"/>
                    </a:lnTo>
                    <a:lnTo>
                      <a:pt x="75168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10298787-177C-4F33-8764-E192830CA98F}"/>
                  </a:ext>
                </a:extLst>
              </p:cNvPr>
              <p:cNvSpPr/>
              <p:nvPr/>
            </p:nvSpPr>
            <p:spPr>
              <a:xfrm>
                <a:off x="1982851" y="6107494"/>
                <a:ext cx="79975" cy="747885"/>
              </a:xfrm>
              <a:custGeom>
                <a:avLst/>
                <a:gdLst>
                  <a:gd name="connsiteX0" fmla="*/ 75166 w 79975"/>
                  <a:gd name="connsiteY0" fmla="*/ 747885 h 747885"/>
                  <a:gd name="connsiteX1" fmla="*/ 79975 w 79975"/>
                  <a:gd name="connsiteY1" fmla="*/ 746962 h 747885"/>
                  <a:gd name="connsiteX2" fmla="*/ 4807 w 79975"/>
                  <a:gd name="connsiteY2" fmla="*/ 0 h 747885"/>
                  <a:gd name="connsiteX3" fmla="*/ 0 w 79975"/>
                  <a:gd name="connsiteY3" fmla="*/ 926 h 747885"/>
                  <a:gd name="connsiteX4" fmla="*/ 75166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75166" y="747885"/>
                    </a:moveTo>
                    <a:lnTo>
                      <a:pt x="79975" y="746962"/>
                    </a:lnTo>
                    <a:lnTo>
                      <a:pt x="4807" y="0"/>
                    </a:lnTo>
                    <a:lnTo>
                      <a:pt x="0" y="926"/>
                    </a:lnTo>
                    <a:lnTo>
                      <a:pt x="75166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A1D7B7B6-408C-499F-8C0B-96F782875597}"/>
                  </a:ext>
                </a:extLst>
              </p:cNvPr>
              <p:cNvSpPr/>
              <p:nvPr/>
            </p:nvSpPr>
            <p:spPr>
              <a:xfrm rot="21143700">
                <a:off x="1975413" y="5777627"/>
                <a:ext cx="4897" cy="331802"/>
              </a:xfrm>
              <a:custGeom>
                <a:avLst/>
                <a:gdLst>
                  <a:gd name="connsiteX0" fmla="*/ 0 w 4897"/>
                  <a:gd name="connsiteY0" fmla="*/ 0 h 331802"/>
                  <a:gd name="connsiteX1" fmla="*/ 4898 w 4897"/>
                  <a:gd name="connsiteY1" fmla="*/ 0 h 331802"/>
                  <a:gd name="connsiteX2" fmla="*/ 4898 w 4897"/>
                  <a:gd name="connsiteY2" fmla="*/ 331802 h 331802"/>
                  <a:gd name="connsiteX3" fmla="*/ 0 w 4897"/>
                  <a:gd name="connsiteY3" fmla="*/ 331802 h 33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" h="331802">
                    <a:moveTo>
                      <a:pt x="0" y="0"/>
                    </a:moveTo>
                    <a:lnTo>
                      <a:pt x="4898" y="0"/>
                    </a:lnTo>
                    <a:lnTo>
                      <a:pt x="4898" y="331802"/>
                    </a:lnTo>
                    <a:lnTo>
                      <a:pt x="0" y="331802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FBE42FFF-B9B3-41B9-A9E1-922EE252C761}"/>
                  </a:ext>
                </a:extLst>
              </p:cNvPr>
              <p:cNvSpPr/>
              <p:nvPr/>
            </p:nvSpPr>
            <p:spPr>
              <a:xfrm rot="21143700">
                <a:off x="1471390" y="5777623"/>
                <a:ext cx="4897" cy="331802"/>
              </a:xfrm>
              <a:custGeom>
                <a:avLst/>
                <a:gdLst>
                  <a:gd name="connsiteX0" fmla="*/ 0 w 4897"/>
                  <a:gd name="connsiteY0" fmla="*/ 0 h 331802"/>
                  <a:gd name="connsiteX1" fmla="*/ 4898 w 4897"/>
                  <a:gd name="connsiteY1" fmla="*/ 0 h 331802"/>
                  <a:gd name="connsiteX2" fmla="*/ 4898 w 4897"/>
                  <a:gd name="connsiteY2" fmla="*/ 331802 h 331802"/>
                  <a:gd name="connsiteX3" fmla="*/ 0 w 4897"/>
                  <a:gd name="connsiteY3" fmla="*/ 331802 h 33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" h="331802">
                    <a:moveTo>
                      <a:pt x="0" y="0"/>
                    </a:moveTo>
                    <a:lnTo>
                      <a:pt x="4898" y="0"/>
                    </a:lnTo>
                    <a:lnTo>
                      <a:pt x="4898" y="331802"/>
                    </a:lnTo>
                    <a:lnTo>
                      <a:pt x="0" y="331802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3875639B-9725-42A2-AD70-DE38CCE56BEE}"/>
                  </a:ext>
                </a:extLst>
              </p:cNvPr>
              <p:cNvSpPr/>
              <p:nvPr/>
            </p:nvSpPr>
            <p:spPr>
              <a:xfrm>
                <a:off x="1484746" y="6083873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25CF5B3B-59AD-4BC5-9020-C226E942BA53}"/>
                  </a:ext>
                </a:extLst>
              </p:cNvPr>
              <p:cNvSpPr/>
              <p:nvPr/>
            </p:nvSpPr>
            <p:spPr>
              <a:xfrm>
                <a:off x="1484746" y="6083873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36B34B65-872B-4F50-9E2A-BD366973DF48}"/>
                  </a:ext>
                </a:extLst>
              </p:cNvPr>
              <p:cNvSpPr/>
              <p:nvPr/>
            </p:nvSpPr>
            <p:spPr>
              <a:xfrm>
                <a:off x="1482553" y="6081423"/>
                <a:ext cx="546060" cy="53070"/>
              </a:xfrm>
              <a:custGeom>
                <a:avLst/>
                <a:gdLst>
                  <a:gd name="connsiteX0" fmla="*/ 519269 w 546060"/>
                  <a:gd name="connsiteY0" fmla="*/ 53069 h 53070"/>
                  <a:gd name="connsiteX1" fmla="*/ 26279 w 546060"/>
                  <a:gd name="connsiteY1" fmla="*/ 53069 h 53070"/>
                  <a:gd name="connsiteX2" fmla="*/ 1 w 546060"/>
                  <a:gd name="connsiteY2" fmla="*/ 26279 h 53070"/>
                  <a:gd name="connsiteX3" fmla="*/ 26279 w 546060"/>
                  <a:gd name="connsiteY3" fmla="*/ 1 h 53070"/>
                  <a:gd name="connsiteX4" fmla="*/ 519269 w 546060"/>
                  <a:gd name="connsiteY4" fmla="*/ 1 h 53070"/>
                  <a:gd name="connsiteX5" fmla="*/ 546059 w 546060"/>
                  <a:gd name="connsiteY5" fmla="*/ 26279 h 53070"/>
                  <a:gd name="connsiteX6" fmla="*/ 519778 w 546060"/>
                  <a:gd name="connsiteY6" fmla="*/ 53069 h 53070"/>
                  <a:gd name="connsiteX7" fmla="*/ 519269 w 546060"/>
                  <a:gd name="connsiteY7" fmla="*/ 53069 h 53070"/>
                  <a:gd name="connsiteX8" fmla="*/ 26279 w 546060"/>
                  <a:gd name="connsiteY8" fmla="*/ 4899 h 53070"/>
                  <a:gd name="connsiteX9" fmla="*/ 4872 w 546060"/>
                  <a:gd name="connsiteY9" fmla="*/ 26767 h 53070"/>
                  <a:gd name="connsiteX10" fmla="*/ 26279 w 546060"/>
                  <a:gd name="connsiteY10" fmla="*/ 48172 h 53070"/>
                  <a:gd name="connsiteX11" fmla="*/ 519269 w 546060"/>
                  <a:gd name="connsiteY11" fmla="*/ 48172 h 53070"/>
                  <a:gd name="connsiteX12" fmla="*/ 541137 w 546060"/>
                  <a:gd name="connsiteY12" fmla="*/ 26767 h 53070"/>
                  <a:gd name="connsiteX13" fmla="*/ 519729 w 546060"/>
                  <a:gd name="connsiteY13" fmla="*/ 4899 h 53070"/>
                  <a:gd name="connsiteX14" fmla="*/ 519269 w 546060"/>
                  <a:gd name="connsiteY14" fmla="*/ 4899 h 5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6060" h="53070">
                    <a:moveTo>
                      <a:pt x="519269" y="53069"/>
                    </a:moveTo>
                    <a:lnTo>
                      <a:pt x="26279" y="53069"/>
                    </a:lnTo>
                    <a:cubicBezTo>
                      <a:pt x="11626" y="52930"/>
                      <a:pt x="-141" y="40935"/>
                      <a:pt x="1" y="26279"/>
                    </a:cubicBezTo>
                    <a:cubicBezTo>
                      <a:pt x="138" y="11824"/>
                      <a:pt x="11824" y="141"/>
                      <a:pt x="26279" y="1"/>
                    </a:cubicBezTo>
                    <a:lnTo>
                      <a:pt x="519269" y="1"/>
                    </a:lnTo>
                    <a:cubicBezTo>
                      <a:pt x="533923" y="-138"/>
                      <a:pt x="545917" y="11626"/>
                      <a:pt x="546059" y="26279"/>
                    </a:cubicBezTo>
                    <a:cubicBezTo>
                      <a:pt x="546198" y="40935"/>
                      <a:pt x="534432" y="52927"/>
                      <a:pt x="519778" y="53069"/>
                    </a:cubicBezTo>
                    <a:cubicBezTo>
                      <a:pt x="519609" y="53072"/>
                      <a:pt x="519438" y="53072"/>
                      <a:pt x="519269" y="53069"/>
                    </a:cubicBezTo>
                    <a:close/>
                    <a:moveTo>
                      <a:pt x="26279" y="4899"/>
                    </a:moveTo>
                    <a:cubicBezTo>
                      <a:pt x="14329" y="5026"/>
                      <a:pt x="4747" y="14816"/>
                      <a:pt x="4872" y="26767"/>
                    </a:cubicBezTo>
                    <a:cubicBezTo>
                      <a:pt x="4999" y="38536"/>
                      <a:pt x="14510" y="48047"/>
                      <a:pt x="26279" y="48172"/>
                    </a:cubicBezTo>
                    <a:lnTo>
                      <a:pt x="519269" y="48172"/>
                    </a:lnTo>
                    <a:cubicBezTo>
                      <a:pt x="531219" y="48299"/>
                      <a:pt x="541009" y="38714"/>
                      <a:pt x="541137" y="26767"/>
                    </a:cubicBezTo>
                    <a:cubicBezTo>
                      <a:pt x="541262" y="14816"/>
                      <a:pt x="531680" y="5026"/>
                      <a:pt x="519729" y="4899"/>
                    </a:cubicBezTo>
                    <a:cubicBezTo>
                      <a:pt x="519575" y="4896"/>
                      <a:pt x="519423" y="4896"/>
                      <a:pt x="519269" y="4899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9501786A-C87F-49A5-AEDF-3850ABE60B55}"/>
                  </a:ext>
                </a:extLst>
              </p:cNvPr>
              <p:cNvSpPr/>
              <p:nvPr/>
            </p:nvSpPr>
            <p:spPr>
              <a:xfrm>
                <a:off x="1755329" y="6083873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D5C24096-2EA6-4DAB-A382-2F4B6E413601}"/>
                  </a:ext>
                </a:extLst>
              </p:cNvPr>
              <p:cNvSpPr/>
              <p:nvPr/>
            </p:nvSpPr>
            <p:spPr>
              <a:xfrm>
                <a:off x="1753128" y="6081423"/>
                <a:ext cx="546065" cy="53070"/>
              </a:xfrm>
              <a:custGeom>
                <a:avLst/>
                <a:gdLst>
                  <a:gd name="connsiteX0" fmla="*/ 519274 w 546065"/>
                  <a:gd name="connsiteY0" fmla="*/ 53069 h 53070"/>
                  <a:gd name="connsiteX1" fmla="*/ 26279 w 546065"/>
                  <a:gd name="connsiteY1" fmla="*/ 53069 h 53070"/>
                  <a:gd name="connsiteX2" fmla="*/ 1 w 546065"/>
                  <a:gd name="connsiteY2" fmla="*/ 26279 h 53070"/>
                  <a:gd name="connsiteX3" fmla="*/ 26279 w 546065"/>
                  <a:gd name="connsiteY3" fmla="*/ 1 h 53070"/>
                  <a:gd name="connsiteX4" fmla="*/ 519274 w 546065"/>
                  <a:gd name="connsiteY4" fmla="*/ 1 h 53070"/>
                  <a:gd name="connsiteX5" fmla="*/ 546064 w 546065"/>
                  <a:gd name="connsiteY5" fmla="*/ 26279 h 53070"/>
                  <a:gd name="connsiteX6" fmla="*/ 519783 w 546065"/>
                  <a:gd name="connsiteY6" fmla="*/ 53069 h 53070"/>
                  <a:gd name="connsiteX7" fmla="*/ 519274 w 546065"/>
                  <a:gd name="connsiteY7" fmla="*/ 53069 h 53070"/>
                  <a:gd name="connsiteX8" fmla="*/ 26279 w 546065"/>
                  <a:gd name="connsiteY8" fmla="*/ 4899 h 53070"/>
                  <a:gd name="connsiteX9" fmla="*/ 4872 w 546065"/>
                  <a:gd name="connsiteY9" fmla="*/ 26767 h 53070"/>
                  <a:gd name="connsiteX10" fmla="*/ 26279 w 546065"/>
                  <a:gd name="connsiteY10" fmla="*/ 48172 h 53070"/>
                  <a:gd name="connsiteX11" fmla="*/ 519274 w 546065"/>
                  <a:gd name="connsiteY11" fmla="*/ 48172 h 53070"/>
                  <a:gd name="connsiteX12" fmla="*/ 541142 w 546065"/>
                  <a:gd name="connsiteY12" fmla="*/ 26767 h 53070"/>
                  <a:gd name="connsiteX13" fmla="*/ 519734 w 546065"/>
                  <a:gd name="connsiteY13" fmla="*/ 4899 h 53070"/>
                  <a:gd name="connsiteX14" fmla="*/ 519274 w 546065"/>
                  <a:gd name="connsiteY14" fmla="*/ 4899 h 5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6065" h="53070">
                    <a:moveTo>
                      <a:pt x="519274" y="53069"/>
                    </a:moveTo>
                    <a:lnTo>
                      <a:pt x="26279" y="53069"/>
                    </a:lnTo>
                    <a:cubicBezTo>
                      <a:pt x="11626" y="52930"/>
                      <a:pt x="-141" y="40935"/>
                      <a:pt x="1" y="26279"/>
                    </a:cubicBezTo>
                    <a:cubicBezTo>
                      <a:pt x="138" y="11824"/>
                      <a:pt x="11824" y="141"/>
                      <a:pt x="26279" y="1"/>
                    </a:cubicBezTo>
                    <a:lnTo>
                      <a:pt x="519274" y="1"/>
                    </a:lnTo>
                    <a:cubicBezTo>
                      <a:pt x="533928" y="-138"/>
                      <a:pt x="545922" y="11626"/>
                      <a:pt x="546064" y="26279"/>
                    </a:cubicBezTo>
                    <a:cubicBezTo>
                      <a:pt x="546203" y="40935"/>
                      <a:pt x="534437" y="52927"/>
                      <a:pt x="519783" y="53069"/>
                    </a:cubicBezTo>
                    <a:cubicBezTo>
                      <a:pt x="519614" y="53072"/>
                      <a:pt x="519443" y="53072"/>
                      <a:pt x="519274" y="53069"/>
                    </a:cubicBezTo>
                    <a:close/>
                    <a:moveTo>
                      <a:pt x="26279" y="4899"/>
                    </a:moveTo>
                    <a:cubicBezTo>
                      <a:pt x="14329" y="5026"/>
                      <a:pt x="4747" y="14816"/>
                      <a:pt x="4872" y="26767"/>
                    </a:cubicBezTo>
                    <a:cubicBezTo>
                      <a:pt x="4999" y="38536"/>
                      <a:pt x="14510" y="48047"/>
                      <a:pt x="26279" y="48172"/>
                    </a:cubicBezTo>
                    <a:lnTo>
                      <a:pt x="519274" y="48172"/>
                    </a:lnTo>
                    <a:cubicBezTo>
                      <a:pt x="531224" y="48299"/>
                      <a:pt x="541014" y="38714"/>
                      <a:pt x="541142" y="26767"/>
                    </a:cubicBezTo>
                    <a:cubicBezTo>
                      <a:pt x="541267" y="14816"/>
                      <a:pt x="531684" y="5026"/>
                      <a:pt x="519734" y="4899"/>
                    </a:cubicBezTo>
                    <a:cubicBezTo>
                      <a:pt x="519580" y="4896"/>
                      <a:pt x="519428" y="4896"/>
                      <a:pt x="519274" y="4899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E6C1BFF6-1430-4139-B0BB-B7CA49008401}"/>
                  </a:ext>
                </a:extLst>
              </p:cNvPr>
              <p:cNvSpPr/>
              <p:nvPr/>
            </p:nvSpPr>
            <p:spPr>
              <a:xfrm>
                <a:off x="1389386" y="5471825"/>
                <a:ext cx="574130" cy="307248"/>
              </a:xfrm>
              <a:custGeom>
                <a:avLst/>
                <a:gdLst>
                  <a:gd name="connsiteX0" fmla="*/ 541940 w 574130"/>
                  <a:gd name="connsiteY0" fmla="*/ 307248 h 307248"/>
                  <a:gd name="connsiteX1" fmla="*/ 63819 w 574130"/>
                  <a:gd name="connsiteY1" fmla="*/ 307248 h 307248"/>
                  <a:gd name="connsiteX2" fmla="*/ 31899 w 574130"/>
                  <a:gd name="connsiteY2" fmla="*/ 279217 h 307248"/>
                  <a:gd name="connsiteX3" fmla="*/ 273 w 574130"/>
                  <a:gd name="connsiteY3" fmla="*/ 36345 h 307248"/>
                  <a:gd name="connsiteX4" fmla="*/ 28037 w 574130"/>
                  <a:gd name="connsiteY4" fmla="*/ 269 h 307248"/>
                  <a:gd name="connsiteX5" fmla="*/ 32193 w 574130"/>
                  <a:gd name="connsiteY5" fmla="*/ 0 h 307248"/>
                  <a:gd name="connsiteX6" fmla="*/ 510314 w 574130"/>
                  <a:gd name="connsiteY6" fmla="*/ 0 h 307248"/>
                  <a:gd name="connsiteX7" fmla="*/ 542234 w 574130"/>
                  <a:gd name="connsiteY7" fmla="*/ 28031 h 307248"/>
                  <a:gd name="connsiteX8" fmla="*/ 573857 w 574130"/>
                  <a:gd name="connsiteY8" fmla="*/ 270903 h 307248"/>
                  <a:gd name="connsiteX9" fmla="*/ 546098 w 574130"/>
                  <a:gd name="connsiteY9" fmla="*/ 306979 h 307248"/>
                  <a:gd name="connsiteX10" fmla="*/ 541940 w 574130"/>
                  <a:gd name="connsiteY10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30" h="307248">
                    <a:moveTo>
                      <a:pt x="541940" y="307248"/>
                    </a:moveTo>
                    <a:lnTo>
                      <a:pt x="63819" y="307248"/>
                    </a:lnTo>
                    <a:cubicBezTo>
                      <a:pt x="47650" y="307248"/>
                      <a:pt x="33988" y="295252"/>
                      <a:pt x="31899" y="279217"/>
                    </a:cubicBezTo>
                    <a:lnTo>
                      <a:pt x="273" y="36345"/>
                    </a:lnTo>
                    <a:cubicBezTo>
                      <a:pt x="-2022" y="18716"/>
                      <a:pt x="10408" y="2564"/>
                      <a:pt x="28037" y="269"/>
                    </a:cubicBezTo>
                    <a:cubicBezTo>
                      <a:pt x="29416" y="91"/>
                      <a:pt x="30805" y="0"/>
                      <a:pt x="32193" y="0"/>
                    </a:cubicBezTo>
                    <a:lnTo>
                      <a:pt x="510314" y="0"/>
                    </a:lnTo>
                    <a:cubicBezTo>
                      <a:pt x="526483" y="0"/>
                      <a:pt x="540145" y="11997"/>
                      <a:pt x="542234" y="28031"/>
                    </a:cubicBezTo>
                    <a:lnTo>
                      <a:pt x="573857" y="270903"/>
                    </a:lnTo>
                    <a:cubicBezTo>
                      <a:pt x="576154" y="288530"/>
                      <a:pt x="563727" y="304682"/>
                      <a:pt x="546098" y="306979"/>
                    </a:cubicBezTo>
                    <a:cubicBezTo>
                      <a:pt x="544719" y="307158"/>
                      <a:pt x="543331" y="307248"/>
                      <a:pt x="541940" y="30724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EFBE93E5-6793-4393-9CAF-B69198F96D65}"/>
                  </a:ext>
                </a:extLst>
              </p:cNvPr>
              <p:cNvSpPr/>
              <p:nvPr/>
            </p:nvSpPr>
            <p:spPr>
              <a:xfrm>
                <a:off x="1389386" y="5471825"/>
                <a:ext cx="574130" cy="307248"/>
              </a:xfrm>
              <a:custGeom>
                <a:avLst/>
                <a:gdLst>
                  <a:gd name="connsiteX0" fmla="*/ 541940 w 574130"/>
                  <a:gd name="connsiteY0" fmla="*/ 307248 h 307248"/>
                  <a:gd name="connsiteX1" fmla="*/ 63819 w 574130"/>
                  <a:gd name="connsiteY1" fmla="*/ 307248 h 307248"/>
                  <a:gd name="connsiteX2" fmla="*/ 31899 w 574130"/>
                  <a:gd name="connsiteY2" fmla="*/ 279217 h 307248"/>
                  <a:gd name="connsiteX3" fmla="*/ 273 w 574130"/>
                  <a:gd name="connsiteY3" fmla="*/ 36345 h 307248"/>
                  <a:gd name="connsiteX4" fmla="*/ 28037 w 574130"/>
                  <a:gd name="connsiteY4" fmla="*/ 269 h 307248"/>
                  <a:gd name="connsiteX5" fmla="*/ 32193 w 574130"/>
                  <a:gd name="connsiteY5" fmla="*/ 0 h 307248"/>
                  <a:gd name="connsiteX6" fmla="*/ 510314 w 574130"/>
                  <a:gd name="connsiteY6" fmla="*/ 0 h 307248"/>
                  <a:gd name="connsiteX7" fmla="*/ 542234 w 574130"/>
                  <a:gd name="connsiteY7" fmla="*/ 28031 h 307248"/>
                  <a:gd name="connsiteX8" fmla="*/ 573857 w 574130"/>
                  <a:gd name="connsiteY8" fmla="*/ 270903 h 307248"/>
                  <a:gd name="connsiteX9" fmla="*/ 546098 w 574130"/>
                  <a:gd name="connsiteY9" fmla="*/ 306979 h 307248"/>
                  <a:gd name="connsiteX10" fmla="*/ 541940 w 574130"/>
                  <a:gd name="connsiteY10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30" h="307248">
                    <a:moveTo>
                      <a:pt x="541940" y="307248"/>
                    </a:moveTo>
                    <a:lnTo>
                      <a:pt x="63819" y="307248"/>
                    </a:lnTo>
                    <a:cubicBezTo>
                      <a:pt x="47650" y="307248"/>
                      <a:pt x="33988" y="295252"/>
                      <a:pt x="31899" y="279217"/>
                    </a:cubicBezTo>
                    <a:lnTo>
                      <a:pt x="273" y="36345"/>
                    </a:lnTo>
                    <a:cubicBezTo>
                      <a:pt x="-2022" y="18716"/>
                      <a:pt x="10408" y="2564"/>
                      <a:pt x="28037" y="269"/>
                    </a:cubicBezTo>
                    <a:cubicBezTo>
                      <a:pt x="29416" y="91"/>
                      <a:pt x="30805" y="0"/>
                      <a:pt x="32193" y="0"/>
                    </a:cubicBezTo>
                    <a:lnTo>
                      <a:pt x="510314" y="0"/>
                    </a:lnTo>
                    <a:cubicBezTo>
                      <a:pt x="526483" y="0"/>
                      <a:pt x="540145" y="11997"/>
                      <a:pt x="542234" y="28031"/>
                    </a:cubicBezTo>
                    <a:lnTo>
                      <a:pt x="573857" y="270903"/>
                    </a:lnTo>
                    <a:cubicBezTo>
                      <a:pt x="576154" y="288530"/>
                      <a:pt x="563727" y="304682"/>
                      <a:pt x="546098" y="306979"/>
                    </a:cubicBezTo>
                    <a:cubicBezTo>
                      <a:pt x="544719" y="307158"/>
                      <a:pt x="543331" y="307248"/>
                      <a:pt x="541940" y="30724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969747A9-AEF2-46FE-B13B-BF01DA0CA36A}"/>
                  </a:ext>
                </a:extLst>
              </p:cNvPr>
              <p:cNvSpPr/>
              <p:nvPr/>
            </p:nvSpPr>
            <p:spPr>
              <a:xfrm>
                <a:off x="1386938" y="5469377"/>
                <a:ext cx="579028" cy="312145"/>
              </a:xfrm>
              <a:custGeom>
                <a:avLst/>
                <a:gdLst>
                  <a:gd name="connsiteX0" fmla="*/ 544388 w 579028"/>
                  <a:gd name="connsiteY0" fmla="*/ 312146 h 312145"/>
                  <a:gd name="connsiteX1" fmla="*/ 66267 w 579028"/>
                  <a:gd name="connsiteY1" fmla="*/ 312146 h 312145"/>
                  <a:gd name="connsiteX2" fmla="*/ 31918 w 579028"/>
                  <a:gd name="connsiteY2" fmla="*/ 281982 h 312145"/>
                  <a:gd name="connsiteX3" fmla="*/ 294 w 579028"/>
                  <a:gd name="connsiteY3" fmla="*/ 39110 h 312145"/>
                  <a:gd name="connsiteX4" fmla="*/ 30167 w 579028"/>
                  <a:gd name="connsiteY4" fmla="*/ 289 h 312145"/>
                  <a:gd name="connsiteX5" fmla="*/ 34641 w 579028"/>
                  <a:gd name="connsiteY5" fmla="*/ 0 h 312145"/>
                  <a:gd name="connsiteX6" fmla="*/ 512762 w 579028"/>
                  <a:gd name="connsiteY6" fmla="*/ 0 h 312145"/>
                  <a:gd name="connsiteX7" fmla="*/ 547108 w 579028"/>
                  <a:gd name="connsiteY7" fmla="*/ 30167 h 312145"/>
                  <a:gd name="connsiteX8" fmla="*/ 578735 w 579028"/>
                  <a:gd name="connsiteY8" fmla="*/ 273036 h 312145"/>
                  <a:gd name="connsiteX9" fmla="*/ 548862 w 579028"/>
                  <a:gd name="connsiteY9" fmla="*/ 311857 h 312145"/>
                  <a:gd name="connsiteX10" fmla="*/ 544388 w 579028"/>
                  <a:gd name="connsiteY10" fmla="*/ 312146 h 312145"/>
                  <a:gd name="connsiteX11" fmla="*/ 34641 w 579028"/>
                  <a:gd name="connsiteY11" fmla="*/ 4898 h 312145"/>
                  <a:gd name="connsiteX12" fmla="*/ 4900 w 579028"/>
                  <a:gd name="connsiteY12" fmla="*/ 34638 h 312145"/>
                  <a:gd name="connsiteX13" fmla="*/ 5150 w 579028"/>
                  <a:gd name="connsiteY13" fmla="*/ 38478 h 312145"/>
                  <a:gd name="connsiteX14" fmla="*/ 36776 w 579028"/>
                  <a:gd name="connsiteY14" fmla="*/ 281350 h 312145"/>
                  <a:gd name="connsiteX15" fmla="*/ 66267 w 579028"/>
                  <a:gd name="connsiteY15" fmla="*/ 307248 h 312145"/>
                  <a:gd name="connsiteX16" fmla="*/ 544388 w 579028"/>
                  <a:gd name="connsiteY16" fmla="*/ 307248 h 312145"/>
                  <a:gd name="connsiteX17" fmla="*/ 574128 w 579028"/>
                  <a:gd name="connsiteY17" fmla="*/ 277508 h 312145"/>
                  <a:gd name="connsiteX18" fmla="*/ 573879 w 579028"/>
                  <a:gd name="connsiteY18" fmla="*/ 273668 h 312145"/>
                  <a:gd name="connsiteX19" fmla="*/ 542252 w 579028"/>
                  <a:gd name="connsiteY19" fmla="*/ 30796 h 312145"/>
                  <a:gd name="connsiteX20" fmla="*/ 512762 w 579028"/>
                  <a:gd name="connsiteY20" fmla="*/ 4898 h 31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9028" h="312145">
                    <a:moveTo>
                      <a:pt x="544388" y="312146"/>
                    </a:moveTo>
                    <a:lnTo>
                      <a:pt x="66267" y="312146"/>
                    </a:lnTo>
                    <a:cubicBezTo>
                      <a:pt x="48881" y="312107"/>
                      <a:pt x="34203" y="299216"/>
                      <a:pt x="31918" y="281982"/>
                    </a:cubicBezTo>
                    <a:lnTo>
                      <a:pt x="294" y="39110"/>
                    </a:lnTo>
                    <a:cubicBezTo>
                      <a:pt x="-2177" y="20141"/>
                      <a:pt x="11196" y="2762"/>
                      <a:pt x="30167" y="289"/>
                    </a:cubicBezTo>
                    <a:cubicBezTo>
                      <a:pt x="31649" y="98"/>
                      <a:pt x="33145" y="0"/>
                      <a:pt x="34641" y="0"/>
                    </a:cubicBezTo>
                    <a:lnTo>
                      <a:pt x="512762" y="0"/>
                    </a:lnTo>
                    <a:cubicBezTo>
                      <a:pt x="530148" y="39"/>
                      <a:pt x="544826" y="12930"/>
                      <a:pt x="547108" y="30167"/>
                    </a:cubicBezTo>
                    <a:lnTo>
                      <a:pt x="578735" y="273036"/>
                    </a:lnTo>
                    <a:cubicBezTo>
                      <a:pt x="581205" y="292005"/>
                      <a:pt x="567833" y="309384"/>
                      <a:pt x="548862" y="311857"/>
                    </a:cubicBezTo>
                    <a:cubicBezTo>
                      <a:pt x="547380" y="312048"/>
                      <a:pt x="545884" y="312146"/>
                      <a:pt x="544388" y="312146"/>
                    </a:cubicBezTo>
                    <a:close/>
                    <a:moveTo>
                      <a:pt x="34641" y="4898"/>
                    </a:moveTo>
                    <a:cubicBezTo>
                      <a:pt x="18214" y="4898"/>
                      <a:pt x="4900" y="18214"/>
                      <a:pt x="4900" y="34638"/>
                    </a:cubicBezTo>
                    <a:cubicBezTo>
                      <a:pt x="4900" y="35924"/>
                      <a:pt x="4984" y="37205"/>
                      <a:pt x="5150" y="38478"/>
                    </a:cubicBezTo>
                    <a:lnTo>
                      <a:pt x="36776" y="281350"/>
                    </a:lnTo>
                    <a:cubicBezTo>
                      <a:pt x="38738" y="296148"/>
                      <a:pt x="51339" y="307216"/>
                      <a:pt x="66267" y="307248"/>
                    </a:cubicBezTo>
                    <a:lnTo>
                      <a:pt x="544388" y="307248"/>
                    </a:lnTo>
                    <a:cubicBezTo>
                      <a:pt x="560812" y="307248"/>
                      <a:pt x="574128" y="293932"/>
                      <a:pt x="574128" y="277508"/>
                    </a:cubicBezTo>
                    <a:cubicBezTo>
                      <a:pt x="574128" y="276222"/>
                      <a:pt x="574045" y="274941"/>
                      <a:pt x="573879" y="273668"/>
                    </a:cubicBezTo>
                    <a:lnTo>
                      <a:pt x="542252" y="30796"/>
                    </a:lnTo>
                    <a:cubicBezTo>
                      <a:pt x="540291" y="15998"/>
                      <a:pt x="527689" y="4932"/>
                      <a:pt x="512762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BAD51E92-050C-4D1D-96C2-4D926550CD6C}"/>
                  </a:ext>
                </a:extLst>
              </p:cNvPr>
              <p:cNvSpPr/>
              <p:nvPr/>
            </p:nvSpPr>
            <p:spPr>
              <a:xfrm>
                <a:off x="1416430" y="5471825"/>
                <a:ext cx="574128" cy="307248"/>
              </a:xfrm>
              <a:custGeom>
                <a:avLst/>
                <a:gdLst>
                  <a:gd name="connsiteX0" fmla="*/ 541931 w 574128"/>
                  <a:gd name="connsiteY0" fmla="*/ 307248 h 307248"/>
                  <a:gd name="connsiteX1" fmla="*/ 63810 w 574128"/>
                  <a:gd name="connsiteY1" fmla="*/ 307248 h 307248"/>
                  <a:gd name="connsiteX2" fmla="*/ 31900 w 574128"/>
                  <a:gd name="connsiteY2" fmla="*/ 279217 h 307248"/>
                  <a:gd name="connsiteX3" fmla="*/ 273 w 574128"/>
                  <a:gd name="connsiteY3" fmla="*/ 36345 h 307248"/>
                  <a:gd name="connsiteX4" fmla="*/ 28033 w 574128"/>
                  <a:gd name="connsiteY4" fmla="*/ 269 h 307248"/>
                  <a:gd name="connsiteX5" fmla="*/ 32191 w 574128"/>
                  <a:gd name="connsiteY5" fmla="*/ 0 h 307248"/>
                  <a:gd name="connsiteX6" fmla="*/ 510304 w 574128"/>
                  <a:gd name="connsiteY6" fmla="*/ 0 h 307248"/>
                  <a:gd name="connsiteX7" fmla="*/ 542229 w 574128"/>
                  <a:gd name="connsiteY7" fmla="*/ 28031 h 307248"/>
                  <a:gd name="connsiteX8" fmla="*/ 573856 w 574128"/>
                  <a:gd name="connsiteY8" fmla="*/ 270903 h 307248"/>
                  <a:gd name="connsiteX9" fmla="*/ 546091 w 574128"/>
                  <a:gd name="connsiteY9" fmla="*/ 306979 h 307248"/>
                  <a:gd name="connsiteX10" fmla="*/ 541931 w 574128"/>
                  <a:gd name="connsiteY10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28" h="307248">
                    <a:moveTo>
                      <a:pt x="541931" y="307248"/>
                    </a:moveTo>
                    <a:lnTo>
                      <a:pt x="63810" y="307248"/>
                    </a:lnTo>
                    <a:cubicBezTo>
                      <a:pt x="47643" y="307246"/>
                      <a:pt x="33986" y="295249"/>
                      <a:pt x="31900" y="279217"/>
                    </a:cubicBezTo>
                    <a:lnTo>
                      <a:pt x="273" y="36345"/>
                    </a:lnTo>
                    <a:cubicBezTo>
                      <a:pt x="-2024" y="18719"/>
                      <a:pt x="10404" y="2566"/>
                      <a:pt x="28033" y="269"/>
                    </a:cubicBezTo>
                    <a:cubicBezTo>
                      <a:pt x="29412" y="91"/>
                      <a:pt x="30800" y="0"/>
                      <a:pt x="32191" y="0"/>
                    </a:cubicBezTo>
                    <a:lnTo>
                      <a:pt x="510304" y="0"/>
                    </a:lnTo>
                    <a:cubicBezTo>
                      <a:pt x="526476" y="-2"/>
                      <a:pt x="540141" y="11994"/>
                      <a:pt x="542229" y="28031"/>
                    </a:cubicBezTo>
                    <a:lnTo>
                      <a:pt x="573856" y="270903"/>
                    </a:lnTo>
                    <a:cubicBezTo>
                      <a:pt x="576150" y="288532"/>
                      <a:pt x="563720" y="304684"/>
                      <a:pt x="546091" y="306979"/>
                    </a:cubicBezTo>
                    <a:cubicBezTo>
                      <a:pt x="544712" y="307158"/>
                      <a:pt x="543322" y="307248"/>
                      <a:pt x="541931" y="307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26A50854-4F76-4E4B-868E-831F82385C1C}"/>
                  </a:ext>
                </a:extLst>
              </p:cNvPr>
              <p:cNvSpPr/>
              <p:nvPr/>
            </p:nvSpPr>
            <p:spPr>
              <a:xfrm>
                <a:off x="1413974" y="5469377"/>
                <a:ext cx="579017" cy="312145"/>
              </a:xfrm>
              <a:custGeom>
                <a:avLst/>
                <a:gdLst>
                  <a:gd name="connsiteX0" fmla="*/ 544387 w 579017"/>
                  <a:gd name="connsiteY0" fmla="*/ 312146 h 312145"/>
                  <a:gd name="connsiteX1" fmla="*/ 66267 w 579017"/>
                  <a:gd name="connsiteY1" fmla="*/ 312146 h 312145"/>
                  <a:gd name="connsiteX2" fmla="*/ 31920 w 579017"/>
                  <a:gd name="connsiteY2" fmla="*/ 281982 h 312145"/>
                  <a:gd name="connsiteX3" fmla="*/ 293 w 579017"/>
                  <a:gd name="connsiteY3" fmla="*/ 39110 h 312145"/>
                  <a:gd name="connsiteX4" fmla="*/ 30176 w 579017"/>
                  <a:gd name="connsiteY4" fmla="*/ 289 h 312145"/>
                  <a:gd name="connsiteX5" fmla="*/ 34643 w 579017"/>
                  <a:gd name="connsiteY5" fmla="*/ 0 h 312145"/>
                  <a:gd name="connsiteX6" fmla="*/ 512761 w 579017"/>
                  <a:gd name="connsiteY6" fmla="*/ 0 h 312145"/>
                  <a:gd name="connsiteX7" fmla="*/ 547110 w 579017"/>
                  <a:gd name="connsiteY7" fmla="*/ 30167 h 312145"/>
                  <a:gd name="connsiteX8" fmla="*/ 578724 w 579017"/>
                  <a:gd name="connsiteY8" fmla="*/ 273036 h 312145"/>
                  <a:gd name="connsiteX9" fmla="*/ 548841 w 579017"/>
                  <a:gd name="connsiteY9" fmla="*/ 311857 h 312145"/>
                  <a:gd name="connsiteX10" fmla="*/ 544375 w 579017"/>
                  <a:gd name="connsiteY10" fmla="*/ 312146 h 312145"/>
                  <a:gd name="connsiteX11" fmla="*/ 34643 w 579017"/>
                  <a:gd name="connsiteY11" fmla="*/ 4898 h 312145"/>
                  <a:gd name="connsiteX12" fmla="*/ 4902 w 579017"/>
                  <a:gd name="connsiteY12" fmla="*/ 34638 h 312145"/>
                  <a:gd name="connsiteX13" fmla="*/ 5152 w 579017"/>
                  <a:gd name="connsiteY13" fmla="*/ 38478 h 312145"/>
                  <a:gd name="connsiteX14" fmla="*/ 36776 w 579017"/>
                  <a:gd name="connsiteY14" fmla="*/ 281350 h 312145"/>
                  <a:gd name="connsiteX15" fmla="*/ 66267 w 579017"/>
                  <a:gd name="connsiteY15" fmla="*/ 307248 h 312145"/>
                  <a:gd name="connsiteX16" fmla="*/ 544387 w 579017"/>
                  <a:gd name="connsiteY16" fmla="*/ 307248 h 312145"/>
                  <a:gd name="connsiteX17" fmla="*/ 574128 w 579017"/>
                  <a:gd name="connsiteY17" fmla="*/ 277508 h 312145"/>
                  <a:gd name="connsiteX18" fmla="*/ 573878 w 579017"/>
                  <a:gd name="connsiteY18" fmla="*/ 273668 h 312145"/>
                  <a:gd name="connsiteX19" fmla="*/ 542252 w 579017"/>
                  <a:gd name="connsiteY19" fmla="*/ 30796 h 312145"/>
                  <a:gd name="connsiteX20" fmla="*/ 512761 w 579017"/>
                  <a:gd name="connsiteY20" fmla="*/ 4898 h 31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9017" h="312145">
                    <a:moveTo>
                      <a:pt x="544387" y="312146"/>
                    </a:moveTo>
                    <a:lnTo>
                      <a:pt x="66267" y="312146"/>
                    </a:lnTo>
                    <a:cubicBezTo>
                      <a:pt x="48880" y="312107"/>
                      <a:pt x="34202" y="299216"/>
                      <a:pt x="31920" y="281982"/>
                    </a:cubicBezTo>
                    <a:lnTo>
                      <a:pt x="293" y="39110"/>
                    </a:lnTo>
                    <a:cubicBezTo>
                      <a:pt x="-2175" y="20139"/>
                      <a:pt x="11203" y="2757"/>
                      <a:pt x="30176" y="289"/>
                    </a:cubicBezTo>
                    <a:cubicBezTo>
                      <a:pt x="31658" y="98"/>
                      <a:pt x="33149" y="0"/>
                      <a:pt x="34643" y="0"/>
                    </a:cubicBezTo>
                    <a:lnTo>
                      <a:pt x="512761" y="0"/>
                    </a:lnTo>
                    <a:cubicBezTo>
                      <a:pt x="530147" y="39"/>
                      <a:pt x="544825" y="12930"/>
                      <a:pt x="547110" y="30167"/>
                    </a:cubicBezTo>
                    <a:lnTo>
                      <a:pt x="578724" y="273036"/>
                    </a:lnTo>
                    <a:cubicBezTo>
                      <a:pt x="581193" y="292007"/>
                      <a:pt x="567815" y="309389"/>
                      <a:pt x="548841" y="311857"/>
                    </a:cubicBezTo>
                    <a:cubicBezTo>
                      <a:pt x="547360" y="312048"/>
                      <a:pt x="545869" y="312146"/>
                      <a:pt x="544375" y="312146"/>
                    </a:cubicBezTo>
                    <a:close/>
                    <a:moveTo>
                      <a:pt x="34643" y="4898"/>
                    </a:moveTo>
                    <a:cubicBezTo>
                      <a:pt x="18219" y="4898"/>
                      <a:pt x="4902" y="18214"/>
                      <a:pt x="4902" y="34638"/>
                    </a:cubicBezTo>
                    <a:cubicBezTo>
                      <a:pt x="4902" y="35924"/>
                      <a:pt x="4985" y="37205"/>
                      <a:pt x="5152" y="38478"/>
                    </a:cubicBezTo>
                    <a:lnTo>
                      <a:pt x="36776" y="281350"/>
                    </a:lnTo>
                    <a:cubicBezTo>
                      <a:pt x="38737" y="296148"/>
                      <a:pt x="51339" y="307214"/>
                      <a:pt x="66267" y="307248"/>
                    </a:cubicBezTo>
                    <a:lnTo>
                      <a:pt x="544387" y="307248"/>
                    </a:lnTo>
                    <a:cubicBezTo>
                      <a:pt x="560814" y="307248"/>
                      <a:pt x="574128" y="293932"/>
                      <a:pt x="574128" y="277508"/>
                    </a:cubicBezTo>
                    <a:cubicBezTo>
                      <a:pt x="574128" y="276222"/>
                      <a:pt x="574044" y="274941"/>
                      <a:pt x="573878" y="273668"/>
                    </a:cubicBezTo>
                    <a:lnTo>
                      <a:pt x="542252" y="30796"/>
                    </a:lnTo>
                    <a:cubicBezTo>
                      <a:pt x="540290" y="15998"/>
                      <a:pt x="527689" y="4929"/>
                      <a:pt x="512761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98FA71D3-0008-4D1E-A59D-D25463F8DA40}"/>
                  </a:ext>
                </a:extLst>
              </p:cNvPr>
              <p:cNvSpPr/>
              <p:nvPr/>
            </p:nvSpPr>
            <p:spPr>
              <a:xfrm>
                <a:off x="2194136" y="6727743"/>
                <a:ext cx="244775" cy="126411"/>
              </a:xfrm>
              <a:custGeom>
                <a:avLst/>
                <a:gdLst>
                  <a:gd name="connsiteX0" fmla="*/ 116759 w 244775"/>
                  <a:gd name="connsiteY0" fmla="*/ 0 h 126411"/>
                  <a:gd name="connsiteX1" fmla="*/ 193614 w 244775"/>
                  <a:gd name="connsiteY1" fmla="*/ 71855 h 126411"/>
                  <a:gd name="connsiteX2" fmla="*/ 243509 w 244775"/>
                  <a:gd name="connsiteY2" fmla="*/ 126412 h 126411"/>
                  <a:gd name="connsiteX3" fmla="*/ 0 w 244775"/>
                  <a:gd name="connsiteY3" fmla="*/ 126412 h 126411"/>
                  <a:gd name="connsiteX4" fmla="*/ 0 w 244775"/>
                  <a:gd name="connsiteY4" fmla="*/ 4746 h 12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75" h="126411">
                    <a:moveTo>
                      <a:pt x="116759" y="0"/>
                    </a:moveTo>
                    <a:cubicBezTo>
                      <a:pt x="116759" y="0"/>
                      <a:pt x="129889" y="68062"/>
                      <a:pt x="193614" y="71855"/>
                    </a:cubicBezTo>
                    <a:cubicBezTo>
                      <a:pt x="257339" y="75648"/>
                      <a:pt x="243509" y="126412"/>
                      <a:pt x="243509" y="126412"/>
                    </a:cubicBezTo>
                    <a:lnTo>
                      <a:pt x="0" y="126412"/>
                    </a:lnTo>
                    <a:lnTo>
                      <a:pt x="0" y="4746"/>
                    </a:ln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3CD2E52D-27D8-4D55-A0A4-F169AA902804}"/>
                  </a:ext>
                </a:extLst>
              </p:cNvPr>
              <p:cNvSpPr/>
              <p:nvPr/>
            </p:nvSpPr>
            <p:spPr>
              <a:xfrm>
                <a:off x="1907340" y="6637483"/>
                <a:ext cx="229287" cy="216672"/>
              </a:xfrm>
              <a:custGeom>
                <a:avLst/>
                <a:gdLst>
                  <a:gd name="connsiteX0" fmla="*/ 160568 w 229287"/>
                  <a:gd name="connsiteY0" fmla="*/ 47289 h 216672"/>
                  <a:gd name="connsiteX1" fmla="*/ 197814 w 229287"/>
                  <a:gd name="connsiteY1" fmla="*/ 145689 h 216672"/>
                  <a:gd name="connsiteX2" fmla="*/ 218511 w 229287"/>
                  <a:gd name="connsiteY2" fmla="*/ 216672 h 216672"/>
                  <a:gd name="connsiteX3" fmla="*/ 0 w 229287"/>
                  <a:gd name="connsiteY3" fmla="*/ 109170 h 216672"/>
                  <a:gd name="connsiteX4" fmla="*/ 53705 w 229287"/>
                  <a:gd name="connsiteY4" fmla="*/ 0 h 21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87" h="216672">
                    <a:moveTo>
                      <a:pt x="160568" y="47289"/>
                    </a:moveTo>
                    <a:cubicBezTo>
                      <a:pt x="160568" y="47289"/>
                      <a:pt x="142307" y="114156"/>
                      <a:pt x="197814" y="145689"/>
                    </a:cubicBezTo>
                    <a:cubicBezTo>
                      <a:pt x="253321" y="177222"/>
                      <a:pt x="218511" y="216672"/>
                      <a:pt x="218511" y="216672"/>
                    </a:cubicBezTo>
                    <a:lnTo>
                      <a:pt x="0" y="109170"/>
                    </a:lnTo>
                    <a:lnTo>
                      <a:pt x="53705" y="0"/>
                    </a:ln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6BBD0CBD-19B8-4D7D-8BD8-9BEDAA800439}"/>
                  </a:ext>
                </a:extLst>
              </p:cNvPr>
              <p:cNvSpPr/>
              <p:nvPr/>
            </p:nvSpPr>
            <p:spPr>
              <a:xfrm>
                <a:off x="1785721" y="5834666"/>
                <a:ext cx="658804" cy="900687"/>
              </a:xfrm>
              <a:custGeom>
                <a:avLst/>
                <a:gdLst>
                  <a:gd name="connsiteX0" fmla="*/ 146847 w 658804"/>
                  <a:gd name="connsiteY0" fmla="*/ 831218 h 900687"/>
                  <a:gd name="connsiteX1" fmla="*/ 380095 w 658804"/>
                  <a:gd name="connsiteY1" fmla="*/ 249897 h 900687"/>
                  <a:gd name="connsiteX2" fmla="*/ 95067 w 658804"/>
                  <a:gd name="connsiteY2" fmla="*/ 249897 h 900687"/>
                  <a:gd name="connsiteX3" fmla="*/ 0 w 658804"/>
                  <a:gd name="connsiteY3" fmla="*/ 125907 h 900687"/>
                  <a:gd name="connsiteX4" fmla="*/ 133053 w 658804"/>
                  <a:gd name="connsiteY4" fmla="*/ 0 h 900687"/>
                  <a:gd name="connsiteX5" fmla="*/ 534872 w 658804"/>
                  <a:gd name="connsiteY5" fmla="*/ 0 h 900687"/>
                  <a:gd name="connsiteX6" fmla="*/ 644137 w 658804"/>
                  <a:gd name="connsiteY6" fmla="*/ 59236 h 900687"/>
                  <a:gd name="connsiteX7" fmla="*/ 644254 w 658804"/>
                  <a:gd name="connsiteY7" fmla="*/ 184005 h 900687"/>
                  <a:gd name="connsiteX8" fmla="*/ 300198 w 658804"/>
                  <a:gd name="connsiteY8" fmla="*/ 900688 h 90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804" h="900687">
                    <a:moveTo>
                      <a:pt x="146847" y="831218"/>
                    </a:moveTo>
                    <a:lnTo>
                      <a:pt x="380095" y="249897"/>
                    </a:lnTo>
                    <a:lnTo>
                      <a:pt x="95067" y="249897"/>
                    </a:lnTo>
                    <a:cubicBezTo>
                      <a:pt x="27970" y="249897"/>
                      <a:pt x="0" y="193000"/>
                      <a:pt x="0" y="125907"/>
                    </a:cubicBezTo>
                    <a:cubicBezTo>
                      <a:pt x="0" y="58815"/>
                      <a:pt x="65958" y="0"/>
                      <a:pt x="133053" y="0"/>
                    </a:cubicBezTo>
                    <a:lnTo>
                      <a:pt x="534872" y="0"/>
                    </a:lnTo>
                    <a:cubicBezTo>
                      <a:pt x="575793" y="0"/>
                      <a:pt x="621679" y="25027"/>
                      <a:pt x="644137" y="59236"/>
                    </a:cubicBezTo>
                    <a:cubicBezTo>
                      <a:pt x="666595" y="93446"/>
                      <a:pt x="660527" y="146458"/>
                      <a:pt x="644254" y="184005"/>
                    </a:cubicBezTo>
                    <a:lnTo>
                      <a:pt x="300198" y="900688"/>
                    </a:lnTo>
                  </a:path>
                </a:pathLst>
              </a:custGeom>
              <a:solidFill>
                <a:srgbClr val="26262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26160E9C-4A07-4B26-8862-11F4565BA465}"/>
                  </a:ext>
                </a:extLst>
              </p:cNvPr>
              <p:cNvSpPr/>
              <p:nvPr/>
            </p:nvSpPr>
            <p:spPr>
              <a:xfrm>
                <a:off x="1785721" y="5834666"/>
                <a:ext cx="658804" cy="900687"/>
              </a:xfrm>
              <a:custGeom>
                <a:avLst/>
                <a:gdLst>
                  <a:gd name="connsiteX0" fmla="*/ 146847 w 658804"/>
                  <a:gd name="connsiteY0" fmla="*/ 831218 h 900687"/>
                  <a:gd name="connsiteX1" fmla="*/ 380095 w 658804"/>
                  <a:gd name="connsiteY1" fmla="*/ 249897 h 900687"/>
                  <a:gd name="connsiteX2" fmla="*/ 95067 w 658804"/>
                  <a:gd name="connsiteY2" fmla="*/ 249897 h 900687"/>
                  <a:gd name="connsiteX3" fmla="*/ 0 w 658804"/>
                  <a:gd name="connsiteY3" fmla="*/ 125907 h 900687"/>
                  <a:gd name="connsiteX4" fmla="*/ 133053 w 658804"/>
                  <a:gd name="connsiteY4" fmla="*/ 0 h 900687"/>
                  <a:gd name="connsiteX5" fmla="*/ 534872 w 658804"/>
                  <a:gd name="connsiteY5" fmla="*/ 0 h 900687"/>
                  <a:gd name="connsiteX6" fmla="*/ 644137 w 658804"/>
                  <a:gd name="connsiteY6" fmla="*/ 59236 h 900687"/>
                  <a:gd name="connsiteX7" fmla="*/ 644254 w 658804"/>
                  <a:gd name="connsiteY7" fmla="*/ 184005 h 900687"/>
                  <a:gd name="connsiteX8" fmla="*/ 300198 w 658804"/>
                  <a:gd name="connsiteY8" fmla="*/ 900688 h 90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804" h="900687">
                    <a:moveTo>
                      <a:pt x="146847" y="831218"/>
                    </a:moveTo>
                    <a:lnTo>
                      <a:pt x="380095" y="249897"/>
                    </a:lnTo>
                    <a:lnTo>
                      <a:pt x="95067" y="249897"/>
                    </a:lnTo>
                    <a:cubicBezTo>
                      <a:pt x="27970" y="249897"/>
                      <a:pt x="0" y="193000"/>
                      <a:pt x="0" y="125907"/>
                    </a:cubicBezTo>
                    <a:cubicBezTo>
                      <a:pt x="0" y="58815"/>
                      <a:pt x="65958" y="0"/>
                      <a:pt x="133053" y="0"/>
                    </a:cubicBezTo>
                    <a:lnTo>
                      <a:pt x="534872" y="0"/>
                    </a:lnTo>
                    <a:cubicBezTo>
                      <a:pt x="575793" y="0"/>
                      <a:pt x="621679" y="25027"/>
                      <a:pt x="644137" y="59236"/>
                    </a:cubicBezTo>
                    <a:cubicBezTo>
                      <a:pt x="666595" y="93446"/>
                      <a:pt x="660527" y="146458"/>
                      <a:pt x="644254" y="184005"/>
                    </a:cubicBezTo>
                    <a:lnTo>
                      <a:pt x="300198" y="900688"/>
                    </a:lnTo>
                  </a:path>
                </a:pathLst>
              </a:custGeom>
              <a:solidFill>
                <a:srgbClr val="0A0A0A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E950778E-0098-4B5E-94FD-5FEFAAC58835}"/>
                  </a:ext>
                </a:extLst>
              </p:cNvPr>
              <p:cNvSpPr/>
              <p:nvPr/>
            </p:nvSpPr>
            <p:spPr>
              <a:xfrm>
                <a:off x="1648855" y="5826436"/>
                <a:ext cx="706245" cy="950097"/>
              </a:xfrm>
              <a:custGeom>
                <a:avLst/>
                <a:gdLst>
                  <a:gd name="connsiteX0" fmla="*/ 526242 w 706245"/>
                  <a:gd name="connsiteY0" fmla="*/ 950097 h 950097"/>
                  <a:gd name="connsiteX1" fmla="*/ 394497 w 706245"/>
                  <a:gd name="connsiteY1" fmla="*/ 258128 h 950097"/>
                  <a:gd name="connsiteX2" fmla="*/ 136861 w 706245"/>
                  <a:gd name="connsiteY2" fmla="*/ 258101 h 950097"/>
                  <a:gd name="connsiteX3" fmla="*/ 32 w 706245"/>
                  <a:gd name="connsiteY3" fmla="*/ 131640 h 950097"/>
                  <a:gd name="connsiteX4" fmla="*/ 100856 w 706245"/>
                  <a:gd name="connsiteY4" fmla="*/ 0 h 950097"/>
                  <a:gd name="connsiteX5" fmla="*/ 499195 w 706245"/>
                  <a:gd name="connsiteY5" fmla="*/ 0 h 950097"/>
                  <a:gd name="connsiteX6" fmla="*/ 604449 w 706245"/>
                  <a:gd name="connsiteY6" fmla="*/ 100215 h 950097"/>
                  <a:gd name="connsiteX7" fmla="*/ 706246 w 706245"/>
                  <a:gd name="connsiteY7" fmla="*/ 942058 h 95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245" h="950097">
                    <a:moveTo>
                      <a:pt x="526242" y="950097"/>
                    </a:moveTo>
                    <a:lnTo>
                      <a:pt x="394497" y="258128"/>
                    </a:lnTo>
                    <a:lnTo>
                      <a:pt x="136861" y="258101"/>
                    </a:lnTo>
                    <a:cubicBezTo>
                      <a:pt x="42066" y="250671"/>
                      <a:pt x="-1349" y="198718"/>
                      <a:pt x="32" y="131640"/>
                    </a:cubicBezTo>
                    <a:cubicBezTo>
                      <a:pt x="1393" y="65412"/>
                      <a:pt x="34927" y="0"/>
                      <a:pt x="100856" y="0"/>
                    </a:cubicBezTo>
                    <a:lnTo>
                      <a:pt x="499195" y="0"/>
                    </a:lnTo>
                    <a:cubicBezTo>
                      <a:pt x="547975" y="1002"/>
                      <a:pt x="604449" y="47144"/>
                      <a:pt x="604449" y="100215"/>
                    </a:cubicBezTo>
                    <a:lnTo>
                      <a:pt x="706246" y="942058"/>
                    </a:lnTo>
                  </a:path>
                </a:pathLst>
              </a:custGeom>
              <a:solidFill>
                <a:srgbClr val="26262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32154B1D-0169-4CA1-AED8-446AADE3041A}"/>
                  </a:ext>
                </a:extLst>
              </p:cNvPr>
              <p:cNvSpPr/>
              <p:nvPr/>
            </p:nvSpPr>
            <p:spPr>
              <a:xfrm>
                <a:off x="1615690" y="5826436"/>
                <a:ext cx="184941" cy="258218"/>
              </a:xfrm>
              <a:custGeom>
                <a:avLst/>
                <a:gdLst>
                  <a:gd name="connsiteX0" fmla="*/ 5591 w 184941"/>
                  <a:gd name="connsiteY0" fmla="*/ 811 h 258218"/>
                  <a:gd name="connsiteX1" fmla="*/ 16104 w 184941"/>
                  <a:gd name="connsiteY1" fmla="*/ 183116 h 258218"/>
                  <a:gd name="connsiteX2" fmla="*/ 184941 w 184941"/>
                  <a:gd name="connsiteY2" fmla="*/ 258103 h 258218"/>
                  <a:gd name="connsiteX3" fmla="*/ 177431 w 184941"/>
                  <a:gd name="connsiteY3" fmla="*/ 0 h 25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41" h="258218">
                    <a:moveTo>
                      <a:pt x="5591" y="811"/>
                    </a:moveTo>
                    <a:cubicBezTo>
                      <a:pt x="5591" y="811"/>
                      <a:pt x="-12375" y="117976"/>
                      <a:pt x="16104" y="183116"/>
                    </a:cubicBezTo>
                    <a:cubicBezTo>
                      <a:pt x="51658" y="264441"/>
                      <a:pt x="184941" y="258103"/>
                      <a:pt x="184941" y="258103"/>
                    </a:cubicBezTo>
                    <a:lnTo>
                      <a:pt x="177431" y="0"/>
                    </a:lnTo>
                    <a:close/>
                  </a:path>
                </a:pathLst>
              </a:custGeom>
              <a:solidFill>
                <a:srgbClr val="26262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7B4CE66C-A7BA-45A4-814E-EB1415B250F4}"/>
                  </a:ext>
                </a:extLst>
              </p:cNvPr>
              <p:cNvSpPr/>
              <p:nvPr/>
            </p:nvSpPr>
            <p:spPr>
              <a:xfrm>
                <a:off x="1637703" y="5065104"/>
                <a:ext cx="225573" cy="221711"/>
              </a:xfrm>
              <a:custGeom>
                <a:avLst/>
                <a:gdLst>
                  <a:gd name="connsiteX0" fmla="*/ 53894 w 225573"/>
                  <a:gd name="connsiteY0" fmla="*/ 31866 h 221711"/>
                  <a:gd name="connsiteX1" fmla="*/ 3958 w 225573"/>
                  <a:gd name="connsiteY1" fmla="*/ 200241 h 221711"/>
                  <a:gd name="connsiteX2" fmla="*/ 225574 w 225573"/>
                  <a:gd name="connsiteY2" fmla="*/ 202288 h 221711"/>
                  <a:gd name="connsiteX3" fmla="*/ 165887 w 225573"/>
                  <a:gd name="connsiteY3" fmla="*/ 0 h 221711"/>
                  <a:gd name="connsiteX4" fmla="*/ 53894 w 225573"/>
                  <a:gd name="connsiteY4" fmla="*/ 31866 h 22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573" h="221711">
                    <a:moveTo>
                      <a:pt x="53894" y="31866"/>
                    </a:moveTo>
                    <a:cubicBezTo>
                      <a:pt x="57704" y="119861"/>
                      <a:pt x="42512" y="151581"/>
                      <a:pt x="3958" y="200241"/>
                    </a:cubicBezTo>
                    <a:cubicBezTo>
                      <a:pt x="-28560" y="241283"/>
                      <a:pt x="147702" y="212749"/>
                      <a:pt x="225574" y="202288"/>
                    </a:cubicBezTo>
                    <a:lnTo>
                      <a:pt x="165887" y="0"/>
                    </a:lnTo>
                    <a:cubicBezTo>
                      <a:pt x="165887" y="0"/>
                      <a:pt x="52569" y="965"/>
                      <a:pt x="53894" y="31866"/>
                    </a:cubicBezTo>
                    <a:close/>
                  </a:path>
                </a:pathLst>
              </a:custGeom>
              <a:solidFill>
                <a:srgbClr val="0A0A0A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CFAAEFDF-761C-4379-AD1A-6D882AA1972D}"/>
                  </a:ext>
                </a:extLst>
              </p:cNvPr>
              <p:cNvSpPr/>
              <p:nvPr/>
            </p:nvSpPr>
            <p:spPr>
              <a:xfrm>
                <a:off x="1824137" y="5060201"/>
                <a:ext cx="192499" cy="222728"/>
              </a:xfrm>
              <a:custGeom>
                <a:avLst/>
                <a:gdLst>
                  <a:gd name="connsiteX0" fmla="*/ 128797 w 192499"/>
                  <a:gd name="connsiteY0" fmla="*/ 13983 h 222728"/>
                  <a:gd name="connsiteX1" fmla="*/ 187010 w 192499"/>
                  <a:gd name="connsiteY1" fmla="*/ 172665 h 222728"/>
                  <a:gd name="connsiteX2" fmla="*/ 0 w 192499"/>
                  <a:gd name="connsiteY2" fmla="*/ 222729 h 222728"/>
                  <a:gd name="connsiteX3" fmla="*/ 5093 w 192499"/>
                  <a:gd name="connsiteY3" fmla="*/ 11887 h 222728"/>
                  <a:gd name="connsiteX4" fmla="*/ 128797 w 192499"/>
                  <a:gd name="connsiteY4" fmla="*/ 13983 h 22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99" h="222728">
                    <a:moveTo>
                      <a:pt x="128797" y="13983"/>
                    </a:moveTo>
                    <a:cubicBezTo>
                      <a:pt x="147974" y="99936"/>
                      <a:pt x="144286" y="126138"/>
                      <a:pt x="187010" y="172665"/>
                    </a:cubicBezTo>
                    <a:cubicBezTo>
                      <a:pt x="222419" y="211239"/>
                      <a:pt x="77931" y="212600"/>
                      <a:pt x="0" y="222729"/>
                    </a:cubicBezTo>
                    <a:lnTo>
                      <a:pt x="5093" y="11887"/>
                    </a:lnTo>
                    <a:cubicBezTo>
                      <a:pt x="5093" y="11887"/>
                      <a:pt x="122063" y="-16206"/>
                      <a:pt x="128797" y="13983"/>
                    </a:cubicBezTo>
                    <a:close/>
                  </a:path>
                </a:pathLst>
              </a:custGeom>
              <a:solidFill>
                <a:srgbClr val="0A0A0A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E597B4AC-BC6B-42A0-99B2-73D3034D4AAC}"/>
                  </a:ext>
                </a:extLst>
              </p:cNvPr>
              <p:cNvSpPr/>
              <p:nvPr/>
            </p:nvSpPr>
            <p:spPr>
              <a:xfrm>
                <a:off x="1600964" y="5809588"/>
                <a:ext cx="516" cy="4444"/>
              </a:xfrm>
              <a:custGeom>
                <a:avLst/>
                <a:gdLst>
                  <a:gd name="connsiteX0" fmla="*/ 517 w 516"/>
                  <a:gd name="connsiteY0" fmla="*/ 4416 h 4444"/>
                  <a:gd name="connsiteX1" fmla="*/ 0 w 516"/>
                  <a:gd name="connsiteY1" fmla="*/ 4445 h 4444"/>
                  <a:gd name="connsiteX2" fmla="*/ 517 w 516"/>
                  <a:gd name="connsiteY2" fmla="*/ 4416 h 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" h="4444">
                    <a:moveTo>
                      <a:pt x="517" y="4416"/>
                    </a:moveTo>
                    <a:lnTo>
                      <a:pt x="0" y="4445"/>
                    </a:lnTo>
                    <a:cubicBezTo>
                      <a:pt x="0" y="4445"/>
                      <a:pt x="372" y="-5536"/>
                      <a:pt x="517" y="4416"/>
                    </a:cubicBezTo>
                    <a:close/>
                  </a:path>
                </a:pathLst>
              </a:custGeom>
              <a:solidFill>
                <a:srgbClr val="333333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AD44BAEA-A556-46D6-BB8C-C640EEF17A0B}"/>
                  </a:ext>
                </a:extLst>
              </p:cNvPr>
              <p:cNvSpPr/>
              <p:nvPr/>
            </p:nvSpPr>
            <p:spPr>
              <a:xfrm>
                <a:off x="1601613" y="5809588"/>
                <a:ext cx="519" cy="4444"/>
              </a:xfrm>
              <a:custGeom>
                <a:avLst/>
                <a:gdLst>
                  <a:gd name="connsiteX0" fmla="*/ 519 w 519"/>
                  <a:gd name="connsiteY0" fmla="*/ 4416 h 4444"/>
                  <a:gd name="connsiteX1" fmla="*/ 0 w 519"/>
                  <a:gd name="connsiteY1" fmla="*/ 4445 h 4444"/>
                  <a:gd name="connsiteX2" fmla="*/ 519 w 519"/>
                  <a:gd name="connsiteY2" fmla="*/ 4416 h 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9" h="4444">
                    <a:moveTo>
                      <a:pt x="519" y="4416"/>
                    </a:moveTo>
                    <a:lnTo>
                      <a:pt x="0" y="4445"/>
                    </a:lnTo>
                    <a:cubicBezTo>
                      <a:pt x="0" y="4445"/>
                      <a:pt x="375" y="-5536"/>
                      <a:pt x="519" y="4416"/>
                    </a:cubicBezTo>
                    <a:close/>
                  </a:path>
                </a:pathLst>
              </a:custGeom>
              <a:solidFill>
                <a:srgbClr val="333333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2" name="组合 431">
                <a:extLst>
                  <a:ext uri="{FF2B5EF4-FFF2-40B4-BE49-F238E27FC236}">
                    <a16:creationId xmlns:a16="http://schemas.microsoft.com/office/drawing/2014/main" id="{84BF0B88-9728-4F04-964C-E6FC539B3121}"/>
                  </a:ext>
                </a:extLst>
              </p:cNvPr>
              <p:cNvGrpSpPr/>
              <p:nvPr/>
            </p:nvGrpSpPr>
            <p:grpSpPr>
              <a:xfrm>
                <a:off x="2313298" y="5278479"/>
                <a:ext cx="137523" cy="126062"/>
                <a:chOff x="2313298" y="5278479"/>
                <a:chExt cx="137523" cy="126062"/>
              </a:xfrm>
            </p:grpSpPr>
            <p:sp>
              <p:nvSpPr>
                <p:cNvPr id="311" name="任意多边形: 形状 310">
                  <a:extLst>
                    <a:ext uri="{FF2B5EF4-FFF2-40B4-BE49-F238E27FC236}">
                      <a16:creationId xmlns:a16="http://schemas.microsoft.com/office/drawing/2014/main" id="{323362FF-B0A9-405A-9ACB-268E21551C76}"/>
                    </a:ext>
                  </a:extLst>
                </p:cNvPr>
                <p:cNvSpPr/>
                <p:nvPr/>
              </p:nvSpPr>
              <p:spPr>
                <a:xfrm>
                  <a:off x="2313298" y="5278479"/>
                  <a:ext cx="137523" cy="126062"/>
                </a:xfrm>
                <a:custGeom>
                  <a:avLst/>
                  <a:gdLst>
                    <a:gd name="connsiteX0" fmla="*/ 136627 w 137523"/>
                    <a:gd name="connsiteY0" fmla="*/ 60511 h 126062"/>
                    <a:gd name="connsiteX1" fmla="*/ 126193 w 137523"/>
                    <a:gd name="connsiteY1" fmla="*/ 54987 h 126062"/>
                    <a:gd name="connsiteX2" fmla="*/ 125531 w 137523"/>
                    <a:gd name="connsiteY2" fmla="*/ 54098 h 126062"/>
                    <a:gd name="connsiteX3" fmla="*/ 125238 w 137523"/>
                    <a:gd name="connsiteY3" fmla="*/ 54110 h 126062"/>
                    <a:gd name="connsiteX4" fmla="*/ 132317 w 137523"/>
                    <a:gd name="connsiteY4" fmla="*/ 49036 h 126062"/>
                    <a:gd name="connsiteX5" fmla="*/ 135821 w 137523"/>
                    <a:gd name="connsiteY5" fmla="*/ 35524 h 126062"/>
                    <a:gd name="connsiteX6" fmla="*/ 122884 w 137523"/>
                    <a:gd name="connsiteY6" fmla="*/ 30947 h 126062"/>
                    <a:gd name="connsiteX7" fmla="*/ 122821 w 137523"/>
                    <a:gd name="connsiteY7" fmla="*/ 30648 h 126062"/>
                    <a:gd name="connsiteX8" fmla="*/ 125730 w 137523"/>
                    <a:gd name="connsiteY8" fmla="*/ 28564 h 126062"/>
                    <a:gd name="connsiteX9" fmla="*/ 129403 w 137523"/>
                    <a:gd name="connsiteY9" fmla="*/ 15818 h 126062"/>
                    <a:gd name="connsiteX10" fmla="*/ 115846 w 137523"/>
                    <a:gd name="connsiteY10" fmla="*/ 10693 h 126062"/>
                    <a:gd name="connsiteX11" fmla="*/ 114096 w 137523"/>
                    <a:gd name="connsiteY11" fmla="*/ 11702 h 126062"/>
                    <a:gd name="connsiteX12" fmla="*/ 107386 w 137523"/>
                    <a:gd name="connsiteY12" fmla="*/ 16511 h 126062"/>
                    <a:gd name="connsiteX13" fmla="*/ 107359 w 137523"/>
                    <a:gd name="connsiteY13" fmla="*/ 16389 h 126062"/>
                    <a:gd name="connsiteX14" fmla="*/ 107222 w 137523"/>
                    <a:gd name="connsiteY14" fmla="*/ 16298 h 126062"/>
                    <a:gd name="connsiteX15" fmla="*/ 107895 w 137523"/>
                    <a:gd name="connsiteY15" fmla="*/ 3550 h 126062"/>
                    <a:gd name="connsiteX16" fmla="*/ 93075 w 137523"/>
                    <a:gd name="connsiteY16" fmla="*/ 2605 h 126062"/>
                    <a:gd name="connsiteX17" fmla="*/ 53573 w 137523"/>
                    <a:gd name="connsiteY17" fmla="*/ 29889 h 126062"/>
                    <a:gd name="connsiteX18" fmla="*/ 60636 w 137523"/>
                    <a:gd name="connsiteY18" fmla="*/ 18003 h 126062"/>
                    <a:gd name="connsiteX19" fmla="*/ 57822 w 137523"/>
                    <a:gd name="connsiteY19" fmla="*/ 3768 h 126062"/>
                    <a:gd name="connsiteX20" fmla="*/ 43622 w 137523"/>
                    <a:gd name="connsiteY20" fmla="*/ 6582 h 126062"/>
                    <a:gd name="connsiteX21" fmla="*/ 43328 w 137523"/>
                    <a:gd name="connsiteY21" fmla="*/ 7049 h 126062"/>
                    <a:gd name="connsiteX22" fmla="*/ 4776 w 137523"/>
                    <a:gd name="connsiteY22" fmla="*/ 71942 h 126062"/>
                    <a:gd name="connsiteX23" fmla="*/ 15825 w 137523"/>
                    <a:gd name="connsiteY23" fmla="*/ 118063 h 126062"/>
                    <a:gd name="connsiteX24" fmla="*/ 15825 w 137523"/>
                    <a:gd name="connsiteY24" fmla="*/ 118063 h 126062"/>
                    <a:gd name="connsiteX25" fmla="*/ 73448 w 137523"/>
                    <a:gd name="connsiteY25" fmla="*/ 116408 h 126062"/>
                    <a:gd name="connsiteX26" fmla="*/ 133098 w 137523"/>
                    <a:gd name="connsiteY26" fmla="*/ 73652 h 126062"/>
                    <a:gd name="connsiteX27" fmla="*/ 136627 w 137523"/>
                    <a:gd name="connsiteY27" fmla="*/ 60511 h 12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7523" h="126062">
                      <a:moveTo>
                        <a:pt x="136627" y="60511"/>
                      </a:moveTo>
                      <a:cubicBezTo>
                        <a:pt x="134673" y="56642"/>
                        <a:pt x="130490" y="54426"/>
                        <a:pt x="126193" y="54987"/>
                      </a:cubicBezTo>
                      <a:cubicBezTo>
                        <a:pt x="126256" y="54558"/>
                        <a:pt x="125960" y="54162"/>
                        <a:pt x="125531" y="54098"/>
                      </a:cubicBezTo>
                      <a:cubicBezTo>
                        <a:pt x="125433" y="54083"/>
                        <a:pt x="125333" y="54088"/>
                        <a:pt x="125238" y="54110"/>
                      </a:cubicBezTo>
                      <a:lnTo>
                        <a:pt x="132317" y="49036"/>
                      </a:lnTo>
                      <a:cubicBezTo>
                        <a:pt x="136696" y="46039"/>
                        <a:pt x="138192" y="40272"/>
                        <a:pt x="135821" y="35524"/>
                      </a:cubicBezTo>
                      <a:cubicBezTo>
                        <a:pt x="133323" y="30905"/>
                        <a:pt x="127733" y="28927"/>
                        <a:pt x="122884" y="30947"/>
                      </a:cubicBezTo>
                      <a:cubicBezTo>
                        <a:pt x="122904" y="30847"/>
                        <a:pt x="122835" y="30751"/>
                        <a:pt x="122821" y="30648"/>
                      </a:cubicBezTo>
                      <a:lnTo>
                        <a:pt x="125730" y="28564"/>
                      </a:lnTo>
                      <a:cubicBezTo>
                        <a:pt x="129827" y="25729"/>
                        <a:pt x="131362" y="20400"/>
                        <a:pt x="129403" y="15818"/>
                      </a:cubicBezTo>
                      <a:cubicBezTo>
                        <a:pt x="127074" y="10659"/>
                        <a:pt x="121006" y="8364"/>
                        <a:pt x="115846" y="10693"/>
                      </a:cubicBezTo>
                      <a:cubicBezTo>
                        <a:pt x="115232" y="10972"/>
                        <a:pt x="114644" y="11308"/>
                        <a:pt x="114096" y="11702"/>
                      </a:cubicBezTo>
                      <a:lnTo>
                        <a:pt x="107386" y="16511"/>
                      </a:lnTo>
                      <a:cubicBezTo>
                        <a:pt x="107366" y="16472"/>
                        <a:pt x="107386" y="16426"/>
                        <a:pt x="107359" y="16389"/>
                      </a:cubicBezTo>
                      <a:cubicBezTo>
                        <a:pt x="107332" y="16352"/>
                        <a:pt x="107259" y="16338"/>
                        <a:pt x="107222" y="16298"/>
                      </a:cubicBezTo>
                      <a:cubicBezTo>
                        <a:pt x="110395" y="12728"/>
                        <a:pt x="110674" y="7436"/>
                        <a:pt x="107895" y="3550"/>
                      </a:cubicBezTo>
                      <a:cubicBezTo>
                        <a:pt x="104726" y="-1546"/>
                        <a:pt x="97414" y="-505"/>
                        <a:pt x="93075" y="2605"/>
                      </a:cubicBezTo>
                      <a:lnTo>
                        <a:pt x="53573" y="29889"/>
                      </a:lnTo>
                      <a:lnTo>
                        <a:pt x="60636" y="18003"/>
                      </a:lnTo>
                      <a:cubicBezTo>
                        <a:pt x="63587" y="13257"/>
                        <a:pt x="62357" y="7035"/>
                        <a:pt x="57822" y="3768"/>
                      </a:cubicBezTo>
                      <a:cubicBezTo>
                        <a:pt x="53123" y="624"/>
                        <a:pt x="46766" y="1885"/>
                        <a:pt x="43622" y="6582"/>
                      </a:cubicBezTo>
                      <a:cubicBezTo>
                        <a:pt x="43521" y="6736"/>
                        <a:pt x="43421" y="6890"/>
                        <a:pt x="43328" y="7049"/>
                      </a:cubicBezTo>
                      <a:lnTo>
                        <a:pt x="4776" y="71942"/>
                      </a:lnTo>
                      <a:cubicBezTo>
                        <a:pt x="-4627" y="87774"/>
                        <a:pt x="268" y="108212"/>
                        <a:pt x="15825" y="118063"/>
                      </a:cubicBezTo>
                      <a:lnTo>
                        <a:pt x="15825" y="118063"/>
                      </a:lnTo>
                      <a:cubicBezTo>
                        <a:pt x="33576" y="129303"/>
                        <a:pt x="56372" y="128649"/>
                        <a:pt x="73448" y="116408"/>
                      </a:cubicBezTo>
                      <a:lnTo>
                        <a:pt x="133098" y="73652"/>
                      </a:lnTo>
                      <a:cubicBezTo>
                        <a:pt x="137178" y="70620"/>
                        <a:pt x="138640" y="65179"/>
                        <a:pt x="136627" y="60511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2" name="任意多边形: 形状 311">
                  <a:extLst>
                    <a:ext uri="{FF2B5EF4-FFF2-40B4-BE49-F238E27FC236}">
                      <a16:creationId xmlns:a16="http://schemas.microsoft.com/office/drawing/2014/main" id="{D1CC2AFE-F404-43DB-821B-0737CACAFC44}"/>
                    </a:ext>
                  </a:extLst>
                </p:cNvPr>
                <p:cNvSpPr/>
                <p:nvPr/>
              </p:nvSpPr>
              <p:spPr>
                <a:xfrm>
                  <a:off x="2381410" y="5294465"/>
                  <a:ext cx="39420" cy="27880"/>
                </a:xfrm>
                <a:custGeom>
                  <a:avLst/>
                  <a:gdLst>
                    <a:gd name="connsiteX0" fmla="*/ 186 w 39420"/>
                    <a:gd name="connsiteY0" fmla="*/ 27491 h 27880"/>
                    <a:gd name="connsiteX1" fmla="*/ 1489 w 39420"/>
                    <a:gd name="connsiteY1" fmla="*/ 27712 h 27880"/>
                    <a:gd name="connsiteX2" fmla="*/ 39019 w 39420"/>
                    <a:gd name="connsiteY2" fmla="*/ 1718 h 27880"/>
                    <a:gd name="connsiteX3" fmla="*/ 39249 w 39420"/>
                    <a:gd name="connsiteY3" fmla="*/ 400 h 27880"/>
                    <a:gd name="connsiteX4" fmla="*/ 37944 w 39420"/>
                    <a:gd name="connsiteY4" fmla="*/ 163 h 27880"/>
                    <a:gd name="connsiteX5" fmla="*/ 411 w 39420"/>
                    <a:gd name="connsiteY5" fmla="*/ 26159 h 27880"/>
                    <a:gd name="connsiteX6" fmla="*/ 166 w 39420"/>
                    <a:gd name="connsiteY6" fmla="*/ 27474 h 27880"/>
                    <a:gd name="connsiteX7" fmla="*/ 166 w 39420"/>
                    <a:gd name="connsiteY7" fmla="*/ 27474 h 27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420" h="27880">
                      <a:moveTo>
                        <a:pt x="186" y="27491"/>
                      </a:moveTo>
                      <a:cubicBezTo>
                        <a:pt x="487" y="27908"/>
                        <a:pt x="1067" y="28003"/>
                        <a:pt x="1489" y="27712"/>
                      </a:cubicBezTo>
                      <a:lnTo>
                        <a:pt x="39019" y="1718"/>
                      </a:lnTo>
                      <a:cubicBezTo>
                        <a:pt x="39445" y="1417"/>
                        <a:pt x="39548" y="829"/>
                        <a:pt x="39249" y="400"/>
                      </a:cubicBezTo>
                      <a:cubicBezTo>
                        <a:pt x="38950" y="-21"/>
                        <a:pt x="38370" y="-126"/>
                        <a:pt x="37944" y="163"/>
                      </a:cubicBezTo>
                      <a:lnTo>
                        <a:pt x="411" y="26159"/>
                      </a:lnTo>
                      <a:cubicBezTo>
                        <a:pt x="-20" y="26453"/>
                        <a:pt x="-130" y="27043"/>
                        <a:pt x="166" y="27474"/>
                      </a:cubicBezTo>
                      <a:cubicBezTo>
                        <a:pt x="166" y="27474"/>
                        <a:pt x="166" y="27474"/>
                        <a:pt x="166" y="27474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3" name="任意多边形: 形状 312">
                  <a:extLst>
                    <a:ext uri="{FF2B5EF4-FFF2-40B4-BE49-F238E27FC236}">
                      <a16:creationId xmlns:a16="http://schemas.microsoft.com/office/drawing/2014/main" id="{D754DDC9-9672-4B6E-A20F-9F5129315417}"/>
                    </a:ext>
                  </a:extLst>
                </p:cNvPr>
                <p:cNvSpPr/>
                <p:nvPr/>
              </p:nvSpPr>
              <p:spPr>
                <a:xfrm>
                  <a:off x="2392437" y="5308322"/>
                  <a:ext cx="43767" cy="30891"/>
                </a:xfrm>
                <a:custGeom>
                  <a:avLst/>
                  <a:gdLst>
                    <a:gd name="connsiteX0" fmla="*/ 169 w 43767"/>
                    <a:gd name="connsiteY0" fmla="*/ 30504 h 30891"/>
                    <a:gd name="connsiteX1" fmla="*/ 1469 w 43767"/>
                    <a:gd name="connsiteY1" fmla="*/ 30724 h 30891"/>
                    <a:gd name="connsiteX2" fmla="*/ 43356 w 43767"/>
                    <a:gd name="connsiteY2" fmla="*/ 1713 h 30891"/>
                    <a:gd name="connsiteX3" fmla="*/ 43601 w 43767"/>
                    <a:gd name="connsiteY3" fmla="*/ 398 h 30891"/>
                    <a:gd name="connsiteX4" fmla="*/ 43601 w 43767"/>
                    <a:gd name="connsiteY4" fmla="*/ 398 h 30891"/>
                    <a:gd name="connsiteX5" fmla="*/ 42286 w 43767"/>
                    <a:gd name="connsiteY5" fmla="*/ 153 h 30891"/>
                    <a:gd name="connsiteX6" fmla="*/ 411 w 43767"/>
                    <a:gd name="connsiteY6" fmla="*/ 29164 h 30891"/>
                    <a:gd name="connsiteX7" fmla="*/ 166 w 43767"/>
                    <a:gd name="connsiteY7" fmla="*/ 30479 h 30891"/>
                    <a:gd name="connsiteX8" fmla="*/ 166 w 43767"/>
                    <a:gd name="connsiteY8" fmla="*/ 30479 h 3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767" h="30891">
                      <a:moveTo>
                        <a:pt x="169" y="30504"/>
                      </a:moveTo>
                      <a:cubicBezTo>
                        <a:pt x="470" y="30918"/>
                        <a:pt x="1048" y="31015"/>
                        <a:pt x="1469" y="30724"/>
                      </a:cubicBezTo>
                      <a:lnTo>
                        <a:pt x="43356" y="1713"/>
                      </a:lnTo>
                      <a:cubicBezTo>
                        <a:pt x="43787" y="1419"/>
                        <a:pt x="43897" y="829"/>
                        <a:pt x="43601" y="398"/>
                      </a:cubicBezTo>
                      <a:cubicBezTo>
                        <a:pt x="43601" y="398"/>
                        <a:pt x="43601" y="398"/>
                        <a:pt x="43601" y="398"/>
                      </a:cubicBezTo>
                      <a:cubicBezTo>
                        <a:pt x="43295" y="-16"/>
                        <a:pt x="42719" y="-123"/>
                        <a:pt x="42286" y="153"/>
                      </a:cubicBezTo>
                      <a:lnTo>
                        <a:pt x="411" y="29164"/>
                      </a:lnTo>
                      <a:cubicBezTo>
                        <a:pt x="-20" y="29458"/>
                        <a:pt x="-130" y="30048"/>
                        <a:pt x="166" y="30479"/>
                      </a:cubicBezTo>
                      <a:cubicBezTo>
                        <a:pt x="166" y="30479"/>
                        <a:pt x="166" y="30479"/>
                        <a:pt x="166" y="30479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4" name="任意多边形: 形状 313">
                  <a:extLst>
                    <a:ext uri="{FF2B5EF4-FFF2-40B4-BE49-F238E27FC236}">
                      <a16:creationId xmlns:a16="http://schemas.microsoft.com/office/drawing/2014/main" id="{DBD1D6B3-6752-4EF0-BBEC-1FB6CFA2A7A6}"/>
                    </a:ext>
                  </a:extLst>
                </p:cNvPr>
                <p:cNvSpPr/>
                <p:nvPr/>
              </p:nvSpPr>
              <p:spPr>
                <a:xfrm>
                  <a:off x="2404230" y="5332497"/>
                  <a:ext cx="35350" cy="25056"/>
                </a:xfrm>
                <a:custGeom>
                  <a:avLst/>
                  <a:gdLst>
                    <a:gd name="connsiteX0" fmla="*/ 193 w 35350"/>
                    <a:gd name="connsiteY0" fmla="*/ 24669 h 25056"/>
                    <a:gd name="connsiteX1" fmla="*/ 1494 w 35350"/>
                    <a:gd name="connsiteY1" fmla="*/ 24889 h 25056"/>
                    <a:gd name="connsiteX2" fmla="*/ 34905 w 35350"/>
                    <a:gd name="connsiteY2" fmla="*/ 1748 h 25056"/>
                    <a:gd name="connsiteX3" fmla="*/ 35206 w 35350"/>
                    <a:gd name="connsiteY3" fmla="*/ 445 h 25056"/>
                    <a:gd name="connsiteX4" fmla="*/ 33904 w 35350"/>
                    <a:gd name="connsiteY4" fmla="*/ 144 h 25056"/>
                    <a:gd name="connsiteX5" fmla="*/ 33830 w 35350"/>
                    <a:gd name="connsiteY5" fmla="*/ 195 h 25056"/>
                    <a:gd name="connsiteX6" fmla="*/ 411 w 35350"/>
                    <a:gd name="connsiteY6" fmla="*/ 23336 h 25056"/>
                    <a:gd name="connsiteX7" fmla="*/ 166 w 35350"/>
                    <a:gd name="connsiteY7" fmla="*/ 24651 h 25056"/>
                    <a:gd name="connsiteX8" fmla="*/ 166 w 35350"/>
                    <a:gd name="connsiteY8" fmla="*/ 24651 h 25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350" h="25056">
                      <a:moveTo>
                        <a:pt x="193" y="24669"/>
                      </a:moveTo>
                      <a:cubicBezTo>
                        <a:pt x="495" y="25082"/>
                        <a:pt x="1073" y="25180"/>
                        <a:pt x="1494" y="24889"/>
                      </a:cubicBezTo>
                      <a:lnTo>
                        <a:pt x="34905" y="1748"/>
                      </a:lnTo>
                      <a:cubicBezTo>
                        <a:pt x="35348" y="1471"/>
                        <a:pt x="35483" y="888"/>
                        <a:pt x="35206" y="445"/>
                      </a:cubicBezTo>
                      <a:cubicBezTo>
                        <a:pt x="34930" y="2"/>
                        <a:pt x="34344" y="-133"/>
                        <a:pt x="33904" y="144"/>
                      </a:cubicBezTo>
                      <a:cubicBezTo>
                        <a:pt x="33879" y="161"/>
                        <a:pt x="33854" y="178"/>
                        <a:pt x="33830" y="195"/>
                      </a:cubicBezTo>
                      <a:lnTo>
                        <a:pt x="411" y="23336"/>
                      </a:lnTo>
                      <a:cubicBezTo>
                        <a:pt x="-20" y="23630"/>
                        <a:pt x="-130" y="24220"/>
                        <a:pt x="166" y="24651"/>
                      </a:cubicBezTo>
                      <a:cubicBezTo>
                        <a:pt x="166" y="24651"/>
                        <a:pt x="166" y="24651"/>
                        <a:pt x="166" y="24651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5" name="任意多边形: 形状 314">
                  <a:extLst>
                    <a:ext uri="{FF2B5EF4-FFF2-40B4-BE49-F238E27FC236}">
                      <a16:creationId xmlns:a16="http://schemas.microsoft.com/office/drawing/2014/main" id="{0A741CEA-9378-4508-9549-661A16A8DB9D}"/>
                    </a:ext>
                  </a:extLst>
                </p:cNvPr>
                <p:cNvSpPr/>
                <p:nvPr/>
              </p:nvSpPr>
              <p:spPr>
                <a:xfrm>
                  <a:off x="2318086" y="5280517"/>
                  <a:ext cx="57462" cy="69904"/>
                </a:xfrm>
                <a:custGeom>
                  <a:avLst/>
                  <a:gdLst>
                    <a:gd name="connsiteX0" fmla="*/ 48797 w 57462"/>
                    <a:gd name="connsiteY0" fmla="*/ 27851 h 69904"/>
                    <a:gd name="connsiteX1" fmla="*/ 55860 w 57462"/>
                    <a:gd name="connsiteY1" fmla="*/ 15965 h 69904"/>
                    <a:gd name="connsiteX2" fmla="*/ 53046 w 57462"/>
                    <a:gd name="connsiteY2" fmla="*/ 1730 h 69904"/>
                    <a:gd name="connsiteX3" fmla="*/ 38845 w 57462"/>
                    <a:gd name="connsiteY3" fmla="*/ 4544 h 69904"/>
                    <a:gd name="connsiteX4" fmla="*/ 38551 w 57462"/>
                    <a:gd name="connsiteY4" fmla="*/ 5011 h 69904"/>
                    <a:gd name="connsiteX5" fmla="*/ 0 w 57462"/>
                    <a:gd name="connsiteY5" fmla="*/ 69905 h 69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462" h="69904">
                      <a:moveTo>
                        <a:pt x="48797" y="27851"/>
                      </a:moveTo>
                      <a:lnTo>
                        <a:pt x="55860" y="15965"/>
                      </a:lnTo>
                      <a:cubicBezTo>
                        <a:pt x="58810" y="11219"/>
                        <a:pt x="57581" y="4997"/>
                        <a:pt x="53046" y="1730"/>
                      </a:cubicBezTo>
                      <a:cubicBezTo>
                        <a:pt x="48347" y="-1414"/>
                        <a:pt x="41990" y="-153"/>
                        <a:pt x="38845" y="4544"/>
                      </a:cubicBezTo>
                      <a:cubicBezTo>
                        <a:pt x="38745" y="4698"/>
                        <a:pt x="38645" y="4852"/>
                        <a:pt x="38551" y="5011"/>
                      </a:cubicBezTo>
                      <a:lnTo>
                        <a:pt x="0" y="69905"/>
                      </a:lnTo>
                    </a:path>
                  </a:pathLst>
                </a:custGeom>
                <a:solidFill>
                  <a:srgbClr val="FAA896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CF78354C-7588-4019-AD0F-81A2001CE8E9}"/>
                  </a:ext>
                </a:extLst>
              </p:cNvPr>
              <p:cNvSpPr/>
              <p:nvPr/>
            </p:nvSpPr>
            <p:spPr>
              <a:xfrm>
                <a:off x="1948791" y="5335648"/>
                <a:ext cx="490773" cy="402738"/>
              </a:xfrm>
              <a:custGeom>
                <a:avLst/>
                <a:gdLst>
                  <a:gd name="connsiteX0" fmla="*/ 366081 w 490773"/>
                  <a:gd name="connsiteY0" fmla="*/ 0 h 402738"/>
                  <a:gd name="connsiteX1" fmla="*/ 252865 w 490773"/>
                  <a:gd name="connsiteY1" fmla="*/ 192816 h 402738"/>
                  <a:gd name="connsiteX2" fmla="*/ 114721 w 490773"/>
                  <a:gd name="connsiteY2" fmla="*/ 11622 h 402738"/>
                  <a:gd name="connsiteX3" fmla="*/ 0 w 490773"/>
                  <a:gd name="connsiteY3" fmla="*/ 115052 h 402738"/>
                  <a:gd name="connsiteX4" fmla="*/ 195919 w 490773"/>
                  <a:gd name="connsiteY4" fmla="*/ 368787 h 402738"/>
                  <a:gd name="connsiteX5" fmla="*/ 197204 w 490773"/>
                  <a:gd name="connsiteY5" fmla="*/ 370591 h 402738"/>
                  <a:gd name="connsiteX6" fmla="*/ 306658 w 490773"/>
                  <a:gd name="connsiteY6" fmla="*/ 387667 h 402738"/>
                  <a:gd name="connsiteX7" fmla="*/ 329785 w 490773"/>
                  <a:gd name="connsiteY7" fmla="*/ 360889 h 402738"/>
                  <a:gd name="connsiteX8" fmla="*/ 490774 w 490773"/>
                  <a:gd name="connsiteY8" fmla="*/ 69345 h 40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773" h="402738">
                    <a:moveTo>
                      <a:pt x="366081" y="0"/>
                    </a:moveTo>
                    <a:lnTo>
                      <a:pt x="252865" y="192816"/>
                    </a:lnTo>
                    <a:lnTo>
                      <a:pt x="114721" y="11622"/>
                    </a:lnTo>
                    <a:lnTo>
                      <a:pt x="0" y="115052"/>
                    </a:lnTo>
                    <a:lnTo>
                      <a:pt x="195919" y="368787"/>
                    </a:lnTo>
                    <a:lnTo>
                      <a:pt x="197204" y="370591"/>
                    </a:lnTo>
                    <a:cubicBezTo>
                      <a:pt x="222713" y="405531"/>
                      <a:pt x="271719" y="413176"/>
                      <a:pt x="306658" y="387667"/>
                    </a:cubicBezTo>
                    <a:cubicBezTo>
                      <a:pt x="316309" y="380622"/>
                      <a:pt x="324218" y="371463"/>
                      <a:pt x="329785" y="360889"/>
                    </a:cubicBezTo>
                    <a:lnTo>
                      <a:pt x="490774" y="69345"/>
                    </a:ln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7EAAE5A2-C602-4EC3-A315-F2E9EC6208B2}"/>
                  </a:ext>
                </a:extLst>
              </p:cNvPr>
              <p:cNvSpPr/>
              <p:nvPr/>
            </p:nvSpPr>
            <p:spPr>
              <a:xfrm>
                <a:off x="2189121" y="5527026"/>
                <a:ext cx="13975" cy="24623"/>
              </a:xfrm>
              <a:custGeom>
                <a:avLst/>
                <a:gdLst>
                  <a:gd name="connsiteX0" fmla="*/ 1440 w 13975"/>
                  <a:gd name="connsiteY0" fmla="*/ 24623 h 24623"/>
                  <a:gd name="connsiteX1" fmla="*/ 0 w 13975"/>
                  <a:gd name="connsiteY1" fmla="*/ 23193 h 24623"/>
                  <a:gd name="connsiteX2" fmla="*/ 159 w 13975"/>
                  <a:gd name="connsiteY2" fmla="*/ 22532 h 24623"/>
                  <a:gd name="connsiteX3" fmla="*/ 11257 w 13975"/>
                  <a:gd name="connsiteY3" fmla="*/ 784 h 24623"/>
                  <a:gd name="connsiteX4" fmla="*/ 13192 w 13975"/>
                  <a:gd name="connsiteY4" fmla="*/ 157 h 24623"/>
                  <a:gd name="connsiteX5" fmla="*/ 13819 w 13975"/>
                  <a:gd name="connsiteY5" fmla="*/ 2092 h 24623"/>
                  <a:gd name="connsiteX6" fmla="*/ 2721 w 13975"/>
                  <a:gd name="connsiteY6" fmla="*/ 23839 h 24623"/>
                  <a:gd name="connsiteX7" fmla="*/ 1440 w 13975"/>
                  <a:gd name="connsiteY7" fmla="*/ 24623 h 2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75" h="24623">
                    <a:moveTo>
                      <a:pt x="1440" y="24623"/>
                    </a:moveTo>
                    <a:cubicBezTo>
                      <a:pt x="646" y="24626"/>
                      <a:pt x="2" y="23984"/>
                      <a:pt x="0" y="23193"/>
                    </a:cubicBezTo>
                    <a:cubicBezTo>
                      <a:pt x="0" y="22963"/>
                      <a:pt x="54" y="22735"/>
                      <a:pt x="159" y="22532"/>
                    </a:cubicBezTo>
                    <a:lnTo>
                      <a:pt x="11257" y="784"/>
                    </a:lnTo>
                    <a:cubicBezTo>
                      <a:pt x="11617" y="76"/>
                      <a:pt x="12484" y="-203"/>
                      <a:pt x="13192" y="157"/>
                    </a:cubicBezTo>
                    <a:cubicBezTo>
                      <a:pt x="13899" y="517"/>
                      <a:pt x="14178" y="1384"/>
                      <a:pt x="13819" y="2092"/>
                    </a:cubicBezTo>
                    <a:lnTo>
                      <a:pt x="2721" y="23839"/>
                    </a:lnTo>
                    <a:cubicBezTo>
                      <a:pt x="2476" y="24319"/>
                      <a:pt x="1981" y="24623"/>
                      <a:pt x="1440" y="24623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F4CF2C61-E18D-4469-9C0D-A6B8AF17A92F}"/>
                  </a:ext>
                </a:extLst>
              </p:cNvPr>
              <p:cNvSpPr/>
              <p:nvPr/>
            </p:nvSpPr>
            <p:spPr>
              <a:xfrm rot="16394880">
                <a:off x="2024754" y="5556459"/>
                <a:ext cx="60997" cy="2874"/>
              </a:xfrm>
              <a:custGeom>
                <a:avLst/>
                <a:gdLst>
                  <a:gd name="connsiteX0" fmla="*/ 0 w 60997"/>
                  <a:gd name="connsiteY0" fmla="*/ 0 h 2874"/>
                  <a:gd name="connsiteX1" fmla="*/ 60997 w 60997"/>
                  <a:gd name="connsiteY1" fmla="*/ 0 h 2874"/>
                  <a:gd name="connsiteX2" fmla="*/ 60997 w 60997"/>
                  <a:gd name="connsiteY2" fmla="*/ 2875 h 2874"/>
                  <a:gd name="connsiteX3" fmla="*/ 0 w 60997"/>
                  <a:gd name="connsiteY3" fmla="*/ 2875 h 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7" h="2874">
                    <a:moveTo>
                      <a:pt x="0" y="0"/>
                    </a:moveTo>
                    <a:lnTo>
                      <a:pt x="60997" y="0"/>
                    </a:lnTo>
                    <a:lnTo>
                      <a:pt x="60997" y="2875"/>
                    </a:lnTo>
                    <a:lnTo>
                      <a:pt x="0" y="2875"/>
                    </a:ln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BF4923F0-E6A8-4B43-A8EB-7BC990D2CE34}"/>
                  </a:ext>
                </a:extLst>
              </p:cNvPr>
              <p:cNvSpPr/>
              <p:nvPr/>
            </p:nvSpPr>
            <p:spPr>
              <a:xfrm>
                <a:off x="1721623" y="5175619"/>
                <a:ext cx="208466" cy="212307"/>
              </a:xfrm>
              <a:custGeom>
                <a:avLst/>
                <a:gdLst>
                  <a:gd name="connsiteX0" fmla="*/ 208466 w 208466"/>
                  <a:gd name="connsiteY0" fmla="*/ 130460 h 212307"/>
                  <a:gd name="connsiteX1" fmla="*/ 98971 w 208466"/>
                  <a:gd name="connsiteY1" fmla="*/ 211828 h 212307"/>
                  <a:gd name="connsiteX2" fmla="*/ 0 w 208466"/>
                  <a:gd name="connsiteY2" fmla="*/ 130332 h 212307"/>
                  <a:gd name="connsiteX3" fmla="*/ 24197 w 208466"/>
                  <a:gd name="connsiteY3" fmla="*/ 124455 h 212307"/>
                  <a:gd name="connsiteX4" fmla="*/ 53112 w 208466"/>
                  <a:gd name="connsiteY4" fmla="*/ 90130 h 212307"/>
                  <a:gd name="connsiteX5" fmla="*/ 52747 w 208466"/>
                  <a:gd name="connsiteY5" fmla="*/ 0 h 212307"/>
                  <a:gd name="connsiteX6" fmla="*/ 162877 w 208466"/>
                  <a:gd name="connsiteY6" fmla="*/ 24581 h 212307"/>
                  <a:gd name="connsiteX7" fmla="*/ 188315 w 208466"/>
                  <a:gd name="connsiteY7" fmla="*/ 125327 h 212307"/>
                  <a:gd name="connsiteX8" fmla="*/ 208466 w 208466"/>
                  <a:gd name="connsiteY8" fmla="*/ 130460 h 21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466" h="212307">
                    <a:moveTo>
                      <a:pt x="208466" y="130460"/>
                    </a:moveTo>
                    <a:cubicBezTo>
                      <a:pt x="207976" y="130396"/>
                      <a:pt x="202604" y="219596"/>
                      <a:pt x="98971" y="211828"/>
                    </a:cubicBezTo>
                    <a:cubicBezTo>
                      <a:pt x="27221" y="206453"/>
                      <a:pt x="1643" y="130332"/>
                      <a:pt x="0" y="130332"/>
                    </a:cubicBezTo>
                    <a:cubicBezTo>
                      <a:pt x="7733" y="128689"/>
                      <a:pt x="20761" y="126299"/>
                      <a:pt x="24197" y="124455"/>
                    </a:cubicBezTo>
                    <a:cubicBezTo>
                      <a:pt x="35493" y="118385"/>
                      <a:pt x="49473" y="112069"/>
                      <a:pt x="53112" y="90130"/>
                    </a:cubicBezTo>
                    <a:cubicBezTo>
                      <a:pt x="55211" y="77485"/>
                      <a:pt x="51643" y="12795"/>
                      <a:pt x="52747" y="0"/>
                    </a:cubicBezTo>
                    <a:lnTo>
                      <a:pt x="162877" y="24581"/>
                    </a:lnTo>
                    <a:cubicBezTo>
                      <a:pt x="161337" y="51601"/>
                      <a:pt x="150567" y="114241"/>
                      <a:pt x="188315" y="125327"/>
                    </a:cubicBezTo>
                    <a:cubicBezTo>
                      <a:pt x="194596" y="127171"/>
                      <a:pt x="201362" y="128863"/>
                      <a:pt x="208466" y="130460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314D388B-D9CE-4AC7-98A3-F190878BD2EA}"/>
                  </a:ext>
                </a:extLst>
              </p:cNvPr>
              <p:cNvSpPr/>
              <p:nvPr/>
            </p:nvSpPr>
            <p:spPr>
              <a:xfrm>
                <a:off x="1811864" y="5191842"/>
                <a:ext cx="74178" cy="83513"/>
              </a:xfrm>
              <a:custGeom>
                <a:avLst/>
                <a:gdLst>
                  <a:gd name="connsiteX0" fmla="*/ 74179 w 74178"/>
                  <a:gd name="connsiteY0" fmla="*/ 83514 h 83513"/>
                  <a:gd name="connsiteX1" fmla="*/ 70868 w 74178"/>
                  <a:gd name="connsiteY1" fmla="*/ 66421 h 83513"/>
                  <a:gd name="connsiteX2" fmla="*/ 71586 w 74178"/>
                  <a:gd name="connsiteY2" fmla="*/ 26667 h 83513"/>
                  <a:gd name="connsiteX3" fmla="*/ 10721 w 74178"/>
                  <a:gd name="connsiteY3" fmla="*/ 0 h 83513"/>
                  <a:gd name="connsiteX4" fmla="*/ 541 w 74178"/>
                  <a:gd name="connsiteY4" fmla="*/ 47729 h 83513"/>
                  <a:gd name="connsiteX5" fmla="*/ 74179 w 74178"/>
                  <a:gd name="connsiteY5" fmla="*/ 83514 h 8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78" h="83513">
                    <a:moveTo>
                      <a:pt x="74179" y="83514"/>
                    </a:moveTo>
                    <a:cubicBezTo>
                      <a:pt x="72452" y="77955"/>
                      <a:pt x="71343" y="72222"/>
                      <a:pt x="70868" y="66421"/>
                    </a:cubicBezTo>
                    <a:cubicBezTo>
                      <a:pt x="69656" y="53183"/>
                      <a:pt x="69896" y="39852"/>
                      <a:pt x="71586" y="26667"/>
                    </a:cubicBezTo>
                    <a:cubicBezTo>
                      <a:pt x="49201" y="23646"/>
                      <a:pt x="28114" y="14409"/>
                      <a:pt x="10721" y="0"/>
                    </a:cubicBezTo>
                    <a:cubicBezTo>
                      <a:pt x="8673" y="7552"/>
                      <a:pt x="-2571" y="40552"/>
                      <a:pt x="541" y="47729"/>
                    </a:cubicBezTo>
                    <a:cubicBezTo>
                      <a:pt x="6428" y="61298"/>
                      <a:pt x="34087" y="83514"/>
                      <a:pt x="74179" y="83514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ECA35DB8-3F28-4061-AC6D-2CDE3FAAE241}"/>
                  </a:ext>
                </a:extLst>
              </p:cNvPr>
              <p:cNvSpPr/>
              <p:nvPr/>
            </p:nvSpPr>
            <p:spPr>
              <a:xfrm>
                <a:off x="1748372" y="5000048"/>
                <a:ext cx="190147" cy="247693"/>
              </a:xfrm>
              <a:custGeom>
                <a:avLst/>
                <a:gdLst>
                  <a:gd name="connsiteX0" fmla="*/ 123076 w 190147"/>
                  <a:gd name="connsiteY0" fmla="*/ 247232 h 247693"/>
                  <a:gd name="connsiteX1" fmla="*/ 12667 w 190147"/>
                  <a:gd name="connsiteY1" fmla="*/ 174961 h 247693"/>
                  <a:gd name="connsiteX2" fmla="*/ 2771 w 190147"/>
                  <a:gd name="connsiteY2" fmla="*/ 122669 h 247693"/>
                  <a:gd name="connsiteX3" fmla="*/ 67910 w 190147"/>
                  <a:gd name="connsiteY3" fmla="*/ 1650 h 247693"/>
                  <a:gd name="connsiteX4" fmla="*/ 67910 w 190147"/>
                  <a:gd name="connsiteY4" fmla="*/ 1650 h 247693"/>
                  <a:gd name="connsiteX5" fmla="*/ 183118 w 190147"/>
                  <a:gd name="connsiteY5" fmla="*/ 88538 h 247693"/>
                  <a:gd name="connsiteX6" fmla="*/ 187499 w 190147"/>
                  <a:gd name="connsiteY6" fmla="*/ 111686 h 247693"/>
                  <a:gd name="connsiteX7" fmla="*/ 123076 w 190147"/>
                  <a:gd name="connsiteY7" fmla="*/ 247232 h 24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147" h="247693">
                    <a:moveTo>
                      <a:pt x="123076" y="247232"/>
                    </a:moveTo>
                    <a:cubicBezTo>
                      <a:pt x="79610" y="250930"/>
                      <a:pt x="23635" y="232912"/>
                      <a:pt x="12667" y="174961"/>
                    </a:cubicBezTo>
                    <a:lnTo>
                      <a:pt x="2771" y="122669"/>
                    </a:lnTo>
                    <a:cubicBezTo>
                      <a:pt x="-8194" y="64716"/>
                      <a:pt x="13353" y="11983"/>
                      <a:pt x="67910" y="1650"/>
                    </a:cubicBezTo>
                    <a:lnTo>
                      <a:pt x="67910" y="1650"/>
                    </a:lnTo>
                    <a:cubicBezTo>
                      <a:pt x="122476" y="-8677"/>
                      <a:pt x="172150" y="30585"/>
                      <a:pt x="183118" y="88538"/>
                    </a:cubicBezTo>
                    <a:lnTo>
                      <a:pt x="187499" y="111686"/>
                    </a:lnTo>
                    <a:cubicBezTo>
                      <a:pt x="191716" y="133924"/>
                      <a:pt x="200625" y="240633"/>
                      <a:pt x="123076" y="247232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E9CB954D-283F-40E0-A1E7-3BDE1B981481}"/>
                  </a:ext>
                </a:extLst>
              </p:cNvPr>
              <p:cNvSpPr/>
              <p:nvPr/>
            </p:nvSpPr>
            <p:spPr>
              <a:xfrm>
                <a:off x="1913487" y="5100580"/>
                <a:ext cx="13678" cy="13678"/>
              </a:xfrm>
              <a:custGeom>
                <a:avLst/>
                <a:gdLst>
                  <a:gd name="connsiteX0" fmla="*/ 13679 w 13678"/>
                  <a:gd name="connsiteY0" fmla="*/ 6839 h 13678"/>
                  <a:gd name="connsiteX1" fmla="*/ 6840 w 13678"/>
                  <a:gd name="connsiteY1" fmla="*/ 13679 h 13678"/>
                  <a:gd name="connsiteX2" fmla="*/ 0 w 13678"/>
                  <a:gd name="connsiteY2" fmla="*/ 6839 h 13678"/>
                  <a:gd name="connsiteX3" fmla="*/ 6840 w 13678"/>
                  <a:gd name="connsiteY3" fmla="*/ 0 h 13678"/>
                  <a:gd name="connsiteX4" fmla="*/ 13679 w 13678"/>
                  <a:gd name="connsiteY4" fmla="*/ 6839 h 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78" h="13678">
                    <a:moveTo>
                      <a:pt x="13679" y="6839"/>
                    </a:moveTo>
                    <a:cubicBezTo>
                      <a:pt x="13679" y="10617"/>
                      <a:pt x="10617" y="13679"/>
                      <a:pt x="6840" y="13679"/>
                    </a:cubicBezTo>
                    <a:cubicBezTo>
                      <a:pt x="3062" y="13679"/>
                      <a:pt x="0" y="10617"/>
                      <a:pt x="0" y="6839"/>
                    </a:cubicBezTo>
                    <a:cubicBezTo>
                      <a:pt x="0" y="3062"/>
                      <a:pt x="3062" y="0"/>
                      <a:pt x="6840" y="0"/>
                    </a:cubicBezTo>
                    <a:cubicBezTo>
                      <a:pt x="10617" y="0"/>
                      <a:pt x="13679" y="3062"/>
                      <a:pt x="13679" y="6839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6C3FFBB7-FD9B-4E57-9201-8687062B5E0F}"/>
                  </a:ext>
                </a:extLst>
              </p:cNvPr>
              <p:cNvSpPr/>
              <p:nvPr/>
            </p:nvSpPr>
            <p:spPr>
              <a:xfrm>
                <a:off x="1843412" y="5109939"/>
                <a:ext cx="13678" cy="13678"/>
              </a:xfrm>
              <a:custGeom>
                <a:avLst/>
                <a:gdLst>
                  <a:gd name="connsiteX0" fmla="*/ 13679 w 13678"/>
                  <a:gd name="connsiteY0" fmla="*/ 6840 h 13678"/>
                  <a:gd name="connsiteX1" fmla="*/ 6840 w 13678"/>
                  <a:gd name="connsiteY1" fmla="*/ 13679 h 13678"/>
                  <a:gd name="connsiteX2" fmla="*/ 0 w 13678"/>
                  <a:gd name="connsiteY2" fmla="*/ 6840 h 13678"/>
                  <a:gd name="connsiteX3" fmla="*/ 6840 w 13678"/>
                  <a:gd name="connsiteY3" fmla="*/ 0 h 13678"/>
                  <a:gd name="connsiteX4" fmla="*/ 13679 w 13678"/>
                  <a:gd name="connsiteY4" fmla="*/ 6840 h 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78" h="13678">
                    <a:moveTo>
                      <a:pt x="13679" y="6840"/>
                    </a:moveTo>
                    <a:cubicBezTo>
                      <a:pt x="13679" y="10617"/>
                      <a:pt x="10617" y="13679"/>
                      <a:pt x="6840" y="13679"/>
                    </a:cubicBezTo>
                    <a:cubicBezTo>
                      <a:pt x="3062" y="13679"/>
                      <a:pt x="0" y="10617"/>
                      <a:pt x="0" y="6840"/>
                    </a:cubicBezTo>
                    <a:cubicBezTo>
                      <a:pt x="0" y="3062"/>
                      <a:pt x="3062" y="0"/>
                      <a:pt x="6840" y="0"/>
                    </a:cubicBezTo>
                    <a:cubicBezTo>
                      <a:pt x="10617" y="0"/>
                      <a:pt x="13679" y="3062"/>
                      <a:pt x="13679" y="6840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51B77C26-71EC-4AFB-B2F0-3535746A1283}"/>
                  </a:ext>
                </a:extLst>
              </p:cNvPr>
              <p:cNvSpPr/>
              <p:nvPr/>
            </p:nvSpPr>
            <p:spPr>
              <a:xfrm>
                <a:off x="1881328" y="5117718"/>
                <a:ext cx="20936" cy="49215"/>
              </a:xfrm>
              <a:custGeom>
                <a:avLst/>
                <a:gdLst>
                  <a:gd name="connsiteX0" fmla="*/ 7380 w 20936"/>
                  <a:gd name="connsiteY0" fmla="*/ 49208 h 49215"/>
                  <a:gd name="connsiteX1" fmla="*/ 7487 w 20936"/>
                  <a:gd name="connsiteY1" fmla="*/ 49193 h 49215"/>
                  <a:gd name="connsiteX2" fmla="*/ 14031 w 20936"/>
                  <a:gd name="connsiteY2" fmla="*/ 47525 h 49215"/>
                  <a:gd name="connsiteX3" fmla="*/ 20887 w 20936"/>
                  <a:gd name="connsiteY3" fmla="*/ 41893 h 49215"/>
                  <a:gd name="connsiteX4" fmla="*/ 2676 w 20936"/>
                  <a:gd name="connsiteY4" fmla="*/ 819 h 49215"/>
                  <a:gd name="connsiteX5" fmla="*/ 819 w 20936"/>
                  <a:gd name="connsiteY5" fmla="*/ 126 h 49215"/>
                  <a:gd name="connsiteX6" fmla="*/ 126 w 20936"/>
                  <a:gd name="connsiteY6" fmla="*/ 1983 h 49215"/>
                  <a:gd name="connsiteX7" fmla="*/ 136 w 20936"/>
                  <a:gd name="connsiteY7" fmla="*/ 2002 h 49215"/>
                  <a:gd name="connsiteX8" fmla="*/ 18132 w 20936"/>
                  <a:gd name="connsiteY8" fmla="*/ 42407 h 49215"/>
                  <a:gd name="connsiteX9" fmla="*/ 6959 w 20936"/>
                  <a:gd name="connsiteY9" fmla="*/ 46436 h 49215"/>
                  <a:gd name="connsiteX10" fmla="*/ 5825 w 20936"/>
                  <a:gd name="connsiteY10" fmla="*/ 48059 h 49215"/>
                  <a:gd name="connsiteX11" fmla="*/ 7372 w 20936"/>
                  <a:gd name="connsiteY11" fmla="*/ 49205 h 4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36" h="49215">
                    <a:moveTo>
                      <a:pt x="7380" y="49208"/>
                    </a:moveTo>
                    <a:cubicBezTo>
                      <a:pt x="7416" y="49205"/>
                      <a:pt x="7451" y="49200"/>
                      <a:pt x="7487" y="49193"/>
                    </a:cubicBezTo>
                    <a:cubicBezTo>
                      <a:pt x="9696" y="48757"/>
                      <a:pt x="11881" y="48199"/>
                      <a:pt x="14031" y="47525"/>
                    </a:cubicBezTo>
                    <a:cubicBezTo>
                      <a:pt x="17239" y="46494"/>
                      <a:pt x="21441" y="44785"/>
                      <a:pt x="20887" y="41893"/>
                    </a:cubicBezTo>
                    <a:cubicBezTo>
                      <a:pt x="20263" y="38592"/>
                      <a:pt x="4480" y="4671"/>
                      <a:pt x="2676" y="819"/>
                    </a:cubicBezTo>
                    <a:cubicBezTo>
                      <a:pt x="2355" y="117"/>
                      <a:pt x="1525" y="-194"/>
                      <a:pt x="819" y="126"/>
                    </a:cubicBezTo>
                    <a:cubicBezTo>
                      <a:pt x="117" y="447"/>
                      <a:pt x="-194" y="1280"/>
                      <a:pt x="126" y="1983"/>
                    </a:cubicBezTo>
                    <a:cubicBezTo>
                      <a:pt x="129" y="1990"/>
                      <a:pt x="134" y="1995"/>
                      <a:pt x="136" y="2002"/>
                    </a:cubicBezTo>
                    <a:cubicBezTo>
                      <a:pt x="6870" y="16450"/>
                      <a:pt x="17711" y="40203"/>
                      <a:pt x="18132" y="42407"/>
                    </a:cubicBezTo>
                    <a:cubicBezTo>
                      <a:pt x="17770" y="43438"/>
                      <a:pt x="12444" y="45395"/>
                      <a:pt x="6959" y="46436"/>
                    </a:cubicBezTo>
                    <a:cubicBezTo>
                      <a:pt x="6197" y="46570"/>
                      <a:pt x="5690" y="47298"/>
                      <a:pt x="5825" y="48059"/>
                    </a:cubicBezTo>
                    <a:cubicBezTo>
                      <a:pt x="5955" y="48791"/>
                      <a:pt x="6635" y="49293"/>
                      <a:pt x="7372" y="49205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7E964B88-1DA2-4BEF-B75A-BD731A809025}"/>
                  </a:ext>
                </a:extLst>
              </p:cNvPr>
              <p:cNvSpPr/>
              <p:nvPr/>
            </p:nvSpPr>
            <p:spPr>
              <a:xfrm>
                <a:off x="1855011" y="5179940"/>
                <a:ext cx="51081" cy="12291"/>
              </a:xfrm>
              <a:custGeom>
                <a:avLst/>
                <a:gdLst>
                  <a:gd name="connsiteX0" fmla="*/ 25618 w 51081"/>
                  <a:gd name="connsiteY0" fmla="*/ 12008 h 12291"/>
                  <a:gd name="connsiteX1" fmla="*/ 50444 w 51081"/>
                  <a:gd name="connsiteY1" fmla="*/ 2575 h 12291"/>
                  <a:gd name="connsiteX2" fmla="*/ 50855 w 51081"/>
                  <a:gd name="connsiteY2" fmla="*/ 635 h 12291"/>
                  <a:gd name="connsiteX3" fmla="*/ 48916 w 51081"/>
                  <a:gd name="connsiteY3" fmla="*/ 226 h 12291"/>
                  <a:gd name="connsiteX4" fmla="*/ 2759 w 51081"/>
                  <a:gd name="connsiteY4" fmla="*/ 5124 h 12291"/>
                  <a:gd name="connsiteX5" fmla="*/ 1877 w 51081"/>
                  <a:gd name="connsiteY5" fmla="*/ 4705 h 12291"/>
                  <a:gd name="connsiteX6" fmla="*/ 85 w 51081"/>
                  <a:gd name="connsiteY6" fmla="*/ 5548 h 12291"/>
                  <a:gd name="connsiteX7" fmla="*/ 924 w 51081"/>
                  <a:gd name="connsiteY7" fmla="*/ 7340 h 12291"/>
                  <a:gd name="connsiteX8" fmla="*/ 1475 w 51081"/>
                  <a:gd name="connsiteY8" fmla="*/ 7617 h 12291"/>
                  <a:gd name="connsiteX9" fmla="*/ 25618 w 51081"/>
                  <a:gd name="connsiteY9" fmla="*/ 12008 h 1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81" h="12291">
                    <a:moveTo>
                      <a:pt x="25618" y="12008"/>
                    </a:moveTo>
                    <a:cubicBezTo>
                      <a:pt x="34517" y="10852"/>
                      <a:pt x="43022" y="7619"/>
                      <a:pt x="50444" y="2575"/>
                    </a:cubicBezTo>
                    <a:cubicBezTo>
                      <a:pt x="51093" y="2154"/>
                      <a:pt x="51277" y="1284"/>
                      <a:pt x="50855" y="635"/>
                    </a:cubicBezTo>
                    <a:cubicBezTo>
                      <a:pt x="50432" y="-11"/>
                      <a:pt x="49565" y="-195"/>
                      <a:pt x="48916" y="226"/>
                    </a:cubicBezTo>
                    <a:cubicBezTo>
                      <a:pt x="32852" y="10693"/>
                      <a:pt x="16891" y="12385"/>
                      <a:pt x="2759" y="5124"/>
                    </a:cubicBezTo>
                    <a:cubicBezTo>
                      <a:pt x="2472" y="4967"/>
                      <a:pt x="2178" y="4828"/>
                      <a:pt x="1877" y="4705"/>
                    </a:cubicBezTo>
                    <a:cubicBezTo>
                      <a:pt x="1150" y="4443"/>
                      <a:pt x="347" y="4818"/>
                      <a:pt x="85" y="5548"/>
                    </a:cubicBezTo>
                    <a:cubicBezTo>
                      <a:pt x="-180" y="6275"/>
                      <a:pt x="197" y="7078"/>
                      <a:pt x="924" y="7340"/>
                    </a:cubicBezTo>
                    <a:cubicBezTo>
                      <a:pt x="1037" y="7387"/>
                      <a:pt x="1221" y="7485"/>
                      <a:pt x="1475" y="7617"/>
                    </a:cubicBezTo>
                    <a:cubicBezTo>
                      <a:pt x="8908" y="11449"/>
                      <a:pt x="17312" y="12977"/>
                      <a:pt x="25618" y="12008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C5ADD805-C1C4-435E-BE06-4CB18118632B}"/>
                  </a:ext>
                </a:extLst>
              </p:cNvPr>
              <p:cNvSpPr/>
              <p:nvPr/>
            </p:nvSpPr>
            <p:spPr>
              <a:xfrm>
                <a:off x="1730739" y="5131964"/>
                <a:ext cx="51288" cy="60473"/>
              </a:xfrm>
              <a:custGeom>
                <a:avLst/>
                <a:gdLst>
                  <a:gd name="connsiteX0" fmla="*/ 37032 w 51288"/>
                  <a:gd name="connsiteY0" fmla="*/ 60059 h 60473"/>
                  <a:gd name="connsiteX1" fmla="*/ 510 w 51288"/>
                  <a:gd name="connsiteY1" fmla="*/ 31408 h 60473"/>
                  <a:gd name="connsiteX2" fmla="*/ 25667 w 51288"/>
                  <a:gd name="connsiteY2" fmla="*/ 0 h 60473"/>
                  <a:gd name="connsiteX3" fmla="*/ 36314 w 51288"/>
                  <a:gd name="connsiteY3" fmla="*/ 9494 h 60473"/>
                  <a:gd name="connsiteX4" fmla="*/ 51288 w 51288"/>
                  <a:gd name="connsiteY4" fmla="*/ 57351 h 6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88" h="60473">
                    <a:moveTo>
                      <a:pt x="37032" y="60059"/>
                    </a:moveTo>
                    <a:cubicBezTo>
                      <a:pt x="20448" y="63196"/>
                      <a:pt x="3650" y="48001"/>
                      <a:pt x="510" y="31408"/>
                    </a:cubicBezTo>
                    <a:cubicBezTo>
                      <a:pt x="-2629" y="14815"/>
                      <a:pt x="9081" y="3137"/>
                      <a:pt x="25667" y="0"/>
                    </a:cubicBezTo>
                    <a:lnTo>
                      <a:pt x="36314" y="9494"/>
                    </a:lnTo>
                    <a:lnTo>
                      <a:pt x="51288" y="57351"/>
                    </a:ln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026D6A78-94EE-4913-9BE8-416E7EFC7EE8}"/>
                  </a:ext>
                </a:extLst>
              </p:cNvPr>
              <p:cNvSpPr/>
              <p:nvPr/>
            </p:nvSpPr>
            <p:spPr>
              <a:xfrm>
                <a:off x="1892887" y="5085680"/>
                <a:ext cx="34216" cy="9285"/>
              </a:xfrm>
              <a:custGeom>
                <a:avLst/>
                <a:gdLst>
                  <a:gd name="connsiteX0" fmla="*/ 1125 w 34216"/>
                  <a:gd name="connsiteY0" fmla="*/ 5137 h 9285"/>
                  <a:gd name="connsiteX1" fmla="*/ 17304 w 34216"/>
                  <a:gd name="connsiteY1" fmla="*/ 28 h 9285"/>
                  <a:gd name="connsiteX2" fmla="*/ 25716 w 34216"/>
                  <a:gd name="connsiteY2" fmla="*/ 917 h 9285"/>
                  <a:gd name="connsiteX3" fmla="*/ 33508 w 34216"/>
                  <a:gd name="connsiteY3" fmla="*/ 4005 h 9285"/>
                  <a:gd name="connsiteX4" fmla="*/ 34005 w 34216"/>
                  <a:gd name="connsiteY4" fmla="*/ 6023 h 9285"/>
                  <a:gd name="connsiteX5" fmla="*/ 32237 w 34216"/>
                  <a:gd name="connsiteY5" fmla="*/ 6640 h 9285"/>
                  <a:gd name="connsiteX6" fmla="*/ 32131 w 34216"/>
                  <a:gd name="connsiteY6" fmla="*/ 6594 h 9285"/>
                  <a:gd name="connsiteX7" fmla="*/ 24979 w 34216"/>
                  <a:gd name="connsiteY7" fmla="*/ 4145 h 9285"/>
                  <a:gd name="connsiteX8" fmla="*/ 17522 w 34216"/>
                  <a:gd name="connsiteY8" fmla="*/ 3699 h 9285"/>
                  <a:gd name="connsiteX9" fmla="*/ 3755 w 34216"/>
                  <a:gd name="connsiteY9" fmla="*/ 8673 h 9285"/>
                  <a:gd name="connsiteX10" fmla="*/ 3623 w 34216"/>
                  <a:gd name="connsiteY10" fmla="*/ 8768 h 9285"/>
                  <a:gd name="connsiteX11" fmla="*/ 518 w 34216"/>
                  <a:gd name="connsiteY11" fmla="*/ 8501 h 9285"/>
                  <a:gd name="connsiteX12" fmla="*/ 784 w 34216"/>
                  <a:gd name="connsiteY12" fmla="*/ 5396 h 9285"/>
                  <a:gd name="connsiteX13" fmla="*/ 1044 w 34216"/>
                  <a:gd name="connsiteY13" fmla="*/ 5208 h 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216" h="9285">
                    <a:moveTo>
                      <a:pt x="1125" y="5137"/>
                    </a:moveTo>
                    <a:cubicBezTo>
                      <a:pt x="5961" y="2014"/>
                      <a:pt x="11549" y="249"/>
                      <a:pt x="17304" y="28"/>
                    </a:cubicBezTo>
                    <a:cubicBezTo>
                      <a:pt x="20137" y="-99"/>
                      <a:pt x="22973" y="202"/>
                      <a:pt x="25716" y="917"/>
                    </a:cubicBezTo>
                    <a:cubicBezTo>
                      <a:pt x="28431" y="1615"/>
                      <a:pt x="31052" y="2654"/>
                      <a:pt x="33508" y="4005"/>
                    </a:cubicBezTo>
                    <a:cubicBezTo>
                      <a:pt x="34203" y="4426"/>
                      <a:pt x="34424" y="5328"/>
                      <a:pt x="34005" y="6023"/>
                    </a:cubicBezTo>
                    <a:cubicBezTo>
                      <a:pt x="33640" y="6625"/>
                      <a:pt x="32898" y="6885"/>
                      <a:pt x="32237" y="6640"/>
                    </a:cubicBezTo>
                    <a:lnTo>
                      <a:pt x="32131" y="6594"/>
                    </a:lnTo>
                    <a:cubicBezTo>
                      <a:pt x="29859" y="5482"/>
                      <a:pt x="27457" y="4659"/>
                      <a:pt x="24979" y="4145"/>
                    </a:cubicBezTo>
                    <a:cubicBezTo>
                      <a:pt x="22530" y="3621"/>
                      <a:pt x="20015" y="3469"/>
                      <a:pt x="17522" y="3699"/>
                    </a:cubicBezTo>
                    <a:cubicBezTo>
                      <a:pt x="12575" y="4113"/>
                      <a:pt x="7825" y="5830"/>
                      <a:pt x="3755" y="8673"/>
                    </a:cubicBezTo>
                    <a:lnTo>
                      <a:pt x="3623" y="8768"/>
                    </a:lnTo>
                    <a:cubicBezTo>
                      <a:pt x="2692" y="9552"/>
                      <a:pt x="1301" y="9432"/>
                      <a:pt x="518" y="8501"/>
                    </a:cubicBezTo>
                    <a:cubicBezTo>
                      <a:pt x="-266" y="7568"/>
                      <a:pt x="-146" y="6180"/>
                      <a:pt x="784" y="5396"/>
                    </a:cubicBezTo>
                    <a:cubicBezTo>
                      <a:pt x="868" y="5328"/>
                      <a:pt x="953" y="5264"/>
                      <a:pt x="1044" y="5208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1D35573A-2373-4FFF-9D9E-117105B4D394}"/>
                  </a:ext>
                </a:extLst>
              </p:cNvPr>
              <p:cNvSpPr/>
              <p:nvPr/>
            </p:nvSpPr>
            <p:spPr>
              <a:xfrm>
                <a:off x="1820649" y="5096188"/>
                <a:ext cx="32796" cy="13677"/>
              </a:xfrm>
              <a:custGeom>
                <a:avLst/>
                <a:gdLst>
                  <a:gd name="connsiteX0" fmla="*/ 29730 w 32796"/>
                  <a:gd name="connsiteY0" fmla="*/ 4899 h 13677"/>
                  <a:gd name="connsiteX1" fmla="*/ 15096 w 32796"/>
                  <a:gd name="connsiteY1" fmla="*/ 5234 h 13677"/>
                  <a:gd name="connsiteX2" fmla="*/ 8305 w 32796"/>
                  <a:gd name="connsiteY2" fmla="*/ 8347 h 13677"/>
                  <a:gd name="connsiteX3" fmla="*/ 2526 w 32796"/>
                  <a:gd name="connsiteY3" fmla="*/ 13225 h 13677"/>
                  <a:gd name="connsiteX4" fmla="*/ 2448 w 32796"/>
                  <a:gd name="connsiteY4" fmla="*/ 13303 h 13677"/>
                  <a:gd name="connsiteX5" fmla="*/ 374 w 32796"/>
                  <a:gd name="connsiteY5" fmla="*/ 13185 h 13677"/>
                  <a:gd name="connsiteX6" fmla="*/ 308 w 32796"/>
                  <a:gd name="connsiteY6" fmla="*/ 11307 h 13677"/>
                  <a:gd name="connsiteX7" fmla="*/ 6459 w 32796"/>
                  <a:gd name="connsiteY7" fmla="*/ 5614 h 13677"/>
                  <a:gd name="connsiteX8" fmla="*/ 13979 w 32796"/>
                  <a:gd name="connsiteY8" fmla="*/ 1745 h 13677"/>
                  <a:gd name="connsiteX9" fmla="*/ 30910 w 32796"/>
                  <a:gd name="connsiteY9" fmla="*/ 665 h 13677"/>
                  <a:gd name="connsiteX10" fmla="*/ 32774 w 32796"/>
                  <a:gd name="connsiteY10" fmla="*/ 3165 h 13677"/>
                  <a:gd name="connsiteX11" fmla="*/ 30274 w 32796"/>
                  <a:gd name="connsiteY11" fmla="*/ 5026 h 13677"/>
                  <a:gd name="connsiteX12" fmla="*/ 29987 w 32796"/>
                  <a:gd name="connsiteY12" fmla="*/ 4965 h 13677"/>
                  <a:gd name="connsiteX13" fmla="*/ 29896 w 32796"/>
                  <a:gd name="connsiteY13" fmla="*/ 4943 h 1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96" h="13677">
                    <a:moveTo>
                      <a:pt x="29730" y="4899"/>
                    </a:moveTo>
                    <a:cubicBezTo>
                      <a:pt x="24908" y="3718"/>
                      <a:pt x="19859" y="3836"/>
                      <a:pt x="15096" y="5234"/>
                    </a:cubicBezTo>
                    <a:cubicBezTo>
                      <a:pt x="12689" y="5925"/>
                      <a:pt x="10399" y="6973"/>
                      <a:pt x="8305" y="8347"/>
                    </a:cubicBezTo>
                    <a:cubicBezTo>
                      <a:pt x="6182" y="9723"/>
                      <a:pt x="4240" y="11361"/>
                      <a:pt x="2526" y="13225"/>
                    </a:cubicBezTo>
                    <a:lnTo>
                      <a:pt x="2448" y="13303"/>
                    </a:lnTo>
                    <a:cubicBezTo>
                      <a:pt x="1843" y="13844"/>
                      <a:pt x="915" y="13793"/>
                      <a:pt x="374" y="13185"/>
                    </a:cubicBezTo>
                    <a:cubicBezTo>
                      <a:pt x="-99" y="12659"/>
                      <a:pt x="-126" y="11868"/>
                      <a:pt x="308" y="11307"/>
                    </a:cubicBezTo>
                    <a:cubicBezTo>
                      <a:pt x="2110" y="9160"/>
                      <a:pt x="4177" y="7245"/>
                      <a:pt x="6459" y="5614"/>
                    </a:cubicBezTo>
                    <a:cubicBezTo>
                      <a:pt x="8758" y="3956"/>
                      <a:pt x="11293" y="2651"/>
                      <a:pt x="13979" y="1745"/>
                    </a:cubicBezTo>
                    <a:cubicBezTo>
                      <a:pt x="19423" y="-129"/>
                      <a:pt x="25273" y="-501"/>
                      <a:pt x="30910" y="665"/>
                    </a:cubicBezTo>
                    <a:cubicBezTo>
                      <a:pt x="32115" y="841"/>
                      <a:pt x="32948" y="1960"/>
                      <a:pt x="32774" y="3165"/>
                    </a:cubicBezTo>
                    <a:cubicBezTo>
                      <a:pt x="32597" y="4367"/>
                      <a:pt x="31478" y="5202"/>
                      <a:pt x="30274" y="5026"/>
                    </a:cubicBezTo>
                    <a:cubicBezTo>
                      <a:pt x="30178" y="5011"/>
                      <a:pt x="30080" y="4992"/>
                      <a:pt x="29987" y="4965"/>
                    </a:cubicBezTo>
                    <a:lnTo>
                      <a:pt x="29896" y="4943"/>
                    </a:ln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BA780B2D-6A57-4F29-A4DF-92A9407EDBA3}"/>
                  </a:ext>
                </a:extLst>
              </p:cNvPr>
              <p:cNvSpPr/>
              <p:nvPr/>
            </p:nvSpPr>
            <p:spPr>
              <a:xfrm>
                <a:off x="1869366" y="5200168"/>
                <a:ext cx="18933" cy="5165"/>
              </a:xfrm>
              <a:custGeom>
                <a:avLst/>
                <a:gdLst>
                  <a:gd name="connsiteX0" fmla="*/ 13153 w 18933"/>
                  <a:gd name="connsiteY0" fmla="*/ 4937 h 5165"/>
                  <a:gd name="connsiteX1" fmla="*/ 17919 w 18933"/>
                  <a:gd name="connsiteY1" fmla="*/ 3980 h 5165"/>
                  <a:gd name="connsiteX2" fmla="*/ 18879 w 18933"/>
                  <a:gd name="connsiteY2" fmla="*/ 2246 h 5165"/>
                  <a:gd name="connsiteX3" fmla="*/ 17145 w 18933"/>
                  <a:gd name="connsiteY3" fmla="*/ 1286 h 5165"/>
                  <a:gd name="connsiteX4" fmla="*/ 2207 w 18933"/>
                  <a:gd name="connsiteY4" fmla="*/ 255 h 5165"/>
                  <a:gd name="connsiteX5" fmla="*/ 256 w 18933"/>
                  <a:gd name="connsiteY5" fmla="*/ 595 h 5165"/>
                  <a:gd name="connsiteX6" fmla="*/ 596 w 18933"/>
                  <a:gd name="connsiteY6" fmla="*/ 2549 h 5165"/>
                  <a:gd name="connsiteX7" fmla="*/ 13153 w 18933"/>
                  <a:gd name="connsiteY7" fmla="*/ 4937 h 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3" h="5165">
                    <a:moveTo>
                      <a:pt x="13153" y="4937"/>
                    </a:moveTo>
                    <a:cubicBezTo>
                      <a:pt x="14767" y="4753"/>
                      <a:pt x="16361" y="4433"/>
                      <a:pt x="17919" y="3980"/>
                    </a:cubicBezTo>
                    <a:cubicBezTo>
                      <a:pt x="18663" y="3767"/>
                      <a:pt x="19092" y="2990"/>
                      <a:pt x="18879" y="2246"/>
                    </a:cubicBezTo>
                    <a:cubicBezTo>
                      <a:pt x="18666" y="1501"/>
                      <a:pt x="17889" y="1073"/>
                      <a:pt x="17145" y="1286"/>
                    </a:cubicBezTo>
                    <a:cubicBezTo>
                      <a:pt x="7766" y="3980"/>
                      <a:pt x="2433" y="409"/>
                      <a:pt x="2207" y="255"/>
                    </a:cubicBezTo>
                    <a:cubicBezTo>
                      <a:pt x="1573" y="-191"/>
                      <a:pt x="699" y="-36"/>
                      <a:pt x="256" y="595"/>
                    </a:cubicBezTo>
                    <a:cubicBezTo>
                      <a:pt x="-190" y="1230"/>
                      <a:pt x="-38" y="2104"/>
                      <a:pt x="596" y="2549"/>
                    </a:cubicBezTo>
                    <a:cubicBezTo>
                      <a:pt x="4379" y="4773"/>
                      <a:pt x="8817" y="5615"/>
                      <a:pt x="13153" y="4937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7AE93CCF-3E91-4ED0-8779-38303EEEBFA6}"/>
                  </a:ext>
                </a:extLst>
              </p:cNvPr>
              <p:cNvSpPr/>
              <p:nvPr/>
            </p:nvSpPr>
            <p:spPr>
              <a:xfrm rot="21231539">
                <a:off x="1830677" y="5152135"/>
                <a:ext cx="26060" cy="19115"/>
              </a:xfrm>
              <a:custGeom>
                <a:avLst/>
                <a:gdLst>
                  <a:gd name="connsiteX0" fmla="*/ 26060 w 26060"/>
                  <a:gd name="connsiteY0" fmla="*/ 9558 h 19115"/>
                  <a:gd name="connsiteX1" fmla="*/ 13030 w 26060"/>
                  <a:gd name="connsiteY1" fmla="*/ 19115 h 19115"/>
                  <a:gd name="connsiteX2" fmla="*/ 0 w 26060"/>
                  <a:gd name="connsiteY2" fmla="*/ 9558 h 19115"/>
                  <a:gd name="connsiteX3" fmla="*/ 13030 w 26060"/>
                  <a:gd name="connsiteY3" fmla="*/ 0 h 19115"/>
                  <a:gd name="connsiteX4" fmla="*/ 26060 w 26060"/>
                  <a:gd name="connsiteY4" fmla="*/ 9558 h 1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0" h="19115">
                    <a:moveTo>
                      <a:pt x="26060" y="9558"/>
                    </a:moveTo>
                    <a:cubicBezTo>
                      <a:pt x="26060" y="14836"/>
                      <a:pt x="20226" y="19115"/>
                      <a:pt x="13030" y="19115"/>
                    </a:cubicBezTo>
                    <a:cubicBezTo>
                      <a:pt x="5834" y="19115"/>
                      <a:pt x="0" y="14836"/>
                      <a:pt x="0" y="9558"/>
                    </a:cubicBezTo>
                    <a:cubicBezTo>
                      <a:pt x="0" y="4279"/>
                      <a:pt x="5834" y="0"/>
                      <a:pt x="13030" y="0"/>
                    </a:cubicBezTo>
                    <a:cubicBezTo>
                      <a:pt x="20226" y="0"/>
                      <a:pt x="26060" y="4279"/>
                      <a:pt x="26060" y="9558"/>
                    </a:cubicBezTo>
                    <a:close/>
                  </a:path>
                </a:pathLst>
              </a:custGeom>
              <a:solidFill>
                <a:srgbClr val="0C0C0C">
                  <a:alpha val="1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71328E21-943C-479F-B07F-D7010E3467AC}"/>
                  </a:ext>
                </a:extLst>
              </p:cNvPr>
              <p:cNvSpPr/>
              <p:nvPr/>
            </p:nvSpPr>
            <p:spPr>
              <a:xfrm>
                <a:off x="1920419" y="5140108"/>
                <a:ext cx="18092" cy="19214"/>
              </a:xfrm>
              <a:custGeom>
                <a:avLst/>
                <a:gdLst>
                  <a:gd name="connsiteX0" fmla="*/ 39 w 18092"/>
                  <a:gd name="connsiteY0" fmla="*/ 11008 h 19214"/>
                  <a:gd name="connsiteX1" fmla="*/ 14032 w 18092"/>
                  <a:gd name="connsiteY1" fmla="*/ 19114 h 19214"/>
                  <a:gd name="connsiteX2" fmla="*/ 17670 w 18092"/>
                  <a:gd name="connsiteY2" fmla="*/ 18335 h 19214"/>
                  <a:gd name="connsiteX3" fmla="*/ 18045 w 18092"/>
                  <a:gd name="connsiteY3" fmla="*/ 537 h 19214"/>
                  <a:gd name="connsiteX4" fmla="*/ 11977 w 18092"/>
                  <a:gd name="connsiteY4" fmla="*/ 111 h 19214"/>
                  <a:gd name="connsiteX5" fmla="*/ 39 w 18092"/>
                  <a:gd name="connsiteY5" fmla="*/ 11008 h 1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2" h="19214">
                    <a:moveTo>
                      <a:pt x="39" y="11008"/>
                    </a:moveTo>
                    <a:cubicBezTo>
                      <a:pt x="619" y="16249"/>
                      <a:pt x="6876" y="19875"/>
                      <a:pt x="14032" y="19114"/>
                    </a:cubicBezTo>
                    <a:cubicBezTo>
                      <a:pt x="15268" y="18981"/>
                      <a:pt x="16488" y="18719"/>
                      <a:pt x="17670" y="18335"/>
                    </a:cubicBezTo>
                    <a:cubicBezTo>
                      <a:pt x="18075" y="12098"/>
                      <a:pt x="18160" y="6091"/>
                      <a:pt x="18045" y="537"/>
                    </a:cubicBezTo>
                    <a:cubicBezTo>
                      <a:pt x="16066" y="18"/>
                      <a:pt x="14010" y="-127"/>
                      <a:pt x="11977" y="111"/>
                    </a:cubicBezTo>
                    <a:cubicBezTo>
                      <a:pt x="4829" y="870"/>
                      <a:pt x="-512" y="5748"/>
                      <a:pt x="39" y="11008"/>
                    </a:cubicBezTo>
                    <a:close/>
                  </a:path>
                </a:pathLst>
              </a:custGeom>
              <a:solidFill>
                <a:srgbClr val="0C0C0C">
                  <a:alpha val="1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4DEC1E4E-CAC8-43F2-BA52-23AE1176B6BD}"/>
                  </a:ext>
                </a:extLst>
              </p:cNvPr>
              <p:cNvSpPr/>
              <p:nvPr/>
            </p:nvSpPr>
            <p:spPr>
              <a:xfrm>
                <a:off x="1563364" y="5300958"/>
                <a:ext cx="510674" cy="526359"/>
              </a:xfrm>
              <a:custGeom>
                <a:avLst/>
                <a:gdLst>
                  <a:gd name="connsiteX0" fmla="*/ 495486 w 510674"/>
                  <a:gd name="connsiteY0" fmla="*/ 201517 h 526359"/>
                  <a:gd name="connsiteX1" fmla="*/ 473202 w 510674"/>
                  <a:gd name="connsiteY1" fmla="*/ 525478 h 526359"/>
                  <a:gd name="connsiteX2" fmla="*/ 57920 w 510674"/>
                  <a:gd name="connsiteY2" fmla="*/ 526359 h 526359"/>
                  <a:gd name="connsiteX3" fmla="*/ 17980 w 510674"/>
                  <a:gd name="connsiteY3" fmla="*/ 214152 h 526359"/>
                  <a:gd name="connsiteX4" fmla="*/ 4512 w 510674"/>
                  <a:gd name="connsiteY4" fmla="*/ 71348 h 526359"/>
                  <a:gd name="connsiteX5" fmla="*/ 120830 w 510674"/>
                  <a:gd name="connsiteY5" fmla="*/ 5495 h 526359"/>
                  <a:gd name="connsiteX6" fmla="*/ 180047 w 510674"/>
                  <a:gd name="connsiteY6" fmla="*/ 0 h 526359"/>
                  <a:gd name="connsiteX7" fmla="*/ 254872 w 510674"/>
                  <a:gd name="connsiteY7" fmla="*/ 64315 h 526359"/>
                  <a:gd name="connsiteX8" fmla="*/ 346585 w 510674"/>
                  <a:gd name="connsiteY8" fmla="*/ 0 h 526359"/>
                  <a:gd name="connsiteX9" fmla="*/ 475026 w 510674"/>
                  <a:gd name="connsiteY9" fmla="*/ 23144 h 526359"/>
                  <a:gd name="connsiteX10" fmla="*/ 495486 w 510674"/>
                  <a:gd name="connsiteY10" fmla="*/ 201517 h 5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0674" h="526359">
                    <a:moveTo>
                      <a:pt x="495486" y="201517"/>
                    </a:moveTo>
                    <a:cubicBezTo>
                      <a:pt x="492219" y="239867"/>
                      <a:pt x="476341" y="478231"/>
                      <a:pt x="473202" y="525478"/>
                    </a:cubicBezTo>
                    <a:lnTo>
                      <a:pt x="57920" y="526359"/>
                    </a:lnTo>
                    <a:cubicBezTo>
                      <a:pt x="55471" y="483750"/>
                      <a:pt x="27244" y="297465"/>
                      <a:pt x="17980" y="214152"/>
                    </a:cubicBezTo>
                    <a:cubicBezTo>
                      <a:pt x="9135" y="134654"/>
                      <a:pt x="-8222" y="94852"/>
                      <a:pt x="4512" y="71348"/>
                    </a:cubicBezTo>
                    <a:cubicBezTo>
                      <a:pt x="25297" y="32936"/>
                      <a:pt x="82095" y="10740"/>
                      <a:pt x="120830" y="5495"/>
                    </a:cubicBezTo>
                    <a:cubicBezTo>
                      <a:pt x="144466" y="2299"/>
                      <a:pt x="180047" y="0"/>
                      <a:pt x="180047" y="0"/>
                    </a:cubicBezTo>
                    <a:cubicBezTo>
                      <a:pt x="180047" y="0"/>
                      <a:pt x="183059" y="60924"/>
                      <a:pt x="254872" y="64315"/>
                    </a:cubicBezTo>
                    <a:cubicBezTo>
                      <a:pt x="352628" y="68926"/>
                      <a:pt x="346102" y="0"/>
                      <a:pt x="346585" y="0"/>
                    </a:cubicBezTo>
                    <a:cubicBezTo>
                      <a:pt x="362423" y="0"/>
                      <a:pt x="452894" y="10023"/>
                      <a:pt x="475026" y="23144"/>
                    </a:cubicBezTo>
                    <a:cubicBezTo>
                      <a:pt x="535331" y="58867"/>
                      <a:pt x="502414" y="120248"/>
                      <a:pt x="495486" y="201517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00CD257E-1AFB-4C0D-ABD4-C139A302849E}"/>
                  </a:ext>
                </a:extLst>
              </p:cNvPr>
              <p:cNvSpPr/>
              <p:nvPr/>
            </p:nvSpPr>
            <p:spPr>
              <a:xfrm>
                <a:off x="1977833" y="5508079"/>
                <a:ext cx="350936" cy="232174"/>
              </a:xfrm>
              <a:custGeom>
                <a:avLst/>
                <a:gdLst>
                  <a:gd name="connsiteX0" fmla="*/ 350573 w 350936"/>
                  <a:gd name="connsiteY0" fmla="*/ 21185 h 232174"/>
                  <a:gd name="connsiteX1" fmla="*/ 310543 w 350936"/>
                  <a:gd name="connsiteY1" fmla="*/ 215750 h 232174"/>
                  <a:gd name="connsiteX2" fmla="*/ 293423 w 350936"/>
                  <a:gd name="connsiteY2" fmla="*/ 229828 h 232174"/>
                  <a:gd name="connsiteX3" fmla="*/ 17784 w 350936"/>
                  <a:gd name="connsiteY3" fmla="*/ 232174 h 232174"/>
                  <a:gd name="connsiteX4" fmla="*/ 1 w 350936"/>
                  <a:gd name="connsiteY4" fmla="*/ 214694 h 232174"/>
                  <a:gd name="connsiteX5" fmla="*/ 363 w 350936"/>
                  <a:gd name="connsiteY5" fmla="*/ 210989 h 232174"/>
                  <a:gd name="connsiteX6" fmla="*/ 40393 w 350936"/>
                  <a:gd name="connsiteY6" fmla="*/ 16425 h 232174"/>
                  <a:gd name="connsiteX7" fmla="*/ 57515 w 350936"/>
                  <a:gd name="connsiteY7" fmla="*/ 2349 h 232174"/>
                  <a:gd name="connsiteX8" fmla="*/ 333155 w 350936"/>
                  <a:gd name="connsiteY8" fmla="*/ 1 h 232174"/>
                  <a:gd name="connsiteX9" fmla="*/ 350935 w 350936"/>
                  <a:gd name="connsiteY9" fmla="*/ 17483 h 232174"/>
                  <a:gd name="connsiteX10" fmla="*/ 350573 w 350936"/>
                  <a:gd name="connsiteY10" fmla="*/ 21185 h 23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936" h="232174">
                    <a:moveTo>
                      <a:pt x="350573" y="21185"/>
                    </a:moveTo>
                    <a:lnTo>
                      <a:pt x="310543" y="215750"/>
                    </a:lnTo>
                    <a:cubicBezTo>
                      <a:pt x="308868" y="223892"/>
                      <a:pt x="301734" y="229757"/>
                      <a:pt x="293423" y="229828"/>
                    </a:cubicBezTo>
                    <a:lnTo>
                      <a:pt x="17784" y="232174"/>
                    </a:lnTo>
                    <a:cubicBezTo>
                      <a:pt x="8047" y="232257"/>
                      <a:pt x="86" y="224431"/>
                      <a:pt x="1" y="214694"/>
                    </a:cubicBezTo>
                    <a:cubicBezTo>
                      <a:pt x="-9" y="213450"/>
                      <a:pt x="113" y="212209"/>
                      <a:pt x="363" y="210989"/>
                    </a:cubicBezTo>
                    <a:lnTo>
                      <a:pt x="40393" y="16425"/>
                    </a:lnTo>
                    <a:cubicBezTo>
                      <a:pt x="42068" y="8282"/>
                      <a:pt x="49204" y="2418"/>
                      <a:pt x="57515" y="2349"/>
                    </a:cubicBezTo>
                    <a:lnTo>
                      <a:pt x="333155" y="1"/>
                    </a:lnTo>
                    <a:cubicBezTo>
                      <a:pt x="342891" y="-83"/>
                      <a:pt x="350852" y="7746"/>
                      <a:pt x="350935" y="17483"/>
                    </a:cubicBezTo>
                    <a:cubicBezTo>
                      <a:pt x="350945" y="18727"/>
                      <a:pt x="350823" y="19968"/>
                      <a:pt x="350573" y="2118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CB70AC9B-9109-499B-8B76-B34DAA10BF1E}"/>
                  </a:ext>
                </a:extLst>
              </p:cNvPr>
              <p:cNvSpPr/>
              <p:nvPr/>
            </p:nvSpPr>
            <p:spPr>
              <a:xfrm>
                <a:off x="1922613" y="5603088"/>
                <a:ext cx="150608" cy="115519"/>
              </a:xfrm>
              <a:custGeom>
                <a:avLst/>
                <a:gdLst>
                  <a:gd name="connsiteX0" fmla="*/ 148767 w 150608"/>
                  <a:gd name="connsiteY0" fmla="*/ 64379 h 115519"/>
                  <a:gd name="connsiteX1" fmla="*/ 140223 w 150608"/>
                  <a:gd name="connsiteY1" fmla="*/ 75423 h 115519"/>
                  <a:gd name="connsiteX2" fmla="*/ 131738 w 150608"/>
                  <a:gd name="connsiteY2" fmla="*/ 77294 h 115519"/>
                  <a:gd name="connsiteX3" fmla="*/ 132370 w 150608"/>
                  <a:gd name="connsiteY3" fmla="*/ 77955 h 115519"/>
                  <a:gd name="connsiteX4" fmla="*/ 132255 w 150608"/>
                  <a:gd name="connsiteY4" fmla="*/ 78472 h 115519"/>
                  <a:gd name="connsiteX5" fmla="*/ 139677 w 150608"/>
                  <a:gd name="connsiteY5" fmla="*/ 87677 h 115519"/>
                  <a:gd name="connsiteX6" fmla="*/ 131305 w 150608"/>
                  <a:gd name="connsiteY6" fmla="*/ 98378 h 115519"/>
                  <a:gd name="connsiteX7" fmla="*/ 59653 w 150608"/>
                  <a:gd name="connsiteY7" fmla="*/ 114295 h 115519"/>
                  <a:gd name="connsiteX8" fmla="*/ 48491 w 150608"/>
                  <a:gd name="connsiteY8" fmla="*/ 115520 h 115519"/>
                  <a:gd name="connsiteX9" fmla="*/ 6007 w 150608"/>
                  <a:gd name="connsiteY9" fmla="*/ 93169 h 115519"/>
                  <a:gd name="connsiteX10" fmla="*/ 13946 w 150608"/>
                  <a:gd name="connsiteY10" fmla="*/ 46427 h 115519"/>
                  <a:gd name="connsiteX11" fmla="*/ 74899 w 150608"/>
                  <a:gd name="connsiteY11" fmla="*/ 1871 h 115519"/>
                  <a:gd name="connsiteX12" fmla="*/ 79444 w 150608"/>
                  <a:gd name="connsiteY12" fmla="*/ 0 h 115519"/>
                  <a:gd name="connsiteX13" fmla="*/ 73834 w 150608"/>
                  <a:gd name="connsiteY13" fmla="*/ 27240 h 115519"/>
                  <a:gd name="connsiteX14" fmla="*/ 75330 w 150608"/>
                  <a:gd name="connsiteY14" fmla="*/ 26895 h 115519"/>
                  <a:gd name="connsiteX15" fmla="*/ 75646 w 150608"/>
                  <a:gd name="connsiteY15" fmla="*/ 26839 h 115519"/>
                  <a:gd name="connsiteX16" fmla="*/ 122389 w 150608"/>
                  <a:gd name="connsiteY16" fmla="*/ 17318 h 115519"/>
                  <a:gd name="connsiteX17" fmla="*/ 135649 w 150608"/>
                  <a:gd name="connsiteY17" fmla="*/ 23991 h 115519"/>
                  <a:gd name="connsiteX18" fmla="*/ 130017 w 150608"/>
                  <a:gd name="connsiteY18" fmla="*/ 35468 h 115519"/>
                  <a:gd name="connsiteX19" fmla="*/ 130103 w 150608"/>
                  <a:gd name="connsiteY19" fmla="*/ 35584 h 115519"/>
                  <a:gd name="connsiteX20" fmla="*/ 130073 w 150608"/>
                  <a:gd name="connsiteY20" fmla="*/ 35725 h 115519"/>
                  <a:gd name="connsiteX21" fmla="*/ 138154 w 150608"/>
                  <a:gd name="connsiteY21" fmla="*/ 33943 h 115519"/>
                  <a:gd name="connsiteX22" fmla="*/ 150369 w 150608"/>
                  <a:gd name="connsiteY22" fmla="*/ 41720 h 115519"/>
                  <a:gd name="connsiteX23" fmla="*/ 150609 w 150608"/>
                  <a:gd name="connsiteY23" fmla="*/ 43723 h 115519"/>
                  <a:gd name="connsiteX24" fmla="*/ 142209 w 150608"/>
                  <a:gd name="connsiteY24" fmla="*/ 53991 h 115519"/>
                  <a:gd name="connsiteX25" fmla="*/ 138730 w 150608"/>
                  <a:gd name="connsiteY25" fmla="*/ 54767 h 115519"/>
                  <a:gd name="connsiteX26" fmla="*/ 138673 w 150608"/>
                  <a:gd name="connsiteY26" fmla="*/ 55086 h 115519"/>
                  <a:gd name="connsiteX27" fmla="*/ 148767 w 150608"/>
                  <a:gd name="connsiteY27" fmla="*/ 64379 h 11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0608" h="115519">
                    <a:moveTo>
                      <a:pt x="148767" y="64379"/>
                    </a:moveTo>
                    <a:cubicBezTo>
                      <a:pt x="149069" y="69673"/>
                      <a:pt x="145425" y="74385"/>
                      <a:pt x="140223" y="75423"/>
                    </a:cubicBezTo>
                    <a:lnTo>
                      <a:pt x="131738" y="77294"/>
                    </a:lnTo>
                    <a:cubicBezTo>
                      <a:pt x="132044" y="77397"/>
                      <a:pt x="132282" y="77644"/>
                      <a:pt x="132370" y="77955"/>
                    </a:cubicBezTo>
                    <a:cubicBezTo>
                      <a:pt x="132392" y="78136"/>
                      <a:pt x="132350" y="78317"/>
                      <a:pt x="132255" y="78472"/>
                    </a:cubicBezTo>
                    <a:cubicBezTo>
                      <a:pt x="136435" y="79647"/>
                      <a:pt x="139415" y="83342"/>
                      <a:pt x="139677" y="87677"/>
                    </a:cubicBezTo>
                    <a:cubicBezTo>
                      <a:pt x="139702" y="92753"/>
                      <a:pt x="136237" y="97181"/>
                      <a:pt x="131305" y="98378"/>
                    </a:cubicBezTo>
                    <a:lnTo>
                      <a:pt x="59653" y="114295"/>
                    </a:lnTo>
                    <a:cubicBezTo>
                      <a:pt x="55990" y="115113"/>
                      <a:pt x="52245" y="115525"/>
                      <a:pt x="48491" y="115520"/>
                    </a:cubicBezTo>
                    <a:cubicBezTo>
                      <a:pt x="31514" y="115517"/>
                      <a:pt x="15626" y="107159"/>
                      <a:pt x="6007" y="93169"/>
                    </a:cubicBezTo>
                    <a:cubicBezTo>
                      <a:pt x="-4442" y="78009"/>
                      <a:pt x="-923" y="57287"/>
                      <a:pt x="13946" y="46427"/>
                    </a:cubicBezTo>
                    <a:lnTo>
                      <a:pt x="74899" y="1871"/>
                    </a:lnTo>
                    <a:cubicBezTo>
                      <a:pt x="76241" y="889"/>
                      <a:pt x="77801" y="247"/>
                      <a:pt x="79444" y="0"/>
                    </a:cubicBezTo>
                    <a:lnTo>
                      <a:pt x="73834" y="27240"/>
                    </a:lnTo>
                    <a:lnTo>
                      <a:pt x="75330" y="26895"/>
                    </a:lnTo>
                    <a:lnTo>
                      <a:pt x="75646" y="26839"/>
                    </a:lnTo>
                    <a:lnTo>
                      <a:pt x="122389" y="17318"/>
                    </a:lnTo>
                    <a:cubicBezTo>
                      <a:pt x="127595" y="16167"/>
                      <a:pt x="134728" y="18065"/>
                      <a:pt x="135649" y="23991"/>
                    </a:cubicBezTo>
                    <a:cubicBezTo>
                      <a:pt x="136665" y="28661"/>
                      <a:pt x="134332" y="33416"/>
                      <a:pt x="130017" y="35468"/>
                    </a:cubicBezTo>
                    <a:cubicBezTo>
                      <a:pt x="130046" y="35495"/>
                      <a:pt x="130103" y="35525"/>
                      <a:pt x="130103" y="35584"/>
                    </a:cubicBezTo>
                    <a:cubicBezTo>
                      <a:pt x="130103" y="35642"/>
                      <a:pt x="130073" y="35669"/>
                      <a:pt x="130073" y="35725"/>
                    </a:cubicBezTo>
                    <a:lnTo>
                      <a:pt x="138154" y="33943"/>
                    </a:lnTo>
                    <a:cubicBezTo>
                      <a:pt x="143674" y="32718"/>
                      <a:pt x="149142" y="36201"/>
                      <a:pt x="150369" y="41720"/>
                    </a:cubicBezTo>
                    <a:cubicBezTo>
                      <a:pt x="150513" y="42379"/>
                      <a:pt x="150594" y="43050"/>
                      <a:pt x="150609" y="43723"/>
                    </a:cubicBezTo>
                    <a:cubicBezTo>
                      <a:pt x="150609" y="48709"/>
                      <a:pt x="147095" y="53002"/>
                      <a:pt x="142209" y="53991"/>
                    </a:cubicBezTo>
                    <a:lnTo>
                      <a:pt x="138730" y="54767"/>
                    </a:lnTo>
                    <a:cubicBezTo>
                      <a:pt x="138700" y="54882"/>
                      <a:pt x="138730" y="54998"/>
                      <a:pt x="138673" y="55086"/>
                    </a:cubicBezTo>
                    <a:cubicBezTo>
                      <a:pt x="143928" y="55125"/>
                      <a:pt x="148295" y="59146"/>
                      <a:pt x="148767" y="64379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D4788922-24E3-4B2E-A717-249C3BBA1862}"/>
                  </a:ext>
                </a:extLst>
              </p:cNvPr>
              <p:cNvSpPr/>
              <p:nvPr/>
            </p:nvSpPr>
            <p:spPr>
              <a:xfrm>
                <a:off x="2006128" y="5637933"/>
                <a:ext cx="46600" cy="11060"/>
              </a:xfrm>
              <a:custGeom>
                <a:avLst/>
                <a:gdLst>
                  <a:gd name="connsiteX0" fmla="*/ 21 w 46600"/>
                  <a:gd name="connsiteY0" fmla="*/ 10326 h 11060"/>
                  <a:gd name="connsiteX1" fmla="*/ 1133 w 46600"/>
                  <a:gd name="connsiteY1" fmla="*/ 11041 h 11060"/>
                  <a:gd name="connsiteX2" fmla="*/ 45858 w 46600"/>
                  <a:gd name="connsiteY2" fmla="*/ 1868 h 11060"/>
                  <a:gd name="connsiteX3" fmla="*/ 46578 w 46600"/>
                  <a:gd name="connsiteY3" fmla="*/ 742 h 11060"/>
                  <a:gd name="connsiteX4" fmla="*/ 45476 w 46600"/>
                  <a:gd name="connsiteY4" fmla="*/ 17 h 11060"/>
                  <a:gd name="connsiteX5" fmla="*/ 753 w 46600"/>
                  <a:gd name="connsiteY5" fmla="*/ 9190 h 11060"/>
                  <a:gd name="connsiteX6" fmla="*/ 19 w 46600"/>
                  <a:gd name="connsiteY6" fmla="*/ 10304 h 1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00" h="11060">
                    <a:moveTo>
                      <a:pt x="21" y="10326"/>
                    </a:moveTo>
                    <a:cubicBezTo>
                      <a:pt x="136" y="10826"/>
                      <a:pt x="631" y="11144"/>
                      <a:pt x="1133" y="11041"/>
                    </a:cubicBezTo>
                    <a:lnTo>
                      <a:pt x="45858" y="1868"/>
                    </a:lnTo>
                    <a:cubicBezTo>
                      <a:pt x="46367" y="1755"/>
                      <a:pt x="46691" y="1251"/>
                      <a:pt x="46578" y="742"/>
                    </a:cubicBezTo>
                    <a:cubicBezTo>
                      <a:pt x="46468" y="242"/>
                      <a:pt x="45978" y="-79"/>
                      <a:pt x="45476" y="17"/>
                    </a:cubicBezTo>
                    <a:lnTo>
                      <a:pt x="753" y="9190"/>
                    </a:lnTo>
                    <a:cubicBezTo>
                      <a:pt x="244" y="9295"/>
                      <a:pt x="-84" y="9795"/>
                      <a:pt x="19" y="10304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25BB53E5-90E3-498F-A700-FC6FE2EE21A0}"/>
                  </a:ext>
                </a:extLst>
              </p:cNvPr>
              <p:cNvSpPr/>
              <p:nvPr/>
            </p:nvSpPr>
            <p:spPr>
              <a:xfrm>
                <a:off x="2009626" y="5656710"/>
                <a:ext cx="51801" cy="12118"/>
              </a:xfrm>
              <a:custGeom>
                <a:avLst/>
                <a:gdLst>
                  <a:gd name="connsiteX0" fmla="*/ 25 w 51801"/>
                  <a:gd name="connsiteY0" fmla="*/ 11386 h 12118"/>
                  <a:gd name="connsiteX1" fmla="*/ 1134 w 51801"/>
                  <a:gd name="connsiteY1" fmla="*/ 12099 h 12118"/>
                  <a:gd name="connsiteX2" fmla="*/ 51048 w 51801"/>
                  <a:gd name="connsiteY2" fmla="*/ 1863 h 12118"/>
                  <a:gd name="connsiteX3" fmla="*/ 51782 w 51801"/>
                  <a:gd name="connsiteY3" fmla="*/ 751 h 12118"/>
                  <a:gd name="connsiteX4" fmla="*/ 51782 w 51801"/>
                  <a:gd name="connsiteY4" fmla="*/ 749 h 12118"/>
                  <a:gd name="connsiteX5" fmla="*/ 50668 w 51801"/>
                  <a:gd name="connsiteY5" fmla="*/ 14 h 12118"/>
                  <a:gd name="connsiteX6" fmla="*/ 754 w 51801"/>
                  <a:gd name="connsiteY6" fmla="*/ 10250 h 12118"/>
                  <a:gd name="connsiteX7" fmla="*/ 20 w 51801"/>
                  <a:gd name="connsiteY7" fmla="*/ 11367 h 1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801" h="12118">
                    <a:moveTo>
                      <a:pt x="25" y="11386"/>
                    </a:moveTo>
                    <a:cubicBezTo>
                      <a:pt x="140" y="11886"/>
                      <a:pt x="632" y="12202"/>
                      <a:pt x="1134" y="12099"/>
                    </a:cubicBezTo>
                    <a:lnTo>
                      <a:pt x="51048" y="1863"/>
                    </a:lnTo>
                    <a:cubicBezTo>
                      <a:pt x="51557" y="1757"/>
                      <a:pt x="51888" y="1260"/>
                      <a:pt x="51782" y="751"/>
                    </a:cubicBezTo>
                    <a:cubicBezTo>
                      <a:pt x="51782" y="749"/>
                      <a:pt x="51782" y="749"/>
                      <a:pt x="51782" y="749"/>
                    </a:cubicBezTo>
                    <a:cubicBezTo>
                      <a:pt x="51662" y="249"/>
                      <a:pt x="51175" y="-72"/>
                      <a:pt x="50668" y="14"/>
                    </a:cubicBezTo>
                    <a:lnTo>
                      <a:pt x="754" y="10250"/>
                    </a:lnTo>
                    <a:cubicBezTo>
                      <a:pt x="243" y="10355"/>
                      <a:pt x="-86" y="10855"/>
                      <a:pt x="20" y="11367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8F91C024-277F-46A8-AF2B-E610420FB778}"/>
                  </a:ext>
                </a:extLst>
              </p:cNvPr>
              <p:cNvSpPr/>
              <p:nvPr/>
            </p:nvSpPr>
            <p:spPr>
              <a:xfrm>
                <a:off x="2013295" y="5680287"/>
                <a:ext cx="41679" cy="10049"/>
              </a:xfrm>
              <a:custGeom>
                <a:avLst/>
                <a:gdLst>
                  <a:gd name="connsiteX0" fmla="*/ 24 w 41679"/>
                  <a:gd name="connsiteY0" fmla="*/ 9315 h 10049"/>
                  <a:gd name="connsiteX1" fmla="*/ 1134 w 41679"/>
                  <a:gd name="connsiteY1" fmla="*/ 10030 h 10049"/>
                  <a:gd name="connsiteX2" fmla="*/ 40949 w 41679"/>
                  <a:gd name="connsiteY2" fmla="*/ 1866 h 10049"/>
                  <a:gd name="connsiteX3" fmla="*/ 41654 w 41679"/>
                  <a:gd name="connsiteY3" fmla="*/ 730 h 10049"/>
                  <a:gd name="connsiteX4" fmla="*/ 40569 w 41679"/>
                  <a:gd name="connsiteY4" fmla="*/ 15 h 10049"/>
                  <a:gd name="connsiteX5" fmla="*/ 754 w 41679"/>
                  <a:gd name="connsiteY5" fmla="*/ 8179 h 10049"/>
                  <a:gd name="connsiteX6" fmla="*/ 20 w 41679"/>
                  <a:gd name="connsiteY6" fmla="*/ 9291 h 10049"/>
                  <a:gd name="connsiteX7" fmla="*/ 20 w 41679"/>
                  <a:gd name="connsiteY7" fmla="*/ 9293 h 1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9" h="10049">
                    <a:moveTo>
                      <a:pt x="24" y="9315"/>
                    </a:moveTo>
                    <a:cubicBezTo>
                      <a:pt x="140" y="9815"/>
                      <a:pt x="632" y="10133"/>
                      <a:pt x="1134" y="10030"/>
                    </a:cubicBezTo>
                    <a:lnTo>
                      <a:pt x="40949" y="1866"/>
                    </a:lnTo>
                    <a:cubicBezTo>
                      <a:pt x="41458" y="1748"/>
                      <a:pt x="41774" y="1239"/>
                      <a:pt x="41654" y="730"/>
                    </a:cubicBezTo>
                    <a:cubicBezTo>
                      <a:pt x="41541" y="242"/>
                      <a:pt x="41064" y="-73"/>
                      <a:pt x="40569" y="15"/>
                    </a:cubicBezTo>
                    <a:lnTo>
                      <a:pt x="754" y="8179"/>
                    </a:lnTo>
                    <a:cubicBezTo>
                      <a:pt x="245" y="8284"/>
                      <a:pt x="-86" y="8781"/>
                      <a:pt x="20" y="9291"/>
                    </a:cubicBezTo>
                    <a:cubicBezTo>
                      <a:pt x="20" y="9291"/>
                      <a:pt x="20" y="9293"/>
                      <a:pt x="20" y="9293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7F0D2911-3982-49A1-92FD-61223410E72E}"/>
                  </a:ext>
                </a:extLst>
              </p:cNvPr>
              <p:cNvSpPr/>
              <p:nvPr/>
            </p:nvSpPr>
            <p:spPr>
              <a:xfrm>
                <a:off x="1501570" y="5334761"/>
                <a:ext cx="476259" cy="481684"/>
              </a:xfrm>
              <a:custGeom>
                <a:avLst/>
                <a:gdLst>
                  <a:gd name="connsiteX0" fmla="*/ 476259 w 476259"/>
                  <a:gd name="connsiteY0" fmla="*/ 410963 h 481684"/>
                  <a:gd name="connsiteX1" fmla="*/ 87520 w 476259"/>
                  <a:gd name="connsiteY1" fmla="*/ 481214 h 481684"/>
                  <a:gd name="connsiteX2" fmla="*/ 463 w 476259"/>
                  <a:gd name="connsiteY2" fmla="*/ 411249 h 481684"/>
                  <a:gd name="connsiteX3" fmla="*/ 1094 w 476259"/>
                  <a:gd name="connsiteY3" fmla="*/ 389602 h 481684"/>
                  <a:gd name="connsiteX4" fmla="*/ 55516 w 476259"/>
                  <a:gd name="connsiteY4" fmla="*/ 66116 h 481684"/>
                  <a:gd name="connsiteX5" fmla="*/ 146303 w 476259"/>
                  <a:gd name="connsiteY5" fmla="*/ 1068 h 481684"/>
                  <a:gd name="connsiteX6" fmla="*/ 211353 w 476259"/>
                  <a:gd name="connsiteY6" fmla="*/ 91855 h 481684"/>
                  <a:gd name="connsiteX7" fmla="*/ 211275 w 476259"/>
                  <a:gd name="connsiteY7" fmla="*/ 92318 h 481684"/>
                  <a:gd name="connsiteX8" fmla="*/ 174166 w 476259"/>
                  <a:gd name="connsiteY8" fmla="*/ 315002 h 481684"/>
                  <a:gd name="connsiteX9" fmla="*/ 459169 w 476259"/>
                  <a:gd name="connsiteY9" fmla="*/ 279208 h 48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9" h="481684">
                    <a:moveTo>
                      <a:pt x="476259" y="410963"/>
                    </a:moveTo>
                    <a:lnTo>
                      <a:pt x="87520" y="481214"/>
                    </a:lnTo>
                    <a:cubicBezTo>
                      <a:pt x="44159" y="485933"/>
                      <a:pt x="5184" y="454610"/>
                      <a:pt x="463" y="411249"/>
                    </a:cubicBezTo>
                    <a:cubicBezTo>
                      <a:pt x="-321" y="404040"/>
                      <a:pt x="-108" y="396755"/>
                      <a:pt x="1094" y="389602"/>
                    </a:cubicBezTo>
                    <a:lnTo>
                      <a:pt x="55516" y="66116"/>
                    </a:lnTo>
                    <a:cubicBezTo>
                      <a:pt x="62623" y="23083"/>
                      <a:pt x="103270" y="-6041"/>
                      <a:pt x="146303" y="1068"/>
                    </a:cubicBezTo>
                    <a:cubicBezTo>
                      <a:pt x="189336" y="8175"/>
                      <a:pt x="218460" y="48822"/>
                      <a:pt x="211353" y="91855"/>
                    </a:cubicBezTo>
                    <a:cubicBezTo>
                      <a:pt x="211326" y="92009"/>
                      <a:pt x="211302" y="92164"/>
                      <a:pt x="211275" y="92318"/>
                    </a:cubicBezTo>
                    <a:lnTo>
                      <a:pt x="174166" y="315002"/>
                    </a:lnTo>
                    <a:lnTo>
                      <a:pt x="459169" y="279208"/>
                    </a:ln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40DEB2EB-FED1-4AE7-A188-C32A10336AB9}"/>
                  </a:ext>
                </a:extLst>
              </p:cNvPr>
              <p:cNvSpPr/>
              <p:nvPr/>
            </p:nvSpPr>
            <p:spPr>
              <a:xfrm>
                <a:off x="1587667" y="5506018"/>
                <a:ext cx="391623" cy="311396"/>
              </a:xfrm>
              <a:custGeom>
                <a:avLst/>
                <a:gdLst>
                  <a:gd name="connsiteX0" fmla="*/ 1420 w 391623"/>
                  <a:gd name="connsiteY0" fmla="*/ 311396 h 311396"/>
                  <a:gd name="connsiteX1" fmla="*/ 0 w 391623"/>
                  <a:gd name="connsiteY1" fmla="*/ 309937 h 311396"/>
                  <a:gd name="connsiteX2" fmla="*/ 1176 w 391623"/>
                  <a:gd name="connsiteY2" fmla="*/ 308541 h 311396"/>
                  <a:gd name="connsiteX3" fmla="*/ 388576 w 391623"/>
                  <a:gd name="connsiteY3" fmla="*/ 238535 h 311396"/>
                  <a:gd name="connsiteX4" fmla="*/ 371845 w 391623"/>
                  <a:gd name="connsiteY4" fmla="*/ 109564 h 311396"/>
                  <a:gd name="connsiteX5" fmla="*/ 88274 w 391623"/>
                  <a:gd name="connsiteY5" fmla="*/ 145179 h 311396"/>
                  <a:gd name="connsiteX6" fmla="*/ 87050 w 391623"/>
                  <a:gd name="connsiteY6" fmla="*/ 144748 h 311396"/>
                  <a:gd name="connsiteX7" fmla="*/ 86668 w 391623"/>
                  <a:gd name="connsiteY7" fmla="*/ 143524 h 311396"/>
                  <a:gd name="connsiteX8" fmla="*/ 110257 w 391623"/>
                  <a:gd name="connsiteY8" fmla="*/ 1205 h 311396"/>
                  <a:gd name="connsiteX9" fmla="*/ 111876 w 391623"/>
                  <a:gd name="connsiteY9" fmla="*/ 17 h 311396"/>
                  <a:gd name="connsiteX10" fmla="*/ 111913 w 391623"/>
                  <a:gd name="connsiteY10" fmla="*/ 22 h 311396"/>
                  <a:gd name="connsiteX11" fmla="*/ 113095 w 391623"/>
                  <a:gd name="connsiteY11" fmla="*/ 1677 h 311396"/>
                  <a:gd name="connsiteX12" fmla="*/ 89832 w 391623"/>
                  <a:gd name="connsiteY12" fmla="*/ 142091 h 311396"/>
                  <a:gd name="connsiteX13" fmla="*/ 372913 w 391623"/>
                  <a:gd name="connsiteY13" fmla="*/ 106542 h 311396"/>
                  <a:gd name="connsiteX14" fmla="*/ 374522 w 391623"/>
                  <a:gd name="connsiteY14" fmla="*/ 107784 h 311396"/>
                  <a:gd name="connsiteX15" fmla="*/ 391612 w 391623"/>
                  <a:gd name="connsiteY15" fmla="*/ 239529 h 311396"/>
                  <a:gd name="connsiteX16" fmla="*/ 390439 w 391623"/>
                  <a:gd name="connsiteY16" fmla="*/ 241130 h 311396"/>
                  <a:gd name="connsiteX17" fmla="*/ 1680 w 391623"/>
                  <a:gd name="connsiteY17" fmla="*/ 311372 h 311396"/>
                  <a:gd name="connsiteX18" fmla="*/ 1420 w 391623"/>
                  <a:gd name="connsiteY18" fmla="*/ 311396 h 31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1623" h="311396">
                    <a:moveTo>
                      <a:pt x="1420" y="311396"/>
                    </a:moveTo>
                    <a:cubicBezTo>
                      <a:pt x="625" y="311387"/>
                      <a:pt x="-10" y="310733"/>
                      <a:pt x="0" y="309937"/>
                    </a:cubicBezTo>
                    <a:cubicBezTo>
                      <a:pt x="8" y="309251"/>
                      <a:pt x="500" y="308666"/>
                      <a:pt x="1176" y="308541"/>
                    </a:cubicBezTo>
                    <a:lnTo>
                      <a:pt x="388576" y="238535"/>
                    </a:lnTo>
                    <a:lnTo>
                      <a:pt x="371845" y="109564"/>
                    </a:lnTo>
                    <a:lnTo>
                      <a:pt x="88274" y="145179"/>
                    </a:lnTo>
                    <a:cubicBezTo>
                      <a:pt x="87821" y="145243"/>
                      <a:pt x="87363" y="145081"/>
                      <a:pt x="87050" y="144748"/>
                    </a:cubicBezTo>
                    <a:cubicBezTo>
                      <a:pt x="86737" y="144423"/>
                      <a:pt x="86595" y="143969"/>
                      <a:pt x="86668" y="143524"/>
                    </a:cubicBezTo>
                    <a:lnTo>
                      <a:pt x="110257" y="1205"/>
                    </a:lnTo>
                    <a:cubicBezTo>
                      <a:pt x="110377" y="428"/>
                      <a:pt x="111102" y="-103"/>
                      <a:pt x="111876" y="17"/>
                    </a:cubicBezTo>
                    <a:cubicBezTo>
                      <a:pt x="111888" y="17"/>
                      <a:pt x="111900" y="19"/>
                      <a:pt x="111913" y="22"/>
                    </a:cubicBezTo>
                    <a:cubicBezTo>
                      <a:pt x="112696" y="154"/>
                      <a:pt x="113225" y="894"/>
                      <a:pt x="113095" y="1677"/>
                    </a:cubicBezTo>
                    <a:lnTo>
                      <a:pt x="89832" y="142091"/>
                    </a:lnTo>
                    <a:lnTo>
                      <a:pt x="372913" y="106542"/>
                    </a:lnTo>
                    <a:cubicBezTo>
                      <a:pt x="373699" y="106449"/>
                      <a:pt x="374412" y="107000"/>
                      <a:pt x="374522" y="107784"/>
                    </a:cubicBezTo>
                    <a:lnTo>
                      <a:pt x="391612" y="239529"/>
                    </a:lnTo>
                    <a:cubicBezTo>
                      <a:pt x="391710" y="240291"/>
                      <a:pt x="391193" y="240993"/>
                      <a:pt x="390439" y="241130"/>
                    </a:cubicBezTo>
                    <a:lnTo>
                      <a:pt x="1680" y="311372"/>
                    </a:lnTo>
                    <a:cubicBezTo>
                      <a:pt x="1594" y="311387"/>
                      <a:pt x="1509" y="311396"/>
                      <a:pt x="1420" y="311396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DE5E4B9F-28B9-4466-ACDC-4570AA99AFE4}"/>
                  </a:ext>
                </a:extLst>
              </p:cNvPr>
              <p:cNvSpPr/>
              <p:nvPr/>
            </p:nvSpPr>
            <p:spPr>
              <a:xfrm rot="21054300">
                <a:off x="1650578" y="5650331"/>
                <a:ext cx="25323" cy="2879"/>
              </a:xfrm>
              <a:custGeom>
                <a:avLst/>
                <a:gdLst>
                  <a:gd name="connsiteX0" fmla="*/ 0 w 25323"/>
                  <a:gd name="connsiteY0" fmla="*/ 0 h 2879"/>
                  <a:gd name="connsiteX1" fmla="*/ 25323 w 25323"/>
                  <a:gd name="connsiteY1" fmla="*/ 0 h 2879"/>
                  <a:gd name="connsiteX2" fmla="*/ 25323 w 25323"/>
                  <a:gd name="connsiteY2" fmla="*/ 2880 h 2879"/>
                  <a:gd name="connsiteX3" fmla="*/ 0 w 25323"/>
                  <a:gd name="connsiteY3" fmla="*/ 2880 h 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23" h="2879">
                    <a:moveTo>
                      <a:pt x="0" y="0"/>
                    </a:moveTo>
                    <a:lnTo>
                      <a:pt x="25323" y="0"/>
                    </a:lnTo>
                    <a:lnTo>
                      <a:pt x="25323" y="2880"/>
                    </a:lnTo>
                    <a:lnTo>
                      <a:pt x="0" y="2880"/>
                    </a:ln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D1CE70F7-963C-45BB-B1C4-7DE9FC69ECCF}"/>
                  </a:ext>
                </a:extLst>
              </p:cNvPr>
              <p:cNvSpPr/>
              <p:nvPr/>
            </p:nvSpPr>
            <p:spPr>
              <a:xfrm>
                <a:off x="1691364" y="4962432"/>
                <a:ext cx="266004" cy="174444"/>
              </a:xfrm>
              <a:custGeom>
                <a:avLst/>
                <a:gdLst>
                  <a:gd name="connsiteX0" fmla="*/ 5720 w 266004"/>
                  <a:gd name="connsiteY0" fmla="*/ 174079 h 174444"/>
                  <a:gd name="connsiteX1" fmla="*/ 57563 w 266004"/>
                  <a:gd name="connsiteY1" fmla="*/ 170631 h 174444"/>
                  <a:gd name="connsiteX2" fmla="*/ 187540 w 266004"/>
                  <a:gd name="connsiteY2" fmla="*/ 75965 h 174444"/>
                  <a:gd name="connsiteX3" fmla="*/ 266005 w 266004"/>
                  <a:gd name="connsiteY3" fmla="*/ 132432 h 174444"/>
                  <a:gd name="connsiteX4" fmla="*/ 97557 w 266004"/>
                  <a:gd name="connsiteY4" fmla="*/ 3177 h 174444"/>
                  <a:gd name="connsiteX5" fmla="*/ 401 w 266004"/>
                  <a:gd name="connsiteY5" fmla="*/ 130160 h 174444"/>
                  <a:gd name="connsiteX6" fmla="*/ 5720 w 266004"/>
                  <a:gd name="connsiteY6" fmla="*/ 174079 h 17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004" h="174444">
                    <a:moveTo>
                      <a:pt x="5720" y="174079"/>
                    </a:moveTo>
                    <a:lnTo>
                      <a:pt x="57563" y="170631"/>
                    </a:lnTo>
                    <a:cubicBezTo>
                      <a:pt x="147647" y="151827"/>
                      <a:pt x="187540" y="75965"/>
                      <a:pt x="187540" y="75965"/>
                    </a:cubicBezTo>
                    <a:cubicBezTo>
                      <a:pt x="187540" y="75965"/>
                      <a:pt x="235814" y="138148"/>
                      <a:pt x="266005" y="132432"/>
                    </a:cubicBezTo>
                    <a:cubicBezTo>
                      <a:pt x="266005" y="132432"/>
                      <a:pt x="256837" y="-24029"/>
                      <a:pt x="97557" y="3177"/>
                    </a:cubicBezTo>
                    <a:cubicBezTo>
                      <a:pt x="45846" y="12008"/>
                      <a:pt x="3383" y="60411"/>
                      <a:pt x="401" y="130160"/>
                    </a:cubicBezTo>
                    <a:cubicBezTo>
                      <a:pt x="-1791" y="181438"/>
                      <a:pt x="5720" y="174079"/>
                      <a:pt x="5720" y="174079"/>
                    </a:cubicBezTo>
                    <a:close/>
                  </a:path>
                </a:pathLst>
              </a:custGeom>
              <a:solidFill>
                <a:srgbClr val="0A0A0A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A6093BEB-330A-490A-9B48-0DC3AE95A187}"/>
                  </a:ext>
                </a:extLst>
              </p:cNvPr>
              <p:cNvSpPr/>
              <p:nvPr/>
            </p:nvSpPr>
            <p:spPr>
              <a:xfrm rot="10800000">
                <a:off x="955127" y="5789523"/>
                <a:ext cx="2319969" cy="40128"/>
              </a:xfrm>
              <a:custGeom>
                <a:avLst/>
                <a:gdLst>
                  <a:gd name="connsiteX0" fmla="*/ 2299904 w 2319969"/>
                  <a:gd name="connsiteY0" fmla="*/ 0 h 40128"/>
                  <a:gd name="connsiteX1" fmla="*/ 2319970 w 2319969"/>
                  <a:gd name="connsiteY1" fmla="*/ 0 h 40128"/>
                  <a:gd name="connsiteX2" fmla="*/ 2319970 w 2319969"/>
                  <a:gd name="connsiteY2" fmla="*/ 40128 h 40128"/>
                  <a:gd name="connsiteX3" fmla="*/ 2299904 w 2319969"/>
                  <a:gd name="connsiteY3" fmla="*/ 40128 h 40128"/>
                  <a:gd name="connsiteX4" fmla="*/ 20065 w 2319969"/>
                  <a:gd name="connsiteY4" fmla="*/ 40128 h 40128"/>
                  <a:gd name="connsiteX5" fmla="*/ 0 w 2319969"/>
                  <a:gd name="connsiteY5" fmla="*/ 40128 h 40128"/>
                  <a:gd name="connsiteX6" fmla="*/ 0 w 2319969"/>
                  <a:gd name="connsiteY6" fmla="*/ 0 h 40128"/>
                  <a:gd name="connsiteX7" fmla="*/ 20065 w 2319969"/>
                  <a:gd name="connsiteY7" fmla="*/ 0 h 4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9969" h="40128">
                    <a:moveTo>
                      <a:pt x="2299904" y="0"/>
                    </a:moveTo>
                    <a:cubicBezTo>
                      <a:pt x="2310986" y="0"/>
                      <a:pt x="2319970" y="0"/>
                      <a:pt x="2319970" y="0"/>
                    </a:cubicBezTo>
                    <a:lnTo>
                      <a:pt x="2319970" y="40128"/>
                    </a:lnTo>
                    <a:cubicBezTo>
                      <a:pt x="2319970" y="40128"/>
                      <a:pt x="2310986" y="40128"/>
                      <a:pt x="2299904" y="40128"/>
                    </a:cubicBezTo>
                    <a:lnTo>
                      <a:pt x="20065" y="40128"/>
                    </a:lnTo>
                    <a:cubicBezTo>
                      <a:pt x="8984" y="40128"/>
                      <a:pt x="0" y="40128"/>
                      <a:pt x="0" y="40128"/>
                    </a:cubicBezTo>
                    <a:lnTo>
                      <a:pt x="0" y="0"/>
                    </a:lnTo>
                    <a:cubicBezTo>
                      <a:pt x="0" y="0"/>
                      <a:pt x="8984" y="0"/>
                      <a:pt x="20065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290A4803-4863-44DC-9E8E-82FB5403B00D}"/>
                  </a:ext>
                </a:extLst>
              </p:cNvPr>
              <p:cNvSpPr/>
              <p:nvPr/>
            </p:nvSpPr>
            <p:spPr>
              <a:xfrm rot="10800000">
                <a:off x="955127" y="5789523"/>
                <a:ext cx="2319969" cy="40128"/>
              </a:xfrm>
              <a:custGeom>
                <a:avLst/>
                <a:gdLst>
                  <a:gd name="connsiteX0" fmla="*/ 2299904 w 2319969"/>
                  <a:gd name="connsiteY0" fmla="*/ 0 h 40128"/>
                  <a:gd name="connsiteX1" fmla="*/ 2319970 w 2319969"/>
                  <a:gd name="connsiteY1" fmla="*/ 0 h 40128"/>
                  <a:gd name="connsiteX2" fmla="*/ 2319970 w 2319969"/>
                  <a:gd name="connsiteY2" fmla="*/ 40128 h 40128"/>
                  <a:gd name="connsiteX3" fmla="*/ 2299904 w 2319969"/>
                  <a:gd name="connsiteY3" fmla="*/ 40128 h 40128"/>
                  <a:gd name="connsiteX4" fmla="*/ 20065 w 2319969"/>
                  <a:gd name="connsiteY4" fmla="*/ 40128 h 40128"/>
                  <a:gd name="connsiteX5" fmla="*/ 0 w 2319969"/>
                  <a:gd name="connsiteY5" fmla="*/ 40128 h 40128"/>
                  <a:gd name="connsiteX6" fmla="*/ 0 w 2319969"/>
                  <a:gd name="connsiteY6" fmla="*/ 0 h 40128"/>
                  <a:gd name="connsiteX7" fmla="*/ 20065 w 2319969"/>
                  <a:gd name="connsiteY7" fmla="*/ 0 h 4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9969" h="40128">
                    <a:moveTo>
                      <a:pt x="2299904" y="0"/>
                    </a:moveTo>
                    <a:cubicBezTo>
                      <a:pt x="2310986" y="0"/>
                      <a:pt x="2319970" y="0"/>
                      <a:pt x="2319970" y="0"/>
                    </a:cubicBezTo>
                    <a:lnTo>
                      <a:pt x="2319970" y="40128"/>
                    </a:lnTo>
                    <a:cubicBezTo>
                      <a:pt x="2319970" y="40128"/>
                      <a:pt x="2310986" y="40128"/>
                      <a:pt x="2299904" y="40128"/>
                    </a:cubicBezTo>
                    <a:lnTo>
                      <a:pt x="20065" y="40128"/>
                    </a:lnTo>
                    <a:cubicBezTo>
                      <a:pt x="8984" y="40128"/>
                      <a:pt x="0" y="40128"/>
                      <a:pt x="0" y="40128"/>
                    </a:cubicBezTo>
                    <a:lnTo>
                      <a:pt x="0" y="0"/>
                    </a:lnTo>
                    <a:cubicBezTo>
                      <a:pt x="0" y="0"/>
                      <a:pt x="8984" y="0"/>
                      <a:pt x="20065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B78799E6-A39D-4C3F-A594-53A08CB15D06}"/>
                  </a:ext>
                </a:extLst>
              </p:cNvPr>
              <p:cNvSpPr/>
              <p:nvPr/>
            </p:nvSpPr>
            <p:spPr>
              <a:xfrm>
                <a:off x="952693" y="5787074"/>
                <a:ext cx="2324864" cy="45028"/>
              </a:xfrm>
              <a:custGeom>
                <a:avLst/>
                <a:gdLst>
                  <a:gd name="connsiteX0" fmla="*/ 0 w 2324864"/>
                  <a:gd name="connsiteY0" fmla="*/ 22514 h 45028"/>
                  <a:gd name="connsiteX1" fmla="*/ 22512 w 2324864"/>
                  <a:gd name="connsiteY1" fmla="*/ 0 h 45028"/>
                  <a:gd name="connsiteX2" fmla="*/ 2302336 w 2324864"/>
                  <a:gd name="connsiteY2" fmla="*/ 0 h 45028"/>
                  <a:gd name="connsiteX3" fmla="*/ 2324865 w 2324864"/>
                  <a:gd name="connsiteY3" fmla="*/ 22514 h 45028"/>
                  <a:gd name="connsiteX4" fmla="*/ 2302336 w 2324864"/>
                  <a:gd name="connsiteY4" fmla="*/ 45029 h 45028"/>
                  <a:gd name="connsiteX5" fmla="*/ 22512 w 2324864"/>
                  <a:gd name="connsiteY5" fmla="*/ 45029 h 45028"/>
                  <a:gd name="connsiteX6" fmla="*/ 0 w 2324864"/>
                  <a:gd name="connsiteY6" fmla="*/ 22514 h 45028"/>
                  <a:gd name="connsiteX7" fmla="*/ 22512 w 2324864"/>
                  <a:gd name="connsiteY7" fmla="*/ 4898 h 45028"/>
                  <a:gd name="connsiteX8" fmla="*/ 4895 w 2324864"/>
                  <a:gd name="connsiteY8" fmla="*/ 22514 h 45028"/>
                  <a:gd name="connsiteX9" fmla="*/ 22512 w 2324864"/>
                  <a:gd name="connsiteY9" fmla="*/ 40131 h 45028"/>
                  <a:gd name="connsiteX10" fmla="*/ 2302336 w 2324864"/>
                  <a:gd name="connsiteY10" fmla="*/ 40131 h 45028"/>
                  <a:gd name="connsiteX11" fmla="*/ 2319967 w 2324864"/>
                  <a:gd name="connsiteY11" fmla="*/ 22514 h 45028"/>
                  <a:gd name="connsiteX12" fmla="*/ 2302336 w 2324864"/>
                  <a:gd name="connsiteY12" fmla="*/ 4898 h 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24864" h="45028">
                    <a:moveTo>
                      <a:pt x="0" y="22514"/>
                    </a:moveTo>
                    <a:cubicBezTo>
                      <a:pt x="7" y="10084"/>
                      <a:pt x="10082" y="10"/>
                      <a:pt x="22512" y="0"/>
                    </a:cubicBezTo>
                    <a:lnTo>
                      <a:pt x="2302336" y="0"/>
                    </a:lnTo>
                    <a:cubicBezTo>
                      <a:pt x="2314776" y="0"/>
                      <a:pt x="2324865" y="10079"/>
                      <a:pt x="2324865" y="22514"/>
                    </a:cubicBezTo>
                    <a:cubicBezTo>
                      <a:pt x="2324865" y="34949"/>
                      <a:pt x="2314776" y="45029"/>
                      <a:pt x="2302336" y="45029"/>
                    </a:cubicBezTo>
                    <a:lnTo>
                      <a:pt x="22512" y="45029"/>
                    </a:lnTo>
                    <a:cubicBezTo>
                      <a:pt x="10082" y="45019"/>
                      <a:pt x="7" y="34944"/>
                      <a:pt x="0" y="22514"/>
                    </a:cubicBezTo>
                    <a:close/>
                    <a:moveTo>
                      <a:pt x="22512" y="4898"/>
                    </a:moveTo>
                    <a:cubicBezTo>
                      <a:pt x="12783" y="4898"/>
                      <a:pt x="4895" y="12785"/>
                      <a:pt x="4895" y="22514"/>
                    </a:cubicBezTo>
                    <a:cubicBezTo>
                      <a:pt x="4895" y="32243"/>
                      <a:pt x="12783" y="40131"/>
                      <a:pt x="22512" y="40131"/>
                    </a:cubicBezTo>
                    <a:lnTo>
                      <a:pt x="2302336" y="40131"/>
                    </a:lnTo>
                    <a:cubicBezTo>
                      <a:pt x="2312082" y="40131"/>
                      <a:pt x="2319967" y="32243"/>
                      <a:pt x="2319967" y="22514"/>
                    </a:cubicBezTo>
                    <a:cubicBezTo>
                      <a:pt x="2319967" y="12785"/>
                      <a:pt x="2312082" y="4898"/>
                      <a:pt x="2302336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9056B6DE-828C-4725-A260-E65C3D615A32}"/>
                  </a:ext>
                </a:extLst>
              </p:cNvPr>
              <p:cNvSpPr/>
              <p:nvPr/>
            </p:nvSpPr>
            <p:spPr>
              <a:xfrm rot="10800000">
                <a:off x="955130" y="5789523"/>
                <a:ext cx="1876832" cy="40128"/>
              </a:xfrm>
              <a:custGeom>
                <a:avLst/>
                <a:gdLst>
                  <a:gd name="connsiteX0" fmla="*/ 1856767 w 1876832"/>
                  <a:gd name="connsiteY0" fmla="*/ 0 h 40128"/>
                  <a:gd name="connsiteX1" fmla="*/ 1876833 w 1876832"/>
                  <a:gd name="connsiteY1" fmla="*/ 0 h 40128"/>
                  <a:gd name="connsiteX2" fmla="*/ 1876833 w 1876832"/>
                  <a:gd name="connsiteY2" fmla="*/ 40128 h 40128"/>
                  <a:gd name="connsiteX3" fmla="*/ 1856767 w 1876832"/>
                  <a:gd name="connsiteY3" fmla="*/ 40128 h 40128"/>
                  <a:gd name="connsiteX4" fmla="*/ 20065 w 1876832"/>
                  <a:gd name="connsiteY4" fmla="*/ 40128 h 40128"/>
                  <a:gd name="connsiteX5" fmla="*/ 0 w 1876832"/>
                  <a:gd name="connsiteY5" fmla="*/ 40128 h 40128"/>
                  <a:gd name="connsiteX6" fmla="*/ 0 w 1876832"/>
                  <a:gd name="connsiteY6" fmla="*/ 0 h 40128"/>
                  <a:gd name="connsiteX7" fmla="*/ 20065 w 1876832"/>
                  <a:gd name="connsiteY7" fmla="*/ 0 h 4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6832" h="40128">
                    <a:moveTo>
                      <a:pt x="1856767" y="0"/>
                    </a:moveTo>
                    <a:cubicBezTo>
                      <a:pt x="1867849" y="0"/>
                      <a:pt x="1876833" y="0"/>
                      <a:pt x="1876833" y="0"/>
                    </a:cubicBezTo>
                    <a:lnTo>
                      <a:pt x="1876833" y="40128"/>
                    </a:lnTo>
                    <a:cubicBezTo>
                      <a:pt x="1876833" y="40128"/>
                      <a:pt x="1867849" y="40128"/>
                      <a:pt x="1856767" y="40128"/>
                    </a:cubicBezTo>
                    <a:lnTo>
                      <a:pt x="20065" y="40128"/>
                    </a:lnTo>
                    <a:cubicBezTo>
                      <a:pt x="8984" y="40128"/>
                      <a:pt x="0" y="40128"/>
                      <a:pt x="0" y="40128"/>
                    </a:cubicBezTo>
                    <a:lnTo>
                      <a:pt x="0" y="0"/>
                    </a:lnTo>
                    <a:cubicBezTo>
                      <a:pt x="0" y="0"/>
                      <a:pt x="8984" y="0"/>
                      <a:pt x="200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DFEA90FB-E7BA-4AA3-BAFD-93B17C5CED36}"/>
                  </a:ext>
                </a:extLst>
              </p:cNvPr>
              <p:cNvSpPr/>
              <p:nvPr/>
            </p:nvSpPr>
            <p:spPr>
              <a:xfrm>
                <a:off x="952693" y="5787074"/>
                <a:ext cx="1881720" cy="45028"/>
              </a:xfrm>
              <a:custGeom>
                <a:avLst/>
                <a:gdLst>
                  <a:gd name="connsiteX0" fmla="*/ 0 w 1881720"/>
                  <a:gd name="connsiteY0" fmla="*/ 22514 h 45028"/>
                  <a:gd name="connsiteX1" fmla="*/ 22512 w 1881720"/>
                  <a:gd name="connsiteY1" fmla="*/ 0 h 45028"/>
                  <a:gd name="connsiteX2" fmla="*/ 1859206 w 1881720"/>
                  <a:gd name="connsiteY2" fmla="*/ 0 h 45028"/>
                  <a:gd name="connsiteX3" fmla="*/ 1881721 w 1881720"/>
                  <a:gd name="connsiteY3" fmla="*/ 22514 h 45028"/>
                  <a:gd name="connsiteX4" fmla="*/ 1859206 w 1881720"/>
                  <a:gd name="connsiteY4" fmla="*/ 45029 h 45028"/>
                  <a:gd name="connsiteX5" fmla="*/ 22500 w 1881720"/>
                  <a:gd name="connsiteY5" fmla="*/ 45029 h 45028"/>
                  <a:gd name="connsiteX6" fmla="*/ 0 w 1881720"/>
                  <a:gd name="connsiteY6" fmla="*/ 22514 h 45028"/>
                  <a:gd name="connsiteX7" fmla="*/ 22512 w 1881720"/>
                  <a:gd name="connsiteY7" fmla="*/ 4898 h 45028"/>
                  <a:gd name="connsiteX8" fmla="*/ 4895 w 1881720"/>
                  <a:gd name="connsiteY8" fmla="*/ 22514 h 45028"/>
                  <a:gd name="connsiteX9" fmla="*/ 22512 w 1881720"/>
                  <a:gd name="connsiteY9" fmla="*/ 40131 h 45028"/>
                  <a:gd name="connsiteX10" fmla="*/ 1859206 w 1881720"/>
                  <a:gd name="connsiteY10" fmla="*/ 40131 h 45028"/>
                  <a:gd name="connsiteX11" fmla="*/ 1876823 w 1881720"/>
                  <a:gd name="connsiteY11" fmla="*/ 22514 h 45028"/>
                  <a:gd name="connsiteX12" fmla="*/ 1859206 w 1881720"/>
                  <a:gd name="connsiteY12" fmla="*/ 4898 h 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1720" h="45028">
                    <a:moveTo>
                      <a:pt x="0" y="22514"/>
                    </a:moveTo>
                    <a:cubicBezTo>
                      <a:pt x="7" y="10084"/>
                      <a:pt x="10082" y="10"/>
                      <a:pt x="22512" y="0"/>
                    </a:cubicBezTo>
                    <a:lnTo>
                      <a:pt x="1859206" y="0"/>
                    </a:lnTo>
                    <a:cubicBezTo>
                      <a:pt x="1871641" y="0"/>
                      <a:pt x="1881721" y="10079"/>
                      <a:pt x="1881721" y="22514"/>
                    </a:cubicBezTo>
                    <a:cubicBezTo>
                      <a:pt x="1881721" y="34949"/>
                      <a:pt x="1871641" y="45029"/>
                      <a:pt x="1859206" y="45029"/>
                    </a:cubicBezTo>
                    <a:lnTo>
                      <a:pt x="22500" y="45029"/>
                    </a:lnTo>
                    <a:cubicBezTo>
                      <a:pt x="10074" y="45011"/>
                      <a:pt x="7" y="34939"/>
                      <a:pt x="0" y="22514"/>
                    </a:cubicBezTo>
                    <a:close/>
                    <a:moveTo>
                      <a:pt x="22512" y="4898"/>
                    </a:moveTo>
                    <a:cubicBezTo>
                      <a:pt x="12783" y="4898"/>
                      <a:pt x="4895" y="12785"/>
                      <a:pt x="4895" y="22514"/>
                    </a:cubicBezTo>
                    <a:cubicBezTo>
                      <a:pt x="4895" y="32243"/>
                      <a:pt x="12783" y="40131"/>
                      <a:pt x="22512" y="40131"/>
                    </a:cubicBezTo>
                    <a:lnTo>
                      <a:pt x="1859206" y="40131"/>
                    </a:lnTo>
                    <a:cubicBezTo>
                      <a:pt x="1868935" y="40131"/>
                      <a:pt x="1876823" y="32243"/>
                      <a:pt x="1876823" y="22514"/>
                    </a:cubicBezTo>
                    <a:cubicBezTo>
                      <a:pt x="1876823" y="12785"/>
                      <a:pt x="1868935" y="4898"/>
                      <a:pt x="1859206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20BF73A6-2465-46E1-B79B-8519A52BD6E2}"/>
                  </a:ext>
                </a:extLst>
              </p:cNvPr>
              <p:cNvSpPr/>
              <p:nvPr/>
            </p:nvSpPr>
            <p:spPr>
              <a:xfrm>
                <a:off x="741968" y="5329065"/>
                <a:ext cx="309247" cy="511052"/>
              </a:xfrm>
              <a:custGeom>
                <a:avLst/>
                <a:gdLst>
                  <a:gd name="connsiteX0" fmla="*/ 86677 w 309247"/>
                  <a:gd name="connsiteY0" fmla="*/ 511052 h 511052"/>
                  <a:gd name="connsiteX1" fmla="*/ 0 w 309247"/>
                  <a:gd name="connsiteY1" fmla="*/ 424355 h 511052"/>
                  <a:gd name="connsiteX2" fmla="*/ 5352 w 309247"/>
                  <a:gd name="connsiteY2" fmla="*/ 394377 h 511052"/>
                  <a:gd name="connsiteX3" fmla="*/ 157912 w 309247"/>
                  <a:gd name="connsiteY3" fmla="*/ 0 h 511052"/>
                  <a:gd name="connsiteX4" fmla="*/ 309248 w 309247"/>
                  <a:gd name="connsiteY4" fmla="*/ 88066 h 511052"/>
                  <a:gd name="connsiteX5" fmla="*/ 216510 w 309247"/>
                  <a:gd name="connsiteY5" fmla="*/ 336920 h 511052"/>
                  <a:gd name="connsiteX6" fmla="*/ 276035 w 309247"/>
                  <a:gd name="connsiteY6" fmla="*/ 330451 h 511052"/>
                  <a:gd name="connsiteX7" fmla="*/ 294773 w 309247"/>
                  <a:gd name="connsiteY7" fmla="*/ 488939 h 511052"/>
                  <a:gd name="connsiteX8" fmla="*/ 96046 w 309247"/>
                  <a:gd name="connsiteY8" fmla="*/ 510545 h 511052"/>
                  <a:gd name="connsiteX9" fmla="*/ 86677 w 309247"/>
                  <a:gd name="connsiteY9" fmla="*/ 511052 h 51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47" h="511052">
                    <a:moveTo>
                      <a:pt x="86677" y="511052"/>
                    </a:moveTo>
                    <a:cubicBezTo>
                      <a:pt x="38800" y="511047"/>
                      <a:pt x="-6" y="472229"/>
                      <a:pt x="0" y="424355"/>
                    </a:cubicBezTo>
                    <a:cubicBezTo>
                      <a:pt x="1" y="414124"/>
                      <a:pt x="1813" y="403976"/>
                      <a:pt x="5352" y="394377"/>
                    </a:cubicBezTo>
                    <a:cubicBezTo>
                      <a:pt x="10250" y="381072"/>
                      <a:pt x="136020" y="56425"/>
                      <a:pt x="157912" y="0"/>
                    </a:cubicBezTo>
                    <a:lnTo>
                      <a:pt x="309248" y="88066"/>
                    </a:lnTo>
                    <a:cubicBezTo>
                      <a:pt x="296940" y="119793"/>
                      <a:pt x="252340" y="240046"/>
                      <a:pt x="216510" y="336920"/>
                    </a:cubicBezTo>
                    <a:lnTo>
                      <a:pt x="276035" y="330451"/>
                    </a:lnTo>
                    <a:lnTo>
                      <a:pt x="294773" y="488939"/>
                    </a:lnTo>
                    <a:lnTo>
                      <a:pt x="96046" y="510545"/>
                    </a:lnTo>
                    <a:cubicBezTo>
                      <a:pt x="92934" y="510883"/>
                      <a:pt x="89807" y="511052"/>
                      <a:pt x="86677" y="511052"/>
                    </a:cubicBezTo>
                    <a:close/>
                  </a:path>
                </a:pathLst>
              </a:custGeom>
              <a:solidFill>
                <a:srgbClr val="F6D340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12B3106D-6021-41DE-91AD-D3EB57722703}"/>
                  </a:ext>
                </a:extLst>
              </p:cNvPr>
              <p:cNvSpPr/>
              <p:nvPr/>
            </p:nvSpPr>
            <p:spPr>
              <a:xfrm>
                <a:off x="1095245" y="5118236"/>
                <a:ext cx="228441" cy="190433"/>
              </a:xfrm>
              <a:custGeom>
                <a:avLst/>
                <a:gdLst>
                  <a:gd name="connsiteX0" fmla="*/ 228441 w 228441"/>
                  <a:gd name="connsiteY0" fmla="*/ 143323 h 190433"/>
                  <a:gd name="connsiteX1" fmla="*/ 99681 w 228441"/>
                  <a:gd name="connsiteY1" fmla="*/ 189532 h 190433"/>
                  <a:gd name="connsiteX2" fmla="*/ 0 w 228441"/>
                  <a:gd name="connsiteY2" fmla="*/ 130078 h 190433"/>
                  <a:gd name="connsiteX3" fmla="*/ 26031 w 228441"/>
                  <a:gd name="connsiteY3" fmla="*/ 124389 h 190433"/>
                  <a:gd name="connsiteX4" fmla="*/ 51988 w 228441"/>
                  <a:gd name="connsiteY4" fmla="*/ 92234 h 190433"/>
                  <a:gd name="connsiteX5" fmla="*/ 57351 w 228441"/>
                  <a:gd name="connsiteY5" fmla="*/ 0 h 190433"/>
                  <a:gd name="connsiteX6" fmla="*/ 178437 w 228441"/>
                  <a:gd name="connsiteY6" fmla="*/ 27206 h 190433"/>
                  <a:gd name="connsiteX7" fmla="*/ 206338 w 228441"/>
                  <a:gd name="connsiteY7" fmla="*/ 137706 h 190433"/>
                  <a:gd name="connsiteX8" fmla="*/ 228441 w 228441"/>
                  <a:gd name="connsiteY8" fmla="*/ 143323 h 19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441" h="190433">
                    <a:moveTo>
                      <a:pt x="228441" y="143323"/>
                    </a:moveTo>
                    <a:cubicBezTo>
                      <a:pt x="227910" y="143252"/>
                      <a:pt x="213347" y="198064"/>
                      <a:pt x="99681" y="189532"/>
                    </a:cubicBezTo>
                    <a:cubicBezTo>
                      <a:pt x="20991" y="183638"/>
                      <a:pt x="1805" y="130078"/>
                      <a:pt x="0" y="130078"/>
                    </a:cubicBezTo>
                    <a:cubicBezTo>
                      <a:pt x="8485" y="128273"/>
                      <a:pt x="22262" y="126405"/>
                      <a:pt x="26031" y="124389"/>
                    </a:cubicBezTo>
                    <a:cubicBezTo>
                      <a:pt x="38422" y="117733"/>
                      <a:pt x="47448" y="109628"/>
                      <a:pt x="51988" y="92234"/>
                    </a:cubicBezTo>
                    <a:cubicBezTo>
                      <a:pt x="55541" y="78633"/>
                      <a:pt x="57351" y="26268"/>
                      <a:pt x="57351" y="0"/>
                    </a:cubicBezTo>
                    <a:lnTo>
                      <a:pt x="178437" y="27206"/>
                    </a:lnTo>
                    <a:cubicBezTo>
                      <a:pt x="176749" y="56837"/>
                      <a:pt x="164936" y="125545"/>
                      <a:pt x="206338" y="137706"/>
                    </a:cubicBezTo>
                    <a:cubicBezTo>
                      <a:pt x="213219" y="139719"/>
                      <a:pt x="220642" y="141565"/>
                      <a:pt x="228441" y="143323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4214AEBB-9F03-4F43-B54B-9D423646F809}"/>
                  </a:ext>
                </a:extLst>
              </p:cNvPr>
              <p:cNvSpPr/>
              <p:nvPr/>
            </p:nvSpPr>
            <p:spPr>
              <a:xfrm>
                <a:off x="1135421" y="4932071"/>
                <a:ext cx="208382" cy="272071"/>
              </a:xfrm>
              <a:custGeom>
                <a:avLst/>
                <a:gdLst>
                  <a:gd name="connsiteX0" fmla="*/ 134063 w 208382"/>
                  <a:gd name="connsiteY0" fmla="*/ 271636 h 272071"/>
                  <a:gd name="connsiteX1" fmla="*/ 13362 w 208382"/>
                  <a:gd name="connsiteY1" fmla="*/ 191560 h 272071"/>
                  <a:gd name="connsiteX2" fmla="*/ 2852 w 208382"/>
                  <a:gd name="connsiteY2" fmla="*/ 134094 h 272071"/>
                  <a:gd name="connsiteX3" fmla="*/ 75177 w 208382"/>
                  <a:gd name="connsiteY3" fmla="*/ 1695 h 272071"/>
                  <a:gd name="connsiteX4" fmla="*/ 75177 w 208382"/>
                  <a:gd name="connsiteY4" fmla="*/ 1695 h 272071"/>
                  <a:gd name="connsiteX5" fmla="*/ 201045 w 208382"/>
                  <a:gd name="connsiteY5" fmla="*/ 97847 h 272071"/>
                  <a:gd name="connsiteX6" fmla="*/ 205698 w 208382"/>
                  <a:gd name="connsiteY6" fmla="*/ 123287 h 272071"/>
                  <a:gd name="connsiteX7" fmla="*/ 134063 w 208382"/>
                  <a:gd name="connsiteY7" fmla="*/ 271636 h 27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382" h="272071">
                    <a:moveTo>
                      <a:pt x="134063" y="271636"/>
                    </a:moveTo>
                    <a:cubicBezTo>
                      <a:pt x="86329" y="275402"/>
                      <a:pt x="25009" y="255248"/>
                      <a:pt x="13362" y="191560"/>
                    </a:cubicBezTo>
                    <a:lnTo>
                      <a:pt x="2852" y="134094"/>
                    </a:lnTo>
                    <a:cubicBezTo>
                      <a:pt x="-8795" y="70408"/>
                      <a:pt x="15213" y="12663"/>
                      <a:pt x="75177" y="1695"/>
                    </a:cubicBezTo>
                    <a:lnTo>
                      <a:pt x="75177" y="1695"/>
                    </a:lnTo>
                    <a:cubicBezTo>
                      <a:pt x="135141" y="-9271"/>
                      <a:pt x="189404" y="34161"/>
                      <a:pt x="201045" y="97847"/>
                    </a:cubicBezTo>
                    <a:lnTo>
                      <a:pt x="205698" y="123287"/>
                    </a:lnTo>
                    <a:cubicBezTo>
                      <a:pt x="210172" y="147726"/>
                      <a:pt x="219233" y="264909"/>
                      <a:pt x="134063" y="271636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DAE2E662-56D9-4823-A100-AAF38AE7CDF7}"/>
                  </a:ext>
                </a:extLst>
              </p:cNvPr>
              <p:cNvSpPr/>
              <p:nvPr/>
            </p:nvSpPr>
            <p:spPr>
              <a:xfrm>
                <a:off x="890529" y="5254078"/>
                <a:ext cx="585731" cy="591056"/>
              </a:xfrm>
              <a:custGeom>
                <a:avLst/>
                <a:gdLst>
                  <a:gd name="connsiteX0" fmla="*/ 153015 w 585731"/>
                  <a:gd name="connsiteY0" fmla="*/ 3051 h 591056"/>
                  <a:gd name="connsiteX1" fmla="*/ 34816 w 585731"/>
                  <a:gd name="connsiteY1" fmla="*/ 40099 h 591056"/>
                  <a:gd name="connsiteX2" fmla="*/ 14165 w 585731"/>
                  <a:gd name="connsiteY2" fmla="*/ 237648 h 591056"/>
                  <a:gd name="connsiteX3" fmla="*/ 40713 w 585731"/>
                  <a:gd name="connsiteY3" fmla="*/ 573964 h 591056"/>
                  <a:gd name="connsiteX4" fmla="*/ 42006 w 585731"/>
                  <a:gd name="connsiteY4" fmla="*/ 591056 h 591056"/>
                  <a:gd name="connsiteX5" fmla="*/ 528249 w 585731"/>
                  <a:gd name="connsiteY5" fmla="*/ 590261 h 591056"/>
                  <a:gd name="connsiteX6" fmla="*/ 567613 w 585731"/>
                  <a:gd name="connsiteY6" fmla="*/ 223737 h 591056"/>
                  <a:gd name="connsiteX7" fmla="*/ 433157 w 585731"/>
                  <a:gd name="connsiteY7" fmla="*/ 7471 h 591056"/>
                  <a:gd name="connsiteX8" fmla="*/ 153015 w 585731"/>
                  <a:gd name="connsiteY8" fmla="*/ 3051 h 59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731" h="591056">
                    <a:moveTo>
                      <a:pt x="153015" y="3051"/>
                    </a:moveTo>
                    <a:cubicBezTo>
                      <a:pt x="110119" y="6234"/>
                      <a:pt x="66379" y="10887"/>
                      <a:pt x="34816" y="40099"/>
                    </a:cubicBezTo>
                    <a:cubicBezTo>
                      <a:pt x="-3197" y="75293"/>
                      <a:pt x="-10085" y="118566"/>
                      <a:pt x="14165" y="237648"/>
                    </a:cubicBezTo>
                    <a:cubicBezTo>
                      <a:pt x="35031" y="340113"/>
                      <a:pt x="26755" y="384887"/>
                      <a:pt x="40713" y="573964"/>
                    </a:cubicBezTo>
                    <a:cubicBezTo>
                      <a:pt x="41124" y="579535"/>
                      <a:pt x="42006" y="591056"/>
                      <a:pt x="42006" y="591056"/>
                    </a:cubicBezTo>
                    <a:lnTo>
                      <a:pt x="528249" y="590261"/>
                    </a:lnTo>
                    <a:cubicBezTo>
                      <a:pt x="528249" y="590261"/>
                      <a:pt x="543870" y="339437"/>
                      <a:pt x="567613" y="223737"/>
                    </a:cubicBezTo>
                    <a:cubicBezTo>
                      <a:pt x="585666" y="135776"/>
                      <a:pt x="633082" y="28993"/>
                      <a:pt x="433157" y="7471"/>
                    </a:cubicBezTo>
                    <a:cubicBezTo>
                      <a:pt x="432621" y="7415"/>
                      <a:pt x="272271" y="-5799"/>
                      <a:pt x="153015" y="3051"/>
                    </a:cubicBezTo>
                    <a:close/>
                  </a:path>
                </a:pathLst>
              </a:custGeom>
              <a:solidFill>
                <a:srgbClr val="F6D340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51" name="图形 9">
                <a:extLst>
                  <a:ext uri="{FF2B5EF4-FFF2-40B4-BE49-F238E27FC236}">
                    <a16:creationId xmlns:a16="http://schemas.microsoft.com/office/drawing/2014/main" id="{D4B4AFF4-65CE-4BFB-A96A-0AEF73386128}"/>
                  </a:ext>
                </a:extLst>
              </p:cNvPr>
              <p:cNvGrpSpPr/>
              <p:nvPr/>
            </p:nvGrpSpPr>
            <p:grpSpPr>
              <a:xfrm>
                <a:off x="1727391" y="5369623"/>
                <a:ext cx="136211" cy="155515"/>
                <a:chOff x="1727391" y="5369623"/>
                <a:chExt cx="136211" cy="155515"/>
              </a:xfrm>
            </p:grpSpPr>
            <p:sp>
              <p:nvSpPr>
                <p:cNvPr id="352" name="任意多边形: 形状 351">
                  <a:extLst>
                    <a:ext uri="{FF2B5EF4-FFF2-40B4-BE49-F238E27FC236}">
                      <a16:creationId xmlns:a16="http://schemas.microsoft.com/office/drawing/2014/main" id="{3F5EF5D4-A3AA-439C-BF8C-A9DFC376000E}"/>
                    </a:ext>
                  </a:extLst>
                </p:cNvPr>
                <p:cNvSpPr/>
                <p:nvPr/>
              </p:nvSpPr>
              <p:spPr>
                <a:xfrm>
                  <a:off x="1727391" y="5369623"/>
                  <a:ext cx="136211" cy="155515"/>
                </a:xfrm>
                <a:custGeom>
                  <a:avLst/>
                  <a:gdLst>
                    <a:gd name="connsiteX0" fmla="*/ 117958 w 136211"/>
                    <a:gd name="connsiteY0" fmla="*/ 2299 h 155515"/>
                    <a:gd name="connsiteX1" fmla="*/ 60249 w 136211"/>
                    <a:gd name="connsiteY1" fmla="*/ 43294 h 155515"/>
                    <a:gd name="connsiteX2" fmla="*/ 65294 w 136211"/>
                    <a:gd name="connsiteY2" fmla="*/ 35010 h 155515"/>
                    <a:gd name="connsiteX3" fmla="*/ 61542 w 136211"/>
                    <a:gd name="connsiteY3" fmla="*/ 18564 h 155515"/>
                    <a:gd name="connsiteX4" fmla="*/ 45135 w 136211"/>
                    <a:gd name="connsiteY4" fmla="*/ 22313 h 155515"/>
                    <a:gd name="connsiteX5" fmla="*/ 44807 w 136211"/>
                    <a:gd name="connsiteY5" fmla="*/ 22866 h 155515"/>
                    <a:gd name="connsiteX6" fmla="*/ 5026 w 136211"/>
                    <a:gd name="connsiteY6" fmla="*/ 93964 h 155515"/>
                    <a:gd name="connsiteX7" fmla="*/ 19320 w 136211"/>
                    <a:gd name="connsiteY7" fmla="*/ 147128 h 155515"/>
                    <a:gd name="connsiteX8" fmla="*/ 19320 w 136211"/>
                    <a:gd name="connsiteY8" fmla="*/ 147128 h 155515"/>
                    <a:gd name="connsiteX9" fmla="*/ 86228 w 136211"/>
                    <a:gd name="connsiteY9" fmla="*/ 143254 h 155515"/>
                    <a:gd name="connsiteX10" fmla="*/ 129195 w 136211"/>
                    <a:gd name="connsiteY10" fmla="*/ 110398 h 155515"/>
                    <a:gd name="connsiteX11" fmla="*/ 133050 w 136211"/>
                    <a:gd name="connsiteY11" fmla="*/ 95461 h 155515"/>
                    <a:gd name="connsiteX12" fmla="*/ 120561 w 136211"/>
                    <a:gd name="connsiteY12" fmla="*/ 88908 h 155515"/>
                    <a:gd name="connsiteX13" fmla="*/ 120399 w 136211"/>
                    <a:gd name="connsiteY13" fmla="*/ 88357 h 155515"/>
                    <a:gd name="connsiteX14" fmla="*/ 119473 w 136211"/>
                    <a:gd name="connsiteY14" fmla="*/ 87884 h 155515"/>
                    <a:gd name="connsiteX15" fmla="*/ 127425 w 136211"/>
                    <a:gd name="connsiteY15" fmla="*/ 81823 h 155515"/>
                    <a:gd name="connsiteX16" fmla="*/ 131042 w 136211"/>
                    <a:gd name="connsiteY16" fmla="*/ 66009 h 155515"/>
                    <a:gd name="connsiteX17" fmla="*/ 115837 w 136211"/>
                    <a:gd name="connsiteY17" fmla="*/ 61111 h 155515"/>
                    <a:gd name="connsiteX18" fmla="*/ 115815 w 136211"/>
                    <a:gd name="connsiteY18" fmla="*/ 60734 h 155515"/>
                    <a:gd name="connsiteX19" fmla="*/ 119074 w 136211"/>
                    <a:gd name="connsiteY19" fmla="*/ 58251 h 155515"/>
                    <a:gd name="connsiteX20" fmla="*/ 122992 w 136211"/>
                    <a:gd name="connsiteY20" fmla="*/ 43438 h 155515"/>
                    <a:gd name="connsiteX21" fmla="*/ 107359 w 136211"/>
                    <a:gd name="connsiteY21" fmla="*/ 37652 h 155515"/>
                    <a:gd name="connsiteX22" fmla="*/ 107242 w 136211"/>
                    <a:gd name="connsiteY22" fmla="*/ 37456 h 155515"/>
                    <a:gd name="connsiteX23" fmla="*/ 131485 w 136211"/>
                    <a:gd name="connsiteY23" fmla="*/ 20229 h 155515"/>
                    <a:gd name="connsiteX24" fmla="*/ 134137 w 136211"/>
                    <a:gd name="connsiteY24" fmla="*/ 4576 h 155515"/>
                    <a:gd name="connsiteX25" fmla="*/ 133772 w 136211"/>
                    <a:gd name="connsiteY25" fmla="*/ 4091 h 155515"/>
                    <a:gd name="connsiteX26" fmla="*/ 117958 w 136211"/>
                    <a:gd name="connsiteY26" fmla="*/ 2299 h 15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6211" h="155515">
                      <a:moveTo>
                        <a:pt x="117958" y="2299"/>
                      </a:moveTo>
                      <a:lnTo>
                        <a:pt x="60249" y="43294"/>
                      </a:lnTo>
                      <a:lnTo>
                        <a:pt x="65294" y="35010"/>
                      </a:lnTo>
                      <a:cubicBezTo>
                        <a:pt x="68565" y="29395"/>
                        <a:pt x="66925" y="22205"/>
                        <a:pt x="61542" y="18564"/>
                      </a:cubicBezTo>
                      <a:cubicBezTo>
                        <a:pt x="55976" y="15067"/>
                        <a:pt x="48630" y="16747"/>
                        <a:pt x="45135" y="22313"/>
                      </a:cubicBezTo>
                      <a:cubicBezTo>
                        <a:pt x="45020" y="22494"/>
                        <a:pt x="44910" y="22678"/>
                        <a:pt x="44807" y="22866"/>
                      </a:cubicBezTo>
                      <a:lnTo>
                        <a:pt x="5026" y="93964"/>
                      </a:lnTo>
                      <a:cubicBezTo>
                        <a:pt x="-5418" y="112629"/>
                        <a:pt x="925" y="136219"/>
                        <a:pt x="19320" y="147128"/>
                      </a:cubicBezTo>
                      <a:lnTo>
                        <a:pt x="19320" y="147128"/>
                      </a:lnTo>
                      <a:cubicBezTo>
                        <a:pt x="40328" y="159590"/>
                        <a:pt x="66797" y="158057"/>
                        <a:pt x="86228" y="143254"/>
                      </a:cubicBezTo>
                      <a:lnTo>
                        <a:pt x="129195" y="110398"/>
                      </a:lnTo>
                      <a:cubicBezTo>
                        <a:pt x="133867" y="106968"/>
                        <a:pt x="135479" y="100723"/>
                        <a:pt x="133050" y="95461"/>
                      </a:cubicBezTo>
                      <a:cubicBezTo>
                        <a:pt x="130767" y="90781"/>
                        <a:pt x="125708" y="88127"/>
                        <a:pt x="120561" y="88908"/>
                      </a:cubicBezTo>
                      <a:cubicBezTo>
                        <a:pt x="120558" y="88712"/>
                        <a:pt x="120502" y="88523"/>
                        <a:pt x="120399" y="88357"/>
                      </a:cubicBezTo>
                      <a:cubicBezTo>
                        <a:pt x="120188" y="88053"/>
                        <a:pt x="119841" y="87877"/>
                        <a:pt x="119473" y="87884"/>
                      </a:cubicBezTo>
                      <a:lnTo>
                        <a:pt x="127425" y="81823"/>
                      </a:lnTo>
                      <a:cubicBezTo>
                        <a:pt x="132408" y="78194"/>
                        <a:pt x="133953" y="71445"/>
                        <a:pt x="131042" y="66009"/>
                      </a:cubicBezTo>
                      <a:cubicBezTo>
                        <a:pt x="127985" y="60712"/>
                        <a:pt x="121410" y="58594"/>
                        <a:pt x="115837" y="61111"/>
                      </a:cubicBezTo>
                      <a:cubicBezTo>
                        <a:pt x="115852" y="60986"/>
                        <a:pt x="115844" y="60857"/>
                        <a:pt x="115815" y="60734"/>
                      </a:cubicBezTo>
                      <a:lnTo>
                        <a:pt x="119074" y="58251"/>
                      </a:lnTo>
                      <a:cubicBezTo>
                        <a:pt x="123504" y="54718"/>
                        <a:pt x="125096" y="48701"/>
                        <a:pt x="122992" y="43438"/>
                      </a:cubicBezTo>
                      <a:cubicBezTo>
                        <a:pt x="120223" y="37578"/>
                        <a:pt x="113278" y="35007"/>
                        <a:pt x="107359" y="37652"/>
                      </a:cubicBezTo>
                      <a:lnTo>
                        <a:pt x="107242" y="37456"/>
                      </a:lnTo>
                      <a:lnTo>
                        <a:pt x="131485" y="20229"/>
                      </a:lnTo>
                      <a:cubicBezTo>
                        <a:pt x="136539" y="16639"/>
                        <a:pt x="137727" y="9630"/>
                        <a:pt x="134137" y="4576"/>
                      </a:cubicBezTo>
                      <a:cubicBezTo>
                        <a:pt x="134019" y="4412"/>
                        <a:pt x="133899" y="4250"/>
                        <a:pt x="133772" y="4091"/>
                      </a:cubicBezTo>
                      <a:cubicBezTo>
                        <a:pt x="129793" y="-574"/>
                        <a:pt x="122880" y="-1357"/>
                        <a:pt x="117958" y="2299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3" name="任意多边形: 形状 352">
                  <a:extLst>
                    <a:ext uri="{FF2B5EF4-FFF2-40B4-BE49-F238E27FC236}">
                      <a16:creationId xmlns:a16="http://schemas.microsoft.com/office/drawing/2014/main" id="{D0D3B824-EA44-46F1-8BEE-3F7EC1308E70}"/>
                    </a:ext>
                  </a:extLst>
                </p:cNvPr>
                <p:cNvSpPr/>
                <p:nvPr/>
              </p:nvSpPr>
              <p:spPr>
                <a:xfrm>
                  <a:off x="1809065" y="5406856"/>
                  <a:ext cx="26022" cy="18717"/>
                </a:xfrm>
                <a:custGeom>
                  <a:avLst/>
                  <a:gdLst>
                    <a:gd name="connsiteX0" fmla="*/ 25815 w 26022"/>
                    <a:gd name="connsiteY0" fmla="*/ 1765 h 18717"/>
                    <a:gd name="connsiteX1" fmla="*/ 25541 w 26022"/>
                    <a:gd name="connsiteY1" fmla="*/ 2037 h 18717"/>
                    <a:gd name="connsiteX2" fmla="*/ 1787 w 26022"/>
                    <a:gd name="connsiteY2" fmla="*/ 18496 h 18717"/>
                    <a:gd name="connsiteX3" fmla="*/ 220 w 26022"/>
                    <a:gd name="connsiteY3" fmla="*/ 18265 h 18717"/>
                    <a:gd name="connsiteX4" fmla="*/ 450 w 26022"/>
                    <a:gd name="connsiteY4" fmla="*/ 16701 h 18717"/>
                    <a:gd name="connsiteX5" fmla="*/ 514 w 26022"/>
                    <a:gd name="connsiteY5" fmla="*/ 16656 h 18717"/>
                    <a:gd name="connsiteX6" fmla="*/ 24267 w 26022"/>
                    <a:gd name="connsiteY6" fmla="*/ 201 h 18717"/>
                    <a:gd name="connsiteX7" fmla="*/ 25822 w 26022"/>
                    <a:gd name="connsiteY7" fmla="*/ 477 h 18717"/>
                    <a:gd name="connsiteX8" fmla="*/ 25815 w 26022"/>
                    <a:gd name="connsiteY8" fmla="*/ 1765 h 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022" h="18717">
                      <a:moveTo>
                        <a:pt x="25815" y="1765"/>
                      </a:moveTo>
                      <a:cubicBezTo>
                        <a:pt x="25739" y="1871"/>
                        <a:pt x="25648" y="1964"/>
                        <a:pt x="25541" y="2037"/>
                      </a:cubicBezTo>
                      <a:lnTo>
                        <a:pt x="1787" y="18496"/>
                      </a:lnTo>
                      <a:cubicBezTo>
                        <a:pt x="1293" y="18865"/>
                        <a:pt x="590" y="18762"/>
                        <a:pt x="220" y="18265"/>
                      </a:cubicBezTo>
                      <a:cubicBezTo>
                        <a:pt x="-147" y="17771"/>
                        <a:pt x="-44" y="17070"/>
                        <a:pt x="450" y="16701"/>
                      </a:cubicBezTo>
                      <a:cubicBezTo>
                        <a:pt x="470" y="16686"/>
                        <a:pt x="492" y="16671"/>
                        <a:pt x="514" y="16656"/>
                      </a:cubicBezTo>
                      <a:lnTo>
                        <a:pt x="24267" y="201"/>
                      </a:lnTo>
                      <a:cubicBezTo>
                        <a:pt x="24774" y="-152"/>
                        <a:pt x="25470" y="-27"/>
                        <a:pt x="25822" y="477"/>
                      </a:cubicBezTo>
                      <a:cubicBezTo>
                        <a:pt x="26092" y="864"/>
                        <a:pt x="26089" y="1381"/>
                        <a:pt x="25815" y="1765"/>
                      </a:cubicBezTo>
                      <a:close/>
                    </a:path>
                  </a:pathLst>
                </a:custGeom>
                <a:solidFill>
                  <a:srgbClr val="0C0C0C">
                    <a:alpha val="20000"/>
                  </a:srgbClr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4" name="任意多边形: 形状 353">
                  <a:extLst>
                    <a:ext uri="{FF2B5EF4-FFF2-40B4-BE49-F238E27FC236}">
                      <a16:creationId xmlns:a16="http://schemas.microsoft.com/office/drawing/2014/main" id="{062F87D5-9CF7-448C-913F-964E511E7EB8}"/>
                    </a:ext>
                  </a:extLst>
                </p:cNvPr>
                <p:cNvSpPr/>
                <p:nvPr/>
              </p:nvSpPr>
              <p:spPr>
                <a:xfrm>
                  <a:off x="1822446" y="5429467"/>
                  <a:ext cx="20832" cy="15340"/>
                </a:xfrm>
                <a:custGeom>
                  <a:avLst/>
                  <a:gdLst>
                    <a:gd name="connsiteX0" fmla="*/ 20630 w 20832"/>
                    <a:gd name="connsiteY0" fmla="*/ 1762 h 15340"/>
                    <a:gd name="connsiteX1" fmla="*/ 20361 w 20832"/>
                    <a:gd name="connsiteY1" fmla="*/ 2029 h 15340"/>
                    <a:gd name="connsiteX2" fmla="*/ 1799 w 20832"/>
                    <a:gd name="connsiteY2" fmla="*/ 15111 h 15340"/>
                    <a:gd name="connsiteX3" fmla="*/ 229 w 20832"/>
                    <a:gd name="connsiteY3" fmla="*/ 14900 h 15340"/>
                    <a:gd name="connsiteX4" fmla="*/ 440 w 20832"/>
                    <a:gd name="connsiteY4" fmla="*/ 13333 h 15340"/>
                    <a:gd name="connsiteX5" fmla="*/ 508 w 20832"/>
                    <a:gd name="connsiteY5" fmla="*/ 13284 h 15340"/>
                    <a:gd name="connsiteX6" fmla="*/ 19072 w 20832"/>
                    <a:gd name="connsiteY6" fmla="*/ 202 h 15340"/>
                    <a:gd name="connsiteX7" fmla="*/ 20630 w 20832"/>
                    <a:gd name="connsiteY7" fmla="*/ 479 h 15340"/>
                    <a:gd name="connsiteX8" fmla="*/ 20630 w 20832"/>
                    <a:gd name="connsiteY8" fmla="*/ 1762 h 1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32" h="15340">
                      <a:moveTo>
                        <a:pt x="20630" y="1762"/>
                      </a:moveTo>
                      <a:cubicBezTo>
                        <a:pt x="20556" y="1867"/>
                        <a:pt x="20466" y="1958"/>
                        <a:pt x="20361" y="2029"/>
                      </a:cubicBezTo>
                      <a:lnTo>
                        <a:pt x="1799" y="15111"/>
                      </a:lnTo>
                      <a:cubicBezTo>
                        <a:pt x="1306" y="15485"/>
                        <a:pt x="606" y="15392"/>
                        <a:pt x="229" y="14900"/>
                      </a:cubicBezTo>
                      <a:cubicBezTo>
                        <a:pt x="-146" y="14410"/>
                        <a:pt x="-50" y="13707"/>
                        <a:pt x="440" y="13333"/>
                      </a:cubicBezTo>
                      <a:cubicBezTo>
                        <a:pt x="462" y="13316"/>
                        <a:pt x="486" y="13298"/>
                        <a:pt x="508" y="13284"/>
                      </a:cubicBezTo>
                      <a:lnTo>
                        <a:pt x="19072" y="202"/>
                      </a:lnTo>
                      <a:cubicBezTo>
                        <a:pt x="19579" y="-153"/>
                        <a:pt x="20277" y="-28"/>
                        <a:pt x="20630" y="479"/>
                      </a:cubicBezTo>
                      <a:cubicBezTo>
                        <a:pt x="20902" y="863"/>
                        <a:pt x="20899" y="1378"/>
                        <a:pt x="20630" y="1762"/>
                      </a:cubicBezTo>
                      <a:close/>
                    </a:path>
                  </a:pathLst>
                </a:custGeom>
                <a:solidFill>
                  <a:srgbClr val="0C0C0C">
                    <a:alpha val="20000"/>
                  </a:srgbClr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5" name="任意多边形: 形状 354">
                  <a:extLst>
                    <a:ext uri="{FF2B5EF4-FFF2-40B4-BE49-F238E27FC236}">
                      <a16:creationId xmlns:a16="http://schemas.microsoft.com/office/drawing/2014/main" id="{0D761E86-409E-47D2-A4AC-8CB022F1D6A7}"/>
                    </a:ext>
                  </a:extLst>
                </p:cNvPr>
                <p:cNvSpPr/>
                <p:nvPr/>
              </p:nvSpPr>
              <p:spPr>
                <a:xfrm>
                  <a:off x="1836827" y="5457484"/>
                  <a:ext cx="11143" cy="8204"/>
                </a:xfrm>
                <a:custGeom>
                  <a:avLst/>
                  <a:gdLst>
                    <a:gd name="connsiteX0" fmla="*/ 10941 w 11143"/>
                    <a:gd name="connsiteY0" fmla="*/ 1762 h 8204"/>
                    <a:gd name="connsiteX1" fmla="*/ 10650 w 11143"/>
                    <a:gd name="connsiteY1" fmla="*/ 2043 h 8204"/>
                    <a:gd name="connsiteX2" fmla="*/ 1739 w 11143"/>
                    <a:gd name="connsiteY2" fmla="*/ 8016 h 8204"/>
                    <a:gd name="connsiteX3" fmla="*/ 189 w 11143"/>
                    <a:gd name="connsiteY3" fmla="*/ 7710 h 8204"/>
                    <a:gd name="connsiteX4" fmla="*/ 495 w 11143"/>
                    <a:gd name="connsiteY4" fmla="*/ 6160 h 8204"/>
                    <a:gd name="connsiteX5" fmla="*/ 9406 w 11143"/>
                    <a:gd name="connsiteY5" fmla="*/ 187 h 8204"/>
                    <a:gd name="connsiteX6" fmla="*/ 10956 w 11143"/>
                    <a:gd name="connsiteY6" fmla="*/ 501 h 8204"/>
                    <a:gd name="connsiteX7" fmla="*/ 10941 w 11143"/>
                    <a:gd name="connsiteY7" fmla="*/ 1762 h 8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43" h="8204">
                      <a:moveTo>
                        <a:pt x="10941" y="1762"/>
                      </a:moveTo>
                      <a:cubicBezTo>
                        <a:pt x="10863" y="1872"/>
                        <a:pt x="10763" y="1967"/>
                        <a:pt x="10650" y="2043"/>
                      </a:cubicBezTo>
                      <a:lnTo>
                        <a:pt x="1739" y="8016"/>
                      </a:lnTo>
                      <a:cubicBezTo>
                        <a:pt x="1227" y="8359"/>
                        <a:pt x="532" y="8222"/>
                        <a:pt x="189" y="7710"/>
                      </a:cubicBezTo>
                      <a:cubicBezTo>
                        <a:pt x="-154" y="7198"/>
                        <a:pt x="-17" y="6503"/>
                        <a:pt x="495" y="6160"/>
                      </a:cubicBezTo>
                      <a:lnTo>
                        <a:pt x="9406" y="187"/>
                      </a:lnTo>
                      <a:cubicBezTo>
                        <a:pt x="9920" y="-156"/>
                        <a:pt x="10616" y="-14"/>
                        <a:pt x="10956" y="501"/>
                      </a:cubicBezTo>
                      <a:cubicBezTo>
                        <a:pt x="11211" y="885"/>
                        <a:pt x="11206" y="1385"/>
                        <a:pt x="10941" y="1762"/>
                      </a:cubicBezTo>
                      <a:close/>
                    </a:path>
                  </a:pathLst>
                </a:custGeom>
                <a:solidFill>
                  <a:srgbClr val="0C0C0C">
                    <a:alpha val="20000"/>
                  </a:srgbClr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2716D045-493A-45CB-A8E7-E5B2E5532336}"/>
                  </a:ext>
                </a:extLst>
              </p:cNvPr>
              <p:cNvSpPr/>
              <p:nvPr/>
            </p:nvSpPr>
            <p:spPr>
              <a:xfrm>
                <a:off x="1306829" y="5341145"/>
                <a:ext cx="521824" cy="480795"/>
              </a:xfrm>
              <a:custGeom>
                <a:avLst/>
                <a:gdLst>
                  <a:gd name="connsiteX0" fmla="*/ 192177 w 521824"/>
                  <a:gd name="connsiteY0" fmla="*/ 480278 h 480795"/>
                  <a:gd name="connsiteX1" fmla="*/ 120442 w 521824"/>
                  <a:gd name="connsiteY1" fmla="*/ 425829 h 480795"/>
                  <a:gd name="connsiteX2" fmla="*/ 0 w 521824"/>
                  <a:gd name="connsiteY2" fmla="*/ 53340 h 480795"/>
                  <a:gd name="connsiteX3" fmla="*/ 164966 w 521824"/>
                  <a:gd name="connsiteY3" fmla="*/ 0 h 480795"/>
                  <a:gd name="connsiteX4" fmla="*/ 235663 w 521824"/>
                  <a:gd name="connsiteY4" fmla="*/ 249846 h 480795"/>
                  <a:gd name="connsiteX5" fmla="*/ 407622 w 521824"/>
                  <a:gd name="connsiteY5" fmla="*/ 81450 h 480795"/>
                  <a:gd name="connsiteX6" fmla="*/ 521824 w 521824"/>
                  <a:gd name="connsiteY6" fmla="*/ 198181 h 480795"/>
                  <a:gd name="connsiteX7" fmla="*/ 276310 w 521824"/>
                  <a:gd name="connsiteY7" fmla="*/ 445302 h 480795"/>
                  <a:gd name="connsiteX8" fmla="*/ 192177 w 521824"/>
                  <a:gd name="connsiteY8" fmla="*/ 480278 h 48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1824" h="480795">
                    <a:moveTo>
                      <a:pt x="192177" y="480278"/>
                    </a:moveTo>
                    <a:cubicBezTo>
                      <a:pt x="158775" y="476046"/>
                      <a:pt x="130800" y="457864"/>
                      <a:pt x="120442" y="425829"/>
                    </a:cubicBezTo>
                    <a:lnTo>
                      <a:pt x="0" y="53340"/>
                    </a:lnTo>
                    <a:lnTo>
                      <a:pt x="164966" y="0"/>
                    </a:lnTo>
                    <a:lnTo>
                      <a:pt x="235663" y="249846"/>
                    </a:lnTo>
                    <a:lnTo>
                      <a:pt x="407622" y="81450"/>
                    </a:lnTo>
                    <a:lnTo>
                      <a:pt x="521824" y="198181"/>
                    </a:lnTo>
                    <a:lnTo>
                      <a:pt x="276310" y="445302"/>
                    </a:lnTo>
                    <a:cubicBezTo>
                      <a:pt x="260322" y="470728"/>
                      <a:pt x="218465" y="483611"/>
                      <a:pt x="192177" y="480278"/>
                    </a:cubicBezTo>
                    <a:close/>
                  </a:path>
                </a:pathLst>
              </a:custGeom>
              <a:solidFill>
                <a:srgbClr val="F6D340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DD167591-5F7C-42FB-9720-520614597E3F}"/>
                  </a:ext>
                </a:extLst>
              </p:cNvPr>
              <p:cNvSpPr/>
              <p:nvPr/>
            </p:nvSpPr>
            <p:spPr>
              <a:xfrm>
                <a:off x="916994" y="5470700"/>
                <a:ext cx="16692" cy="375590"/>
              </a:xfrm>
              <a:custGeom>
                <a:avLst/>
                <a:gdLst>
                  <a:gd name="connsiteX0" fmla="*/ 15536 w 16692"/>
                  <a:gd name="connsiteY0" fmla="*/ 375591 h 375590"/>
                  <a:gd name="connsiteX1" fmla="*/ 14380 w 16692"/>
                  <a:gd name="connsiteY1" fmla="*/ 374479 h 375590"/>
                  <a:gd name="connsiteX2" fmla="*/ 1 w 16692"/>
                  <a:gd name="connsiteY2" fmla="*/ 1201 h 375590"/>
                  <a:gd name="connsiteX3" fmla="*/ 1110 w 16692"/>
                  <a:gd name="connsiteY3" fmla="*/ 4 h 375590"/>
                  <a:gd name="connsiteX4" fmla="*/ 2309 w 16692"/>
                  <a:gd name="connsiteY4" fmla="*/ 1015 h 375590"/>
                  <a:gd name="connsiteX5" fmla="*/ 2312 w 16692"/>
                  <a:gd name="connsiteY5" fmla="*/ 1113 h 375590"/>
                  <a:gd name="connsiteX6" fmla="*/ 16692 w 16692"/>
                  <a:gd name="connsiteY6" fmla="*/ 374391 h 375590"/>
                  <a:gd name="connsiteX7" fmla="*/ 15580 w 16692"/>
                  <a:gd name="connsiteY7" fmla="*/ 375588 h 3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92" h="375590">
                    <a:moveTo>
                      <a:pt x="15536" y="375591"/>
                    </a:moveTo>
                    <a:cubicBezTo>
                      <a:pt x="14915" y="375591"/>
                      <a:pt x="14405" y="375099"/>
                      <a:pt x="14380" y="374479"/>
                    </a:cubicBezTo>
                    <a:lnTo>
                      <a:pt x="1" y="1201"/>
                    </a:lnTo>
                    <a:cubicBezTo>
                      <a:pt x="-23" y="565"/>
                      <a:pt x="473" y="28"/>
                      <a:pt x="1110" y="4"/>
                    </a:cubicBezTo>
                    <a:cubicBezTo>
                      <a:pt x="1721" y="-47"/>
                      <a:pt x="2257" y="406"/>
                      <a:pt x="2309" y="1015"/>
                    </a:cubicBezTo>
                    <a:cubicBezTo>
                      <a:pt x="2311" y="1050"/>
                      <a:pt x="2312" y="1081"/>
                      <a:pt x="2312" y="1113"/>
                    </a:cubicBezTo>
                    <a:lnTo>
                      <a:pt x="16692" y="374391"/>
                    </a:lnTo>
                    <a:cubicBezTo>
                      <a:pt x="16714" y="375028"/>
                      <a:pt x="16217" y="375564"/>
                      <a:pt x="15580" y="375588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AA636EB9-019B-46DF-A6B4-9039C4A9D1AB}"/>
                  </a:ext>
                </a:extLst>
              </p:cNvPr>
              <p:cNvSpPr/>
              <p:nvPr/>
            </p:nvSpPr>
            <p:spPr>
              <a:xfrm>
                <a:off x="1014785" y="4898698"/>
                <a:ext cx="323453" cy="461219"/>
              </a:xfrm>
              <a:custGeom>
                <a:avLst/>
                <a:gdLst>
                  <a:gd name="connsiteX0" fmla="*/ 323408 w 323453"/>
                  <a:gd name="connsiteY0" fmla="*/ 366113 h 461219"/>
                  <a:gd name="connsiteX1" fmla="*/ 183508 w 323453"/>
                  <a:gd name="connsiteY1" fmla="*/ 460490 h 461219"/>
                  <a:gd name="connsiteX2" fmla="*/ 1440 w 323453"/>
                  <a:gd name="connsiteY2" fmla="*/ 348849 h 461219"/>
                  <a:gd name="connsiteX3" fmla="*/ 43951 w 323453"/>
                  <a:gd name="connsiteY3" fmla="*/ 153973 h 461219"/>
                  <a:gd name="connsiteX4" fmla="*/ 44564 w 323453"/>
                  <a:gd name="connsiteY4" fmla="*/ 141803 h 461219"/>
                  <a:gd name="connsiteX5" fmla="*/ 152751 w 323453"/>
                  <a:gd name="connsiteY5" fmla="*/ 2270 h 461219"/>
                  <a:gd name="connsiteX6" fmla="*/ 235839 w 323453"/>
                  <a:gd name="connsiteY6" fmla="*/ 7241 h 461219"/>
                  <a:gd name="connsiteX7" fmla="*/ 315376 w 323453"/>
                  <a:gd name="connsiteY7" fmla="*/ 80828 h 461219"/>
                  <a:gd name="connsiteX8" fmla="*/ 310018 w 323453"/>
                  <a:gd name="connsiteY8" fmla="*/ 92802 h 461219"/>
                  <a:gd name="connsiteX9" fmla="*/ 303671 w 323453"/>
                  <a:gd name="connsiteY9" fmla="*/ 92900 h 461219"/>
                  <a:gd name="connsiteX10" fmla="*/ 293313 w 323453"/>
                  <a:gd name="connsiteY10" fmla="*/ 88101 h 461219"/>
                  <a:gd name="connsiteX11" fmla="*/ 287411 w 323453"/>
                  <a:gd name="connsiteY11" fmla="*/ 141803 h 461219"/>
                  <a:gd name="connsiteX12" fmla="*/ 293361 w 323453"/>
                  <a:gd name="connsiteY12" fmla="*/ 209463 h 461219"/>
                  <a:gd name="connsiteX13" fmla="*/ 298945 w 323453"/>
                  <a:gd name="connsiteY13" fmla="*/ 239730 h 461219"/>
                  <a:gd name="connsiteX14" fmla="*/ 323408 w 323453"/>
                  <a:gd name="connsiteY14" fmla="*/ 366113 h 46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453" h="461219">
                    <a:moveTo>
                      <a:pt x="323408" y="366113"/>
                    </a:moveTo>
                    <a:cubicBezTo>
                      <a:pt x="322723" y="426966"/>
                      <a:pt x="277150" y="454147"/>
                      <a:pt x="183508" y="460490"/>
                    </a:cubicBezTo>
                    <a:cubicBezTo>
                      <a:pt x="89866" y="466832"/>
                      <a:pt x="-13449" y="432010"/>
                      <a:pt x="1440" y="348849"/>
                    </a:cubicBezTo>
                    <a:cubicBezTo>
                      <a:pt x="16525" y="264684"/>
                      <a:pt x="38662" y="238996"/>
                      <a:pt x="43951" y="153973"/>
                    </a:cubicBezTo>
                    <a:cubicBezTo>
                      <a:pt x="44172" y="150055"/>
                      <a:pt x="44392" y="145990"/>
                      <a:pt x="44564" y="141803"/>
                    </a:cubicBezTo>
                    <a:cubicBezTo>
                      <a:pt x="48457" y="45345"/>
                      <a:pt x="118248" y="6997"/>
                      <a:pt x="152751" y="2270"/>
                    </a:cubicBezTo>
                    <a:cubicBezTo>
                      <a:pt x="193328" y="-3313"/>
                      <a:pt x="223889" y="2589"/>
                      <a:pt x="235839" y="7241"/>
                    </a:cubicBezTo>
                    <a:cubicBezTo>
                      <a:pt x="272155" y="18413"/>
                      <a:pt x="301420" y="45489"/>
                      <a:pt x="315376" y="80828"/>
                    </a:cubicBezTo>
                    <a:cubicBezTo>
                      <a:pt x="317203" y="85613"/>
                      <a:pt x="314806" y="90976"/>
                      <a:pt x="310018" y="92802"/>
                    </a:cubicBezTo>
                    <a:cubicBezTo>
                      <a:pt x="307981" y="93581"/>
                      <a:pt x="305733" y="93615"/>
                      <a:pt x="303671" y="92900"/>
                    </a:cubicBezTo>
                    <a:cubicBezTo>
                      <a:pt x="300088" y="91595"/>
                      <a:pt x="296623" y="89989"/>
                      <a:pt x="293313" y="88101"/>
                    </a:cubicBezTo>
                    <a:cubicBezTo>
                      <a:pt x="295933" y="98165"/>
                      <a:pt x="298969" y="121478"/>
                      <a:pt x="287411" y="141803"/>
                    </a:cubicBezTo>
                    <a:cubicBezTo>
                      <a:pt x="287269" y="164493"/>
                      <a:pt x="289262" y="187147"/>
                      <a:pt x="293361" y="209463"/>
                    </a:cubicBezTo>
                    <a:cubicBezTo>
                      <a:pt x="294904" y="218769"/>
                      <a:pt x="296765" y="228760"/>
                      <a:pt x="298945" y="239730"/>
                    </a:cubicBezTo>
                    <a:cubicBezTo>
                      <a:pt x="315401" y="322382"/>
                      <a:pt x="324167" y="297919"/>
                      <a:pt x="323408" y="366113"/>
                    </a:cubicBezTo>
                    <a:close/>
                  </a:path>
                </a:pathLst>
              </a:custGeom>
              <a:solidFill>
                <a:srgbClr val="0A0A0A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7CE1EE5F-483D-4E4C-8CD8-575C8DAA9137}"/>
                  </a:ext>
                </a:extLst>
              </p:cNvPr>
              <p:cNvSpPr/>
              <p:nvPr/>
            </p:nvSpPr>
            <p:spPr>
              <a:xfrm>
                <a:off x="1273174" y="5040499"/>
                <a:ext cx="40599" cy="69072"/>
              </a:xfrm>
              <a:custGeom>
                <a:avLst/>
                <a:gdLst>
                  <a:gd name="connsiteX0" fmla="*/ 40600 w 40599"/>
                  <a:gd name="connsiteY0" fmla="*/ 68647 h 69072"/>
                  <a:gd name="connsiteX1" fmla="*/ 706 w 40599"/>
                  <a:gd name="connsiteY1" fmla="*/ 36962 h 69072"/>
                  <a:gd name="connsiteX2" fmla="*/ 29009 w 40599"/>
                  <a:gd name="connsiteY2" fmla="*/ 0 h 6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599" h="69072">
                    <a:moveTo>
                      <a:pt x="40600" y="68647"/>
                    </a:moveTo>
                    <a:cubicBezTo>
                      <a:pt x="22376" y="71980"/>
                      <a:pt x="4039" y="55179"/>
                      <a:pt x="706" y="36962"/>
                    </a:cubicBezTo>
                    <a:cubicBezTo>
                      <a:pt x="-2627" y="18746"/>
                      <a:pt x="5680" y="0"/>
                      <a:pt x="29009" y="0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C16ACBB5-87AF-4FD8-9169-2ABCA63E4C9A}"/>
                  </a:ext>
                </a:extLst>
              </p:cNvPr>
              <p:cNvSpPr/>
              <p:nvPr/>
            </p:nvSpPr>
            <p:spPr>
              <a:xfrm>
                <a:off x="1542409" y="5588568"/>
                <a:ext cx="15965" cy="54893"/>
              </a:xfrm>
              <a:custGeom>
                <a:avLst/>
                <a:gdLst>
                  <a:gd name="connsiteX0" fmla="*/ 14807 w 15965"/>
                  <a:gd name="connsiteY0" fmla="*/ 54894 h 54893"/>
                  <a:gd name="connsiteX1" fmla="*/ 13688 w 15965"/>
                  <a:gd name="connsiteY1" fmla="*/ 54029 h 54893"/>
                  <a:gd name="connsiteX2" fmla="*/ 50 w 15965"/>
                  <a:gd name="connsiteY2" fmla="*/ 1495 h 54893"/>
                  <a:gd name="connsiteX3" fmla="*/ 822 w 15965"/>
                  <a:gd name="connsiteY3" fmla="*/ 50 h 54893"/>
                  <a:gd name="connsiteX4" fmla="*/ 2267 w 15965"/>
                  <a:gd name="connsiteY4" fmla="*/ 822 h 54893"/>
                  <a:gd name="connsiteX5" fmla="*/ 2291 w 15965"/>
                  <a:gd name="connsiteY5" fmla="*/ 915 h 54893"/>
                  <a:gd name="connsiteX6" fmla="*/ 15928 w 15965"/>
                  <a:gd name="connsiteY6" fmla="*/ 53449 h 54893"/>
                  <a:gd name="connsiteX7" fmla="*/ 15098 w 15965"/>
                  <a:gd name="connsiteY7" fmla="*/ 54857 h 54893"/>
                  <a:gd name="connsiteX8" fmla="*/ 14807 w 15965"/>
                  <a:gd name="connsiteY8" fmla="*/ 54894 h 5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65" h="54893">
                    <a:moveTo>
                      <a:pt x="14807" y="54894"/>
                    </a:moveTo>
                    <a:cubicBezTo>
                      <a:pt x="14280" y="54894"/>
                      <a:pt x="13820" y="54539"/>
                      <a:pt x="13688" y="54029"/>
                    </a:cubicBezTo>
                    <a:lnTo>
                      <a:pt x="50" y="1495"/>
                    </a:lnTo>
                    <a:cubicBezTo>
                      <a:pt x="-136" y="883"/>
                      <a:pt x="210" y="237"/>
                      <a:pt x="822" y="50"/>
                    </a:cubicBezTo>
                    <a:cubicBezTo>
                      <a:pt x="1434" y="-136"/>
                      <a:pt x="2080" y="210"/>
                      <a:pt x="2267" y="822"/>
                    </a:cubicBezTo>
                    <a:cubicBezTo>
                      <a:pt x="2276" y="854"/>
                      <a:pt x="2284" y="883"/>
                      <a:pt x="2291" y="915"/>
                    </a:cubicBezTo>
                    <a:lnTo>
                      <a:pt x="15928" y="53449"/>
                    </a:lnTo>
                    <a:cubicBezTo>
                      <a:pt x="16088" y="54066"/>
                      <a:pt x="15715" y="54695"/>
                      <a:pt x="15098" y="54857"/>
                    </a:cubicBezTo>
                    <a:cubicBezTo>
                      <a:pt x="15003" y="54881"/>
                      <a:pt x="14905" y="54894"/>
                      <a:pt x="14807" y="54894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B0C0C7E2-C306-4301-8C6E-1961F5963DE9}"/>
                  </a:ext>
                </a:extLst>
              </p:cNvPr>
              <p:cNvSpPr/>
              <p:nvPr/>
            </p:nvSpPr>
            <p:spPr>
              <a:xfrm>
                <a:off x="1245964" y="6692777"/>
                <a:ext cx="218830" cy="160528"/>
              </a:xfrm>
              <a:custGeom>
                <a:avLst/>
                <a:gdLst>
                  <a:gd name="connsiteX0" fmla="*/ 10136 w 218830"/>
                  <a:gd name="connsiteY0" fmla="*/ 0 h 160528"/>
                  <a:gd name="connsiteX1" fmla="*/ 0 w 218830"/>
                  <a:gd name="connsiteY1" fmla="*/ 159490 h 160528"/>
                  <a:gd name="connsiteX2" fmla="*/ 217811 w 218830"/>
                  <a:gd name="connsiteY2" fmla="*/ 160529 h 160528"/>
                  <a:gd name="connsiteX3" fmla="*/ 177866 w 218830"/>
                  <a:gd name="connsiteY3" fmla="*/ 103405 h 160528"/>
                  <a:gd name="connsiteX4" fmla="*/ 136748 w 218830"/>
                  <a:gd name="connsiteY4" fmla="*/ 22556 h 1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30" h="160528">
                    <a:moveTo>
                      <a:pt x="10136" y="0"/>
                    </a:moveTo>
                    <a:lnTo>
                      <a:pt x="0" y="159490"/>
                    </a:lnTo>
                    <a:lnTo>
                      <a:pt x="217811" y="160529"/>
                    </a:lnTo>
                    <a:cubicBezTo>
                      <a:pt x="217811" y="160529"/>
                      <a:pt x="228911" y="120496"/>
                      <a:pt x="177866" y="103405"/>
                    </a:cubicBezTo>
                    <a:cubicBezTo>
                      <a:pt x="149484" y="93904"/>
                      <a:pt x="130959" y="61964"/>
                      <a:pt x="136748" y="22556"/>
                    </a:cubicBezTo>
                    <a:close/>
                  </a:path>
                </a:pathLst>
              </a:custGeom>
              <a:solidFill>
                <a:srgbClr val="38383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369417F9-D862-4D2A-A7BD-AE70E3528195}"/>
                  </a:ext>
                </a:extLst>
              </p:cNvPr>
              <p:cNvSpPr/>
              <p:nvPr/>
            </p:nvSpPr>
            <p:spPr>
              <a:xfrm>
                <a:off x="1245964" y="6692777"/>
                <a:ext cx="218830" cy="160528"/>
              </a:xfrm>
              <a:custGeom>
                <a:avLst/>
                <a:gdLst>
                  <a:gd name="connsiteX0" fmla="*/ 10136 w 218830"/>
                  <a:gd name="connsiteY0" fmla="*/ 0 h 160528"/>
                  <a:gd name="connsiteX1" fmla="*/ 0 w 218830"/>
                  <a:gd name="connsiteY1" fmla="*/ 159490 h 160528"/>
                  <a:gd name="connsiteX2" fmla="*/ 217811 w 218830"/>
                  <a:gd name="connsiteY2" fmla="*/ 160529 h 160528"/>
                  <a:gd name="connsiteX3" fmla="*/ 177866 w 218830"/>
                  <a:gd name="connsiteY3" fmla="*/ 103405 h 160528"/>
                  <a:gd name="connsiteX4" fmla="*/ 136748 w 218830"/>
                  <a:gd name="connsiteY4" fmla="*/ 22556 h 1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30" h="160528">
                    <a:moveTo>
                      <a:pt x="10136" y="0"/>
                    </a:moveTo>
                    <a:lnTo>
                      <a:pt x="0" y="159490"/>
                    </a:lnTo>
                    <a:lnTo>
                      <a:pt x="217811" y="160529"/>
                    </a:lnTo>
                    <a:cubicBezTo>
                      <a:pt x="217811" y="160529"/>
                      <a:pt x="228911" y="120496"/>
                      <a:pt x="177866" y="103405"/>
                    </a:cubicBezTo>
                    <a:cubicBezTo>
                      <a:pt x="149484" y="93904"/>
                      <a:pt x="130959" y="61964"/>
                      <a:pt x="136748" y="22556"/>
                    </a:cubicBezTo>
                    <a:close/>
                  </a:path>
                </a:pathLst>
              </a:custGeom>
              <a:solidFill>
                <a:srgbClr val="070707">
                  <a:alpha val="17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1A49D627-B820-41BD-8B37-4E698290765E}"/>
                  </a:ext>
                </a:extLst>
              </p:cNvPr>
              <p:cNvSpPr/>
              <p:nvPr/>
            </p:nvSpPr>
            <p:spPr>
              <a:xfrm>
                <a:off x="1539820" y="6692777"/>
                <a:ext cx="218830" cy="160528"/>
              </a:xfrm>
              <a:custGeom>
                <a:avLst/>
                <a:gdLst>
                  <a:gd name="connsiteX0" fmla="*/ 10136 w 218830"/>
                  <a:gd name="connsiteY0" fmla="*/ 0 h 160528"/>
                  <a:gd name="connsiteX1" fmla="*/ 0 w 218830"/>
                  <a:gd name="connsiteY1" fmla="*/ 159490 h 160528"/>
                  <a:gd name="connsiteX2" fmla="*/ 217811 w 218830"/>
                  <a:gd name="connsiteY2" fmla="*/ 160529 h 160528"/>
                  <a:gd name="connsiteX3" fmla="*/ 177866 w 218830"/>
                  <a:gd name="connsiteY3" fmla="*/ 103405 h 160528"/>
                  <a:gd name="connsiteX4" fmla="*/ 136748 w 218830"/>
                  <a:gd name="connsiteY4" fmla="*/ 22556 h 1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30" h="160528">
                    <a:moveTo>
                      <a:pt x="10136" y="0"/>
                    </a:moveTo>
                    <a:lnTo>
                      <a:pt x="0" y="159490"/>
                    </a:lnTo>
                    <a:lnTo>
                      <a:pt x="217811" y="160529"/>
                    </a:lnTo>
                    <a:cubicBezTo>
                      <a:pt x="217811" y="160529"/>
                      <a:pt x="228911" y="120496"/>
                      <a:pt x="177866" y="103405"/>
                    </a:cubicBezTo>
                    <a:cubicBezTo>
                      <a:pt x="149484" y="93904"/>
                      <a:pt x="130959" y="61964"/>
                      <a:pt x="136748" y="22556"/>
                    </a:cubicBezTo>
                    <a:close/>
                  </a:path>
                </a:pathLst>
              </a:custGeom>
              <a:solidFill>
                <a:srgbClr val="38383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D7E3509C-CA56-4643-9D78-80B31C6C3416}"/>
                  </a:ext>
                </a:extLst>
              </p:cNvPr>
              <p:cNvSpPr/>
              <p:nvPr/>
            </p:nvSpPr>
            <p:spPr>
              <a:xfrm>
                <a:off x="1230291" y="5942367"/>
                <a:ext cx="234021" cy="824559"/>
              </a:xfrm>
              <a:custGeom>
                <a:avLst/>
                <a:gdLst>
                  <a:gd name="connsiteX0" fmla="*/ 234022 w 234021"/>
                  <a:gd name="connsiteY0" fmla="*/ 7302 h 824559"/>
                  <a:gd name="connsiteX1" fmla="*/ 195794 w 234021"/>
                  <a:gd name="connsiteY1" fmla="*/ 824560 h 824559"/>
                  <a:gd name="connsiteX2" fmla="*/ 0 w 234021"/>
                  <a:gd name="connsiteY2" fmla="*/ 817980 h 824559"/>
                  <a:gd name="connsiteX3" fmla="*/ 16735 w 234021"/>
                  <a:gd name="connsiteY3" fmla="*/ 0 h 824559"/>
                  <a:gd name="connsiteX4" fmla="*/ 234022 w 234021"/>
                  <a:gd name="connsiteY4" fmla="*/ 7302 h 82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021" h="824559">
                    <a:moveTo>
                      <a:pt x="234022" y="7302"/>
                    </a:moveTo>
                    <a:lnTo>
                      <a:pt x="195794" y="824560"/>
                    </a:lnTo>
                    <a:lnTo>
                      <a:pt x="0" y="817980"/>
                    </a:lnTo>
                    <a:lnTo>
                      <a:pt x="16735" y="0"/>
                    </a:lnTo>
                    <a:lnTo>
                      <a:pt x="234022" y="7302"/>
                    </a:ln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2874BC43-66FE-4C15-A735-8630528B8D57}"/>
                  </a:ext>
                </a:extLst>
              </p:cNvPr>
              <p:cNvSpPr/>
              <p:nvPr/>
            </p:nvSpPr>
            <p:spPr>
              <a:xfrm>
                <a:off x="1230291" y="5942367"/>
                <a:ext cx="234021" cy="824559"/>
              </a:xfrm>
              <a:custGeom>
                <a:avLst/>
                <a:gdLst>
                  <a:gd name="connsiteX0" fmla="*/ 234022 w 234021"/>
                  <a:gd name="connsiteY0" fmla="*/ 7302 h 824559"/>
                  <a:gd name="connsiteX1" fmla="*/ 195794 w 234021"/>
                  <a:gd name="connsiteY1" fmla="*/ 824560 h 824559"/>
                  <a:gd name="connsiteX2" fmla="*/ 0 w 234021"/>
                  <a:gd name="connsiteY2" fmla="*/ 817980 h 824559"/>
                  <a:gd name="connsiteX3" fmla="*/ 16735 w 234021"/>
                  <a:gd name="connsiteY3" fmla="*/ 0 h 824559"/>
                  <a:gd name="connsiteX4" fmla="*/ 234022 w 234021"/>
                  <a:gd name="connsiteY4" fmla="*/ 7302 h 82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021" h="824559">
                    <a:moveTo>
                      <a:pt x="234022" y="7302"/>
                    </a:moveTo>
                    <a:lnTo>
                      <a:pt x="195794" y="824560"/>
                    </a:lnTo>
                    <a:lnTo>
                      <a:pt x="0" y="817980"/>
                    </a:lnTo>
                    <a:lnTo>
                      <a:pt x="16735" y="0"/>
                    </a:lnTo>
                    <a:lnTo>
                      <a:pt x="234022" y="7302"/>
                    </a:lnTo>
                    <a:close/>
                  </a:path>
                </a:pathLst>
              </a:custGeom>
              <a:solidFill>
                <a:srgbClr val="FFFFFF">
                  <a:alpha val="52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1795101F-50D6-4143-BCCE-265C7F648A4A}"/>
                  </a:ext>
                </a:extLst>
              </p:cNvPr>
              <p:cNvSpPr/>
              <p:nvPr/>
            </p:nvSpPr>
            <p:spPr>
              <a:xfrm>
                <a:off x="927115" y="5843847"/>
                <a:ext cx="780554" cy="918385"/>
              </a:xfrm>
              <a:custGeom>
                <a:avLst/>
                <a:gdLst>
                  <a:gd name="connsiteX0" fmla="*/ 584785 w 780554"/>
                  <a:gd name="connsiteY0" fmla="*/ 918385 h 918385"/>
                  <a:gd name="connsiteX1" fmla="*/ 780555 w 780554"/>
                  <a:gd name="connsiteY1" fmla="*/ 911068 h 918385"/>
                  <a:gd name="connsiteX2" fmla="*/ 763506 w 780554"/>
                  <a:gd name="connsiteY2" fmla="*/ 127298 h 918385"/>
                  <a:gd name="connsiteX3" fmla="*/ 763695 w 780554"/>
                  <a:gd name="connsiteY3" fmla="*/ 121602 h 918385"/>
                  <a:gd name="connsiteX4" fmla="*/ 763695 w 780554"/>
                  <a:gd name="connsiteY4" fmla="*/ 121602 h 918385"/>
                  <a:gd name="connsiteX5" fmla="*/ 763102 w 780554"/>
                  <a:gd name="connsiteY5" fmla="*/ 108766 h 918385"/>
                  <a:gd name="connsiteX6" fmla="*/ 763080 w 780554"/>
                  <a:gd name="connsiteY6" fmla="*/ 107747 h 918385"/>
                  <a:gd name="connsiteX7" fmla="*/ 762982 w 780554"/>
                  <a:gd name="connsiteY7" fmla="*/ 107747 h 918385"/>
                  <a:gd name="connsiteX8" fmla="*/ 644497 w 780554"/>
                  <a:gd name="connsiteY8" fmla="*/ 1224 h 918385"/>
                  <a:gd name="connsiteX9" fmla="*/ 177538 w 780554"/>
                  <a:gd name="connsiteY9" fmla="*/ 328 h 918385"/>
                  <a:gd name="connsiteX10" fmla="*/ 177538 w 780554"/>
                  <a:gd name="connsiteY10" fmla="*/ 0 h 918385"/>
                  <a:gd name="connsiteX11" fmla="*/ 5458 w 780554"/>
                  <a:gd name="connsiteY11" fmla="*/ 0 h 918385"/>
                  <a:gd name="connsiteX12" fmla="*/ 16199 w 780554"/>
                  <a:gd name="connsiteY12" fmla="*/ 183119 h 918385"/>
                  <a:gd name="connsiteX13" fmla="*/ 185624 w 780554"/>
                  <a:gd name="connsiteY13" fmla="*/ 242482 h 918385"/>
                  <a:gd name="connsiteX14" fmla="*/ 185546 w 780554"/>
                  <a:gd name="connsiteY14" fmla="*/ 240088 h 918385"/>
                  <a:gd name="connsiteX15" fmla="*/ 546743 w 780554"/>
                  <a:gd name="connsiteY15" fmla="*/ 240088 h 91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554" h="918385">
                    <a:moveTo>
                      <a:pt x="584785" y="918385"/>
                    </a:moveTo>
                    <a:lnTo>
                      <a:pt x="780555" y="911068"/>
                    </a:lnTo>
                    <a:lnTo>
                      <a:pt x="763506" y="127298"/>
                    </a:lnTo>
                    <a:cubicBezTo>
                      <a:pt x="763609" y="125410"/>
                      <a:pt x="763678" y="123512"/>
                      <a:pt x="763695" y="121602"/>
                    </a:cubicBezTo>
                    <a:lnTo>
                      <a:pt x="763695" y="121602"/>
                    </a:lnTo>
                    <a:cubicBezTo>
                      <a:pt x="763724" y="117317"/>
                      <a:pt x="763528" y="113032"/>
                      <a:pt x="763102" y="108766"/>
                    </a:cubicBezTo>
                    <a:lnTo>
                      <a:pt x="763080" y="107747"/>
                    </a:lnTo>
                    <a:lnTo>
                      <a:pt x="762982" y="107747"/>
                    </a:lnTo>
                    <a:cubicBezTo>
                      <a:pt x="756402" y="47235"/>
                      <a:pt x="705367" y="1352"/>
                      <a:pt x="644497" y="1224"/>
                    </a:cubicBezTo>
                    <a:lnTo>
                      <a:pt x="177538" y="328"/>
                    </a:lnTo>
                    <a:lnTo>
                      <a:pt x="177538" y="0"/>
                    </a:lnTo>
                    <a:lnTo>
                      <a:pt x="5458" y="0"/>
                    </a:lnTo>
                    <a:cubicBezTo>
                      <a:pt x="5458" y="0"/>
                      <a:pt x="-12281" y="117978"/>
                      <a:pt x="16199" y="183119"/>
                    </a:cubicBezTo>
                    <a:cubicBezTo>
                      <a:pt x="51753" y="264443"/>
                      <a:pt x="185624" y="242482"/>
                      <a:pt x="185624" y="242482"/>
                    </a:cubicBezTo>
                    <a:lnTo>
                      <a:pt x="185546" y="240088"/>
                    </a:lnTo>
                    <a:lnTo>
                      <a:pt x="546743" y="240088"/>
                    </a:ln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667D95D6-0AF0-45E4-9548-E720E92FF053}"/>
                  </a:ext>
                </a:extLst>
              </p:cNvPr>
              <p:cNvSpPr/>
              <p:nvPr/>
            </p:nvSpPr>
            <p:spPr>
              <a:xfrm>
                <a:off x="927115" y="5843847"/>
                <a:ext cx="780554" cy="918385"/>
              </a:xfrm>
              <a:custGeom>
                <a:avLst/>
                <a:gdLst>
                  <a:gd name="connsiteX0" fmla="*/ 584785 w 780554"/>
                  <a:gd name="connsiteY0" fmla="*/ 918385 h 918385"/>
                  <a:gd name="connsiteX1" fmla="*/ 780555 w 780554"/>
                  <a:gd name="connsiteY1" fmla="*/ 911068 h 918385"/>
                  <a:gd name="connsiteX2" fmla="*/ 763506 w 780554"/>
                  <a:gd name="connsiteY2" fmla="*/ 127298 h 918385"/>
                  <a:gd name="connsiteX3" fmla="*/ 763695 w 780554"/>
                  <a:gd name="connsiteY3" fmla="*/ 121602 h 918385"/>
                  <a:gd name="connsiteX4" fmla="*/ 763695 w 780554"/>
                  <a:gd name="connsiteY4" fmla="*/ 121602 h 918385"/>
                  <a:gd name="connsiteX5" fmla="*/ 763102 w 780554"/>
                  <a:gd name="connsiteY5" fmla="*/ 108766 h 918385"/>
                  <a:gd name="connsiteX6" fmla="*/ 763080 w 780554"/>
                  <a:gd name="connsiteY6" fmla="*/ 107747 h 918385"/>
                  <a:gd name="connsiteX7" fmla="*/ 762982 w 780554"/>
                  <a:gd name="connsiteY7" fmla="*/ 107747 h 918385"/>
                  <a:gd name="connsiteX8" fmla="*/ 644497 w 780554"/>
                  <a:gd name="connsiteY8" fmla="*/ 1224 h 918385"/>
                  <a:gd name="connsiteX9" fmla="*/ 177538 w 780554"/>
                  <a:gd name="connsiteY9" fmla="*/ 328 h 918385"/>
                  <a:gd name="connsiteX10" fmla="*/ 177538 w 780554"/>
                  <a:gd name="connsiteY10" fmla="*/ 0 h 918385"/>
                  <a:gd name="connsiteX11" fmla="*/ 5458 w 780554"/>
                  <a:gd name="connsiteY11" fmla="*/ 0 h 918385"/>
                  <a:gd name="connsiteX12" fmla="*/ 16199 w 780554"/>
                  <a:gd name="connsiteY12" fmla="*/ 183119 h 918385"/>
                  <a:gd name="connsiteX13" fmla="*/ 185624 w 780554"/>
                  <a:gd name="connsiteY13" fmla="*/ 242482 h 918385"/>
                  <a:gd name="connsiteX14" fmla="*/ 185546 w 780554"/>
                  <a:gd name="connsiteY14" fmla="*/ 240088 h 918385"/>
                  <a:gd name="connsiteX15" fmla="*/ 546743 w 780554"/>
                  <a:gd name="connsiteY15" fmla="*/ 240088 h 91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554" h="918385">
                    <a:moveTo>
                      <a:pt x="584785" y="918385"/>
                    </a:moveTo>
                    <a:lnTo>
                      <a:pt x="780555" y="911068"/>
                    </a:lnTo>
                    <a:lnTo>
                      <a:pt x="763506" y="127298"/>
                    </a:lnTo>
                    <a:cubicBezTo>
                      <a:pt x="763609" y="125410"/>
                      <a:pt x="763678" y="123512"/>
                      <a:pt x="763695" y="121602"/>
                    </a:cubicBezTo>
                    <a:lnTo>
                      <a:pt x="763695" y="121602"/>
                    </a:lnTo>
                    <a:cubicBezTo>
                      <a:pt x="763724" y="117317"/>
                      <a:pt x="763528" y="113032"/>
                      <a:pt x="763102" y="108766"/>
                    </a:cubicBezTo>
                    <a:lnTo>
                      <a:pt x="763080" y="107747"/>
                    </a:lnTo>
                    <a:lnTo>
                      <a:pt x="762982" y="107747"/>
                    </a:lnTo>
                    <a:cubicBezTo>
                      <a:pt x="756402" y="47235"/>
                      <a:pt x="705367" y="1352"/>
                      <a:pt x="644497" y="1224"/>
                    </a:cubicBezTo>
                    <a:lnTo>
                      <a:pt x="177538" y="328"/>
                    </a:lnTo>
                    <a:lnTo>
                      <a:pt x="177538" y="0"/>
                    </a:lnTo>
                    <a:lnTo>
                      <a:pt x="5458" y="0"/>
                    </a:lnTo>
                    <a:cubicBezTo>
                      <a:pt x="5458" y="0"/>
                      <a:pt x="-12281" y="117978"/>
                      <a:pt x="16199" y="183119"/>
                    </a:cubicBezTo>
                    <a:cubicBezTo>
                      <a:pt x="51753" y="264443"/>
                      <a:pt x="185624" y="242482"/>
                      <a:pt x="185624" y="242482"/>
                    </a:cubicBezTo>
                    <a:lnTo>
                      <a:pt x="185546" y="240088"/>
                    </a:lnTo>
                    <a:lnTo>
                      <a:pt x="546743" y="240088"/>
                    </a:lnTo>
                    <a:close/>
                  </a:path>
                </a:pathLst>
              </a:custGeom>
              <a:solidFill>
                <a:srgbClr val="FFFFFF">
                  <a:alpha val="64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BEC7D6BF-538A-4400-82DC-4BCDB7E445E8}"/>
                  </a:ext>
                </a:extLst>
              </p:cNvPr>
              <p:cNvSpPr/>
              <p:nvPr/>
            </p:nvSpPr>
            <p:spPr>
              <a:xfrm>
                <a:off x="1661067" y="6109997"/>
                <a:ext cx="104463" cy="747885"/>
              </a:xfrm>
              <a:custGeom>
                <a:avLst/>
                <a:gdLst>
                  <a:gd name="connsiteX0" fmla="*/ 99654 w 104463"/>
                  <a:gd name="connsiteY0" fmla="*/ 747885 h 747885"/>
                  <a:gd name="connsiteX1" fmla="*/ 104463 w 104463"/>
                  <a:gd name="connsiteY1" fmla="*/ 746959 h 747885"/>
                  <a:gd name="connsiteX2" fmla="*/ 4807 w 104463"/>
                  <a:gd name="connsiteY2" fmla="*/ 0 h 747885"/>
                  <a:gd name="connsiteX3" fmla="*/ 0 w 104463"/>
                  <a:gd name="connsiteY3" fmla="*/ 926 h 747885"/>
                  <a:gd name="connsiteX4" fmla="*/ 99654 w 104463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63" h="747885">
                    <a:moveTo>
                      <a:pt x="99654" y="747885"/>
                    </a:moveTo>
                    <a:lnTo>
                      <a:pt x="104463" y="746959"/>
                    </a:lnTo>
                    <a:lnTo>
                      <a:pt x="4807" y="0"/>
                    </a:lnTo>
                    <a:lnTo>
                      <a:pt x="0" y="926"/>
                    </a:lnTo>
                    <a:lnTo>
                      <a:pt x="99654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79DF0CA3-091C-48C3-870C-FD3C87BD8992}"/>
                  </a:ext>
                </a:extLst>
              </p:cNvPr>
              <p:cNvSpPr/>
              <p:nvPr/>
            </p:nvSpPr>
            <p:spPr>
              <a:xfrm>
                <a:off x="1381174" y="6109997"/>
                <a:ext cx="79975" cy="747885"/>
              </a:xfrm>
              <a:custGeom>
                <a:avLst/>
                <a:gdLst>
                  <a:gd name="connsiteX0" fmla="*/ 75168 w 79975"/>
                  <a:gd name="connsiteY0" fmla="*/ 747885 h 747885"/>
                  <a:gd name="connsiteX1" fmla="*/ 79975 w 79975"/>
                  <a:gd name="connsiteY1" fmla="*/ 746959 h 747885"/>
                  <a:gd name="connsiteX2" fmla="*/ 4809 w 79975"/>
                  <a:gd name="connsiteY2" fmla="*/ 0 h 747885"/>
                  <a:gd name="connsiteX3" fmla="*/ 0 w 79975"/>
                  <a:gd name="connsiteY3" fmla="*/ 926 h 747885"/>
                  <a:gd name="connsiteX4" fmla="*/ 75168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75168" y="747885"/>
                    </a:moveTo>
                    <a:lnTo>
                      <a:pt x="79975" y="746959"/>
                    </a:lnTo>
                    <a:lnTo>
                      <a:pt x="4809" y="0"/>
                    </a:lnTo>
                    <a:lnTo>
                      <a:pt x="0" y="926"/>
                    </a:lnTo>
                    <a:lnTo>
                      <a:pt x="75168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5C9AF655-9C97-4EF4-B161-4EB3420BE34D}"/>
                  </a:ext>
                </a:extLst>
              </p:cNvPr>
              <p:cNvSpPr/>
              <p:nvPr/>
            </p:nvSpPr>
            <p:spPr>
              <a:xfrm>
                <a:off x="814746" y="5474326"/>
                <a:ext cx="574142" cy="307250"/>
              </a:xfrm>
              <a:custGeom>
                <a:avLst/>
                <a:gdLst>
                  <a:gd name="connsiteX0" fmla="*/ 541940 w 574142"/>
                  <a:gd name="connsiteY0" fmla="*/ 307251 h 307250"/>
                  <a:gd name="connsiteX1" fmla="*/ 63819 w 574142"/>
                  <a:gd name="connsiteY1" fmla="*/ 307251 h 307250"/>
                  <a:gd name="connsiteX2" fmla="*/ 31899 w 574142"/>
                  <a:gd name="connsiteY2" fmla="*/ 279217 h 307250"/>
                  <a:gd name="connsiteX3" fmla="*/ 273 w 574142"/>
                  <a:gd name="connsiteY3" fmla="*/ 36345 h 307250"/>
                  <a:gd name="connsiteX4" fmla="*/ 28037 w 574142"/>
                  <a:gd name="connsiteY4" fmla="*/ 269 h 307250"/>
                  <a:gd name="connsiteX5" fmla="*/ 32193 w 574142"/>
                  <a:gd name="connsiteY5" fmla="*/ 0 h 307250"/>
                  <a:gd name="connsiteX6" fmla="*/ 510314 w 574142"/>
                  <a:gd name="connsiteY6" fmla="*/ 0 h 307250"/>
                  <a:gd name="connsiteX7" fmla="*/ 542244 w 574142"/>
                  <a:gd name="connsiteY7" fmla="*/ 28034 h 307250"/>
                  <a:gd name="connsiteX8" fmla="*/ 573870 w 574142"/>
                  <a:gd name="connsiteY8" fmla="*/ 270906 h 307250"/>
                  <a:gd name="connsiteX9" fmla="*/ 546100 w 574142"/>
                  <a:gd name="connsiteY9" fmla="*/ 306981 h 307250"/>
                  <a:gd name="connsiteX10" fmla="*/ 541940 w 574142"/>
                  <a:gd name="connsiteY10" fmla="*/ 307251 h 30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42" h="307250">
                    <a:moveTo>
                      <a:pt x="541940" y="307251"/>
                    </a:moveTo>
                    <a:lnTo>
                      <a:pt x="63819" y="307251"/>
                    </a:lnTo>
                    <a:cubicBezTo>
                      <a:pt x="47648" y="307251"/>
                      <a:pt x="33987" y="295254"/>
                      <a:pt x="31899" y="279217"/>
                    </a:cubicBezTo>
                    <a:lnTo>
                      <a:pt x="273" y="36345"/>
                    </a:lnTo>
                    <a:cubicBezTo>
                      <a:pt x="-2022" y="18716"/>
                      <a:pt x="10409" y="2564"/>
                      <a:pt x="28037" y="269"/>
                    </a:cubicBezTo>
                    <a:cubicBezTo>
                      <a:pt x="29415" y="91"/>
                      <a:pt x="30804" y="0"/>
                      <a:pt x="32193" y="0"/>
                    </a:cubicBezTo>
                    <a:lnTo>
                      <a:pt x="510314" y="0"/>
                    </a:lnTo>
                    <a:cubicBezTo>
                      <a:pt x="526488" y="-5"/>
                      <a:pt x="540155" y="11994"/>
                      <a:pt x="542244" y="28034"/>
                    </a:cubicBezTo>
                    <a:lnTo>
                      <a:pt x="573870" y="270906"/>
                    </a:lnTo>
                    <a:cubicBezTo>
                      <a:pt x="576164" y="288537"/>
                      <a:pt x="563732" y="304687"/>
                      <a:pt x="546100" y="306981"/>
                    </a:cubicBezTo>
                    <a:cubicBezTo>
                      <a:pt x="544722" y="307160"/>
                      <a:pt x="543331" y="307251"/>
                      <a:pt x="541940" y="307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0959C57E-8852-4856-A10C-39DB29FD4CE0}"/>
                  </a:ext>
                </a:extLst>
              </p:cNvPr>
              <p:cNvSpPr/>
              <p:nvPr/>
            </p:nvSpPr>
            <p:spPr>
              <a:xfrm>
                <a:off x="812299" y="5471877"/>
                <a:ext cx="579028" cy="312148"/>
              </a:xfrm>
              <a:custGeom>
                <a:avLst/>
                <a:gdLst>
                  <a:gd name="connsiteX0" fmla="*/ 544387 w 579028"/>
                  <a:gd name="connsiteY0" fmla="*/ 312148 h 312148"/>
                  <a:gd name="connsiteX1" fmla="*/ 66267 w 579028"/>
                  <a:gd name="connsiteY1" fmla="*/ 312148 h 312148"/>
                  <a:gd name="connsiteX2" fmla="*/ 31913 w 579028"/>
                  <a:gd name="connsiteY2" fmla="*/ 281982 h 312148"/>
                  <a:gd name="connsiteX3" fmla="*/ 294 w 579028"/>
                  <a:gd name="connsiteY3" fmla="*/ 39112 h 312148"/>
                  <a:gd name="connsiteX4" fmla="*/ 30173 w 579028"/>
                  <a:gd name="connsiteY4" fmla="*/ 289 h 312148"/>
                  <a:gd name="connsiteX5" fmla="*/ 34641 w 579028"/>
                  <a:gd name="connsiteY5" fmla="*/ 0 h 312148"/>
                  <a:gd name="connsiteX6" fmla="*/ 512761 w 579028"/>
                  <a:gd name="connsiteY6" fmla="*/ 0 h 312148"/>
                  <a:gd name="connsiteX7" fmla="*/ 547108 w 579028"/>
                  <a:gd name="connsiteY7" fmla="*/ 30167 h 312148"/>
                  <a:gd name="connsiteX8" fmla="*/ 578734 w 579028"/>
                  <a:gd name="connsiteY8" fmla="*/ 273039 h 312148"/>
                  <a:gd name="connsiteX9" fmla="*/ 548861 w 579028"/>
                  <a:gd name="connsiteY9" fmla="*/ 311859 h 312148"/>
                  <a:gd name="connsiteX10" fmla="*/ 544387 w 579028"/>
                  <a:gd name="connsiteY10" fmla="*/ 312148 h 312148"/>
                  <a:gd name="connsiteX11" fmla="*/ 34641 w 579028"/>
                  <a:gd name="connsiteY11" fmla="*/ 4898 h 312148"/>
                  <a:gd name="connsiteX12" fmla="*/ 4901 w 579028"/>
                  <a:gd name="connsiteY12" fmla="*/ 34643 h 312148"/>
                  <a:gd name="connsiteX13" fmla="*/ 5150 w 579028"/>
                  <a:gd name="connsiteY13" fmla="*/ 38480 h 312148"/>
                  <a:gd name="connsiteX14" fmla="*/ 36776 w 579028"/>
                  <a:gd name="connsiteY14" fmla="*/ 281352 h 312148"/>
                  <a:gd name="connsiteX15" fmla="*/ 66267 w 579028"/>
                  <a:gd name="connsiteY15" fmla="*/ 307251 h 312148"/>
                  <a:gd name="connsiteX16" fmla="*/ 544387 w 579028"/>
                  <a:gd name="connsiteY16" fmla="*/ 307251 h 312148"/>
                  <a:gd name="connsiteX17" fmla="*/ 574128 w 579028"/>
                  <a:gd name="connsiteY17" fmla="*/ 277510 h 312148"/>
                  <a:gd name="connsiteX18" fmla="*/ 573878 w 579028"/>
                  <a:gd name="connsiteY18" fmla="*/ 273670 h 312148"/>
                  <a:gd name="connsiteX19" fmla="*/ 542242 w 579028"/>
                  <a:gd name="connsiteY19" fmla="*/ 30799 h 312148"/>
                  <a:gd name="connsiteX20" fmla="*/ 512751 w 579028"/>
                  <a:gd name="connsiteY20" fmla="*/ 4898 h 31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9028" h="312148">
                    <a:moveTo>
                      <a:pt x="544387" y="312148"/>
                    </a:moveTo>
                    <a:lnTo>
                      <a:pt x="66267" y="312148"/>
                    </a:lnTo>
                    <a:cubicBezTo>
                      <a:pt x="48878" y="312112"/>
                      <a:pt x="34197" y="299219"/>
                      <a:pt x="31913" y="281982"/>
                    </a:cubicBezTo>
                    <a:lnTo>
                      <a:pt x="294" y="39112"/>
                    </a:lnTo>
                    <a:cubicBezTo>
                      <a:pt x="-2176" y="20141"/>
                      <a:pt x="11202" y="2760"/>
                      <a:pt x="30173" y="289"/>
                    </a:cubicBezTo>
                    <a:cubicBezTo>
                      <a:pt x="31654" y="98"/>
                      <a:pt x="33147" y="0"/>
                      <a:pt x="34641" y="0"/>
                    </a:cubicBezTo>
                    <a:lnTo>
                      <a:pt x="512761" y="0"/>
                    </a:lnTo>
                    <a:cubicBezTo>
                      <a:pt x="530148" y="39"/>
                      <a:pt x="544826" y="12930"/>
                      <a:pt x="547108" y="30167"/>
                    </a:cubicBezTo>
                    <a:lnTo>
                      <a:pt x="578734" y="273039"/>
                    </a:lnTo>
                    <a:cubicBezTo>
                      <a:pt x="581205" y="292007"/>
                      <a:pt x="567832" y="309386"/>
                      <a:pt x="548861" y="311859"/>
                    </a:cubicBezTo>
                    <a:cubicBezTo>
                      <a:pt x="547380" y="312050"/>
                      <a:pt x="545884" y="312148"/>
                      <a:pt x="544387" y="312148"/>
                    </a:cubicBezTo>
                    <a:close/>
                    <a:moveTo>
                      <a:pt x="34641" y="4898"/>
                    </a:moveTo>
                    <a:cubicBezTo>
                      <a:pt x="18214" y="4900"/>
                      <a:pt x="4899" y="18217"/>
                      <a:pt x="4901" y="34643"/>
                    </a:cubicBezTo>
                    <a:cubicBezTo>
                      <a:pt x="4901" y="35926"/>
                      <a:pt x="4984" y="37210"/>
                      <a:pt x="5150" y="38480"/>
                    </a:cubicBezTo>
                    <a:lnTo>
                      <a:pt x="36776" y="281352"/>
                    </a:lnTo>
                    <a:cubicBezTo>
                      <a:pt x="38736" y="296150"/>
                      <a:pt x="51339" y="307219"/>
                      <a:pt x="66267" y="307251"/>
                    </a:cubicBezTo>
                    <a:lnTo>
                      <a:pt x="544387" y="307251"/>
                    </a:lnTo>
                    <a:cubicBezTo>
                      <a:pt x="560811" y="307251"/>
                      <a:pt x="574128" y="293934"/>
                      <a:pt x="574128" y="277510"/>
                    </a:cubicBezTo>
                    <a:cubicBezTo>
                      <a:pt x="574128" y="276224"/>
                      <a:pt x="574045" y="274944"/>
                      <a:pt x="573878" y="273670"/>
                    </a:cubicBezTo>
                    <a:lnTo>
                      <a:pt x="542242" y="30799"/>
                    </a:lnTo>
                    <a:cubicBezTo>
                      <a:pt x="540281" y="16000"/>
                      <a:pt x="527679" y="4932"/>
                      <a:pt x="512751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4E29A542-F2DE-42E8-A125-6EDAB4BD966E}"/>
                  </a:ext>
                </a:extLst>
              </p:cNvPr>
              <p:cNvSpPr/>
              <p:nvPr/>
            </p:nvSpPr>
            <p:spPr>
              <a:xfrm>
                <a:off x="1153651" y="6086376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11B0EE7A-A40A-4A6A-8AC1-C9CA8A72AD3B}"/>
                  </a:ext>
                </a:extLst>
              </p:cNvPr>
              <p:cNvSpPr/>
              <p:nvPr/>
            </p:nvSpPr>
            <p:spPr>
              <a:xfrm>
                <a:off x="1151205" y="6083927"/>
                <a:ext cx="546055" cy="53065"/>
              </a:xfrm>
              <a:custGeom>
                <a:avLst/>
                <a:gdLst>
                  <a:gd name="connsiteX0" fmla="*/ 519522 w 546055"/>
                  <a:gd name="connsiteY0" fmla="*/ 53066 h 53065"/>
                  <a:gd name="connsiteX1" fmla="*/ 26533 w 546055"/>
                  <a:gd name="connsiteY1" fmla="*/ 53066 h 53065"/>
                  <a:gd name="connsiteX2" fmla="*/ 0 w 546055"/>
                  <a:gd name="connsiteY2" fmla="*/ 26533 h 53065"/>
                  <a:gd name="connsiteX3" fmla="*/ 26533 w 546055"/>
                  <a:gd name="connsiteY3" fmla="*/ 0 h 53065"/>
                  <a:gd name="connsiteX4" fmla="*/ 519522 w 546055"/>
                  <a:gd name="connsiteY4" fmla="*/ 0 h 53065"/>
                  <a:gd name="connsiteX5" fmla="*/ 546055 w 546055"/>
                  <a:gd name="connsiteY5" fmla="*/ 26533 h 53065"/>
                  <a:gd name="connsiteX6" fmla="*/ 519522 w 546055"/>
                  <a:gd name="connsiteY6" fmla="*/ 53066 h 53065"/>
                  <a:gd name="connsiteX7" fmla="*/ 26533 w 546055"/>
                  <a:gd name="connsiteY7" fmla="*/ 4905 h 53065"/>
                  <a:gd name="connsiteX8" fmla="*/ 4898 w 546055"/>
                  <a:gd name="connsiteY8" fmla="*/ 26540 h 53065"/>
                  <a:gd name="connsiteX9" fmla="*/ 26533 w 546055"/>
                  <a:gd name="connsiteY9" fmla="*/ 48175 h 53065"/>
                  <a:gd name="connsiteX10" fmla="*/ 519522 w 546055"/>
                  <a:gd name="connsiteY10" fmla="*/ 48175 h 53065"/>
                  <a:gd name="connsiteX11" fmla="*/ 541158 w 546055"/>
                  <a:gd name="connsiteY11" fmla="*/ 26540 h 53065"/>
                  <a:gd name="connsiteX12" fmla="*/ 519522 w 546055"/>
                  <a:gd name="connsiteY12" fmla="*/ 4905 h 5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6055" h="53065">
                    <a:moveTo>
                      <a:pt x="519522" y="53066"/>
                    </a:moveTo>
                    <a:lnTo>
                      <a:pt x="26533" y="53066"/>
                    </a:lnTo>
                    <a:cubicBezTo>
                      <a:pt x="11879" y="53066"/>
                      <a:pt x="0" y="41186"/>
                      <a:pt x="0" y="26533"/>
                    </a:cubicBezTo>
                    <a:cubicBezTo>
                      <a:pt x="0" y="11879"/>
                      <a:pt x="11879" y="0"/>
                      <a:pt x="26533" y="0"/>
                    </a:cubicBezTo>
                    <a:lnTo>
                      <a:pt x="519522" y="0"/>
                    </a:lnTo>
                    <a:cubicBezTo>
                      <a:pt x="534176" y="0"/>
                      <a:pt x="546055" y="11879"/>
                      <a:pt x="546055" y="26533"/>
                    </a:cubicBezTo>
                    <a:cubicBezTo>
                      <a:pt x="546055" y="41186"/>
                      <a:pt x="534176" y="53066"/>
                      <a:pt x="519522" y="53066"/>
                    </a:cubicBezTo>
                    <a:close/>
                    <a:moveTo>
                      <a:pt x="26533" y="4905"/>
                    </a:moveTo>
                    <a:cubicBezTo>
                      <a:pt x="14585" y="4905"/>
                      <a:pt x="4898" y="14593"/>
                      <a:pt x="4898" y="26540"/>
                    </a:cubicBezTo>
                    <a:cubicBezTo>
                      <a:pt x="4898" y="38490"/>
                      <a:pt x="14585" y="48175"/>
                      <a:pt x="26533" y="48175"/>
                    </a:cubicBezTo>
                    <a:lnTo>
                      <a:pt x="519522" y="48175"/>
                    </a:lnTo>
                    <a:cubicBezTo>
                      <a:pt x="531470" y="48175"/>
                      <a:pt x="541158" y="38488"/>
                      <a:pt x="541158" y="26540"/>
                    </a:cubicBezTo>
                    <a:cubicBezTo>
                      <a:pt x="541158" y="14593"/>
                      <a:pt x="531470" y="4905"/>
                      <a:pt x="519522" y="490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3F58BAF7-24E8-4BE4-AC1A-68C76A7773C7}"/>
                  </a:ext>
                </a:extLst>
              </p:cNvPr>
              <p:cNvSpPr/>
              <p:nvPr/>
            </p:nvSpPr>
            <p:spPr>
              <a:xfrm>
                <a:off x="832847" y="6109997"/>
                <a:ext cx="79977" cy="747885"/>
              </a:xfrm>
              <a:custGeom>
                <a:avLst/>
                <a:gdLst>
                  <a:gd name="connsiteX0" fmla="*/ 4809 w 79977"/>
                  <a:gd name="connsiteY0" fmla="*/ 747885 h 747885"/>
                  <a:gd name="connsiteX1" fmla="*/ 0 w 79977"/>
                  <a:gd name="connsiteY1" fmla="*/ 746959 h 747885"/>
                  <a:gd name="connsiteX2" fmla="*/ 75168 w 79977"/>
                  <a:gd name="connsiteY2" fmla="*/ 0 h 747885"/>
                  <a:gd name="connsiteX3" fmla="*/ 79978 w 79977"/>
                  <a:gd name="connsiteY3" fmla="*/ 926 h 747885"/>
                  <a:gd name="connsiteX4" fmla="*/ 4809 w 79977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7" h="747885">
                    <a:moveTo>
                      <a:pt x="4809" y="747885"/>
                    </a:moveTo>
                    <a:lnTo>
                      <a:pt x="0" y="746959"/>
                    </a:lnTo>
                    <a:lnTo>
                      <a:pt x="75168" y="0"/>
                    </a:lnTo>
                    <a:lnTo>
                      <a:pt x="79978" y="926"/>
                    </a:lnTo>
                    <a:lnTo>
                      <a:pt x="4809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8053EE1E-E260-47D7-B719-7E57D100E22A}"/>
                  </a:ext>
                </a:extLst>
              </p:cNvPr>
              <p:cNvSpPr/>
              <p:nvPr/>
            </p:nvSpPr>
            <p:spPr>
              <a:xfrm>
                <a:off x="1112739" y="6109997"/>
                <a:ext cx="79975" cy="747885"/>
              </a:xfrm>
              <a:custGeom>
                <a:avLst/>
                <a:gdLst>
                  <a:gd name="connsiteX0" fmla="*/ 4809 w 79975"/>
                  <a:gd name="connsiteY0" fmla="*/ 747885 h 747885"/>
                  <a:gd name="connsiteX1" fmla="*/ 0 w 79975"/>
                  <a:gd name="connsiteY1" fmla="*/ 746959 h 747885"/>
                  <a:gd name="connsiteX2" fmla="*/ 75168 w 79975"/>
                  <a:gd name="connsiteY2" fmla="*/ 0 h 747885"/>
                  <a:gd name="connsiteX3" fmla="*/ 79975 w 79975"/>
                  <a:gd name="connsiteY3" fmla="*/ 926 h 747885"/>
                  <a:gd name="connsiteX4" fmla="*/ 4809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4809" y="747885"/>
                    </a:moveTo>
                    <a:lnTo>
                      <a:pt x="0" y="746959"/>
                    </a:lnTo>
                    <a:lnTo>
                      <a:pt x="75168" y="0"/>
                    </a:lnTo>
                    <a:lnTo>
                      <a:pt x="79975" y="926"/>
                    </a:lnTo>
                    <a:lnTo>
                      <a:pt x="4809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17D50ECE-7E98-4788-8B9C-22B2A31787B5}"/>
                  </a:ext>
                </a:extLst>
              </p:cNvPr>
              <p:cNvSpPr/>
              <p:nvPr/>
            </p:nvSpPr>
            <p:spPr>
              <a:xfrm rot="21143700">
                <a:off x="1373734" y="5780125"/>
                <a:ext cx="4897" cy="331802"/>
              </a:xfrm>
              <a:custGeom>
                <a:avLst/>
                <a:gdLst>
                  <a:gd name="connsiteX0" fmla="*/ 0 w 4897"/>
                  <a:gd name="connsiteY0" fmla="*/ 0 h 331802"/>
                  <a:gd name="connsiteX1" fmla="*/ 4898 w 4897"/>
                  <a:gd name="connsiteY1" fmla="*/ 0 h 331802"/>
                  <a:gd name="connsiteX2" fmla="*/ 4898 w 4897"/>
                  <a:gd name="connsiteY2" fmla="*/ 331802 h 331802"/>
                  <a:gd name="connsiteX3" fmla="*/ 0 w 4897"/>
                  <a:gd name="connsiteY3" fmla="*/ 331802 h 33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" h="331802">
                    <a:moveTo>
                      <a:pt x="0" y="0"/>
                    </a:moveTo>
                    <a:lnTo>
                      <a:pt x="4898" y="0"/>
                    </a:lnTo>
                    <a:lnTo>
                      <a:pt x="4898" y="331802"/>
                    </a:lnTo>
                    <a:lnTo>
                      <a:pt x="0" y="331802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B6525DBF-961E-47EC-A63B-A5CA8B474B19}"/>
                  </a:ext>
                </a:extLst>
              </p:cNvPr>
              <p:cNvSpPr/>
              <p:nvPr/>
            </p:nvSpPr>
            <p:spPr>
              <a:xfrm rot="21143700">
                <a:off x="869711" y="5780121"/>
                <a:ext cx="4897" cy="331802"/>
              </a:xfrm>
              <a:custGeom>
                <a:avLst/>
                <a:gdLst>
                  <a:gd name="connsiteX0" fmla="*/ 0 w 4897"/>
                  <a:gd name="connsiteY0" fmla="*/ 0 h 331802"/>
                  <a:gd name="connsiteX1" fmla="*/ 4898 w 4897"/>
                  <a:gd name="connsiteY1" fmla="*/ 0 h 331802"/>
                  <a:gd name="connsiteX2" fmla="*/ 4898 w 4897"/>
                  <a:gd name="connsiteY2" fmla="*/ 331802 h 331802"/>
                  <a:gd name="connsiteX3" fmla="*/ 0 w 4897"/>
                  <a:gd name="connsiteY3" fmla="*/ 331802 h 33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" h="331802">
                    <a:moveTo>
                      <a:pt x="0" y="0"/>
                    </a:moveTo>
                    <a:lnTo>
                      <a:pt x="4898" y="0"/>
                    </a:lnTo>
                    <a:lnTo>
                      <a:pt x="4898" y="331802"/>
                    </a:lnTo>
                    <a:lnTo>
                      <a:pt x="0" y="331802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EA1363D0-3615-4132-B599-93A63A195B7E}"/>
                  </a:ext>
                </a:extLst>
              </p:cNvPr>
              <p:cNvSpPr/>
              <p:nvPr/>
            </p:nvSpPr>
            <p:spPr>
              <a:xfrm>
                <a:off x="883071" y="6086376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413C2717-671D-4FF5-A6AB-88063A3C2B11}"/>
                  </a:ext>
                </a:extLst>
              </p:cNvPr>
              <p:cNvSpPr/>
              <p:nvPr/>
            </p:nvSpPr>
            <p:spPr>
              <a:xfrm>
                <a:off x="883071" y="6086376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37E68FDF-4D7B-4074-AB47-411459B77C7D}"/>
                  </a:ext>
                </a:extLst>
              </p:cNvPr>
              <p:cNvSpPr/>
              <p:nvPr/>
            </p:nvSpPr>
            <p:spPr>
              <a:xfrm>
                <a:off x="880613" y="6083927"/>
                <a:ext cx="546057" cy="53065"/>
              </a:xfrm>
              <a:custGeom>
                <a:avLst/>
                <a:gdLst>
                  <a:gd name="connsiteX0" fmla="*/ 519535 w 546057"/>
                  <a:gd name="connsiteY0" fmla="*/ 53066 h 53065"/>
                  <a:gd name="connsiteX1" fmla="*/ 26533 w 546057"/>
                  <a:gd name="connsiteY1" fmla="*/ 53066 h 53065"/>
                  <a:gd name="connsiteX2" fmla="*/ 0 w 546057"/>
                  <a:gd name="connsiteY2" fmla="*/ 26533 h 53065"/>
                  <a:gd name="connsiteX3" fmla="*/ 26533 w 546057"/>
                  <a:gd name="connsiteY3" fmla="*/ 0 h 53065"/>
                  <a:gd name="connsiteX4" fmla="*/ 519525 w 546057"/>
                  <a:gd name="connsiteY4" fmla="*/ 0 h 53065"/>
                  <a:gd name="connsiteX5" fmla="*/ 546058 w 546057"/>
                  <a:gd name="connsiteY5" fmla="*/ 26533 h 53065"/>
                  <a:gd name="connsiteX6" fmla="*/ 519525 w 546057"/>
                  <a:gd name="connsiteY6" fmla="*/ 53066 h 53065"/>
                  <a:gd name="connsiteX7" fmla="*/ 26533 w 546057"/>
                  <a:gd name="connsiteY7" fmla="*/ 4905 h 53065"/>
                  <a:gd name="connsiteX8" fmla="*/ 4898 w 546057"/>
                  <a:gd name="connsiteY8" fmla="*/ 26540 h 53065"/>
                  <a:gd name="connsiteX9" fmla="*/ 26533 w 546057"/>
                  <a:gd name="connsiteY9" fmla="*/ 48175 h 53065"/>
                  <a:gd name="connsiteX10" fmla="*/ 519525 w 546057"/>
                  <a:gd name="connsiteY10" fmla="*/ 48175 h 53065"/>
                  <a:gd name="connsiteX11" fmla="*/ 541160 w 546057"/>
                  <a:gd name="connsiteY11" fmla="*/ 26540 h 53065"/>
                  <a:gd name="connsiteX12" fmla="*/ 519525 w 546057"/>
                  <a:gd name="connsiteY12" fmla="*/ 4905 h 5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6057" h="53065">
                    <a:moveTo>
                      <a:pt x="519535" y="53066"/>
                    </a:moveTo>
                    <a:lnTo>
                      <a:pt x="26533" y="53066"/>
                    </a:lnTo>
                    <a:cubicBezTo>
                      <a:pt x="11879" y="53066"/>
                      <a:pt x="0" y="41186"/>
                      <a:pt x="0" y="26533"/>
                    </a:cubicBezTo>
                    <a:cubicBezTo>
                      <a:pt x="0" y="11879"/>
                      <a:pt x="11879" y="0"/>
                      <a:pt x="26533" y="0"/>
                    </a:cubicBezTo>
                    <a:lnTo>
                      <a:pt x="519525" y="0"/>
                    </a:lnTo>
                    <a:cubicBezTo>
                      <a:pt x="534178" y="0"/>
                      <a:pt x="546058" y="11879"/>
                      <a:pt x="546058" y="26533"/>
                    </a:cubicBezTo>
                    <a:cubicBezTo>
                      <a:pt x="546058" y="41186"/>
                      <a:pt x="534178" y="53066"/>
                      <a:pt x="519525" y="53066"/>
                    </a:cubicBezTo>
                    <a:close/>
                    <a:moveTo>
                      <a:pt x="26533" y="4905"/>
                    </a:moveTo>
                    <a:cubicBezTo>
                      <a:pt x="14584" y="4905"/>
                      <a:pt x="4898" y="14593"/>
                      <a:pt x="4898" y="26540"/>
                    </a:cubicBezTo>
                    <a:cubicBezTo>
                      <a:pt x="4898" y="38490"/>
                      <a:pt x="14584" y="48175"/>
                      <a:pt x="26533" y="48175"/>
                    </a:cubicBezTo>
                    <a:lnTo>
                      <a:pt x="519525" y="48175"/>
                    </a:lnTo>
                    <a:cubicBezTo>
                      <a:pt x="531473" y="48175"/>
                      <a:pt x="541160" y="38488"/>
                      <a:pt x="541160" y="26540"/>
                    </a:cubicBezTo>
                    <a:cubicBezTo>
                      <a:pt x="541160" y="14593"/>
                      <a:pt x="531473" y="4905"/>
                      <a:pt x="519525" y="490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97600A34-1C71-419E-BF10-D1053911BCDC}"/>
                  </a:ext>
                </a:extLst>
              </p:cNvPr>
              <p:cNvSpPr/>
              <p:nvPr/>
            </p:nvSpPr>
            <p:spPr>
              <a:xfrm>
                <a:off x="787711" y="5474326"/>
                <a:ext cx="574131" cy="307250"/>
              </a:xfrm>
              <a:custGeom>
                <a:avLst/>
                <a:gdLst>
                  <a:gd name="connsiteX0" fmla="*/ 541938 w 574131"/>
                  <a:gd name="connsiteY0" fmla="*/ 307251 h 307250"/>
                  <a:gd name="connsiteX1" fmla="*/ 63817 w 574131"/>
                  <a:gd name="connsiteY1" fmla="*/ 307251 h 307250"/>
                  <a:gd name="connsiteX2" fmla="*/ 31900 w 574131"/>
                  <a:gd name="connsiteY2" fmla="*/ 279217 h 307250"/>
                  <a:gd name="connsiteX3" fmla="*/ 273 w 574131"/>
                  <a:gd name="connsiteY3" fmla="*/ 36345 h 307250"/>
                  <a:gd name="connsiteX4" fmla="*/ 28033 w 574131"/>
                  <a:gd name="connsiteY4" fmla="*/ 269 h 307250"/>
                  <a:gd name="connsiteX5" fmla="*/ 32193 w 574131"/>
                  <a:gd name="connsiteY5" fmla="*/ 0 h 307250"/>
                  <a:gd name="connsiteX6" fmla="*/ 510314 w 574131"/>
                  <a:gd name="connsiteY6" fmla="*/ 0 h 307250"/>
                  <a:gd name="connsiteX7" fmla="*/ 542232 w 574131"/>
                  <a:gd name="connsiteY7" fmla="*/ 28031 h 307250"/>
                  <a:gd name="connsiteX8" fmla="*/ 573858 w 574131"/>
                  <a:gd name="connsiteY8" fmla="*/ 270903 h 307250"/>
                  <a:gd name="connsiteX9" fmla="*/ 546096 w 574131"/>
                  <a:gd name="connsiteY9" fmla="*/ 306981 h 307250"/>
                  <a:gd name="connsiteX10" fmla="*/ 541938 w 574131"/>
                  <a:gd name="connsiteY10" fmla="*/ 307251 h 30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31" h="307250">
                    <a:moveTo>
                      <a:pt x="541938" y="307251"/>
                    </a:moveTo>
                    <a:lnTo>
                      <a:pt x="63817" y="307251"/>
                    </a:lnTo>
                    <a:cubicBezTo>
                      <a:pt x="47646" y="307251"/>
                      <a:pt x="33986" y="295252"/>
                      <a:pt x="31900" y="279217"/>
                    </a:cubicBezTo>
                    <a:lnTo>
                      <a:pt x="273" y="36345"/>
                    </a:lnTo>
                    <a:cubicBezTo>
                      <a:pt x="-2023" y="18719"/>
                      <a:pt x="10405" y="2566"/>
                      <a:pt x="28033" y="269"/>
                    </a:cubicBezTo>
                    <a:cubicBezTo>
                      <a:pt x="29412" y="91"/>
                      <a:pt x="30802" y="0"/>
                      <a:pt x="32193" y="0"/>
                    </a:cubicBezTo>
                    <a:lnTo>
                      <a:pt x="510314" y="0"/>
                    </a:lnTo>
                    <a:cubicBezTo>
                      <a:pt x="526483" y="0"/>
                      <a:pt x="540143" y="11997"/>
                      <a:pt x="542232" y="28031"/>
                    </a:cubicBezTo>
                    <a:lnTo>
                      <a:pt x="573858" y="270903"/>
                    </a:lnTo>
                    <a:cubicBezTo>
                      <a:pt x="576155" y="288532"/>
                      <a:pt x="563725" y="304684"/>
                      <a:pt x="546096" y="306981"/>
                    </a:cubicBezTo>
                    <a:cubicBezTo>
                      <a:pt x="544717" y="307160"/>
                      <a:pt x="543329" y="307251"/>
                      <a:pt x="541938" y="30725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30F49E49-603D-41DE-99B3-A7F2ABA142DF}"/>
                  </a:ext>
                </a:extLst>
              </p:cNvPr>
              <p:cNvSpPr/>
              <p:nvPr/>
            </p:nvSpPr>
            <p:spPr>
              <a:xfrm>
                <a:off x="787711" y="5474326"/>
                <a:ext cx="574131" cy="307250"/>
              </a:xfrm>
              <a:custGeom>
                <a:avLst/>
                <a:gdLst>
                  <a:gd name="connsiteX0" fmla="*/ 541938 w 574131"/>
                  <a:gd name="connsiteY0" fmla="*/ 307251 h 307250"/>
                  <a:gd name="connsiteX1" fmla="*/ 63817 w 574131"/>
                  <a:gd name="connsiteY1" fmla="*/ 307251 h 307250"/>
                  <a:gd name="connsiteX2" fmla="*/ 31900 w 574131"/>
                  <a:gd name="connsiteY2" fmla="*/ 279217 h 307250"/>
                  <a:gd name="connsiteX3" fmla="*/ 273 w 574131"/>
                  <a:gd name="connsiteY3" fmla="*/ 36345 h 307250"/>
                  <a:gd name="connsiteX4" fmla="*/ 28033 w 574131"/>
                  <a:gd name="connsiteY4" fmla="*/ 269 h 307250"/>
                  <a:gd name="connsiteX5" fmla="*/ 32193 w 574131"/>
                  <a:gd name="connsiteY5" fmla="*/ 0 h 307250"/>
                  <a:gd name="connsiteX6" fmla="*/ 510314 w 574131"/>
                  <a:gd name="connsiteY6" fmla="*/ 0 h 307250"/>
                  <a:gd name="connsiteX7" fmla="*/ 542232 w 574131"/>
                  <a:gd name="connsiteY7" fmla="*/ 28031 h 307250"/>
                  <a:gd name="connsiteX8" fmla="*/ 573858 w 574131"/>
                  <a:gd name="connsiteY8" fmla="*/ 270903 h 307250"/>
                  <a:gd name="connsiteX9" fmla="*/ 546096 w 574131"/>
                  <a:gd name="connsiteY9" fmla="*/ 306981 h 307250"/>
                  <a:gd name="connsiteX10" fmla="*/ 541938 w 574131"/>
                  <a:gd name="connsiteY10" fmla="*/ 307251 h 30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31" h="307250">
                    <a:moveTo>
                      <a:pt x="541938" y="307251"/>
                    </a:moveTo>
                    <a:lnTo>
                      <a:pt x="63817" y="307251"/>
                    </a:lnTo>
                    <a:cubicBezTo>
                      <a:pt x="47646" y="307251"/>
                      <a:pt x="33986" y="295252"/>
                      <a:pt x="31900" y="279217"/>
                    </a:cubicBezTo>
                    <a:lnTo>
                      <a:pt x="273" y="36345"/>
                    </a:lnTo>
                    <a:cubicBezTo>
                      <a:pt x="-2023" y="18719"/>
                      <a:pt x="10405" y="2566"/>
                      <a:pt x="28033" y="269"/>
                    </a:cubicBezTo>
                    <a:cubicBezTo>
                      <a:pt x="29412" y="91"/>
                      <a:pt x="30802" y="0"/>
                      <a:pt x="32193" y="0"/>
                    </a:cubicBezTo>
                    <a:lnTo>
                      <a:pt x="510314" y="0"/>
                    </a:lnTo>
                    <a:cubicBezTo>
                      <a:pt x="526483" y="0"/>
                      <a:pt x="540143" y="11997"/>
                      <a:pt x="542232" y="28031"/>
                    </a:cubicBezTo>
                    <a:lnTo>
                      <a:pt x="573858" y="270903"/>
                    </a:lnTo>
                    <a:cubicBezTo>
                      <a:pt x="576155" y="288532"/>
                      <a:pt x="563725" y="304684"/>
                      <a:pt x="546096" y="306981"/>
                    </a:cubicBezTo>
                    <a:cubicBezTo>
                      <a:pt x="544717" y="307160"/>
                      <a:pt x="543329" y="307251"/>
                      <a:pt x="541938" y="307251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79FE7577-A4F5-4B2A-B4BA-470B917FFDC4}"/>
                  </a:ext>
                </a:extLst>
              </p:cNvPr>
              <p:cNvSpPr/>
              <p:nvPr/>
            </p:nvSpPr>
            <p:spPr>
              <a:xfrm>
                <a:off x="785262" y="5471877"/>
                <a:ext cx="579030" cy="312148"/>
              </a:xfrm>
              <a:custGeom>
                <a:avLst/>
                <a:gdLst>
                  <a:gd name="connsiteX0" fmla="*/ 544387 w 579030"/>
                  <a:gd name="connsiteY0" fmla="*/ 312148 h 312148"/>
                  <a:gd name="connsiteX1" fmla="*/ 66267 w 579030"/>
                  <a:gd name="connsiteY1" fmla="*/ 312148 h 312148"/>
                  <a:gd name="connsiteX2" fmla="*/ 31920 w 579030"/>
                  <a:gd name="connsiteY2" fmla="*/ 281982 h 312148"/>
                  <a:gd name="connsiteX3" fmla="*/ 294 w 579030"/>
                  <a:gd name="connsiteY3" fmla="*/ 39112 h 312148"/>
                  <a:gd name="connsiteX4" fmla="*/ 30173 w 579030"/>
                  <a:gd name="connsiteY4" fmla="*/ 289 h 312148"/>
                  <a:gd name="connsiteX5" fmla="*/ 34641 w 579030"/>
                  <a:gd name="connsiteY5" fmla="*/ 0 h 312148"/>
                  <a:gd name="connsiteX6" fmla="*/ 512761 w 579030"/>
                  <a:gd name="connsiteY6" fmla="*/ 0 h 312148"/>
                  <a:gd name="connsiteX7" fmla="*/ 547110 w 579030"/>
                  <a:gd name="connsiteY7" fmla="*/ 30167 h 312148"/>
                  <a:gd name="connsiteX8" fmla="*/ 578737 w 579030"/>
                  <a:gd name="connsiteY8" fmla="*/ 273039 h 312148"/>
                  <a:gd name="connsiteX9" fmla="*/ 548854 w 579030"/>
                  <a:gd name="connsiteY9" fmla="*/ 311859 h 312148"/>
                  <a:gd name="connsiteX10" fmla="*/ 544387 w 579030"/>
                  <a:gd name="connsiteY10" fmla="*/ 312148 h 312148"/>
                  <a:gd name="connsiteX11" fmla="*/ 34641 w 579030"/>
                  <a:gd name="connsiteY11" fmla="*/ 4898 h 312148"/>
                  <a:gd name="connsiteX12" fmla="*/ 4903 w 579030"/>
                  <a:gd name="connsiteY12" fmla="*/ 34636 h 312148"/>
                  <a:gd name="connsiteX13" fmla="*/ 5152 w 579030"/>
                  <a:gd name="connsiteY13" fmla="*/ 38478 h 312148"/>
                  <a:gd name="connsiteX14" fmla="*/ 36776 w 579030"/>
                  <a:gd name="connsiteY14" fmla="*/ 281352 h 312148"/>
                  <a:gd name="connsiteX15" fmla="*/ 66267 w 579030"/>
                  <a:gd name="connsiteY15" fmla="*/ 307251 h 312148"/>
                  <a:gd name="connsiteX16" fmla="*/ 544387 w 579030"/>
                  <a:gd name="connsiteY16" fmla="*/ 307251 h 312148"/>
                  <a:gd name="connsiteX17" fmla="*/ 574128 w 579030"/>
                  <a:gd name="connsiteY17" fmla="*/ 277510 h 312148"/>
                  <a:gd name="connsiteX18" fmla="*/ 573878 w 579030"/>
                  <a:gd name="connsiteY18" fmla="*/ 273670 h 312148"/>
                  <a:gd name="connsiteX19" fmla="*/ 542252 w 579030"/>
                  <a:gd name="connsiteY19" fmla="*/ 30799 h 312148"/>
                  <a:gd name="connsiteX20" fmla="*/ 512761 w 579030"/>
                  <a:gd name="connsiteY20" fmla="*/ 4898 h 31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9030" h="312148">
                    <a:moveTo>
                      <a:pt x="544387" y="312148"/>
                    </a:moveTo>
                    <a:lnTo>
                      <a:pt x="66267" y="312148"/>
                    </a:lnTo>
                    <a:cubicBezTo>
                      <a:pt x="48880" y="312109"/>
                      <a:pt x="34203" y="299219"/>
                      <a:pt x="31920" y="281982"/>
                    </a:cubicBezTo>
                    <a:lnTo>
                      <a:pt x="294" y="39112"/>
                    </a:lnTo>
                    <a:cubicBezTo>
                      <a:pt x="-2176" y="20141"/>
                      <a:pt x="11202" y="2760"/>
                      <a:pt x="30173" y="289"/>
                    </a:cubicBezTo>
                    <a:cubicBezTo>
                      <a:pt x="31654" y="98"/>
                      <a:pt x="33147" y="0"/>
                      <a:pt x="34641" y="0"/>
                    </a:cubicBezTo>
                    <a:lnTo>
                      <a:pt x="512761" y="0"/>
                    </a:lnTo>
                    <a:cubicBezTo>
                      <a:pt x="530148" y="39"/>
                      <a:pt x="544826" y="12930"/>
                      <a:pt x="547110" y="30167"/>
                    </a:cubicBezTo>
                    <a:lnTo>
                      <a:pt x="578737" y="273039"/>
                    </a:lnTo>
                    <a:cubicBezTo>
                      <a:pt x="581205" y="292009"/>
                      <a:pt x="567827" y="309391"/>
                      <a:pt x="548854" y="311859"/>
                    </a:cubicBezTo>
                    <a:cubicBezTo>
                      <a:pt x="547372" y="312050"/>
                      <a:pt x="545881" y="312148"/>
                      <a:pt x="544387" y="312148"/>
                    </a:cubicBezTo>
                    <a:close/>
                    <a:moveTo>
                      <a:pt x="34641" y="4898"/>
                    </a:moveTo>
                    <a:cubicBezTo>
                      <a:pt x="18217" y="4898"/>
                      <a:pt x="4903" y="18212"/>
                      <a:pt x="4903" y="34636"/>
                    </a:cubicBezTo>
                    <a:cubicBezTo>
                      <a:pt x="4903" y="35921"/>
                      <a:pt x="4986" y="37205"/>
                      <a:pt x="5152" y="38478"/>
                    </a:cubicBezTo>
                    <a:lnTo>
                      <a:pt x="36776" y="281352"/>
                    </a:lnTo>
                    <a:cubicBezTo>
                      <a:pt x="38738" y="296150"/>
                      <a:pt x="51340" y="307216"/>
                      <a:pt x="66267" y="307251"/>
                    </a:cubicBezTo>
                    <a:lnTo>
                      <a:pt x="544387" y="307251"/>
                    </a:lnTo>
                    <a:cubicBezTo>
                      <a:pt x="560811" y="307251"/>
                      <a:pt x="574128" y="293934"/>
                      <a:pt x="574128" y="277510"/>
                    </a:cubicBezTo>
                    <a:cubicBezTo>
                      <a:pt x="574128" y="276224"/>
                      <a:pt x="574045" y="274944"/>
                      <a:pt x="573878" y="273670"/>
                    </a:cubicBezTo>
                    <a:lnTo>
                      <a:pt x="542252" y="30799"/>
                    </a:lnTo>
                    <a:cubicBezTo>
                      <a:pt x="540293" y="15998"/>
                      <a:pt x="527689" y="4929"/>
                      <a:pt x="512761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EAD5E9B6-968E-4F23-8939-510B0D57D52F}"/>
                  </a:ext>
                </a:extLst>
              </p:cNvPr>
              <p:cNvSpPr/>
              <p:nvPr/>
            </p:nvSpPr>
            <p:spPr>
              <a:xfrm>
                <a:off x="2294214" y="5523044"/>
                <a:ext cx="18836" cy="18836"/>
              </a:xfrm>
              <a:custGeom>
                <a:avLst/>
                <a:gdLst>
                  <a:gd name="connsiteX0" fmla="*/ 18836 w 18836"/>
                  <a:gd name="connsiteY0" fmla="*/ 9418 h 18836"/>
                  <a:gd name="connsiteX1" fmla="*/ 9418 w 18836"/>
                  <a:gd name="connsiteY1" fmla="*/ 18836 h 18836"/>
                  <a:gd name="connsiteX2" fmla="*/ 0 w 18836"/>
                  <a:gd name="connsiteY2" fmla="*/ 9418 h 18836"/>
                  <a:gd name="connsiteX3" fmla="*/ 9418 w 18836"/>
                  <a:gd name="connsiteY3" fmla="*/ 0 h 18836"/>
                  <a:gd name="connsiteX4" fmla="*/ 18836 w 18836"/>
                  <a:gd name="connsiteY4" fmla="*/ 9418 h 1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36" h="18836">
                    <a:moveTo>
                      <a:pt x="18836" y="9418"/>
                    </a:moveTo>
                    <a:cubicBezTo>
                      <a:pt x="18836" y="14620"/>
                      <a:pt x="14620" y="18836"/>
                      <a:pt x="9418" y="18836"/>
                    </a:cubicBezTo>
                    <a:cubicBezTo>
                      <a:pt x="4217" y="18836"/>
                      <a:pt x="0" y="14620"/>
                      <a:pt x="0" y="9418"/>
                    </a:cubicBezTo>
                    <a:cubicBezTo>
                      <a:pt x="0" y="4217"/>
                      <a:pt x="4217" y="0"/>
                      <a:pt x="9418" y="0"/>
                    </a:cubicBezTo>
                    <a:cubicBezTo>
                      <a:pt x="14620" y="0"/>
                      <a:pt x="18836" y="4217"/>
                      <a:pt x="18836" y="9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C8D7199B-B512-4DAC-83D2-A4374E7B7871}"/>
                  </a:ext>
                </a:extLst>
              </p:cNvPr>
              <p:cNvSpPr/>
              <p:nvPr/>
            </p:nvSpPr>
            <p:spPr>
              <a:xfrm>
                <a:off x="2710339" y="5511476"/>
                <a:ext cx="398644" cy="278646"/>
              </a:xfrm>
              <a:custGeom>
                <a:avLst/>
                <a:gdLst>
                  <a:gd name="connsiteX0" fmla="*/ 397626 w 398644"/>
                  <a:gd name="connsiteY0" fmla="*/ 251465 h 278646"/>
                  <a:gd name="connsiteX1" fmla="*/ 354772 w 398644"/>
                  <a:gd name="connsiteY1" fmla="*/ 14335 h 278646"/>
                  <a:gd name="connsiteX2" fmla="*/ 335032 w 398644"/>
                  <a:gd name="connsiteY2" fmla="*/ 0 h 278646"/>
                  <a:gd name="connsiteX3" fmla="*/ 20756 w 398644"/>
                  <a:gd name="connsiteY3" fmla="*/ 0 h 278646"/>
                  <a:gd name="connsiteX4" fmla="*/ 0 w 398644"/>
                  <a:gd name="connsiteY4" fmla="*/ 20756 h 278646"/>
                  <a:gd name="connsiteX5" fmla="*/ 1019 w 398644"/>
                  <a:gd name="connsiteY5" fmla="*/ 27182 h 278646"/>
                  <a:gd name="connsiteX6" fmla="*/ 43873 w 398644"/>
                  <a:gd name="connsiteY6" fmla="*/ 264311 h 278646"/>
                  <a:gd name="connsiteX7" fmla="*/ 63610 w 398644"/>
                  <a:gd name="connsiteY7" fmla="*/ 278646 h 278646"/>
                  <a:gd name="connsiteX8" fmla="*/ 377889 w 398644"/>
                  <a:gd name="connsiteY8" fmla="*/ 278646 h 278646"/>
                  <a:gd name="connsiteX9" fmla="*/ 398645 w 398644"/>
                  <a:gd name="connsiteY9" fmla="*/ 257890 h 278646"/>
                  <a:gd name="connsiteX10" fmla="*/ 397626 w 398644"/>
                  <a:gd name="connsiteY10" fmla="*/ 251465 h 27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644" h="278646">
                    <a:moveTo>
                      <a:pt x="397626" y="251465"/>
                    </a:moveTo>
                    <a:lnTo>
                      <a:pt x="354772" y="14335"/>
                    </a:lnTo>
                    <a:cubicBezTo>
                      <a:pt x="351990" y="5787"/>
                      <a:pt x="344022" y="0"/>
                      <a:pt x="335032" y="0"/>
                    </a:cubicBezTo>
                    <a:lnTo>
                      <a:pt x="20756" y="0"/>
                    </a:lnTo>
                    <a:cubicBezTo>
                      <a:pt x="9293" y="0"/>
                      <a:pt x="0" y="9291"/>
                      <a:pt x="0" y="20756"/>
                    </a:cubicBezTo>
                    <a:cubicBezTo>
                      <a:pt x="0" y="22938"/>
                      <a:pt x="343" y="25108"/>
                      <a:pt x="1019" y="27182"/>
                    </a:cubicBezTo>
                    <a:lnTo>
                      <a:pt x="43873" y="264311"/>
                    </a:lnTo>
                    <a:cubicBezTo>
                      <a:pt x="46652" y="272860"/>
                      <a:pt x="54620" y="278646"/>
                      <a:pt x="63610" y="278646"/>
                    </a:cubicBezTo>
                    <a:lnTo>
                      <a:pt x="377889" y="278646"/>
                    </a:lnTo>
                    <a:cubicBezTo>
                      <a:pt x="389352" y="278646"/>
                      <a:pt x="398645" y="269356"/>
                      <a:pt x="398645" y="257890"/>
                    </a:cubicBezTo>
                    <a:cubicBezTo>
                      <a:pt x="398645" y="255708"/>
                      <a:pt x="398302" y="253539"/>
                      <a:pt x="397626" y="251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90BD2349-31F6-447F-A307-3FB3203CDB3B}"/>
                  </a:ext>
                </a:extLst>
              </p:cNvPr>
              <p:cNvSpPr/>
              <p:nvPr/>
            </p:nvSpPr>
            <p:spPr>
              <a:xfrm>
                <a:off x="2707879" y="5509027"/>
                <a:ext cx="403557" cy="283539"/>
              </a:xfrm>
              <a:custGeom>
                <a:avLst/>
                <a:gdLst>
                  <a:gd name="connsiteX0" fmla="*/ 380349 w 403557"/>
                  <a:gd name="connsiteY0" fmla="*/ 283539 h 283539"/>
                  <a:gd name="connsiteX1" fmla="*/ 66070 w 403557"/>
                  <a:gd name="connsiteY1" fmla="*/ 283539 h 283539"/>
                  <a:gd name="connsiteX2" fmla="*/ 44004 w 403557"/>
                  <a:gd name="connsiteY2" fmla="*/ 267514 h 283539"/>
                  <a:gd name="connsiteX3" fmla="*/ 43923 w 403557"/>
                  <a:gd name="connsiteY3" fmla="*/ 267191 h 283539"/>
                  <a:gd name="connsiteX4" fmla="*/ 1093 w 403557"/>
                  <a:gd name="connsiteY4" fmla="*/ 30221 h 283539"/>
                  <a:gd name="connsiteX5" fmla="*/ 16190 w 403557"/>
                  <a:gd name="connsiteY5" fmla="*/ 1087 h 283539"/>
                  <a:gd name="connsiteX6" fmla="*/ 23211 w 403557"/>
                  <a:gd name="connsiteY6" fmla="*/ 0 h 283539"/>
                  <a:gd name="connsiteX7" fmla="*/ 337490 w 403557"/>
                  <a:gd name="connsiteY7" fmla="*/ 0 h 283539"/>
                  <a:gd name="connsiteX8" fmla="*/ 359553 w 403557"/>
                  <a:gd name="connsiteY8" fmla="*/ 16025 h 283539"/>
                  <a:gd name="connsiteX9" fmla="*/ 359637 w 403557"/>
                  <a:gd name="connsiteY9" fmla="*/ 16348 h 283539"/>
                  <a:gd name="connsiteX10" fmla="*/ 402466 w 403557"/>
                  <a:gd name="connsiteY10" fmla="*/ 253318 h 283539"/>
                  <a:gd name="connsiteX11" fmla="*/ 387357 w 403557"/>
                  <a:gd name="connsiteY11" fmla="*/ 282454 h 283539"/>
                  <a:gd name="connsiteX12" fmla="*/ 380349 w 403557"/>
                  <a:gd name="connsiteY12" fmla="*/ 283539 h 283539"/>
                  <a:gd name="connsiteX13" fmla="*/ 48710 w 403557"/>
                  <a:gd name="connsiteY13" fmla="*/ 266153 h 283539"/>
                  <a:gd name="connsiteX14" fmla="*/ 66067 w 403557"/>
                  <a:gd name="connsiteY14" fmla="*/ 278641 h 283539"/>
                  <a:gd name="connsiteX15" fmla="*/ 380349 w 403557"/>
                  <a:gd name="connsiteY15" fmla="*/ 278641 h 283539"/>
                  <a:gd name="connsiteX16" fmla="*/ 398653 w 403557"/>
                  <a:gd name="connsiteY16" fmla="*/ 260342 h 283539"/>
                  <a:gd name="connsiteX17" fmla="*/ 397755 w 403557"/>
                  <a:gd name="connsiteY17" fmla="*/ 254673 h 283539"/>
                  <a:gd name="connsiteX18" fmla="*/ 397674 w 403557"/>
                  <a:gd name="connsiteY18" fmla="*/ 254349 h 283539"/>
                  <a:gd name="connsiteX19" fmla="*/ 354847 w 403557"/>
                  <a:gd name="connsiteY19" fmla="*/ 17389 h 283539"/>
                  <a:gd name="connsiteX20" fmla="*/ 337490 w 403557"/>
                  <a:gd name="connsiteY20" fmla="*/ 4900 h 283539"/>
                  <a:gd name="connsiteX21" fmla="*/ 23216 w 403557"/>
                  <a:gd name="connsiteY21" fmla="*/ 4900 h 283539"/>
                  <a:gd name="connsiteX22" fmla="*/ 4911 w 403557"/>
                  <a:gd name="connsiteY22" fmla="*/ 23205 h 283539"/>
                  <a:gd name="connsiteX23" fmla="*/ 5810 w 403557"/>
                  <a:gd name="connsiteY23" fmla="*/ 28871 h 283539"/>
                  <a:gd name="connsiteX24" fmla="*/ 5891 w 403557"/>
                  <a:gd name="connsiteY24" fmla="*/ 29192 h 28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3557" h="283539">
                    <a:moveTo>
                      <a:pt x="380349" y="283539"/>
                    </a:moveTo>
                    <a:lnTo>
                      <a:pt x="66070" y="283539"/>
                    </a:lnTo>
                    <a:cubicBezTo>
                      <a:pt x="56015" y="283559"/>
                      <a:pt x="47097" y="277082"/>
                      <a:pt x="44004" y="267514"/>
                    </a:cubicBezTo>
                    <a:lnTo>
                      <a:pt x="43923" y="267191"/>
                    </a:lnTo>
                    <a:lnTo>
                      <a:pt x="1093" y="30221"/>
                    </a:lnTo>
                    <a:cubicBezTo>
                      <a:pt x="-2783" y="18006"/>
                      <a:pt x="3976" y="4964"/>
                      <a:pt x="16190" y="1087"/>
                    </a:cubicBezTo>
                    <a:cubicBezTo>
                      <a:pt x="18460" y="367"/>
                      <a:pt x="20828" y="0"/>
                      <a:pt x="23211" y="0"/>
                    </a:cubicBezTo>
                    <a:lnTo>
                      <a:pt x="337490" y="0"/>
                    </a:lnTo>
                    <a:cubicBezTo>
                      <a:pt x="347544" y="-20"/>
                      <a:pt x="356460" y="6458"/>
                      <a:pt x="359553" y="16025"/>
                    </a:cubicBezTo>
                    <a:lnTo>
                      <a:pt x="359637" y="16348"/>
                    </a:lnTo>
                    <a:lnTo>
                      <a:pt x="402466" y="253318"/>
                    </a:lnTo>
                    <a:cubicBezTo>
                      <a:pt x="406340" y="265536"/>
                      <a:pt x="399574" y="278580"/>
                      <a:pt x="387357" y="282454"/>
                    </a:cubicBezTo>
                    <a:cubicBezTo>
                      <a:pt x="385089" y="283172"/>
                      <a:pt x="382726" y="283539"/>
                      <a:pt x="380349" y="283539"/>
                    </a:cubicBezTo>
                    <a:close/>
                    <a:moveTo>
                      <a:pt x="48710" y="266153"/>
                    </a:moveTo>
                    <a:cubicBezTo>
                      <a:pt x="51196" y="273624"/>
                      <a:pt x="58194" y="278659"/>
                      <a:pt x="66067" y="278641"/>
                    </a:cubicBezTo>
                    <a:lnTo>
                      <a:pt x="380349" y="278641"/>
                    </a:lnTo>
                    <a:cubicBezTo>
                      <a:pt x="390457" y="278644"/>
                      <a:pt x="398653" y="270450"/>
                      <a:pt x="398653" y="260342"/>
                    </a:cubicBezTo>
                    <a:cubicBezTo>
                      <a:pt x="398653" y="258417"/>
                      <a:pt x="398350" y="256504"/>
                      <a:pt x="397755" y="254673"/>
                    </a:cubicBezTo>
                    <a:lnTo>
                      <a:pt x="397674" y="254349"/>
                    </a:lnTo>
                    <a:lnTo>
                      <a:pt x="354847" y="17389"/>
                    </a:lnTo>
                    <a:cubicBezTo>
                      <a:pt x="352359" y="9920"/>
                      <a:pt x="345363" y="4885"/>
                      <a:pt x="337490" y="4900"/>
                    </a:cubicBezTo>
                    <a:lnTo>
                      <a:pt x="23216" y="4900"/>
                    </a:lnTo>
                    <a:cubicBezTo>
                      <a:pt x="13107" y="4900"/>
                      <a:pt x="4911" y="13096"/>
                      <a:pt x="4911" y="23205"/>
                    </a:cubicBezTo>
                    <a:cubicBezTo>
                      <a:pt x="4911" y="25130"/>
                      <a:pt x="5215" y="27042"/>
                      <a:pt x="5810" y="28871"/>
                    </a:cubicBezTo>
                    <a:lnTo>
                      <a:pt x="5891" y="29192"/>
                    </a:ln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6027CE62-B444-4537-833B-301D28AE66BB}"/>
                  </a:ext>
                </a:extLst>
              </p:cNvPr>
              <p:cNvSpPr/>
              <p:nvPr/>
            </p:nvSpPr>
            <p:spPr>
              <a:xfrm>
                <a:off x="2726729" y="5525493"/>
                <a:ext cx="369971" cy="250607"/>
              </a:xfrm>
              <a:custGeom>
                <a:avLst/>
                <a:gdLst>
                  <a:gd name="connsiteX0" fmla="*/ 369972 w 369971"/>
                  <a:gd name="connsiteY0" fmla="*/ 250608 h 250607"/>
                  <a:gd name="connsiteX1" fmla="*/ 325159 w 369971"/>
                  <a:gd name="connsiteY1" fmla="*/ 7518 h 250607"/>
                  <a:gd name="connsiteX2" fmla="*/ 314805 w 369971"/>
                  <a:gd name="connsiteY2" fmla="*/ 0 h 250607"/>
                  <a:gd name="connsiteX3" fmla="*/ 10885 w 369971"/>
                  <a:gd name="connsiteY3" fmla="*/ 0 h 250607"/>
                  <a:gd name="connsiteX4" fmla="*/ 0 w 369971"/>
                  <a:gd name="connsiteY4" fmla="*/ 10885 h 250607"/>
                  <a:gd name="connsiteX5" fmla="*/ 534 w 369971"/>
                  <a:gd name="connsiteY5" fmla="*/ 14252 h 250607"/>
                  <a:gd name="connsiteX6" fmla="*/ 43143 w 369971"/>
                  <a:gd name="connsiteY6" fmla="*/ 250608 h 25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971" h="250607">
                    <a:moveTo>
                      <a:pt x="369972" y="250608"/>
                    </a:moveTo>
                    <a:lnTo>
                      <a:pt x="325159" y="7518"/>
                    </a:lnTo>
                    <a:cubicBezTo>
                      <a:pt x="323699" y="3034"/>
                      <a:pt x="319519" y="0"/>
                      <a:pt x="314805" y="0"/>
                    </a:cubicBezTo>
                    <a:lnTo>
                      <a:pt x="10885" y="0"/>
                    </a:lnTo>
                    <a:cubicBezTo>
                      <a:pt x="4873" y="0"/>
                      <a:pt x="0" y="4873"/>
                      <a:pt x="0" y="10885"/>
                    </a:cubicBezTo>
                    <a:cubicBezTo>
                      <a:pt x="0" y="12029"/>
                      <a:pt x="181" y="13165"/>
                      <a:pt x="534" y="14252"/>
                    </a:cubicBezTo>
                    <a:lnTo>
                      <a:pt x="43143" y="250608"/>
                    </a:ln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AE5BEB90-CFBF-4F25-B7AF-D45EFEB9BAB6}"/>
                  </a:ext>
                </a:extLst>
              </p:cNvPr>
              <p:cNvSpPr/>
              <p:nvPr/>
            </p:nvSpPr>
            <p:spPr>
              <a:xfrm>
                <a:off x="2724279" y="5523042"/>
                <a:ext cx="375360" cy="255507"/>
              </a:xfrm>
              <a:custGeom>
                <a:avLst/>
                <a:gdLst>
                  <a:gd name="connsiteX0" fmla="*/ 375361 w 375360"/>
                  <a:gd name="connsiteY0" fmla="*/ 255508 h 255507"/>
                  <a:gd name="connsiteX1" fmla="*/ 43548 w 375360"/>
                  <a:gd name="connsiteY1" fmla="*/ 255508 h 255507"/>
                  <a:gd name="connsiteX2" fmla="*/ 606 w 375360"/>
                  <a:gd name="connsiteY2" fmla="*/ 17296 h 255507"/>
                  <a:gd name="connsiteX3" fmla="*/ 9375 w 375360"/>
                  <a:gd name="connsiteY3" fmla="*/ 602 h 255507"/>
                  <a:gd name="connsiteX4" fmla="*/ 13340 w 375360"/>
                  <a:gd name="connsiteY4" fmla="*/ 0 h 255507"/>
                  <a:gd name="connsiteX5" fmla="*/ 317260 w 375360"/>
                  <a:gd name="connsiteY5" fmla="*/ 0 h 255507"/>
                  <a:gd name="connsiteX6" fmla="*/ 329943 w 375360"/>
                  <a:gd name="connsiteY6" fmla="*/ 9210 h 255507"/>
                  <a:gd name="connsiteX7" fmla="*/ 330021 w 375360"/>
                  <a:gd name="connsiteY7" fmla="*/ 9523 h 255507"/>
                  <a:gd name="connsiteX8" fmla="*/ 47645 w 375360"/>
                  <a:gd name="connsiteY8" fmla="*/ 250610 h 255507"/>
                  <a:gd name="connsiteX9" fmla="*/ 369483 w 375360"/>
                  <a:gd name="connsiteY9" fmla="*/ 250610 h 255507"/>
                  <a:gd name="connsiteX10" fmla="*/ 325248 w 375360"/>
                  <a:gd name="connsiteY10" fmla="*/ 10581 h 255507"/>
                  <a:gd name="connsiteX11" fmla="*/ 317273 w 375360"/>
                  <a:gd name="connsiteY11" fmla="*/ 4898 h 255507"/>
                  <a:gd name="connsiteX12" fmla="*/ 13335 w 375360"/>
                  <a:gd name="connsiteY12" fmla="*/ 4898 h 255507"/>
                  <a:gd name="connsiteX13" fmla="*/ 4899 w 375360"/>
                  <a:gd name="connsiteY13" fmla="*/ 13334 h 255507"/>
                  <a:gd name="connsiteX14" fmla="*/ 5313 w 375360"/>
                  <a:gd name="connsiteY14" fmla="*/ 15947 h 255507"/>
                  <a:gd name="connsiteX15" fmla="*/ 5394 w 375360"/>
                  <a:gd name="connsiteY15" fmla="*/ 16270 h 255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5360" h="255507">
                    <a:moveTo>
                      <a:pt x="375361" y="255508"/>
                    </a:moveTo>
                    <a:lnTo>
                      <a:pt x="43548" y="255508"/>
                    </a:lnTo>
                    <a:lnTo>
                      <a:pt x="606" y="17296"/>
                    </a:lnTo>
                    <a:cubicBezTo>
                      <a:pt x="-1583" y="10265"/>
                      <a:pt x="2345" y="2792"/>
                      <a:pt x="9375" y="602"/>
                    </a:cubicBezTo>
                    <a:cubicBezTo>
                      <a:pt x="10658" y="203"/>
                      <a:pt x="11995" y="0"/>
                      <a:pt x="13340" y="0"/>
                    </a:cubicBezTo>
                    <a:lnTo>
                      <a:pt x="317260" y="0"/>
                    </a:lnTo>
                    <a:cubicBezTo>
                      <a:pt x="323039" y="-10"/>
                      <a:pt x="328162" y="3712"/>
                      <a:pt x="329943" y="9210"/>
                    </a:cubicBezTo>
                    <a:lnTo>
                      <a:pt x="330021" y="9523"/>
                    </a:lnTo>
                    <a:close/>
                    <a:moveTo>
                      <a:pt x="47645" y="250610"/>
                    </a:moveTo>
                    <a:lnTo>
                      <a:pt x="369483" y="250610"/>
                    </a:lnTo>
                    <a:lnTo>
                      <a:pt x="325248" y="10581"/>
                    </a:lnTo>
                    <a:cubicBezTo>
                      <a:pt x="324080" y="7175"/>
                      <a:pt x="320875" y="4890"/>
                      <a:pt x="317273" y="4898"/>
                    </a:cubicBezTo>
                    <a:lnTo>
                      <a:pt x="13335" y="4898"/>
                    </a:lnTo>
                    <a:cubicBezTo>
                      <a:pt x="8675" y="4898"/>
                      <a:pt x="4899" y="8674"/>
                      <a:pt x="4899" y="13334"/>
                    </a:cubicBezTo>
                    <a:cubicBezTo>
                      <a:pt x="4899" y="14220"/>
                      <a:pt x="5038" y="15102"/>
                      <a:pt x="5313" y="15947"/>
                    </a:cubicBezTo>
                    <a:lnTo>
                      <a:pt x="5394" y="16270"/>
                    </a:ln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0D10F023-E10F-4AB7-8056-DB0BF6415831}"/>
                  </a:ext>
                </a:extLst>
              </p:cNvPr>
              <p:cNvSpPr/>
              <p:nvPr/>
            </p:nvSpPr>
            <p:spPr>
              <a:xfrm>
                <a:off x="2869670" y="5561821"/>
                <a:ext cx="81327" cy="157423"/>
              </a:xfrm>
              <a:custGeom>
                <a:avLst/>
                <a:gdLst>
                  <a:gd name="connsiteX0" fmla="*/ 47205 w 81327"/>
                  <a:gd name="connsiteY0" fmla="*/ 76111 h 157423"/>
                  <a:gd name="connsiteX1" fmla="*/ 15699 w 81327"/>
                  <a:gd name="connsiteY1" fmla="*/ 31590 h 157423"/>
                  <a:gd name="connsiteX2" fmla="*/ 28651 w 81327"/>
                  <a:gd name="connsiteY2" fmla="*/ 0 h 157423"/>
                  <a:gd name="connsiteX3" fmla="*/ 76084 w 81327"/>
                  <a:gd name="connsiteY3" fmla="*/ 104769 h 157423"/>
                  <a:gd name="connsiteX4" fmla="*/ 0 w 81327"/>
                  <a:gd name="connsiteY4" fmla="*/ 157423 h 157423"/>
                  <a:gd name="connsiteX5" fmla="*/ 0 w 81327"/>
                  <a:gd name="connsiteY5" fmla="*/ 123319 h 157423"/>
                  <a:gd name="connsiteX6" fmla="*/ 47205 w 81327"/>
                  <a:gd name="connsiteY6" fmla="*/ 76111 h 15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327" h="157423">
                    <a:moveTo>
                      <a:pt x="47205" y="76111"/>
                    </a:moveTo>
                    <a:cubicBezTo>
                      <a:pt x="47201" y="56092"/>
                      <a:pt x="34577" y="38253"/>
                      <a:pt x="15699" y="31590"/>
                    </a:cubicBezTo>
                    <a:lnTo>
                      <a:pt x="28651" y="0"/>
                    </a:lnTo>
                    <a:cubicBezTo>
                      <a:pt x="70680" y="15834"/>
                      <a:pt x="91918" y="62741"/>
                      <a:pt x="76084" y="104769"/>
                    </a:cubicBezTo>
                    <a:cubicBezTo>
                      <a:pt x="64151" y="136445"/>
                      <a:pt x="33847" y="157416"/>
                      <a:pt x="0" y="157423"/>
                    </a:cubicBezTo>
                    <a:lnTo>
                      <a:pt x="0" y="123319"/>
                    </a:lnTo>
                    <a:cubicBezTo>
                      <a:pt x="26072" y="123317"/>
                      <a:pt x="47205" y="102183"/>
                      <a:pt x="47205" y="76111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EBEBCB89-24CE-4E41-AB92-8659891DB255}"/>
                  </a:ext>
                </a:extLst>
              </p:cNvPr>
              <p:cNvSpPr/>
              <p:nvPr/>
            </p:nvSpPr>
            <p:spPr>
              <a:xfrm>
                <a:off x="2869670" y="5561821"/>
                <a:ext cx="81327" cy="157423"/>
              </a:xfrm>
              <a:custGeom>
                <a:avLst/>
                <a:gdLst>
                  <a:gd name="connsiteX0" fmla="*/ 47205 w 81327"/>
                  <a:gd name="connsiteY0" fmla="*/ 76111 h 157423"/>
                  <a:gd name="connsiteX1" fmla="*/ 15699 w 81327"/>
                  <a:gd name="connsiteY1" fmla="*/ 31590 h 157423"/>
                  <a:gd name="connsiteX2" fmla="*/ 28651 w 81327"/>
                  <a:gd name="connsiteY2" fmla="*/ 0 h 157423"/>
                  <a:gd name="connsiteX3" fmla="*/ 76084 w 81327"/>
                  <a:gd name="connsiteY3" fmla="*/ 104769 h 157423"/>
                  <a:gd name="connsiteX4" fmla="*/ 0 w 81327"/>
                  <a:gd name="connsiteY4" fmla="*/ 157423 h 157423"/>
                  <a:gd name="connsiteX5" fmla="*/ 0 w 81327"/>
                  <a:gd name="connsiteY5" fmla="*/ 123319 h 157423"/>
                  <a:gd name="connsiteX6" fmla="*/ 47205 w 81327"/>
                  <a:gd name="connsiteY6" fmla="*/ 76111 h 15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327" h="157423">
                    <a:moveTo>
                      <a:pt x="47205" y="76111"/>
                    </a:moveTo>
                    <a:cubicBezTo>
                      <a:pt x="47201" y="56092"/>
                      <a:pt x="34577" y="38253"/>
                      <a:pt x="15699" y="31590"/>
                    </a:cubicBezTo>
                    <a:lnTo>
                      <a:pt x="28651" y="0"/>
                    </a:lnTo>
                    <a:cubicBezTo>
                      <a:pt x="70680" y="15834"/>
                      <a:pt x="91918" y="62741"/>
                      <a:pt x="76084" y="104769"/>
                    </a:cubicBezTo>
                    <a:cubicBezTo>
                      <a:pt x="64151" y="136445"/>
                      <a:pt x="33847" y="157416"/>
                      <a:pt x="0" y="157423"/>
                    </a:cubicBezTo>
                    <a:lnTo>
                      <a:pt x="0" y="123319"/>
                    </a:lnTo>
                    <a:cubicBezTo>
                      <a:pt x="26072" y="123317"/>
                      <a:pt x="47205" y="102183"/>
                      <a:pt x="47205" y="7611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A3B3E442-A369-4677-9CE7-0FAA9FD8031D}"/>
                  </a:ext>
                </a:extLst>
              </p:cNvPr>
              <p:cNvSpPr/>
              <p:nvPr/>
            </p:nvSpPr>
            <p:spPr>
              <a:xfrm>
                <a:off x="2788353" y="5637932"/>
                <a:ext cx="81312" cy="81312"/>
              </a:xfrm>
              <a:custGeom>
                <a:avLst/>
                <a:gdLst>
                  <a:gd name="connsiteX0" fmla="*/ 0 w 81312"/>
                  <a:gd name="connsiteY0" fmla="*/ 0 h 81312"/>
                  <a:gd name="connsiteX1" fmla="*/ 34102 w 81312"/>
                  <a:gd name="connsiteY1" fmla="*/ 0 h 81312"/>
                  <a:gd name="connsiteX2" fmla="*/ 81312 w 81312"/>
                  <a:gd name="connsiteY2" fmla="*/ 47208 h 81312"/>
                  <a:gd name="connsiteX3" fmla="*/ 81312 w 81312"/>
                  <a:gd name="connsiteY3" fmla="*/ 81312 h 81312"/>
                  <a:gd name="connsiteX4" fmla="*/ 0 w 81312"/>
                  <a:gd name="connsiteY4" fmla="*/ 0 h 8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12" h="81312">
                    <a:moveTo>
                      <a:pt x="0" y="0"/>
                    </a:moveTo>
                    <a:lnTo>
                      <a:pt x="34102" y="0"/>
                    </a:lnTo>
                    <a:cubicBezTo>
                      <a:pt x="34104" y="26072"/>
                      <a:pt x="55240" y="47208"/>
                      <a:pt x="81312" y="47208"/>
                    </a:cubicBezTo>
                    <a:lnTo>
                      <a:pt x="81312" y="81312"/>
                    </a:lnTo>
                    <a:cubicBezTo>
                      <a:pt x="36406" y="81310"/>
                      <a:pt x="3" y="44906"/>
                      <a:pt x="0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F7B56BCA-E418-4887-8B3C-AC6EEAAD4DA4}"/>
                  </a:ext>
                </a:extLst>
              </p:cNvPr>
              <p:cNvSpPr/>
              <p:nvPr/>
            </p:nvSpPr>
            <p:spPr>
              <a:xfrm>
                <a:off x="2788353" y="5558635"/>
                <a:ext cx="68999" cy="79297"/>
              </a:xfrm>
              <a:custGeom>
                <a:avLst/>
                <a:gdLst>
                  <a:gd name="connsiteX0" fmla="*/ 0 w 68999"/>
                  <a:gd name="connsiteY0" fmla="*/ 79297 h 79297"/>
                  <a:gd name="connsiteX1" fmla="*/ 63223 w 68999"/>
                  <a:gd name="connsiteY1" fmla="*/ 0 h 79297"/>
                  <a:gd name="connsiteX2" fmla="*/ 69000 w 68999"/>
                  <a:gd name="connsiteY2" fmla="*/ 33713 h 79297"/>
                  <a:gd name="connsiteX3" fmla="*/ 34092 w 68999"/>
                  <a:gd name="connsiteY3" fmla="*/ 79297 h 7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9" h="79297">
                    <a:moveTo>
                      <a:pt x="0" y="79297"/>
                    </a:moveTo>
                    <a:cubicBezTo>
                      <a:pt x="3" y="41355"/>
                      <a:pt x="26234" y="8453"/>
                      <a:pt x="63223" y="0"/>
                    </a:cubicBezTo>
                    <a:lnTo>
                      <a:pt x="69000" y="33713"/>
                    </a:lnTo>
                    <a:cubicBezTo>
                      <a:pt x="48403" y="39279"/>
                      <a:pt x="34097" y="57963"/>
                      <a:pt x="34092" y="79297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2C67D781-D1DB-4424-85D8-3CA8378DEE68}"/>
                  </a:ext>
                </a:extLst>
              </p:cNvPr>
              <p:cNvSpPr/>
              <p:nvPr/>
            </p:nvSpPr>
            <p:spPr>
              <a:xfrm>
                <a:off x="2851576" y="5556616"/>
                <a:ext cx="46740" cy="36791"/>
              </a:xfrm>
              <a:custGeom>
                <a:avLst/>
                <a:gdLst>
                  <a:gd name="connsiteX0" fmla="*/ 0 w 46740"/>
                  <a:gd name="connsiteY0" fmla="*/ 2019 h 36791"/>
                  <a:gd name="connsiteX1" fmla="*/ 46740 w 46740"/>
                  <a:gd name="connsiteY1" fmla="*/ 5202 h 36791"/>
                  <a:gd name="connsiteX2" fmla="*/ 33788 w 46740"/>
                  <a:gd name="connsiteY2" fmla="*/ 36792 h 36791"/>
                  <a:gd name="connsiteX3" fmla="*/ 5777 w 46740"/>
                  <a:gd name="connsiteY3" fmla="*/ 35729 h 3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0" h="36791">
                    <a:moveTo>
                      <a:pt x="0" y="2019"/>
                    </a:moveTo>
                    <a:cubicBezTo>
                      <a:pt x="15557" y="-1505"/>
                      <a:pt x="31805" y="-398"/>
                      <a:pt x="46740" y="5202"/>
                    </a:cubicBezTo>
                    <a:lnTo>
                      <a:pt x="33788" y="36792"/>
                    </a:lnTo>
                    <a:cubicBezTo>
                      <a:pt x="24770" y="33628"/>
                      <a:pt x="15009" y="33258"/>
                      <a:pt x="5777" y="35729"/>
                    </a:cubicBezTo>
                    <a:close/>
                  </a:path>
                </a:pathLst>
              </a:custGeom>
              <a:solidFill>
                <a:srgbClr val="146BE8">
                  <a:alpha val="2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87004517-9963-46CD-918E-68BA380469EB}"/>
                  </a:ext>
                </a:extLst>
              </p:cNvPr>
              <p:cNvSpPr/>
              <p:nvPr/>
            </p:nvSpPr>
            <p:spPr>
              <a:xfrm>
                <a:off x="2756540" y="5770280"/>
                <a:ext cx="508365" cy="19227"/>
              </a:xfrm>
              <a:custGeom>
                <a:avLst/>
                <a:gdLst>
                  <a:gd name="connsiteX0" fmla="*/ 498752 w 508365"/>
                  <a:gd name="connsiteY0" fmla="*/ 0 h 19227"/>
                  <a:gd name="connsiteX1" fmla="*/ 508366 w 508365"/>
                  <a:gd name="connsiteY1" fmla="*/ 0 h 19227"/>
                  <a:gd name="connsiteX2" fmla="*/ 508366 w 508365"/>
                  <a:gd name="connsiteY2" fmla="*/ 19228 h 19227"/>
                  <a:gd name="connsiteX3" fmla="*/ 498752 w 508365"/>
                  <a:gd name="connsiteY3" fmla="*/ 19228 h 19227"/>
                  <a:gd name="connsiteX4" fmla="*/ 9614 w 508365"/>
                  <a:gd name="connsiteY4" fmla="*/ 19228 h 19227"/>
                  <a:gd name="connsiteX5" fmla="*/ 0 w 508365"/>
                  <a:gd name="connsiteY5" fmla="*/ 19228 h 19227"/>
                  <a:gd name="connsiteX6" fmla="*/ 0 w 508365"/>
                  <a:gd name="connsiteY6" fmla="*/ 0 h 19227"/>
                  <a:gd name="connsiteX7" fmla="*/ 9614 w 508365"/>
                  <a:gd name="connsiteY7" fmla="*/ 0 h 1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365" h="19227">
                    <a:moveTo>
                      <a:pt x="498752" y="0"/>
                    </a:moveTo>
                    <a:cubicBezTo>
                      <a:pt x="504061" y="0"/>
                      <a:pt x="508366" y="0"/>
                      <a:pt x="508366" y="0"/>
                    </a:cubicBezTo>
                    <a:lnTo>
                      <a:pt x="508366" y="19228"/>
                    </a:lnTo>
                    <a:cubicBezTo>
                      <a:pt x="508366" y="19228"/>
                      <a:pt x="504061" y="19228"/>
                      <a:pt x="498752" y="19228"/>
                    </a:cubicBezTo>
                    <a:lnTo>
                      <a:pt x="9614" y="19228"/>
                    </a:lnTo>
                    <a:cubicBezTo>
                      <a:pt x="4304" y="19228"/>
                      <a:pt x="0" y="19228"/>
                      <a:pt x="0" y="19228"/>
                    </a:cubicBezTo>
                    <a:lnTo>
                      <a:pt x="0" y="0"/>
                    </a:lnTo>
                    <a:cubicBezTo>
                      <a:pt x="0" y="0"/>
                      <a:pt x="4304" y="0"/>
                      <a:pt x="9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3615178D-2F56-4F2D-8A0A-8B6F0D3346B9}"/>
                  </a:ext>
                </a:extLst>
              </p:cNvPr>
              <p:cNvSpPr/>
              <p:nvPr/>
            </p:nvSpPr>
            <p:spPr>
              <a:xfrm>
                <a:off x="2754089" y="5767831"/>
                <a:ext cx="513265" cy="24125"/>
              </a:xfrm>
              <a:custGeom>
                <a:avLst/>
                <a:gdLst>
                  <a:gd name="connsiteX0" fmla="*/ 501203 w 513265"/>
                  <a:gd name="connsiteY0" fmla="*/ 24126 h 24125"/>
                  <a:gd name="connsiteX1" fmla="*/ 12063 w 513265"/>
                  <a:gd name="connsiteY1" fmla="*/ 24126 h 24125"/>
                  <a:gd name="connsiteX2" fmla="*/ 0 w 513265"/>
                  <a:gd name="connsiteY2" fmla="*/ 12063 h 24125"/>
                  <a:gd name="connsiteX3" fmla="*/ 12063 w 513265"/>
                  <a:gd name="connsiteY3" fmla="*/ 0 h 24125"/>
                  <a:gd name="connsiteX4" fmla="*/ 501203 w 513265"/>
                  <a:gd name="connsiteY4" fmla="*/ 0 h 24125"/>
                  <a:gd name="connsiteX5" fmla="*/ 513266 w 513265"/>
                  <a:gd name="connsiteY5" fmla="*/ 12063 h 24125"/>
                  <a:gd name="connsiteX6" fmla="*/ 501203 w 513265"/>
                  <a:gd name="connsiteY6" fmla="*/ 24126 h 24125"/>
                  <a:gd name="connsiteX7" fmla="*/ 12063 w 513265"/>
                  <a:gd name="connsiteY7" fmla="*/ 4898 h 24125"/>
                  <a:gd name="connsiteX8" fmla="*/ 4898 w 513265"/>
                  <a:gd name="connsiteY8" fmla="*/ 12063 h 24125"/>
                  <a:gd name="connsiteX9" fmla="*/ 12063 w 513265"/>
                  <a:gd name="connsiteY9" fmla="*/ 19228 h 24125"/>
                  <a:gd name="connsiteX10" fmla="*/ 501203 w 513265"/>
                  <a:gd name="connsiteY10" fmla="*/ 19228 h 24125"/>
                  <a:gd name="connsiteX11" fmla="*/ 508368 w 513265"/>
                  <a:gd name="connsiteY11" fmla="*/ 12063 h 24125"/>
                  <a:gd name="connsiteX12" fmla="*/ 501203 w 513265"/>
                  <a:gd name="connsiteY12" fmla="*/ 4898 h 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3265" h="24125">
                    <a:moveTo>
                      <a:pt x="501203" y="24126"/>
                    </a:moveTo>
                    <a:lnTo>
                      <a:pt x="12063" y="24126"/>
                    </a:lnTo>
                    <a:cubicBezTo>
                      <a:pt x="5399" y="24126"/>
                      <a:pt x="0" y="18726"/>
                      <a:pt x="0" y="12063"/>
                    </a:cubicBezTo>
                    <a:cubicBezTo>
                      <a:pt x="0" y="5400"/>
                      <a:pt x="5399" y="0"/>
                      <a:pt x="12063" y="0"/>
                    </a:cubicBezTo>
                    <a:lnTo>
                      <a:pt x="501203" y="0"/>
                    </a:lnTo>
                    <a:cubicBezTo>
                      <a:pt x="507866" y="0"/>
                      <a:pt x="513266" y="5400"/>
                      <a:pt x="513266" y="12063"/>
                    </a:cubicBezTo>
                    <a:cubicBezTo>
                      <a:pt x="513266" y="18726"/>
                      <a:pt x="507866" y="24126"/>
                      <a:pt x="501203" y="24126"/>
                    </a:cubicBezTo>
                    <a:close/>
                    <a:moveTo>
                      <a:pt x="12063" y="4898"/>
                    </a:moveTo>
                    <a:cubicBezTo>
                      <a:pt x="8106" y="4898"/>
                      <a:pt x="4898" y="8106"/>
                      <a:pt x="4898" y="12063"/>
                    </a:cubicBezTo>
                    <a:cubicBezTo>
                      <a:pt x="4898" y="16020"/>
                      <a:pt x="8106" y="19228"/>
                      <a:pt x="12063" y="19228"/>
                    </a:cubicBezTo>
                    <a:lnTo>
                      <a:pt x="501203" y="19228"/>
                    </a:lnTo>
                    <a:cubicBezTo>
                      <a:pt x="505160" y="19228"/>
                      <a:pt x="508368" y="16020"/>
                      <a:pt x="508368" y="12063"/>
                    </a:cubicBezTo>
                    <a:cubicBezTo>
                      <a:pt x="508368" y="8106"/>
                      <a:pt x="505160" y="4898"/>
                      <a:pt x="501203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265CBA97-7724-4E80-87BA-6F157C63083D}"/>
                  </a:ext>
                </a:extLst>
              </p:cNvPr>
              <p:cNvSpPr/>
              <p:nvPr/>
            </p:nvSpPr>
            <p:spPr>
              <a:xfrm>
                <a:off x="3134167" y="5130301"/>
                <a:ext cx="228081" cy="232265"/>
              </a:xfrm>
              <a:custGeom>
                <a:avLst/>
                <a:gdLst>
                  <a:gd name="connsiteX0" fmla="*/ 0 w 228081"/>
                  <a:gd name="connsiteY0" fmla="*/ 142718 h 232265"/>
                  <a:gd name="connsiteX1" fmla="*/ 119795 w 228081"/>
                  <a:gd name="connsiteY1" fmla="*/ 231740 h 232265"/>
                  <a:gd name="connsiteX2" fmla="*/ 228081 w 228081"/>
                  <a:gd name="connsiteY2" fmla="*/ 142581 h 232265"/>
                  <a:gd name="connsiteX3" fmla="*/ 201610 w 228081"/>
                  <a:gd name="connsiteY3" fmla="*/ 136161 h 232265"/>
                  <a:gd name="connsiteX4" fmla="*/ 167652 w 228081"/>
                  <a:gd name="connsiteY4" fmla="*/ 98606 h 232265"/>
                  <a:gd name="connsiteX5" fmla="*/ 168054 w 228081"/>
                  <a:gd name="connsiteY5" fmla="*/ 0 h 232265"/>
                  <a:gd name="connsiteX6" fmla="*/ 49877 w 228081"/>
                  <a:gd name="connsiteY6" fmla="*/ 26893 h 232265"/>
                  <a:gd name="connsiteX7" fmla="*/ 22044 w 228081"/>
                  <a:gd name="connsiteY7" fmla="*/ 137116 h 232265"/>
                  <a:gd name="connsiteX8" fmla="*/ 0 w 228081"/>
                  <a:gd name="connsiteY8" fmla="*/ 142718 h 23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081" h="232265">
                    <a:moveTo>
                      <a:pt x="0" y="142718"/>
                    </a:moveTo>
                    <a:cubicBezTo>
                      <a:pt x="531" y="142650"/>
                      <a:pt x="6413" y="240249"/>
                      <a:pt x="119795" y="231740"/>
                    </a:cubicBezTo>
                    <a:cubicBezTo>
                      <a:pt x="198279" y="225862"/>
                      <a:pt x="226269" y="142581"/>
                      <a:pt x="228081" y="142581"/>
                    </a:cubicBezTo>
                    <a:cubicBezTo>
                      <a:pt x="219608" y="140781"/>
                      <a:pt x="205356" y="138173"/>
                      <a:pt x="201610" y="136161"/>
                    </a:cubicBezTo>
                    <a:cubicBezTo>
                      <a:pt x="189243" y="129519"/>
                      <a:pt x="171636" y="122609"/>
                      <a:pt x="167652" y="98606"/>
                    </a:cubicBezTo>
                    <a:cubicBezTo>
                      <a:pt x="165358" y="84773"/>
                      <a:pt x="169251" y="13997"/>
                      <a:pt x="168054" y="0"/>
                    </a:cubicBezTo>
                    <a:lnTo>
                      <a:pt x="49877" y="26893"/>
                    </a:lnTo>
                    <a:cubicBezTo>
                      <a:pt x="51562" y="56455"/>
                      <a:pt x="63346" y="124987"/>
                      <a:pt x="22044" y="137116"/>
                    </a:cubicBezTo>
                    <a:cubicBezTo>
                      <a:pt x="15165" y="139121"/>
                      <a:pt x="7765" y="140968"/>
                      <a:pt x="0" y="142718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65BB1A5D-EB90-4A56-AB50-FFE576D74D8C}"/>
                  </a:ext>
                </a:extLst>
              </p:cNvPr>
              <p:cNvSpPr/>
              <p:nvPr/>
            </p:nvSpPr>
            <p:spPr>
              <a:xfrm>
                <a:off x="3112792" y="4932490"/>
                <a:ext cx="207902" cy="271228"/>
              </a:xfrm>
              <a:custGeom>
                <a:avLst/>
                <a:gdLst>
                  <a:gd name="connsiteX0" fmla="*/ 74570 w 207902"/>
                  <a:gd name="connsiteY0" fmla="*/ 270813 h 271228"/>
                  <a:gd name="connsiteX1" fmla="*/ 194735 w 207902"/>
                  <a:gd name="connsiteY1" fmla="*/ 190798 h 271228"/>
                  <a:gd name="connsiteX2" fmla="*/ 205108 w 207902"/>
                  <a:gd name="connsiteY2" fmla="*/ 133496 h 271228"/>
                  <a:gd name="connsiteX3" fmla="*/ 132803 w 207902"/>
                  <a:gd name="connsiteY3" fmla="*/ 1658 h 271228"/>
                  <a:gd name="connsiteX4" fmla="*/ 132803 w 207902"/>
                  <a:gd name="connsiteY4" fmla="*/ 1658 h 271228"/>
                  <a:gd name="connsiteX5" fmla="*/ 7510 w 207902"/>
                  <a:gd name="connsiteY5" fmla="*/ 97705 h 271228"/>
                  <a:gd name="connsiteX6" fmla="*/ 2916 w 207902"/>
                  <a:gd name="connsiteY6" fmla="*/ 123069 h 271228"/>
                  <a:gd name="connsiteX7" fmla="*/ 435 w 207902"/>
                  <a:gd name="connsiteY7" fmla="*/ 149477 h 271228"/>
                  <a:gd name="connsiteX8" fmla="*/ 10157 w 207902"/>
                  <a:gd name="connsiteY8" fmla="*/ 234553 h 271228"/>
                  <a:gd name="connsiteX9" fmla="*/ 74570 w 207902"/>
                  <a:gd name="connsiteY9" fmla="*/ 270813 h 27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7902" h="271228">
                    <a:moveTo>
                      <a:pt x="74570" y="270813"/>
                    </a:moveTo>
                    <a:cubicBezTo>
                      <a:pt x="122153" y="274486"/>
                      <a:pt x="183236" y="254293"/>
                      <a:pt x="194735" y="190798"/>
                    </a:cubicBezTo>
                    <a:lnTo>
                      <a:pt x="205108" y="133496"/>
                    </a:lnTo>
                    <a:cubicBezTo>
                      <a:pt x="216618" y="69999"/>
                      <a:pt x="192588" y="12487"/>
                      <a:pt x="132803" y="1658"/>
                    </a:cubicBezTo>
                    <a:lnTo>
                      <a:pt x="132803" y="1658"/>
                    </a:lnTo>
                    <a:cubicBezTo>
                      <a:pt x="73018" y="-9171"/>
                      <a:pt x="19009" y="34210"/>
                      <a:pt x="7510" y="97705"/>
                    </a:cubicBezTo>
                    <a:lnTo>
                      <a:pt x="2916" y="123069"/>
                    </a:lnTo>
                    <a:cubicBezTo>
                      <a:pt x="1488" y="131804"/>
                      <a:pt x="661" y="140627"/>
                      <a:pt x="435" y="149477"/>
                    </a:cubicBezTo>
                    <a:cubicBezTo>
                      <a:pt x="-334" y="172861"/>
                      <a:pt x="-1411" y="208427"/>
                      <a:pt x="10157" y="234553"/>
                    </a:cubicBezTo>
                    <a:cubicBezTo>
                      <a:pt x="21081" y="259227"/>
                      <a:pt x="44171" y="268467"/>
                      <a:pt x="74570" y="270813"/>
                    </a:cubicBez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61565F2B-2ACB-46CD-B9F0-0363943BB9BE}"/>
                  </a:ext>
                </a:extLst>
              </p:cNvPr>
              <p:cNvSpPr/>
              <p:nvPr/>
            </p:nvSpPr>
            <p:spPr>
              <a:xfrm>
                <a:off x="3109058" y="4902861"/>
                <a:ext cx="255683" cy="306779"/>
              </a:xfrm>
              <a:custGeom>
                <a:avLst/>
                <a:gdLst>
                  <a:gd name="connsiteX0" fmla="*/ 185015 w 255683"/>
                  <a:gd name="connsiteY0" fmla="*/ 28044 h 306779"/>
                  <a:gd name="connsiteX1" fmla="*/ 126756 w 255683"/>
                  <a:gd name="connsiteY1" fmla="*/ 18139 h 306779"/>
                  <a:gd name="connsiteX2" fmla="*/ 114289 w 255683"/>
                  <a:gd name="connsiteY2" fmla="*/ 2273 h 306779"/>
                  <a:gd name="connsiteX3" fmla="*/ 82572 w 255683"/>
                  <a:gd name="connsiteY3" fmla="*/ 17441 h 306779"/>
                  <a:gd name="connsiteX4" fmla="*/ 62962 w 255683"/>
                  <a:gd name="connsiteY4" fmla="*/ 1034 h 306779"/>
                  <a:gd name="connsiteX5" fmla="*/ 38396 w 255683"/>
                  <a:gd name="connsiteY5" fmla="*/ 27368 h 306779"/>
                  <a:gd name="connsiteX6" fmla="*/ 129 w 255683"/>
                  <a:gd name="connsiteY6" fmla="*/ 37455 h 306779"/>
                  <a:gd name="connsiteX7" fmla="*/ 16682 w 255683"/>
                  <a:gd name="connsiteY7" fmla="*/ 114720 h 306779"/>
                  <a:gd name="connsiteX8" fmla="*/ 48705 w 255683"/>
                  <a:gd name="connsiteY8" fmla="*/ 133739 h 306779"/>
                  <a:gd name="connsiteX9" fmla="*/ 69809 w 255683"/>
                  <a:gd name="connsiteY9" fmla="*/ 287210 h 306779"/>
                  <a:gd name="connsiteX10" fmla="*/ 187841 w 255683"/>
                  <a:gd name="connsiteY10" fmla="*/ 306274 h 306779"/>
                  <a:gd name="connsiteX11" fmla="*/ 207006 w 255683"/>
                  <a:gd name="connsiteY11" fmla="*/ 288868 h 306779"/>
                  <a:gd name="connsiteX12" fmla="*/ 249590 w 255683"/>
                  <a:gd name="connsiteY12" fmla="*/ 188441 h 306779"/>
                  <a:gd name="connsiteX13" fmla="*/ 185015 w 255683"/>
                  <a:gd name="connsiteY13" fmla="*/ 28044 h 30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5683" h="306779">
                    <a:moveTo>
                      <a:pt x="185015" y="28044"/>
                    </a:moveTo>
                    <a:cubicBezTo>
                      <a:pt x="166125" y="22155"/>
                      <a:pt x="146530" y="18825"/>
                      <a:pt x="126756" y="18139"/>
                    </a:cubicBezTo>
                    <a:cubicBezTo>
                      <a:pt x="124839" y="10592"/>
                      <a:pt x="120570" y="4724"/>
                      <a:pt x="114289" y="2273"/>
                    </a:cubicBezTo>
                    <a:cubicBezTo>
                      <a:pt x="103838" y="-1811"/>
                      <a:pt x="91067" y="4766"/>
                      <a:pt x="82572" y="17441"/>
                    </a:cubicBezTo>
                    <a:cubicBezTo>
                      <a:pt x="77846" y="10202"/>
                      <a:pt x="71447" y="3679"/>
                      <a:pt x="62962" y="1034"/>
                    </a:cubicBezTo>
                    <a:cubicBezTo>
                      <a:pt x="39559" y="-6254"/>
                      <a:pt x="38396" y="27368"/>
                      <a:pt x="38396" y="27368"/>
                    </a:cubicBezTo>
                    <a:cubicBezTo>
                      <a:pt x="38396" y="27368"/>
                      <a:pt x="1287" y="-9251"/>
                      <a:pt x="129" y="37455"/>
                    </a:cubicBezTo>
                    <a:cubicBezTo>
                      <a:pt x="-1275" y="93963"/>
                      <a:pt x="9106" y="110535"/>
                      <a:pt x="16682" y="114720"/>
                    </a:cubicBezTo>
                    <a:cubicBezTo>
                      <a:pt x="31645" y="122982"/>
                      <a:pt x="42784" y="121576"/>
                      <a:pt x="48705" y="133739"/>
                    </a:cubicBezTo>
                    <a:cubicBezTo>
                      <a:pt x="66635" y="170547"/>
                      <a:pt x="49063" y="274229"/>
                      <a:pt x="69809" y="287210"/>
                    </a:cubicBezTo>
                    <a:cubicBezTo>
                      <a:pt x="101595" y="307100"/>
                      <a:pt x="166698" y="307780"/>
                      <a:pt x="187841" y="306274"/>
                    </a:cubicBezTo>
                    <a:cubicBezTo>
                      <a:pt x="195971" y="305691"/>
                      <a:pt x="203577" y="296266"/>
                      <a:pt x="207006" y="288868"/>
                    </a:cubicBezTo>
                    <a:cubicBezTo>
                      <a:pt x="218074" y="264983"/>
                      <a:pt x="242733" y="210835"/>
                      <a:pt x="249590" y="188441"/>
                    </a:cubicBezTo>
                    <a:cubicBezTo>
                      <a:pt x="262275" y="147107"/>
                      <a:pt x="261320" y="52958"/>
                      <a:pt x="185015" y="28044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1E024F00-2869-4884-A28D-047D484B3E09}"/>
                  </a:ext>
                </a:extLst>
              </p:cNvPr>
              <p:cNvSpPr/>
              <p:nvPr/>
            </p:nvSpPr>
            <p:spPr>
              <a:xfrm>
                <a:off x="3148882" y="5086270"/>
                <a:ext cx="45098" cy="68463"/>
              </a:xfrm>
              <a:custGeom>
                <a:avLst/>
                <a:gdLst>
                  <a:gd name="connsiteX0" fmla="*/ 15783 w 45098"/>
                  <a:gd name="connsiteY0" fmla="*/ 66756 h 68463"/>
                  <a:gd name="connsiteX1" fmla="*/ 44894 w 45098"/>
                  <a:gd name="connsiteY1" fmla="*/ 25156 h 68463"/>
                  <a:gd name="connsiteX2" fmla="*/ 8566 w 45098"/>
                  <a:gd name="connsiteY2" fmla="*/ 284 h 68463"/>
                  <a:gd name="connsiteX3" fmla="*/ 443 w 45098"/>
                  <a:gd name="connsiteY3" fmla="*/ 13610 h 68463"/>
                  <a:gd name="connsiteX4" fmla="*/ 0 w 45098"/>
                  <a:gd name="connsiteY4" fmla="*/ 68463 h 6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98" h="68463">
                    <a:moveTo>
                      <a:pt x="15783" y="66756"/>
                    </a:moveTo>
                    <a:cubicBezTo>
                      <a:pt x="34149" y="64765"/>
                      <a:pt x="46882" y="43512"/>
                      <a:pt x="44894" y="25156"/>
                    </a:cubicBezTo>
                    <a:cubicBezTo>
                      <a:pt x="42905" y="6800"/>
                      <a:pt x="26922" y="-1707"/>
                      <a:pt x="8566" y="284"/>
                    </a:cubicBezTo>
                    <a:lnTo>
                      <a:pt x="443" y="13610"/>
                    </a:lnTo>
                    <a:lnTo>
                      <a:pt x="0" y="68463"/>
                    </a:lnTo>
                    <a:close/>
                  </a:path>
                </a:pathLst>
              </a:custGeom>
              <a:solidFill>
                <a:srgbClr val="FAA896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7B0078B1-855F-43C5-A8C2-7C84BCEC329D}"/>
                  </a:ext>
                </a:extLst>
              </p:cNvPr>
              <p:cNvSpPr/>
              <p:nvPr/>
            </p:nvSpPr>
            <p:spPr>
              <a:xfrm>
                <a:off x="3471293" y="5826130"/>
                <a:ext cx="563" cy="4875"/>
              </a:xfrm>
              <a:custGeom>
                <a:avLst/>
                <a:gdLst>
                  <a:gd name="connsiteX0" fmla="*/ 0 w 563"/>
                  <a:gd name="connsiteY0" fmla="*/ 4844 h 4875"/>
                  <a:gd name="connsiteX1" fmla="*/ 563 w 563"/>
                  <a:gd name="connsiteY1" fmla="*/ 4875 h 4875"/>
                  <a:gd name="connsiteX2" fmla="*/ 0 w 563"/>
                  <a:gd name="connsiteY2" fmla="*/ 4844 h 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" h="4875">
                    <a:moveTo>
                      <a:pt x="0" y="4844"/>
                    </a:moveTo>
                    <a:lnTo>
                      <a:pt x="563" y="4875"/>
                    </a:lnTo>
                    <a:cubicBezTo>
                      <a:pt x="563" y="4875"/>
                      <a:pt x="147" y="-6073"/>
                      <a:pt x="0" y="4844"/>
                    </a:cubicBezTo>
                    <a:close/>
                  </a:path>
                </a:pathLst>
              </a:custGeom>
              <a:solidFill>
                <a:srgbClr val="333333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3E9067B0-434D-48BF-9892-959E3BDAF55B}"/>
                  </a:ext>
                </a:extLst>
              </p:cNvPr>
              <p:cNvSpPr/>
              <p:nvPr/>
            </p:nvSpPr>
            <p:spPr>
              <a:xfrm>
                <a:off x="2962066" y="5267742"/>
                <a:ext cx="553056" cy="577857"/>
              </a:xfrm>
              <a:custGeom>
                <a:avLst/>
                <a:gdLst>
                  <a:gd name="connsiteX0" fmla="*/ 9097 w 553056"/>
                  <a:gd name="connsiteY0" fmla="*/ 221234 h 577857"/>
                  <a:gd name="connsiteX1" fmla="*/ 33558 w 553056"/>
                  <a:gd name="connsiteY1" fmla="*/ 577858 h 577857"/>
                  <a:gd name="connsiteX2" fmla="*/ 508419 w 553056"/>
                  <a:gd name="connsiteY2" fmla="*/ 577858 h 577857"/>
                  <a:gd name="connsiteX3" fmla="*/ 533324 w 553056"/>
                  <a:gd name="connsiteY3" fmla="*/ 235107 h 577857"/>
                  <a:gd name="connsiteX4" fmla="*/ 548114 w 553056"/>
                  <a:gd name="connsiteY4" fmla="*/ 78330 h 577857"/>
                  <a:gd name="connsiteX5" fmla="*/ 420409 w 553056"/>
                  <a:gd name="connsiteY5" fmla="*/ 6034 h 577857"/>
                  <a:gd name="connsiteX6" fmla="*/ 378535 w 553056"/>
                  <a:gd name="connsiteY6" fmla="*/ 0 h 577857"/>
                  <a:gd name="connsiteX7" fmla="*/ 195693 w 553056"/>
                  <a:gd name="connsiteY7" fmla="*/ 0 h 577857"/>
                  <a:gd name="connsiteX8" fmla="*/ 44526 w 553056"/>
                  <a:gd name="connsiteY8" fmla="*/ 33482 h 577857"/>
                  <a:gd name="connsiteX9" fmla="*/ 9097 w 553056"/>
                  <a:gd name="connsiteY9" fmla="*/ 221234 h 577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3056" h="577857">
                    <a:moveTo>
                      <a:pt x="9097" y="221234"/>
                    </a:moveTo>
                    <a:cubicBezTo>
                      <a:pt x="12680" y="263334"/>
                      <a:pt x="30113" y="526000"/>
                      <a:pt x="33558" y="577858"/>
                    </a:cubicBezTo>
                    <a:lnTo>
                      <a:pt x="508419" y="577858"/>
                    </a:lnTo>
                    <a:cubicBezTo>
                      <a:pt x="511113" y="531086"/>
                      <a:pt x="523137" y="326567"/>
                      <a:pt x="533324" y="235107"/>
                    </a:cubicBezTo>
                    <a:cubicBezTo>
                      <a:pt x="543021" y="147829"/>
                      <a:pt x="562073" y="104130"/>
                      <a:pt x="548114" y="78330"/>
                    </a:cubicBezTo>
                    <a:cubicBezTo>
                      <a:pt x="525292" y="36159"/>
                      <a:pt x="462945" y="11791"/>
                      <a:pt x="420409" y="6034"/>
                    </a:cubicBezTo>
                    <a:cubicBezTo>
                      <a:pt x="394452" y="2520"/>
                      <a:pt x="389114" y="0"/>
                      <a:pt x="378535" y="0"/>
                    </a:cubicBezTo>
                    <a:lnTo>
                      <a:pt x="195693" y="0"/>
                    </a:lnTo>
                    <a:cubicBezTo>
                      <a:pt x="178307" y="0"/>
                      <a:pt x="67283" y="16752"/>
                      <a:pt x="44526" y="33482"/>
                    </a:cubicBezTo>
                    <a:cubicBezTo>
                      <a:pt x="-18471" y="79799"/>
                      <a:pt x="1491" y="132015"/>
                      <a:pt x="9097" y="221234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1BE6EB9B-F771-418B-89C1-7E467C9B5964}"/>
                  </a:ext>
                </a:extLst>
              </p:cNvPr>
              <p:cNvSpPr/>
              <p:nvPr/>
            </p:nvSpPr>
            <p:spPr>
              <a:xfrm>
                <a:off x="3349270" y="5351871"/>
                <a:ext cx="309283" cy="490979"/>
              </a:xfrm>
              <a:custGeom>
                <a:avLst/>
                <a:gdLst>
                  <a:gd name="connsiteX0" fmla="*/ 222596 w 309283"/>
                  <a:gd name="connsiteY0" fmla="*/ 490979 h 490979"/>
                  <a:gd name="connsiteX1" fmla="*/ 309283 w 309283"/>
                  <a:gd name="connsiteY1" fmla="*/ 404292 h 490979"/>
                  <a:gd name="connsiteX2" fmla="*/ 303945 w 309283"/>
                  <a:gd name="connsiteY2" fmla="*/ 374292 h 490979"/>
                  <a:gd name="connsiteX3" fmla="*/ 162110 w 309283"/>
                  <a:gd name="connsiteY3" fmla="*/ 0 h 490979"/>
                  <a:gd name="connsiteX4" fmla="*/ 0 w 309283"/>
                  <a:gd name="connsiteY4" fmla="*/ 65689 h 490979"/>
                  <a:gd name="connsiteX5" fmla="*/ 92761 w 309283"/>
                  <a:gd name="connsiteY5" fmla="*/ 314565 h 490979"/>
                  <a:gd name="connsiteX6" fmla="*/ 33206 w 309283"/>
                  <a:gd name="connsiteY6" fmla="*/ 308096 h 490979"/>
                  <a:gd name="connsiteX7" fmla="*/ 14472 w 309283"/>
                  <a:gd name="connsiteY7" fmla="*/ 480471 h 490979"/>
                  <a:gd name="connsiteX8" fmla="*/ 213217 w 309283"/>
                  <a:gd name="connsiteY8" fmla="*/ 490470 h 490979"/>
                  <a:gd name="connsiteX9" fmla="*/ 222596 w 309283"/>
                  <a:gd name="connsiteY9" fmla="*/ 490979 h 49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83" h="490979">
                    <a:moveTo>
                      <a:pt x="222596" y="490979"/>
                    </a:moveTo>
                    <a:cubicBezTo>
                      <a:pt x="270470" y="490979"/>
                      <a:pt x="309283" y="452168"/>
                      <a:pt x="309283" y="404292"/>
                    </a:cubicBezTo>
                    <a:cubicBezTo>
                      <a:pt x="309283" y="394056"/>
                      <a:pt x="307471" y="383898"/>
                      <a:pt x="303945" y="374292"/>
                    </a:cubicBezTo>
                    <a:cubicBezTo>
                      <a:pt x="299047" y="360987"/>
                      <a:pt x="184027" y="56437"/>
                      <a:pt x="162110" y="0"/>
                    </a:cubicBezTo>
                    <a:lnTo>
                      <a:pt x="0" y="65689"/>
                    </a:lnTo>
                    <a:cubicBezTo>
                      <a:pt x="12317" y="97421"/>
                      <a:pt x="56910" y="217684"/>
                      <a:pt x="92761" y="314565"/>
                    </a:cubicBezTo>
                    <a:lnTo>
                      <a:pt x="33206" y="308096"/>
                    </a:lnTo>
                    <a:lnTo>
                      <a:pt x="14472" y="480471"/>
                    </a:lnTo>
                    <a:lnTo>
                      <a:pt x="213217" y="490470"/>
                    </a:lnTo>
                    <a:cubicBezTo>
                      <a:pt x="216327" y="490808"/>
                      <a:pt x="219461" y="490979"/>
                      <a:pt x="222596" y="490979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815C1519-A88D-4D5F-B8E4-F37A1520DC3C}"/>
                  </a:ext>
                </a:extLst>
              </p:cNvPr>
              <p:cNvSpPr/>
              <p:nvPr/>
            </p:nvSpPr>
            <p:spPr>
              <a:xfrm rot="16317600">
                <a:off x="3304526" y="5673574"/>
                <a:ext cx="341139" cy="3156"/>
              </a:xfrm>
              <a:custGeom>
                <a:avLst/>
                <a:gdLst>
                  <a:gd name="connsiteX0" fmla="*/ 0 w 341139"/>
                  <a:gd name="connsiteY0" fmla="*/ 0 h 3156"/>
                  <a:gd name="connsiteX1" fmla="*/ 341140 w 341139"/>
                  <a:gd name="connsiteY1" fmla="*/ 0 h 3156"/>
                  <a:gd name="connsiteX2" fmla="*/ 341140 w 341139"/>
                  <a:gd name="connsiteY2" fmla="*/ 3157 h 3156"/>
                  <a:gd name="connsiteX3" fmla="*/ 0 w 341139"/>
                  <a:gd name="connsiteY3" fmla="*/ 3157 h 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139" h="3156">
                    <a:moveTo>
                      <a:pt x="0" y="0"/>
                    </a:moveTo>
                    <a:lnTo>
                      <a:pt x="341140" y="0"/>
                    </a:lnTo>
                    <a:lnTo>
                      <a:pt x="341140" y="3157"/>
                    </a:lnTo>
                    <a:lnTo>
                      <a:pt x="0" y="3157"/>
                    </a:ln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A22AD77C-D8AD-486C-8560-6E37418EF10E}"/>
                  </a:ext>
                </a:extLst>
              </p:cNvPr>
              <p:cNvSpPr/>
              <p:nvPr/>
            </p:nvSpPr>
            <p:spPr>
              <a:xfrm>
                <a:off x="2815787" y="5350531"/>
                <a:ext cx="309288" cy="492318"/>
              </a:xfrm>
              <a:custGeom>
                <a:avLst/>
                <a:gdLst>
                  <a:gd name="connsiteX0" fmla="*/ 86688 w 309288"/>
                  <a:gd name="connsiteY0" fmla="*/ 492319 h 492318"/>
                  <a:gd name="connsiteX1" fmla="*/ 0 w 309288"/>
                  <a:gd name="connsiteY1" fmla="*/ 405631 h 492318"/>
                  <a:gd name="connsiteX2" fmla="*/ 5356 w 309288"/>
                  <a:gd name="connsiteY2" fmla="*/ 375633 h 492318"/>
                  <a:gd name="connsiteX3" fmla="*/ 151982 w 309288"/>
                  <a:gd name="connsiteY3" fmla="*/ 0 h 492318"/>
                  <a:gd name="connsiteX4" fmla="*/ 309288 w 309288"/>
                  <a:gd name="connsiteY4" fmla="*/ 67031 h 492318"/>
                  <a:gd name="connsiteX5" fmla="*/ 216540 w 309288"/>
                  <a:gd name="connsiteY5" fmla="*/ 315907 h 492318"/>
                  <a:gd name="connsiteX6" fmla="*/ 276073 w 309288"/>
                  <a:gd name="connsiteY6" fmla="*/ 309438 h 492318"/>
                  <a:gd name="connsiteX7" fmla="*/ 294811 w 309288"/>
                  <a:gd name="connsiteY7" fmla="*/ 481813 h 492318"/>
                  <a:gd name="connsiteX8" fmla="*/ 96066 w 309288"/>
                  <a:gd name="connsiteY8" fmla="*/ 491812 h 492318"/>
                  <a:gd name="connsiteX9" fmla="*/ 86688 w 309288"/>
                  <a:gd name="connsiteY9" fmla="*/ 492319 h 49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88" h="492318">
                    <a:moveTo>
                      <a:pt x="86688" y="492319"/>
                    </a:moveTo>
                    <a:cubicBezTo>
                      <a:pt x="38811" y="492319"/>
                      <a:pt x="0" y="453508"/>
                      <a:pt x="0" y="405631"/>
                    </a:cubicBezTo>
                    <a:cubicBezTo>
                      <a:pt x="0" y="395395"/>
                      <a:pt x="1812" y="385238"/>
                      <a:pt x="5356" y="375633"/>
                    </a:cubicBezTo>
                    <a:cubicBezTo>
                      <a:pt x="10253" y="362329"/>
                      <a:pt x="130090" y="56433"/>
                      <a:pt x="151982" y="0"/>
                    </a:cubicBezTo>
                    <a:lnTo>
                      <a:pt x="309288" y="67031"/>
                    </a:lnTo>
                    <a:cubicBezTo>
                      <a:pt x="296978" y="98762"/>
                      <a:pt x="252373" y="219025"/>
                      <a:pt x="216540" y="315907"/>
                    </a:cubicBezTo>
                    <a:lnTo>
                      <a:pt x="276073" y="309438"/>
                    </a:lnTo>
                    <a:lnTo>
                      <a:pt x="294811" y="481813"/>
                    </a:lnTo>
                    <a:lnTo>
                      <a:pt x="96066" y="491812"/>
                    </a:lnTo>
                    <a:cubicBezTo>
                      <a:pt x="92952" y="492150"/>
                      <a:pt x="89820" y="492319"/>
                      <a:pt x="86688" y="492319"/>
                    </a:cubicBezTo>
                    <a:close/>
                  </a:path>
                </a:pathLst>
              </a:custGeom>
              <a:solidFill>
                <a:srgbClr val="146BE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BC2C8D19-FFE5-43FD-9688-EE54DB97DC6A}"/>
                  </a:ext>
                </a:extLst>
              </p:cNvPr>
              <p:cNvSpPr/>
              <p:nvPr/>
            </p:nvSpPr>
            <p:spPr>
              <a:xfrm>
                <a:off x="3030222" y="5510256"/>
                <a:ext cx="45556" cy="135965"/>
              </a:xfrm>
              <a:custGeom>
                <a:avLst/>
                <a:gdLst>
                  <a:gd name="connsiteX0" fmla="*/ 1732 w 45556"/>
                  <a:gd name="connsiteY0" fmla="*/ 135965 h 135965"/>
                  <a:gd name="connsiteX1" fmla="*/ 1208 w 45556"/>
                  <a:gd name="connsiteY1" fmla="*/ 135884 h 135965"/>
                  <a:gd name="connsiteX2" fmla="*/ 81 w 45556"/>
                  <a:gd name="connsiteY2" fmla="*/ 133710 h 135965"/>
                  <a:gd name="connsiteX3" fmla="*/ 81 w 45556"/>
                  <a:gd name="connsiteY3" fmla="*/ 133707 h 135965"/>
                  <a:gd name="connsiteX4" fmla="*/ 42169 w 45556"/>
                  <a:gd name="connsiteY4" fmla="*/ 1210 h 135965"/>
                  <a:gd name="connsiteX5" fmla="*/ 44346 w 45556"/>
                  <a:gd name="connsiteY5" fmla="*/ 81 h 135965"/>
                  <a:gd name="connsiteX6" fmla="*/ 45475 w 45556"/>
                  <a:gd name="connsiteY6" fmla="*/ 2258 h 135965"/>
                  <a:gd name="connsiteX7" fmla="*/ 3385 w 45556"/>
                  <a:gd name="connsiteY7" fmla="*/ 134758 h 135965"/>
                  <a:gd name="connsiteX8" fmla="*/ 1732 w 45556"/>
                  <a:gd name="connsiteY8" fmla="*/ 135965 h 1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56" h="135965">
                    <a:moveTo>
                      <a:pt x="1732" y="135965"/>
                    </a:moveTo>
                    <a:cubicBezTo>
                      <a:pt x="1553" y="135965"/>
                      <a:pt x="1377" y="135938"/>
                      <a:pt x="1208" y="135884"/>
                    </a:cubicBezTo>
                    <a:cubicBezTo>
                      <a:pt x="297" y="135595"/>
                      <a:pt x="-207" y="134623"/>
                      <a:pt x="81" y="133710"/>
                    </a:cubicBezTo>
                    <a:cubicBezTo>
                      <a:pt x="81" y="133710"/>
                      <a:pt x="81" y="133707"/>
                      <a:pt x="81" y="133707"/>
                    </a:cubicBezTo>
                    <a:lnTo>
                      <a:pt x="42169" y="1210"/>
                    </a:lnTo>
                    <a:cubicBezTo>
                      <a:pt x="42458" y="297"/>
                      <a:pt x="43433" y="-208"/>
                      <a:pt x="44346" y="81"/>
                    </a:cubicBezTo>
                    <a:cubicBezTo>
                      <a:pt x="45259" y="370"/>
                      <a:pt x="45764" y="1345"/>
                      <a:pt x="45475" y="2258"/>
                    </a:cubicBezTo>
                    <a:lnTo>
                      <a:pt x="3385" y="134758"/>
                    </a:lnTo>
                    <a:cubicBezTo>
                      <a:pt x="3155" y="135478"/>
                      <a:pt x="2486" y="135965"/>
                      <a:pt x="1732" y="135965"/>
                    </a:cubicBezTo>
                    <a:close/>
                  </a:path>
                </a:pathLst>
              </a:custGeom>
              <a:solidFill>
                <a:srgbClr val="0C0C0C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E60FF56C-8E9D-4DCA-A441-E68EC8B0694D}"/>
                  </a:ext>
                </a:extLst>
              </p:cNvPr>
              <p:cNvSpPr/>
              <p:nvPr/>
            </p:nvSpPr>
            <p:spPr>
              <a:xfrm>
                <a:off x="2695100" y="6692777"/>
                <a:ext cx="218830" cy="160528"/>
              </a:xfrm>
              <a:custGeom>
                <a:avLst/>
                <a:gdLst>
                  <a:gd name="connsiteX0" fmla="*/ 208695 w 218830"/>
                  <a:gd name="connsiteY0" fmla="*/ 0 h 160528"/>
                  <a:gd name="connsiteX1" fmla="*/ 218830 w 218830"/>
                  <a:gd name="connsiteY1" fmla="*/ 159490 h 160528"/>
                  <a:gd name="connsiteX2" fmla="*/ 1019 w 218830"/>
                  <a:gd name="connsiteY2" fmla="*/ 160529 h 160528"/>
                  <a:gd name="connsiteX3" fmla="*/ 40966 w 218830"/>
                  <a:gd name="connsiteY3" fmla="*/ 103405 h 160528"/>
                  <a:gd name="connsiteX4" fmla="*/ 82082 w 218830"/>
                  <a:gd name="connsiteY4" fmla="*/ 22556 h 1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30" h="160528">
                    <a:moveTo>
                      <a:pt x="208695" y="0"/>
                    </a:moveTo>
                    <a:lnTo>
                      <a:pt x="218830" y="159490"/>
                    </a:lnTo>
                    <a:lnTo>
                      <a:pt x="1019" y="160529"/>
                    </a:lnTo>
                    <a:cubicBezTo>
                      <a:pt x="1019" y="160529"/>
                      <a:pt x="-10079" y="120496"/>
                      <a:pt x="40966" y="103405"/>
                    </a:cubicBezTo>
                    <a:cubicBezTo>
                      <a:pt x="69346" y="93904"/>
                      <a:pt x="87873" y="61964"/>
                      <a:pt x="82082" y="22556"/>
                    </a:cubicBezTo>
                    <a:close/>
                  </a:path>
                </a:pathLst>
              </a:custGeom>
              <a:solidFill>
                <a:srgbClr val="38383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A1FA00A3-D441-4281-828E-B1EE11B9FCF0}"/>
                  </a:ext>
                </a:extLst>
              </p:cNvPr>
              <p:cNvSpPr/>
              <p:nvPr/>
            </p:nvSpPr>
            <p:spPr>
              <a:xfrm>
                <a:off x="2695100" y="6692777"/>
                <a:ext cx="218830" cy="160528"/>
              </a:xfrm>
              <a:custGeom>
                <a:avLst/>
                <a:gdLst>
                  <a:gd name="connsiteX0" fmla="*/ 208695 w 218830"/>
                  <a:gd name="connsiteY0" fmla="*/ 0 h 160528"/>
                  <a:gd name="connsiteX1" fmla="*/ 218830 w 218830"/>
                  <a:gd name="connsiteY1" fmla="*/ 159490 h 160528"/>
                  <a:gd name="connsiteX2" fmla="*/ 1019 w 218830"/>
                  <a:gd name="connsiteY2" fmla="*/ 160529 h 160528"/>
                  <a:gd name="connsiteX3" fmla="*/ 40966 w 218830"/>
                  <a:gd name="connsiteY3" fmla="*/ 103405 h 160528"/>
                  <a:gd name="connsiteX4" fmla="*/ 82082 w 218830"/>
                  <a:gd name="connsiteY4" fmla="*/ 22556 h 1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30" h="160528">
                    <a:moveTo>
                      <a:pt x="208695" y="0"/>
                    </a:moveTo>
                    <a:lnTo>
                      <a:pt x="218830" y="159490"/>
                    </a:lnTo>
                    <a:lnTo>
                      <a:pt x="1019" y="160529"/>
                    </a:lnTo>
                    <a:cubicBezTo>
                      <a:pt x="1019" y="160529"/>
                      <a:pt x="-10079" y="120496"/>
                      <a:pt x="40966" y="103405"/>
                    </a:cubicBezTo>
                    <a:cubicBezTo>
                      <a:pt x="69346" y="93904"/>
                      <a:pt x="87873" y="61964"/>
                      <a:pt x="82082" y="22556"/>
                    </a:cubicBezTo>
                    <a:close/>
                  </a:path>
                </a:pathLst>
              </a:custGeom>
              <a:solidFill>
                <a:srgbClr val="070707">
                  <a:alpha val="17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B24ECA60-302D-43AD-AFE7-A78234540A61}"/>
                  </a:ext>
                </a:extLst>
              </p:cNvPr>
              <p:cNvSpPr/>
              <p:nvPr/>
            </p:nvSpPr>
            <p:spPr>
              <a:xfrm>
                <a:off x="2939979" y="6692777"/>
                <a:ext cx="239111" cy="160528"/>
              </a:xfrm>
              <a:custGeom>
                <a:avLst/>
                <a:gdLst>
                  <a:gd name="connsiteX0" fmla="*/ 199105 w 239111"/>
                  <a:gd name="connsiteY0" fmla="*/ 0 h 160528"/>
                  <a:gd name="connsiteX1" fmla="*/ 239111 w 239111"/>
                  <a:gd name="connsiteY1" fmla="*/ 120354 h 160528"/>
                  <a:gd name="connsiteX2" fmla="*/ 87072 w 239111"/>
                  <a:gd name="connsiteY2" fmla="*/ 160117 h 160528"/>
                  <a:gd name="connsiteX3" fmla="*/ 1019 w 239111"/>
                  <a:gd name="connsiteY3" fmla="*/ 160529 h 160528"/>
                  <a:gd name="connsiteX4" fmla="*/ 40966 w 239111"/>
                  <a:gd name="connsiteY4" fmla="*/ 103405 h 160528"/>
                  <a:gd name="connsiteX5" fmla="*/ 72492 w 239111"/>
                  <a:gd name="connsiteY5" fmla="*/ 22556 h 1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111" h="160528">
                    <a:moveTo>
                      <a:pt x="199105" y="0"/>
                    </a:moveTo>
                    <a:lnTo>
                      <a:pt x="239111" y="120354"/>
                    </a:lnTo>
                    <a:lnTo>
                      <a:pt x="87072" y="160117"/>
                    </a:lnTo>
                    <a:lnTo>
                      <a:pt x="1019" y="160529"/>
                    </a:lnTo>
                    <a:cubicBezTo>
                      <a:pt x="1019" y="160529"/>
                      <a:pt x="-10079" y="120496"/>
                      <a:pt x="40966" y="103405"/>
                    </a:cubicBezTo>
                    <a:cubicBezTo>
                      <a:pt x="69346" y="93904"/>
                      <a:pt x="78281" y="61964"/>
                      <a:pt x="72492" y="22556"/>
                    </a:cubicBezTo>
                    <a:close/>
                  </a:path>
                </a:pathLst>
              </a:custGeom>
              <a:solidFill>
                <a:srgbClr val="38383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D05EFBAB-178B-4AC8-9D5A-380F9A3AD1B2}"/>
                  </a:ext>
                </a:extLst>
              </p:cNvPr>
              <p:cNvSpPr/>
              <p:nvPr/>
            </p:nvSpPr>
            <p:spPr>
              <a:xfrm>
                <a:off x="2737038" y="5918084"/>
                <a:ext cx="417116" cy="870721"/>
              </a:xfrm>
              <a:custGeom>
                <a:avLst/>
                <a:gdLst>
                  <a:gd name="connsiteX0" fmla="*/ 417116 w 417116"/>
                  <a:gd name="connsiteY0" fmla="*/ 55867 h 870721"/>
                  <a:gd name="connsiteX1" fmla="*/ 189326 w 417116"/>
                  <a:gd name="connsiteY1" fmla="*/ 870722 h 870721"/>
                  <a:gd name="connsiteX2" fmla="*/ 0 w 417116"/>
                  <a:gd name="connsiteY2" fmla="*/ 820382 h 870721"/>
                  <a:gd name="connsiteX3" fmla="*/ 207007 w 417116"/>
                  <a:gd name="connsiteY3" fmla="*/ 0 h 870721"/>
                  <a:gd name="connsiteX4" fmla="*/ 417116 w 417116"/>
                  <a:gd name="connsiteY4" fmla="*/ 55867 h 8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116" h="870721">
                    <a:moveTo>
                      <a:pt x="417116" y="55867"/>
                    </a:moveTo>
                    <a:lnTo>
                      <a:pt x="189326" y="870722"/>
                    </a:lnTo>
                    <a:lnTo>
                      <a:pt x="0" y="820382"/>
                    </a:lnTo>
                    <a:lnTo>
                      <a:pt x="207007" y="0"/>
                    </a:lnTo>
                    <a:lnTo>
                      <a:pt x="417116" y="55867"/>
                    </a:ln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C9EAA864-9FDE-4703-A38F-9E538187B0FE}"/>
                  </a:ext>
                </a:extLst>
              </p:cNvPr>
              <p:cNvSpPr/>
              <p:nvPr/>
            </p:nvSpPr>
            <p:spPr>
              <a:xfrm>
                <a:off x="2737038" y="5918084"/>
                <a:ext cx="417116" cy="870721"/>
              </a:xfrm>
              <a:custGeom>
                <a:avLst/>
                <a:gdLst>
                  <a:gd name="connsiteX0" fmla="*/ 417116 w 417116"/>
                  <a:gd name="connsiteY0" fmla="*/ 55867 h 870721"/>
                  <a:gd name="connsiteX1" fmla="*/ 189326 w 417116"/>
                  <a:gd name="connsiteY1" fmla="*/ 870722 h 870721"/>
                  <a:gd name="connsiteX2" fmla="*/ 0 w 417116"/>
                  <a:gd name="connsiteY2" fmla="*/ 820382 h 870721"/>
                  <a:gd name="connsiteX3" fmla="*/ 207007 w 417116"/>
                  <a:gd name="connsiteY3" fmla="*/ 0 h 870721"/>
                  <a:gd name="connsiteX4" fmla="*/ 417116 w 417116"/>
                  <a:gd name="connsiteY4" fmla="*/ 55867 h 8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116" h="870721">
                    <a:moveTo>
                      <a:pt x="417116" y="55867"/>
                    </a:moveTo>
                    <a:lnTo>
                      <a:pt x="189326" y="870722"/>
                    </a:lnTo>
                    <a:lnTo>
                      <a:pt x="0" y="820382"/>
                    </a:lnTo>
                    <a:lnTo>
                      <a:pt x="207007" y="0"/>
                    </a:lnTo>
                    <a:lnTo>
                      <a:pt x="417116" y="55867"/>
                    </a:lnTo>
                    <a:close/>
                  </a:path>
                </a:pathLst>
              </a:custGeom>
              <a:solidFill>
                <a:srgbClr val="38383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CA7512ED-051E-470C-8213-9B042B6BA542}"/>
                  </a:ext>
                </a:extLst>
              </p:cNvPr>
              <p:cNvSpPr/>
              <p:nvPr/>
            </p:nvSpPr>
            <p:spPr>
              <a:xfrm>
                <a:off x="2737038" y="5918084"/>
                <a:ext cx="417116" cy="870721"/>
              </a:xfrm>
              <a:custGeom>
                <a:avLst/>
                <a:gdLst>
                  <a:gd name="connsiteX0" fmla="*/ 417116 w 417116"/>
                  <a:gd name="connsiteY0" fmla="*/ 55867 h 870721"/>
                  <a:gd name="connsiteX1" fmla="*/ 189326 w 417116"/>
                  <a:gd name="connsiteY1" fmla="*/ 870722 h 870721"/>
                  <a:gd name="connsiteX2" fmla="*/ 0 w 417116"/>
                  <a:gd name="connsiteY2" fmla="*/ 820382 h 870721"/>
                  <a:gd name="connsiteX3" fmla="*/ 207007 w 417116"/>
                  <a:gd name="connsiteY3" fmla="*/ 0 h 870721"/>
                  <a:gd name="connsiteX4" fmla="*/ 417116 w 417116"/>
                  <a:gd name="connsiteY4" fmla="*/ 55867 h 8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116" h="870721">
                    <a:moveTo>
                      <a:pt x="417116" y="55867"/>
                    </a:moveTo>
                    <a:lnTo>
                      <a:pt x="189326" y="870722"/>
                    </a:lnTo>
                    <a:lnTo>
                      <a:pt x="0" y="820382"/>
                    </a:lnTo>
                    <a:lnTo>
                      <a:pt x="207007" y="0"/>
                    </a:lnTo>
                    <a:lnTo>
                      <a:pt x="417116" y="55867"/>
                    </a:ln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228BFE4F-1EBF-48E8-948C-66527EA97165}"/>
                  </a:ext>
                </a:extLst>
              </p:cNvPr>
              <p:cNvSpPr/>
              <p:nvPr/>
            </p:nvSpPr>
            <p:spPr>
              <a:xfrm>
                <a:off x="2713951" y="5843847"/>
                <a:ext cx="758248" cy="945314"/>
              </a:xfrm>
              <a:custGeom>
                <a:avLst/>
                <a:gdLst>
                  <a:gd name="connsiteX0" fmla="*/ 119205 w 758248"/>
                  <a:gd name="connsiteY0" fmla="*/ 1220 h 945314"/>
                  <a:gd name="connsiteX1" fmla="*/ 0 w 758248"/>
                  <a:gd name="connsiteY1" fmla="*/ 120873 h 945314"/>
                  <a:gd name="connsiteX2" fmla="*/ 3 w 758248"/>
                  <a:gd name="connsiteY2" fmla="*/ 121600 h 945314"/>
                  <a:gd name="connsiteX3" fmla="*/ 3 w 758248"/>
                  <a:gd name="connsiteY3" fmla="*/ 121600 h 945314"/>
                  <a:gd name="connsiteX4" fmla="*/ 14069 w 758248"/>
                  <a:gd name="connsiteY4" fmla="*/ 176882 h 945314"/>
                  <a:gd name="connsiteX5" fmla="*/ 281830 w 758248"/>
                  <a:gd name="connsiteY5" fmla="*/ 945315 h 945314"/>
                  <a:gd name="connsiteX6" fmla="*/ 467939 w 758248"/>
                  <a:gd name="connsiteY6" fmla="*/ 884146 h 945314"/>
                  <a:gd name="connsiteX7" fmla="*/ 268844 w 758248"/>
                  <a:gd name="connsiteY7" fmla="*/ 240088 h 945314"/>
                  <a:gd name="connsiteX8" fmla="*/ 634511 w 758248"/>
                  <a:gd name="connsiteY8" fmla="*/ 240088 h 945314"/>
                  <a:gd name="connsiteX9" fmla="*/ 756339 w 758248"/>
                  <a:gd name="connsiteY9" fmla="*/ 120180 h 945314"/>
                  <a:gd name="connsiteX10" fmla="*/ 758249 w 758248"/>
                  <a:gd name="connsiteY10" fmla="*/ 0 h 94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8248" h="945314">
                    <a:moveTo>
                      <a:pt x="119205" y="1220"/>
                    </a:moveTo>
                    <a:cubicBezTo>
                      <a:pt x="53247" y="1344"/>
                      <a:pt x="-125" y="54914"/>
                      <a:pt x="0" y="120873"/>
                    </a:cubicBezTo>
                    <a:cubicBezTo>
                      <a:pt x="0" y="121115"/>
                      <a:pt x="0" y="121358"/>
                      <a:pt x="3" y="121600"/>
                    </a:cubicBezTo>
                    <a:lnTo>
                      <a:pt x="3" y="121600"/>
                    </a:lnTo>
                    <a:cubicBezTo>
                      <a:pt x="137" y="140896"/>
                      <a:pt x="4964" y="159867"/>
                      <a:pt x="14069" y="176882"/>
                    </a:cubicBezTo>
                    <a:lnTo>
                      <a:pt x="281830" y="945315"/>
                    </a:lnTo>
                    <a:lnTo>
                      <a:pt x="467939" y="884146"/>
                    </a:lnTo>
                    <a:lnTo>
                      <a:pt x="268844" y="240088"/>
                    </a:lnTo>
                    <a:lnTo>
                      <a:pt x="634511" y="240088"/>
                    </a:lnTo>
                    <a:cubicBezTo>
                      <a:pt x="701045" y="240088"/>
                      <a:pt x="755286" y="186709"/>
                      <a:pt x="756339" y="120180"/>
                    </a:cubicBezTo>
                    <a:lnTo>
                      <a:pt x="758249" y="0"/>
                    </a:lnTo>
                    <a:close/>
                  </a:path>
                </a:pathLst>
              </a:custGeom>
              <a:solidFill>
                <a:srgbClr val="383838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1FF85C2F-F493-48B5-AEC0-2349F4166A7B}"/>
                  </a:ext>
                </a:extLst>
              </p:cNvPr>
              <p:cNvSpPr/>
              <p:nvPr/>
            </p:nvSpPr>
            <p:spPr>
              <a:xfrm>
                <a:off x="2713951" y="5843847"/>
                <a:ext cx="758248" cy="945314"/>
              </a:xfrm>
              <a:custGeom>
                <a:avLst/>
                <a:gdLst>
                  <a:gd name="connsiteX0" fmla="*/ 119205 w 758248"/>
                  <a:gd name="connsiteY0" fmla="*/ 1220 h 945314"/>
                  <a:gd name="connsiteX1" fmla="*/ 0 w 758248"/>
                  <a:gd name="connsiteY1" fmla="*/ 120873 h 945314"/>
                  <a:gd name="connsiteX2" fmla="*/ 3 w 758248"/>
                  <a:gd name="connsiteY2" fmla="*/ 121600 h 945314"/>
                  <a:gd name="connsiteX3" fmla="*/ 3 w 758248"/>
                  <a:gd name="connsiteY3" fmla="*/ 121600 h 945314"/>
                  <a:gd name="connsiteX4" fmla="*/ 14069 w 758248"/>
                  <a:gd name="connsiteY4" fmla="*/ 176882 h 945314"/>
                  <a:gd name="connsiteX5" fmla="*/ 281830 w 758248"/>
                  <a:gd name="connsiteY5" fmla="*/ 945315 h 945314"/>
                  <a:gd name="connsiteX6" fmla="*/ 467939 w 758248"/>
                  <a:gd name="connsiteY6" fmla="*/ 884146 h 945314"/>
                  <a:gd name="connsiteX7" fmla="*/ 268844 w 758248"/>
                  <a:gd name="connsiteY7" fmla="*/ 240088 h 945314"/>
                  <a:gd name="connsiteX8" fmla="*/ 634511 w 758248"/>
                  <a:gd name="connsiteY8" fmla="*/ 240088 h 945314"/>
                  <a:gd name="connsiteX9" fmla="*/ 756339 w 758248"/>
                  <a:gd name="connsiteY9" fmla="*/ 120180 h 945314"/>
                  <a:gd name="connsiteX10" fmla="*/ 758249 w 758248"/>
                  <a:gd name="connsiteY10" fmla="*/ 0 h 94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8248" h="945314">
                    <a:moveTo>
                      <a:pt x="119205" y="1220"/>
                    </a:moveTo>
                    <a:cubicBezTo>
                      <a:pt x="53247" y="1344"/>
                      <a:pt x="-125" y="54914"/>
                      <a:pt x="0" y="120873"/>
                    </a:cubicBezTo>
                    <a:cubicBezTo>
                      <a:pt x="0" y="121115"/>
                      <a:pt x="0" y="121358"/>
                      <a:pt x="3" y="121600"/>
                    </a:cubicBezTo>
                    <a:lnTo>
                      <a:pt x="3" y="121600"/>
                    </a:lnTo>
                    <a:cubicBezTo>
                      <a:pt x="137" y="140896"/>
                      <a:pt x="4964" y="159867"/>
                      <a:pt x="14069" y="176882"/>
                    </a:cubicBezTo>
                    <a:lnTo>
                      <a:pt x="281830" y="945315"/>
                    </a:lnTo>
                    <a:lnTo>
                      <a:pt x="467939" y="884146"/>
                    </a:lnTo>
                    <a:lnTo>
                      <a:pt x="268844" y="240088"/>
                    </a:lnTo>
                    <a:lnTo>
                      <a:pt x="634511" y="240088"/>
                    </a:lnTo>
                    <a:cubicBezTo>
                      <a:pt x="701045" y="240088"/>
                      <a:pt x="755286" y="186709"/>
                      <a:pt x="756339" y="120180"/>
                    </a:cubicBezTo>
                    <a:lnTo>
                      <a:pt x="758249" y="0"/>
                    </a:lnTo>
                    <a:close/>
                  </a:path>
                </a:pathLst>
              </a:custGeom>
              <a:solidFill>
                <a:srgbClr val="FFFFFF">
                  <a:alpha val="64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FCACD6A0-0E0A-4518-970F-6F20DE0888D9}"/>
                  </a:ext>
                </a:extLst>
              </p:cNvPr>
              <p:cNvSpPr/>
              <p:nvPr/>
            </p:nvSpPr>
            <p:spPr>
              <a:xfrm>
                <a:off x="2622660" y="6109997"/>
                <a:ext cx="104465" cy="747885"/>
              </a:xfrm>
              <a:custGeom>
                <a:avLst/>
                <a:gdLst>
                  <a:gd name="connsiteX0" fmla="*/ 4809 w 104465"/>
                  <a:gd name="connsiteY0" fmla="*/ 747885 h 747885"/>
                  <a:gd name="connsiteX1" fmla="*/ 0 w 104465"/>
                  <a:gd name="connsiteY1" fmla="*/ 746959 h 747885"/>
                  <a:gd name="connsiteX2" fmla="*/ 99656 w 104465"/>
                  <a:gd name="connsiteY2" fmla="*/ 0 h 747885"/>
                  <a:gd name="connsiteX3" fmla="*/ 104466 w 104465"/>
                  <a:gd name="connsiteY3" fmla="*/ 926 h 747885"/>
                  <a:gd name="connsiteX4" fmla="*/ 4809 w 10446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65" h="747885">
                    <a:moveTo>
                      <a:pt x="4809" y="747885"/>
                    </a:moveTo>
                    <a:lnTo>
                      <a:pt x="0" y="746959"/>
                    </a:lnTo>
                    <a:lnTo>
                      <a:pt x="99656" y="0"/>
                    </a:lnTo>
                    <a:lnTo>
                      <a:pt x="104466" y="926"/>
                    </a:lnTo>
                    <a:lnTo>
                      <a:pt x="4809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3D55130F-FE30-4290-A919-7E40AEAA794D}"/>
                  </a:ext>
                </a:extLst>
              </p:cNvPr>
              <p:cNvSpPr/>
              <p:nvPr/>
            </p:nvSpPr>
            <p:spPr>
              <a:xfrm>
                <a:off x="2927040" y="6109997"/>
                <a:ext cx="79975" cy="747885"/>
              </a:xfrm>
              <a:custGeom>
                <a:avLst/>
                <a:gdLst>
                  <a:gd name="connsiteX0" fmla="*/ 4810 w 79975"/>
                  <a:gd name="connsiteY0" fmla="*/ 747885 h 747885"/>
                  <a:gd name="connsiteX1" fmla="*/ 0 w 79975"/>
                  <a:gd name="connsiteY1" fmla="*/ 746959 h 747885"/>
                  <a:gd name="connsiteX2" fmla="*/ 75166 w 79975"/>
                  <a:gd name="connsiteY2" fmla="*/ 0 h 747885"/>
                  <a:gd name="connsiteX3" fmla="*/ 79975 w 79975"/>
                  <a:gd name="connsiteY3" fmla="*/ 926 h 747885"/>
                  <a:gd name="connsiteX4" fmla="*/ 4810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4810" y="747885"/>
                    </a:moveTo>
                    <a:lnTo>
                      <a:pt x="0" y="746959"/>
                    </a:lnTo>
                    <a:lnTo>
                      <a:pt x="75166" y="0"/>
                    </a:lnTo>
                    <a:lnTo>
                      <a:pt x="79975" y="926"/>
                    </a:lnTo>
                    <a:lnTo>
                      <a:pt x="4810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E73290AE-1D20-451A-BA6B-A6A1E5AB8387}"/>
                  </a:ext>
                </a:extLst>
              </p:cNvPr>
              <p:cNvSpPr/>
              <p:nvPr/>
            </p:nvSpPr>
            <p:spPr>
              <a:xfrm>
                <a:off x="2999313" y="5474328"/>
                <a:ext cx="574124" cy="307248"/>
              </a:xfrm>
              <a:custGeom>
                <a:avLst/>
                <a:gdLst>
                  <a:gd name="connsiteX0" fmla="*/ 32191 w 574124"/>
                  <a:gd name="connsiteY0" fmla="*/ 307248 h 307248"/>
                  <a:gd name="connsiteX1" fmla="*/ 510304 w 574124"/>
                  <a:gd name="connsiteY1" fmla="*/ 307248 h 307248"/>
                  <a:gd name="connsiteX2" fmla="*/ 542237 w 574124"/>
                  <a:gd name="connsiteY2" fmla="*/ 279214 h 307248"/>
                  <a:gd name="connsiteX3" fmla="*/ 573851 w 574124"/>
                  <a:gd name="connsiteY3" fmla="*/ 36345 h 307248"/>
                  <a:gd name="connsiteX4" fmla="*/ 546081 w 574124"/>
                  <a:gd name="connsiteY4" fmla="*/ 269 h 307248"/>
                  <a:gd name="connsiteX5" fmla="*/ 541943 w 574124"/>
                  <a:gd name="connsiteY5" fmla="*/ 0 h 307248"/>
                  <a:gd name="connsiteX6" fmla="*/ 63817 w 574124"/>
                  <a:gd name="connsiteY6" fmla="*/ 0 h 307248"/>
                  <a:gd name="connsiteX7" fmla="*/ 31897 w 574124"/>
                  <a:gd name="connsiteY7" fmla="*/ 28031 h 307248"/>
                  <a:gd name="connsiteX8" fmla="*/ 273 w 574124"/>
                  <a:gd name="connsiteY8" fmla="*/ 270903 h 307248"/>
                  <a:gd name="connsiteX9" fmla="*/ 28033 w 574124"/>
                  <a:gd name="connsiteY9" fmla="*/ 306979 h 307248"/>
                  <a:gd name="connsiteX10" fmla="*/ 32191 w 574124"/>
                  <a:gd name="connsiteY10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24" h="307248">
                    <a:moveTo>
                      <a:pt x="32191" y="307248"/>
                    </a:moveTo>
                    <a:lnTo>
                      <a:pt x="510304" y="307248"/>
                    </a:lnTo>
                    <a:cubicBezTo>
                      <a:pt x="526491" y="307248"/>
                      <a:pt x="540155" y="295252"/>
                      <a:pt x="542237" y="279214"/>
                    </a:cubicBezTo>
                    <a:lnTo>
                      <a:pt x="573851" y="36345"/>
                    </a:lnTo>
                    <a:cubicBezTo>
                      <a:pt x="576153" y="18716"/>
                      <a:pt x="563713" y="2564"/>
                      <a:pt x="546081" y="269"/>
                    </a:cubicBezTo>
                    <a:cubicBezTo>
                      <a:pt x="544710" y="91"/>
                      <a:pt x="543339" y="0"/>
                      <a:pt x="541943" y="0"/>
                    </a:cubicBezTo>
                    <a:lnTo>
                      <a:pt x="63817" y="0"/>
                    </a:lnTo>
                    <a:cubicBezTo>
                      <a:pt x="47648" y="0"/>
                      <a:pt x="33986" y="11997"/>
                      <a:pt x="31897" y="28031"/>
                    </a:cubicBezTo>
                    <a:lnTo>
                      <a:pt x="273" y="270903"/>
                    </a:lnTo>
                    <a:cubicBezTo>
                      <a:pt x="-2024" y="288530"/>
                      <a:pt x="10404" y="304682"/>
                      <a:pt x="28033" y="306979"/>
                    </a:cubicBezTo>
                    <a:cubicBezTo>
                      <a:pt x="29412" y="307158"/>
                      <a:pt x="30800" y="307248"/>
                      <a:pt x="32191" y="307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B9BA5F86-1F20-4DCD-994D-E1FCC6C110D1}"/>
                  </a:ext>
                </a:extLst>
              </p:cNvPr>
              <p:cNvSpPr/>
              <p:nvPr/>
            </p:nvSpPr>
            <p:spPr>
              <a:xfrm>
                <a:off x="2996863" y="5471877"/>
                <a:ext cx="579018" cy="312148"/>
              </a:xfrm>
              <a:custGeom>
                <a:avLst/>
                <a:gdLst>
                  <a:gd name="connsiteX0" fmla="*/ 8615 w 579018"/>
                  <a:gd name="connsiteY0" fmla="*/ 300367 h 312148"/>
                  <a:gd name="connsiteX1" fmla="*/ 289 w 579018"/>
                  <a:gd name="connsiteY1" fmla="*/ 273039 h 312148"/>
                  <a:gd name="connsiteX2" fmla="*/ 31915 w 579018"/>
                  <a:gd name="connsiteY2" fmla="*/ 30167 h 312148"/>
                  <a:gd name="connsiteX3" fmla="*/ 66262 w 579018"/>
                  <a:gd name="connsiteY3" fmla="*/ 0 h 312148"/>
                  <a:gd name="connsiteX4" fmla="*/ 544392 w 579018"/>
                  <a:gd name="connsiteY4" fmla="*/ 0 h 312148"/>
                  <a:gd name="connsiteX5" fmla="*/ 579018 w 579018"/>
                  <a:gd name="connsiteY5" fmla="*/ 34646 h 312148"/>
                  <a:gd name="connsiteX6" fmla="*/ 578725 w 579018"/>
                  <a:gd name="connsiteY6" fmla="*/ 39112 h 312148"/>
                  <a:gd name="connsiteX7" fmla="*/ 547110 w 579018"/>
                  <a:gd name="connsiteY7" fmla="*/ 281982 h 312148"/>
                  <a:gd name="connsiteX8" fmla="*/ 512754 w 579018"/>
                  <a:gd name="connsiteY8" fmla="*/ 312148 h 312148"/>
                  <a:gd name="connsiteX9" fmla="*/ 34640 w 579018"/>
                  <a:gd name="connsiteY9" fmla="*/ 312148 h 312148"/>
                  <a:gd name="connsiteX10" fmla="*/ 8615 w 579018"/>
                  <a:gd name="connsiteY10" fmla="*/ 300367 h 312148"/>
                  <a:gd name="connsiteX11" fmla="*/ 66267 w 579018"/>
                  <a:gd name="connsiteY11" fmla="*/ 4898 h 312148"/>
                  <a:gd name="connsiteX12" fmla="*/ 36776 w 579018"/>
                  <a:gd name="connsiteY12" fmla="*/ 30799 h 312148"/>
                  <a:gd name="connsiteX13" fmla="*/ 5150 w 579018"/>
                  <a:gd name="connsiteY13" fmla="*/ 273670 h 312148"/>
                  <a:gd name="connsiteX14" fmla="*/ 30801 w 579018"/>
                  <a:gd name="connsiteY14" fmla="*/ 307001 h 312148"/>
                  <a:gd name="connsiteX15" fmla="*/ 34640 w 579018"/>
                  <a:gd name="connsiteY15" fmla="*/ 307251 h 312148"/>
                  <a:gd name="connsiteX16" fmla="*/ 512754 w 579018"/>
                  <a:gd name="connsiteY16" fmla="*/ 307251 h 312148"/>
                  <a:gd name="connsiteX17" fmla="*/ 542262 w 579018"/>
                  <a:gd name="connsiteY17" fmla="*/ 281352 h 312148"/>
                  <a:gd name="connsiteX18" fmla="*/ 573876 w 579018"/>
                  <a:gd name="connsiteY18" fmla="*/ 38480 h 312148"/>
                  <a:gd name="connsiteX19" fmla="*/ 548212 w 579018"/>
                  <a:gd name="connsiteY19" fmla="*/ 5147 h 312148"/>
                  <a:gd name="connsiteX20" fmla="*/ 544392 w 579018"/>
                  <a:gd name="connsiteY20" fmla="*/ 4898 h 31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9018" h="312148">
                    <a:moveTo>
                      <a:pt x="8615" y="300367"/>
                    </a:moveTo>
                    <a:cubicBezTo>
                      <a:pt x="2037" y="292879"/>
                      <a:pt x="-994" y="282922"/>
                      <a:pt x="289" y="273039"/>
                    </a:cubicBezTo>
                    <a:lnTo>
                      <a:pt x="31915" y="30167"/>
                    </a:lnTo>
                    <a:cubicBezTo>
                      <a:pt x="34197" y="12930"/>
                      <a:pt x="48875" y="39"/>
                      <a:pt x="66262" y="0"/>
                    </a:cubicBezTo>
                    <a:lnTo>
                      <a:pt x="544392" y="0"/>
                    </a:lnTo>
                    <a:cubicBezTo>
                      <a:pt x="563517" y="2"/>
                      <a:pt x="579018" y="15513"/>
                      <a:pt x="579018" y="34646"/>
                    </a:cubicBezTo>
                    <a:cubicBezTo>
                      <a:pt x="579018" y="36139"/>
                      <a:pt x="578920" y="37631"/>
                      <a:pt x="578725" y="39112"/>
                    </a:cubicBezTo>
                    <a:lnTo>
                      <a:pt x="547110" y="281982"/>
                    </a:lnTo>
                    <a:cubicBezTo>
                      <a:pt x="544833" y="299219"/>
                      <a:pt x="530140" y="312109"/>
                      <a:pt x="512754" y="312148"/>
                    </a:cubicBezTo>
                    <a:lnTo>
                      <a:pt x="34640" y="312148"/>
                    </a:lnTo>
                    <a:cubicBezTo>
                      <a:pt x="24674" y="312148"/>
                      <a:pt x="15192" y="307856"/>
                      <a:pt x="8615" y="300367"/>
                    </a:cubicBezTo>
                    <a:close/>
                    <a:moveTo>
                      <a:pt x="66267" y="4898"/>
                    </a:moveTo>
                    <a:cubicBezTo>
                      <a:pt x="51339" y="4932"/>
                      <a:pt x="38737" y="16000"/>
                      <a:pt x="36776" y="30799"/>
                    </a:cubicBezTo>
                    <a:lnTo>
                      <a:pt x="5150" y="273670"/>
                    </a:lnTo>
                    <a:cubicBezTo>
                      <a:pt x="3029" y="289957"/>
                      <a:pt x="14514" y="304880"/>
                      <a:pt x="30801" y="307001"/>
                    </a:cubicBezTo>
                    <a:cubicBezTo>
                      <a:pt x="32074" y="307168"/>
                      <a:pt x="33357" y="307251"/>
                      <a:pt x="34640" y="307251"/>
                    </a:cubicBezTo>
                    <a:lnTo>
                      <a:pt x="512754" y="307251"/>
                    </a:lnTo>
                    <a:cubicBezTo>
                      <a:pt x="527691" y="307219"/>
                      <a:pt x="540303" y="296150"/>
                      <a:pt x="542262" y="281352"/>
                    </a:cubicBezTo>
                    <a:lnTo>
                      <a:pt x="573876" y="38480"/>
                    </a:lnTo>
                    <a:cubicBezTo>
                      <a:pt x="576006" y="22191"/>
                      <a:pt x="564521" y="7268"/>
                      <a:pt x="548212" y="5147"/>
                    </a:cubicBezTo>
                    <a:cubicBezTo>
                      <a:pt x="546963" y="4981"/>
                      <a:pt x="545666" y="4898"/>
                      <a:pt x="544392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F87F3CC4-B46B-4A75-85FE-4D7E033F33BC}"/>
                  </a:ext>
                </a:extLst>
              </p:cNvPr>
              <p:cNvSpPr/>
              <p:nvPr/>
            </p:nvSpPr>
            <p:spPr>
              <a:xfrm rot="10800000">
                <a:off x="2693388" y="6086364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4AED8525-A04F-4924-BB00-1F4F1A69094A}"/>
                  </a:ext>
                </a:extLst>
              </p:cNvPr>
              <p:cNvSpPr/>
              <p:nvPr/>
            </p:nvSpPr>
            <p:spPr>
              <a:xfrm>
                <a:off x="2690935" y="6083934"/>
                <a:ext cx="546050" cy="53065"/>
              </a:xfrm>
              <a:custGeom>
                <a:avLst/>
                <a:gdLst>
                  <a:gd name="connsiteX0" fmla="*/ 0 w 546050"/>
                  <a:gd name="connsiteY0" fmla="*/ 26525 h 53065"/>
                  <a:gd name="connsiteX1" fmla="*/ 26528 w 546050"/>
                  <a:gd name="connsiteY1" fmla="*/ 0 h 53065"/>
                  <a:gd name="connsiteX2" fmla="*/ 519518 w 546050"/>
                  <a:gd name="connsiteY2" fmla="*/ 0 h 53065"/>
                  <a:gd name="connsiteX3" fmla="*/ 546050 w 546050"/>
                  <a:gd name="connsiteY3" fmla="*/ 26533 h 53065"/>
                  <a:gd name="connsiteX4" fmla="*/ 519518 w 546050"/>
                  <a:gd name="connsiteY4" fmla="*/ 53065 h 53065"/>
                  <a:gd name="connsiteX5" fmla="*/ 26528 w 546050"/>
                  <a:gd name="connsiteY5" fmla="*/ 53065 h 53065"/>
                  <a:gd name="connsiteX6" fmla="*/ 0 w 546050"/>
                  <a:gd name="connsiteY6" fmla="*/ 26525 h 53065"/>
                  <a:gd name="connsiteX7" fmla="*/ 26535 w 546050"/>
                  <a:gd name="connsiteY7" fmla="*/ 4890 h 53065"/>
                  <a:gd name="connsiteX8" fmla="*/ 4900 w 546050"/>
                  <a:gd name="connsiteY8" fmla="*/ 26525 h 53065"/>
                  <a:gd name="connsiteX9" fmla="*/ 26535 w 546050"/>
                  <a:gd name="connsiteY9" fmla="*/ 48161 h 53065"/>
                  <a:gd name="connsiteX10" fmla="*/ 519518 w 546050"/>
                  <a:gd name="connsiteY10" fmla="*/ 48161 h 53065"/>
                  <a:gd name="connsiteX11" fmla="*/ 541153 w 546050"/>
                  <a:gd name="connsiteY11" fmla="*/ 26525 h 53065"/>
                  <a:gd name="connsiteX12" fmla="*/ 519518 w 546050"/>
                  <a:gd name="connsiteY12" fmla="*/ 4890 h 5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6050" h="53065">
                    <a:moveTo>
                      <a:pt x="0" y="26525"/>
                    </a:moveTo>
                    <a:cubicBezTo>
                      <a:pt x="22" y="11884"/>
                      <a:pt x="11886" y="20"/>
                      <a:pt x="26528" y="0"/>
                    </a:cubicBezTo>
                    <a:lnTo>
                      <a:pt x="519518" y="0"/>
                    </a:lnTo>
                    <a:cubicBezTo>
                      <a:pt x="534171" y="0"/>
                      <a:pt x="546050" y="11879"/>
                      <a:pt x="546050" y="26533"/>
                    </a:cubicBezTo>
                    <a:cubicBezTo>
                      <a:pt x="546050" y="41186"/>
                      <a:pt x="534171" y="53065"/>
                      <a:pt x="519518" y="53065"/>
                    </a:cubicBezTo>
                    <a:lnTo>
                      <a:pt x="26528" y="53065"/>
                    </a:lnTo>
                    <a:cubicBezTo>
                      <a:pt x="11882" y="53046"/>
                      <a:pt x="12" y="41172"/>
                      <a:pt x="0" y="26525"/>
                    </a:cubicBezTo>
                    <a:close/>
                    <a:moveTo>
                      <a:pt x="26535" y="4890"/>
                    </a:moveTo>
                    <a:cubicBezTo>
                      <a:pt x="14588" y="4890"/>
                      <a:pt x="4900" y="14578"/>
                      <a:pt x="4900" y="26525"/>
                    </a:cubicBezTo>
                    <a:cubicBezTo>
                      <a:pt x="4900" y="38473"/>
                      <a:pt x="14588" y="48161"/>
                      <a:pt x="26535" y="48161"/>
                    </a:cubicBezTo>
                    <a:lnTo>
                      <a:pt x="519518" y="48161"/>
                    </a:lnTo>
                    <a:cubicBezTo>
                      <a:pt x="531465" y="48161"/>
                      <a:pt x="541153" y="38473"/>
                      <a:pt x="541153" y="26525"/>
                    </a:cubicBezTo>
                    <a:cubicBezTo>
                      <a:pt x="541153" y="14578"/>
                      <a:pt x="531465" y="4890"/>
                      <a:pt x="519518" y="489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AD0FC2BD-B385-498B-892F-79D4FEF6DC4A}"/>
                  </a:ext>
                </a:extLst>
              </p:cNvPr>
              <p:cNvSpPr/>
              <p:nvPr/>
            </p:nvSpPr>
            <p:spPr>
              <a:xfrm>
                <a:off x="3475358" y="6109997"/>
                <a:ext cx="79977" cy="747885"/>
              </a:xfrm>
              <a:custGeom>
                <a:avLst/>
                <a:gdLst>
                  <a:gd name="connsiteX0" fmla="*/ 75178 w 79977"/>
                  <a:gd name="connsiteY0" fmla="*/ 747885 h 747885"/>
                  <a:gd name="connsiteX1" fmla="*/ 79978 w 79977"/>
                  <a:gd name="connsiteY1" fmla="*/ 746959 h 747885"/>
                  <a:gd name="connsiteX2" fmla="*/ 4824 w 79977"/>
                  <a:gd name="connsiteY2" fmla="*/ 0 h 747885"/>
                  <a:gd name="connsiteX3" fmla="*/ 0 w 79977"/>
                  <a:gd name="connsiteY3" fmla="*/ 926 h 747885"/>
                  <a:gd name="connsiteX4" fmla="*/ 75178 w 79977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7" h="747885">
                    <a:moveTo>
                      <a:pt x="75178" y="747885"/>
                    </a:moveTo>
                    <a:lnTo>
                      <a:pt x="79978" y="746959"/>
                    </a:lnTo>
                    <a:lnTo>
                      <a:pt x="4824" y="0"/>
                    </a:lnTo>
                    <a:lnTo>
                      <a:pt x="0" y="926"/>
                    </a:lnTo>
                    <a:lnTo>
                      <a:pt x="75178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B5200BBF-42C1-4AEC-88CF-787181C3C1AA}"/>
                  </a:ext>
                </a:extLst>
              </p:cNvPr>
              <p:cNvSpPr/>
              <p:nvPr/>
            </p:nvSpPr>
            <p:spPr>
              <a:xfrm>
                <a:off x="3195475" y="6109997"/>
                <a:ext cx="79975" cy="747885"/>
              </a:xfrm>
              <a:custGeom>
                <a:avLst/>
                <a:gdLst>
                  <a:gd name="connsiteX0" fmla="*/ 75166 w 79975"/>
                  <a:gd name="connsiteY0" fmla="*/ 747885 h 747885"/>
                  <a:gd name="connsiteX1" fmla="*/ 79975 w 79975"/>
                  <a:gd name="connsiteY1" fmla="*/ 746959 h 747885"/>
                  <a:gd name="connsiteX2" fmla="*/ 4809 w 79975"/>
                  <a:gd name="connsiteY2" fmla="*/ 0 h 747885"/>
                  <a:gd name="connsiteX3" fmla="*/ 0 w 79975"/>
                  <a:gd name="connsiteY3" fmla="*/ 926 h 747885"/>
                  <a:gd name="connsiteX4" fmla="*/ 75166 w 79975"/>
                  <a:gd name="connsiteY4" fmla="*/ 747885 h 74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75" h="747885">
                    <a:moveTo>
                      <a:pt x="75166" y="747885"/>
                    </a:moveTo>
                    <a:lnTo>
                      <a:pt x="79975" y="746959"/>
                    </a:lnTo>
                    <a:lnTo>
                      <a:pt x="4809" y="0"/>
                    </a:lnTo>
                    <a:lnTo>
                      <a:pt x="0" y="926"/>
                    </a:lnTo>
                    <a:lnTo>
                      <a:pt x="75166" y="747885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5CC8B419-8D34-4C4C-95C2-FFD35F6EB17A}"/>
                  </a:ext>
                </a:extLst>
              </p:cNvPr>
              <p:cNvSpPr/>
              <p:nvPr/>
            </p:nvSpPr>
            <p:spPr>
              <a:xfrm rot="16656300">
                <a:off x="2846080" y="5943549"/>
                <a:ext cx="331802" cy="4897"/>
              </a:xfrm>
              <a:custGeom>
                <a:avLst/>
                <a:gdLst>
                  <a:gd name="connsiteX0" fmla="*/ 0 w 331802"/>
                  <a:gd name="connsiteY0" fmla="*/ 0 h 4897"/>
                  <a:gd name="connsiteX1" fmla="*/ 331802 w 331802"/>
                  <a:gd name="connsiteY1" fmla="*/ 0 h 4897"/>
                  <a:gd name="connsiteX2" fmla="*/ 331802 w 331802"/>
                  <a:gd name="connsiteY2" fmla="*/ 4898 h 4897"/>
                  <a:gd name="connsiteX3" fmla="*/ 0 w 331802"/>
                  <a:gd name="connsiteY3" fmla="*/ 4898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802" h="4897">
                    <a:moveTo>
                      <a:pt x="0" y="0"/>
                    </a:moveTo>
                    <a:lnTo>
                      <a:pt x="331802" y="0"/>
                    </a:lnTo>
                    <a:lnTo>
                      <a:pt x="331802" y="4898"/>
                    </a:lnTo>
                    <a:lnTo>
                      <a:pt x="0" y="4898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679F8F8E-ECAC-4D0C-9EED-7355E3EF3B6B}"/>
                  </a:ext>
                </a:extLst>
              </p:cNvPr>
              <p:cNvSpPr/>
              <p:nvPr/>
            </p:nvSpPr>
            <p:spPr>
              <a:xfrm rot="16656300">
                <a:off x="3350098" y="5943555"/>
                <a:ext cx="331802" cy="4897"/>
              </a:xfrm>
              <a:custGeom>
                <a:avLst/>
                <a:gdLst>
                  <a:gd name="connsiteX0" fmla="*/ 0 w 331802"/>
                  <a:gd name="connsiteY0" fmla="*/ 0 h 4897"/>
                  <a:gd name="connsiteX1" fmla="*/ 331802 w 331802"/>
                  <a:gd name="connsiteY1" fmla="*/ 0 h 4897"/>
                  <a:gd name="connsiteX2" fmla="*/ 331802 w 331802"/>
                  <a:gd name="connsiteY2" fmla="*/ 4898 h 4897"/>
                  <a:gd name="connsiteX3" fmla="*/ 0 w 331802"/>
                  <a:gd name="connsiteY3" fmla="*/ 4898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802" h="4897">
                    <a:moveTo>
                      <a:pt x="0" y="0"/>
                    </a:moveTo>
                    <a:lnTo>
                      <a:pt x="331802" y="0"/>
                    </a:lnTo>
                    <a:lnTo>
                      <a:pt x="331802" y="4898"/>
                    </a:lnTo>
                    <a:lnTo>
                      <a:pt x="0" y="4898"/>
                    </a:lnTo>
                    <a:close/>
                  </a:path>
                </a:pathLst>
              </a:custGeom>
              <a:solidFill>
                <a:srgbClr val="494949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613B6592-8CD7-4333-91C3-985728F0E00B}"/>
                  </a:ext>
                </a:extLst>
              </p:cNvPr>
              <p:cNvSpPr/>
              <p:nvPr/>
            </p:nvSpPr>
            <p:spPr>
              <a:xfrm rot="10800000">
                <a:off x="2963968" y="6086364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4547B4D7-ECDB-4F50-B3B8-8EB47803CAF6}"/>
                  </a:ext>
                </a:extLst>
              </p:cNvPr>
              <p:cNvSpPr/>
              <p:nvPr/>
            </p:nvSpPr>
            <p:spPr>
              <a:xfrm rot="10800000">
                <a:off x="2963968" y="6086364"/>
                <a:ext cx="541160" cy="48170"/>
              </a:xfrm>
              <a:custGeom>
                <a:avLst/>
                <a:gdLst>
                  <a:gd name="connsiteX0" fmla="*/ 517076 w 541160"/>
                  <a:gd name="connsiteY0" fmla="*/ 0 h 48170"/>
                  <a:gd name="connsiteX1" fmla="*/ 541160 w 541160"/>
                  <a:gd name="connsiteY1" fmla="*/ 0 h 48170"/>
                  <a:gd name="connsiteX2" fmla="*/ 541160 w 541160"/>
                  <a:gd name="connsiteY2" fmla="*/ 48170 h 48170"/>
                  <a:gd name="connsiteX3" fmla="*/ 517076 w 541160"/>
                  <a:gd name="connsiteY3" fmla="*/ 48170 h 48170"/>
                  <a:gd name="connsiteX4" fmla="*/ 24084 w 541160"/>
                  <a:gd name="connsiteY4" fmla="*/ 48170 h 48170"/>
                  <a:gd name="connsiteX5" fmla="*/ 0 w 541160"/>
                  <a:gd name="connsiteY5" fmla="*/ 48170 h 48170"/>
                  <a:gd name="connsiteX6" fmla="*/ 0 w 541160"/>
                  <a:gd name="connsiteY6" fmla="*/ 0 h 48170"/>
                  <a:gd name="connsiteX7" fmla="*/ 24084 w 541160"/>
                  <a:gd name="connsiteY7" fmla="*/ 0 h 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160" h="48170">
                    <a:moveTo>
                      <a:pt x="517076" y="0"/>
                    </a:moveTo>
                    <a:cubicBezTo>
                      <a:pt x="530377" y="0"/>
                      <a:pt x="541160" y="0"/>
                      <a:pt x="541160" y="0"/>
                    </a:cubicBezTo>
                    <a:lnTo>
                      <a:pt x="541160" y="48170"/>
                    </a:lnTo>
                    <a:cubicBezTo>
                      <a:pt x="541160" y="48170"/>
                      <a:pt x="530377" y="48170"/>
                      <a:pt x="517076" y="48170"/>
                    </a:cubicBezTo>
                    <a:lnTo>
                      <a:pt x="24084" y="48170"/>
                    </a:lnTo>
                    <a:cubicBezTo>
                      <a:pt x="10783" y="48170"/>
                      <a:pt x="0" y="48170"/>
                      <a:pt x="0" y="48170"/>
                    </a:cubicBezTo>
                    <a:lnTo>
                      <a:pt x="0" y="0"/>
                    </a:lnTo>
                    <a:cubicBezTo>
                      <a:pt x="0" y="0"/>
                      <a:pt x="10783" y="0"/>
                      <a:pt x="24084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F8BA070A-8543-4498-B928-4DEFB5E93B67}"/>
                  </a:ext>
                </a:extLst>
              </p:cNvPr>
              <p:cNvSpPr/>
              <p:nvPr/>
            </p:nvSpPr>
            <p:spPr>
              <a:xfrm>
                <a:off x="2961510" y="6083934"/>
                <a:ext cx="546050" cy="53065"/>
              </a:xfrm>
              <a:custGeom>
                <a:avLst/>
                <a:gdLst>
                  <a:gd name="connsiteX0" fmla="*/ 0 w 546050"/>
                  <a:gd name="connsiteY0" fmla="*/ 26525 h 53065"/>
                  <a:gd name="connsiteX1" fmla="*/ 26533 w 546050"/>
                  <a:gd name="connsiteY1" fmla="*/ 0 h 53065"/>
                  <a:gd name="connsiteX2" fmla="*/ 519530 w 546050"/>
                  <a:gd name="connsiteY2" fmla="*/ 0 h 53065"/>
                  <a:gd name="connsiteX3" fmla="*/ 546050 w 546050"/>
                  <a:gd name="connsiteY3" fmla="*/ 26533 h 53065"/>
                  <a:gd name="connsiteX4" fmla="*/ 519530 w 546050"/>
                  <a:gd name="connsiteY4" fmla="*/ 53065 h 53065"/>
                  <a:gd name="connsiteX5" fmla="*/ 26533 w 546050"/>
                  <a:gd name="connsiteY5" fmla="*/ 53065 h 53065"/>
                  <a:gd name="connsiteX6" fmla="*/ 0 w 546050"/>
                  <a:gd name="connsiteY6" fmla="*/ 26525 h 53065"/>
                  <a:gd name="connsiteX7" fmla="*/ 26533 w 546050"/>
                  <a:gd name="connsiteY7" fmla="*/ 4890 h 53065"/>
                  <a:gd name="connsiteX8" fmla="*/ 4898 w 546050"/>
                  <a:gd name="connsiteY8" fmla="*/ 26525 h 53065"/>
                  <a:gd name="connsiteX9" fmla="*/ 26533 w 546050"/>
                  <a:gd name="connsiteY9" fmla="*/ 48161 h 53065"/>
                  <a:gd name="connsiteX10" fmla="*/ 519530 w 546050"/>
                  <a:gd name="connsiteY10" fmla="*/ 48161 h 53065"/>
                  <a:gd name="connsiteX11" fmla="*/ 541153 w 546050"/>
                  <a:gd name="connsiteY11" fmla="*/ 26525 h 53065"/>
                  <a:gd name="connsiteX12" fmla="*/ 519530 w 546050"/>
                  <a:gd name="connsiteY12" fmla="*/ 4890 h 5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6050" h="53065">
                    <a:moveTo>
                      <a:pt x="0" y="26525"/>
                    </a:moveTo>
                    <a:cubicBezTo>
                      <a:pt x="20" y="11882"/>
                      <a:pt x="11889" y="17"/>
                      <a:pt x="26533" y="0"/>
                    </a:cubicBezTo>
                    <a:lnTo>
                      <a:pt x="519530" y="0"/>
                    </a:lnTo>
                    <a:cubicBezTo>
                      <a:pt x="534174" y="0"/>
                      <a:pt x="546050" y="11879"/>
                      <a:pt x="546050" y="26533"/>
                    </a:cubicBezTo>
                    <a:cubicBezTo>
                      <a:pt x="546050" y="41186"/>
                      <a:pt x="534174" y="53065"/>
                      <a:pt x="519530" y="53065"/>
                    </a:cubicBezTo>
                    <a:lnTo>
                      <a:pt x="26533" y="53065"/>
                    </a:lnTo>
                    <a:cubicBezTo>
                      <a:pt x="11884" y="53048"/>
                      <a:pt x="12" y="41174"/>
                      <a:pt x="0" y="26525"/>
                    </a:cubicBezTo>
                    <a:close/>
                    <a:moveTo>
                      <a:pt x="26533" y="4890"/>
                    </a:moveTo>
                    <a:cubicBezTo>
                      <a:pt x="14585" y="4890"/>
                      <a:pt x="4898" y="14578"/>
                      <a:pt x="4898" y="26525"/>
                    </a:cubicBezTo>
                    <a:cubicBezTo>
                      <a:pt x="4898" y="38473"/>
                      <a:pt x="14585" y="48161"/>
                      <a:pt x="26533" y="48161"/>
                    </a:cubicBezTo>
                    <a:lnTo>
                      <a:pt x="519530" y="48161"/>
                    </a:lnTo>
                    <a:cubicBezTo>
                      <a:pt x="531480" y="48161"/>
                      <a:pt x="541153" y="38473"/>
                      <a:pt x="541153" y="26525"/>
                    </a:cubicBezTo>
                    <a:cubicBezTo>
                      <a:pt x="541153" y="14578"/>
                      <a:pt x="531480" y="4890"/>
                      <a:pt x="519530" y="489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7298F18D-A886-4779-A787-BFC776282BD9}"/>
                  </a:ext>
                </a:extLst>
              </p:cNvPr>
              <p:cNvSpPr/>
              <p:nvPr/>
            </p:nvSpPr>
            <p:spPr>
              <a:xfrm>
                <a:off x="3026355" y="5474328"/>
                <a:ext cx="574117" cy="307248"/>
              </a:xfrm>
              <a:custGeom>
                <a:avLst/>
                <a:gdLst>
                  <a:gd name="connsiteX0" fmla="*/ 32186 w 574117"/>
                  <a:gd name="connsiteY0" fmla="*/ 307248 h 307248"/>
                  <a:gd name="connsiteX1" fmla="*/ 510296 w 574117"/>
                  <a:gd name="connsiteY1" fmla="*/ 307248 h 307248"/>
                  <a:gd name="connsiteX2" fmla="*/ 542229 w 574117"/>
                  <a:gd name="connsiteY2" fmla="*/ 279214 h 307248"/>
                  <a:gd name="connsiteX3" fmla="*/ 573843 w 574117"/>
                  <a:gd name="connsiteY3" fmla="*/ 36345 h 307248"/>
                  <a:gd name="connsiteX4" fmla="*/ 546098 w 574117"/>
                  <a:gd name="connsiteY4" fmla="*/ 269 h 307248"/>
                  <a:gd name="connsiteX5" fmla="*/ 541935 w 574117"/>
                  <a:gd name="connsiteY5" fmla="*/ 0 h 307248"/>
                  <a:gd name="connsiteX6" fmla="*/ 63812 w 574117"/>
                  <a:gd name="connsiteY6" fmla="*/ 0 h 307248"/>
                  <a:gd name="connsiteX7" fmla="*/ 31899 w 574117"/>
                  <a:gd name="connsiteY7" fmla="*/ 28031 h 307248"/>
                  <a:gd name="connsiteX8" fmla="*/ 273 w 574117"/>
                  <a:gd name="connsiteY8" fmla="*/ 270903 h 307248"/>
                  <a:gd name="connsiteX9" fmla="*/ 28037 w 574117"/>
                  <a:gd name="connsiteY9" fmla="*/ 306979 h 307248"/>
                  <a:gd name="connsiteX10" fmla="*/ 32186 w 574117"/>
                  <a:gd name="connsiteY10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17" h="307248">
                    <a:moveTo>
                      <a:pt x="32186" y="307248"/>
                    </a:moveTo>
                    <a:lnTo>
                      <a:pt x="510296" y="307248"/>
                    </a:lnTo>
                    <a:cubicBezTo>
                      <a:pt x="526483" y="307248"/>
                      <a:pt x="540147" y="295252"/>
                      <a:pt x="542229" y="279214"/>
                    </a:cubicBezTo>
                    <a:lnTo>
                      <a:pt x="573843" y="36345"/>
                    </a:lnTo>
                    <a:cubicBezTo>
                      <a:pt x="576145" y="18719"/>
                      <a:pt x="563729" y="2566"/>
                      <a:pt x="546098" y="269"/>
                    </a:cubicBezTo>
                    <a:cubicBezTo>
                      <a:pt x="544726" y="91"/>
                      <a:pt x="543331" y="0"/>
                      <a:pt x="541935" y="0"/>
                    </a:cubicBezTo>
                    <a:lnTo>
                      <a:pt x="63812" y="0"/>
                    </a:lnTo>
                    <a:cubicBezTo>
                      <a:pt x="47645" y="2"/>
                      <a:pt x="33988" y="11999"/>
                      <a:pt x="31899" y="28031"/>
                    </a:cubicBezTo>
                    <a:lnTo>
                      <a:pt x="273" y="270903"/>
                    </a:lnTo>
                    <a:cubicBezTo>
                      <a:pt x="-2022" y="288532"/>
                      <a:pt x="10408" y="304684"/>
                      <a:pt x="28037" y="306979"/>
                    </a:cubicBezTo>
                    <a:cubicBezTo>
                      <a:pt x="29413" y="307158"/>
                      <a:pt x="30800" y="307248"/>
                      <a:pt x="32186" y="30724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BCFFBEE9-5CD8-4706-838B-F8CD41C5E358}"/>
                  </a:ext>
                </a:extLst>
              </p:cNvPr>
              <p:cNvSpPr/>
              <p:nvPr/>
            </p:nvSpPr>
            <p:spPr>
              <a:xfrm>
                <a:off x="3026355" y="5474328"/>
                <a:ext cx="574117" cy="307248"/>
              </a:xfrm>
              <a:custGeom>
                <a:avLst/>
                <a:gdLst>
                  <a:gd name="connsiteX0" fmla="*/ 32186 w 574117"/>
                  <a:gd name="connsiteY0" fmla="*/ 307248 h 307248"/>
                  <a:gd name="connsiteX1" fmla="*/ 510296 w 574117"/>
                  <a:gd name="connsiteY1" fmla="*/ 307248 h 307248"/>
                  <a:gd name="connsiteX2" fmla="*/ 542229 w 574117"/>
                  <a:gd name="connsiteY2" fmla="*/ 279214 h 307248"/>
                  <a:gd name="connsiteX3" fmla="*/ 573843 w 574117"/>
                  <a:gd name="connsiteY3" fmla="*/ 36345 h 307248"/>
                  <a:gd name="connsiteX4" fmla="*/ 546098 w 574117"/>
                  <a:gd name="connsiteY4" fmla="*/ 269 h 307248"/>
                  <a:gd name="connsiteX5" fmla="*/ 541935 w 574117"/>
                  <a:gd name="connsiteY5" fmla="*/ 0 h 307248"/>
                  <a:gd name="connsiteX6" fmla="*/ 63812 w 574117"/>
                  <a:gd name="connsiteY6" fmla="*/ 0 h 307248"/>
                  <a:gd name="connsiteX7" fmla="*/ 31899 w 574117"/>
                  <a:gd name="connsiteY7" fmla="*/ 28031 h 307248"/>
                  <a:gd name="connsiteX8" fmla="*/ 273 w 574117"/>
                  <a:gd name="connsiteY8" fmla="*/ 270903 h 307248"/>
                  <a:gd name="connsiteX9" fmla="*/ 28037 w 574117"/>
                  <a:gd name="connsiteY9" fmla="*/ 306979 h 307248"/>
                  <a:gd name="connsiteX10" fmla="*/ 32186 w 574117"/>
                  <a:gd name="connsiteY10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117" h="307248">
                    <a:moveTo>
                      <a:pt x="32186" y="307248"/>
                    </a:moveTo>
                    <a:lnTo>
                      <a:pt x="510296" y="307248"/>
                    </a:lnTo>
                    <a:cubicBezTo>
                      <a:pt x="526483" y="307248"/>
                      <a:pt x="540147" y="295252"/>
                      <a:pt x="542229" y="279214"/>
                    </a:cubicBezTo>
                    <a:lnTo>
                      <a:pt x="573843" y="36345"/>
                    </a:lnTo>
                    <a:cubicBezTo>
                      <a:pt x="576145" y="18719"/>
                      <a:pt x="563729" y="2566"/>
                      <a:pt x="546098" y="269"/>
                    </a:cubicBezTo>
                    <a:cubicBezTo>
                      <a:pt x="544726" y="91"/>
                      <a:pt x="543331" y="0"/>
                      <a:pt x="541935" y="0"/>
                    </a:cubicBezTo>
                    <a:lnTo>
                      <a:pt x="63812" y="0"/>
                    </a:lnTo>
                    <a:cubicBezTo>
                      <a:pt x="47645" y="2"/>
                      <a:pt x="33988" y="11999"/>
                      <a:pt x="31899" y="28031"/>
                    </a:cubicBezTo>
                    <a:lnTo>
                      <a:pt x="273" y="270903"/>
                    </a:lnTo>
                    <a:cubicBezTo>
                      <a:pt x="-2022" y="288532"/>
                      <a:pt x="10408" y="304684"/>
                      <a:pt x="28037" y="306979"/>
                    </a:cubicBezTo>
                    <a:cubicBezTo>
                      <a:pt x="29413" y="307158"/>
                      <a:pt x="30800" y="307248"/>
                      <a:pt x="32186" y="30724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3BE12D83-9657-436B-ACFF-44AC902F3C46}"/>
                  </a:ext>
                </a:extLst>
              </p:cNvPr>
              <p:cNvSpPr/>
              <p:nvPr/>
            </p:nvSpPr>
            <p:spPr>
              <a:xfrm>
                <a:off x="3023901" y="5471877"/>
                <a:ext cx="579015" cy="312148"/>
              </a:xfrm>
              <a:custGeom>
                <a:avLst/>
                <a:gdLst>
                  <a:gd name="connsiteX0" fmla="*/ 8615 w 579015"/>
                  <a:gd name="connsiteY0" fmla="*/ 300367 h 312148"/>
                  <a:gd name="connsiteX1" fmla="*/ 289 w 579015"/>
                  <a:gd name="connsiteY1" fmla="*/ 273039 h 312148"/>
                  <a:gd name="connsiteX2" fmla="*/ 31917 w 579015"/>
                  <a:gd name="connsiteY2" fmla="*/ 30167 h 312148"/>
                  <a:gd name="connsiteX3" fmla="*/ 66264 w 579015"/>
                  <a:gd name="connsiteY3" fmla="*/ 0 h 312148"/>
                  <a:gd name="connsiteX4" fmla="*/ 544390 w 579015"/>
                  <a:gd name="connsiteY4" fmla="*/ 0 h 312148"/>
                  <a:gd name="connsiteX5" fmla="*/ 579016 w 579015"/>
                  <a:gd name="connsiteY5" fmla="*/ 34646 h 312148"/>
                  <a:gd name="connsiteX6" fmla="*/ 578722 w 579015"/>
                  <a:gd name="connsiteY6" fmla="*/ 39112 h 312148"/>
                  <a:gd name="connsiteX7" fmla="*/ 547108 w 579015"/>
                  <a:gd name="connsiteY7" fmla="*/ 281982 h 312148"/>
                  <a:gd name="connsiteX8" fmla="*/ 512751 w 579015"/>
                  <a:gd name="connsiteY8" fmla="*/ 312148 h 312148"/>
                  <a:gd name="connsiteX9" fmla="*/ 34640 w 579015"/>
                  <a:gd name="connsiteY9" fmla="*/ 312148 h 312148"/>
                  <a:gd name="connsiteX10" fmla="*/ 8615 w 579015"/>
                  <a:gd name="connsiteY10" fmla="*/ 300367 h 312148"/>
                  <a:gd name="connsiteX11" fmla="*/ 66267 w 579015"/>
                  <a:gd name="connsiteY11" fmla="*/ 4898 h 312148"/>
                  <a:gd name="connsiteX12" fmla="*/ 36776 w 579015"/>
                  <a:gd name="connsiteY12" fmla="*/ 30799 h 312148"/>
                  <a:gd name="connsiteX13" fmla="*/ 5150 w 579015"/>
                  <a:gd name="connsiteY13" fmla="*/ 273670 h 312148"/>
                  <a:gd name="connsiteX14" fmla="*/ 30801 w 579015"/>
                  <a:gd name="connsiteY14" fmla="*/ 307001 h 312148"/>
                  <a:gd name="connsiteX15" fmla="*/ 34640 w 579015"/>
                  <a:gd name="connsiteY15" fmla="*/ 307251 h 312148"/>
                  <a:gd name="connsiteX16" fmla="*/ 512751 w 579015"/>
                  <a:gd name="connsiteY16" fmla="*/ 307251 h 312148"/>
                  <a:gd name="connsiteX17" fmla="*/ 542259 w 579015"/>
                  <a:gd name="connsiteY17" fmla="*/ 281352 h 312148"/>
                  <a:gd name="connsiteX18" fmla="*/ 573873 w 579015"/>
                  <a:gd name="connsiteY18" fmla="*/ 38478 h 312148"/>
                  <a:gd name="connsiteX19" fmla="*/ 548234 w 579015"/>
                  <a:gd name="connsiteY19" fmla="*/ 5147 h 312148"/>
                  <a:gd name="connsiteX20" fmla="*/ 544390 w 579015"/>
                  <a:gd name="connsiteY20" fmla="*/ 4898 h 31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9015" h="312148">
                    <a:moveTo>
                      <a:pt x="8615" y="300367"/>
                    </a:moveTo>
                    <a:cubicBezTo>
                      <a:pt x="2040" y="292879"/>
                      <a:pt x="-995" y="282922"/>
                      <a:pt x="289" y="273039"/>
                    </a:cubicBezTo>
                    <a:lnTo>
                      <a:pt x="31917" y="30167"/>
                    </a:lnTo>
                    <a:cubicBezTo>
                      <a:pt x="34200" y="12930"/>
                      <a:pt x="48878" y="39"/>
                      <a:pt x="66264" y="0"/>
                    </a:cubicBezTo>
                    <a:lnTo>
                      <a:pt x="544390" y="0"/>
                    </a:lnTo>
                    <a:cubicBezTo>
                      <a:pt x="563515" y="2"/>
                      <a:pt x="579016" y="15513"/>
                      <a:pt x="579016" y="34646"/>
                    </a:cubicBezTo>
                    <a:cubicBezTo>
                      <a:pt x="579016" y="36139"/>
                      <a:pt x="578918" y="37631"/>
                      <a:pt x="578722" y="39112"/>
                    </a:cubicBezTo>
                    <a:lnTo>
                      <a:pt x="547108" y="281982"/>
                    </a:lnTo>
                    <a:cubicBezTo>
                      <a:pt x="544831" y="299219"/>
                      <a:pt x="530138" y="312109"/>
                      <a:pt x="512751" y="312148"/>
                    </a:cubicBezTo>
                    <a:lnTo>
                      <a:pt x="34640" y="312148"/>
                    </a:lnTo>
                    <a:cubicBezTo>
                      <a:pt x="24674" y="312148"/>
                      <a:pt x="15192" y="307856"/>
                      <a:pt x="8615" y="300367"/>
                    </a:cubicBezTo>
                    <a:close/>
                    <a:moveTo>
                      <a:pt x="66267" y="4898"/>
                    </a:moveTo>
                    <a:cubicBezTo>
                      <a:pt x="51339" y="4929"/>
                      <a:pt x="38735" y="15998"/>
                      <a:pt x="36776" y="30799"/>
                    </a:cubicBezTo>
                    <a:lnTo>
                      <a:pt x="5150" y="273670"/>
                    </a:lnTo>
                    <a:cubicBezTo>
                      <a:pt x="3029" y="289957"/>
                      <a:pt x="14514" y="304880"/>
                      <a:pt x="30801" y="307001"/>
                    </a:cubicBezTo>
                    <a:cubicBezTo>
                      <a:pt x="32074" y="307168"/>
                      <a:pt x="33357" y="307251"/>
                      <a:pt x="34640" y="307251"/>
                    </a:cubicBezTo>
                    <a:lnTo>
                      <a:pt x="512751" y="307251"/>
                    </a:lnTo>
                    <a:cubicBezTo>
                      <a:pt x="527689" y="307216"/>
                      <a:pt x="540300" y="296150"/>
                      <a:pt x="542259" y="281352"/>
                    </a:cubicBezTo>
                    <a:lnTo>
                      <a:pt x="573873" y="38478"/>
                    </a:lnTo>
                    <a:cubicBezTo>
                      <a:pt x="576004" y="22191"/>
                      <a:pt x="564519" y="7268"/>
                      <a:pt x="548234" y="5147"/>
                    </a:cubicBezTo>
                    <a:cubicBezTo>
                      <a:pt x="546961" y="4981"/>
                      <a:pt x="545663" y="4898"/>
                      <a:pt x="544390" y="489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F639E913-6291-48A3-8BA8-009343465BEE}"/>
                  </a:ext>
                </a:extLst>
              </p:cNvPr>
              <p:cNvSpPr/>
              <p:nvPr/>
            </p:nvSpPr>
            <p:spPr>
              <a:xfrm>
                <a:off x="695324" y="6853332"/>
                <a:ext cx="2747111" cy="3428"/>
              </a:xfrm>
              <a:custGeom>
                <a:avLst/>
                <a:gdLst>
                  <a:gd name="connsiteX0" fmla="*/ 1714 w 2747111"/>
                  <a:gd name="connsiteY0" fmla="*/ 3428 h 3428"/>
                  <a:gd name="connsiteX1" fmla="*/ 2745397 w 2747111"/>
                  <a:gd name="connsiteY1" fmla="*/ 3428 h 3428"/>
                  <a:gd name="connsiteX2" fmla="*/ 2747111 w 2747111"/>
                  <a:gd name="connsiteY2" fmla="*/ 1714 h 3428"/>
                  <a:gd name="connsiteX3" fmla="*/ 2745397 w 2747111"/>
                  <a:gd name="connsiteY3" fmla="*/ 0 h 3428"/>
                  <a:gd name="connsiteX4" fmla="*/ 1714 w 2747111"/>
                  <a:gd name="connsiteY4" fmla="*/ 0 h 3428"/>
                  <a:gd name="connsiteX5" fmla="*/ 0 w 2747111"/>
                  <a:gd name="connsiteY5" fmla="*/ 1714 h 3428"/>
                  <a:gd name="connsiteX6" fmla="*/ 1714 w 2747111"/>
                  <a:gd name="connsiteY6" fmla="*/ 3428 h 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7111" h="3428">
                    <a:moveTo>
                      <a:pt x="1714" y="3428"/>
                    </a:moveTo>
                    <a:lnTo>
                      <a:pt x="2745397" y="3428"/>
                    </a:lnTo>
                    <a:cubicBezTo>
                      <a:pt x="2746352" y="3428"/>
                      <a:pt x="2747111" y="2662"/>
                      <a:pt x="2747111" y="1714"/>
                    </a:cubicBezTo>
                    <a:cubicBezTo>
                      <a:pt x="2747111" y="766"/>
                      <a:pt x="2746352" y="0"/>
                      <a:pt x="2745397" y="0"/>
                    </a:cubicBezTo>
                    <a:lnTo>
                      <a:pt x="1714" y="0"/>
                    </a:lnTo>
                    <a:cubicBezTo>
                      <a:pt x="767" y="0"/>
                      <a:pt x="0" y="766"/>
                      <a:pt x="0" y="1714"/>
                    </a:cubicBezTo>
                    <a:cubicBezTo>
                      <a:pt x="0" y="2662"/>
                      <a:pt x="767" y="3428"/>
                      <a:pt x="1714" y="342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091DA340-447C-41E2-AFC1-25CC0C32DAD1}"/>
                  </a:ext>
                </a:extLst>
              </p:cNvPr>
              <p:cNvSpPr/>
              <p:nvPr/>
            </p:nvSpPr>
            <p:spPr>
              <a:xfrm>
                <a:off x="695324" y="6853332"/>
                <a:ext cx="2747111" cy="3428"/>
              </a:xfrm>
              <a:custGeom>
                <a:avLst/>
                <a:gdLst>
                  <a:gd name="connsiteX0" fmla="*/ 1714 w 2747111"/>
                  <a:gd name="connsiteY0" fmla="*/ 3428 h 3428"/>
                  <a:gd name="connsiteX1" fmla="*/ 2745397 w 2747111"/>
                  <a:gd name="connsiteY1" fmla="*/ 3428 h 3428"/>
                  <a:gd name="connsiteX2" fmla="*/ 2747111 w 2747111"/>
                  <a:gd name="connsiteY2" fmla="*/ 1714 h 3428"/>
                  <a:gd name="connsiteX3" fmla="*/ 2745397 w 2747111"/>
                  <a:gd name="connsiteY3" fmla="*/ 0 h 3428"/>
                  <a:gd name="connsiteX4" fmla="*/ 1714 w 2747111"/>
                  <a:gd name="connsiteY4" fmla="*/ 0 h 3428"/>
                  <a:gd name="connsiteX5" fmla="*/ 0 w 2747111"/>
                  <a:gd name="connsiteY5" fmla="*/ 1714 h 3428"/>
                  <a:gd name="connsiteX6" fmla="*/ 1714 w 2747111"/>
                  <a:gd name="connsiteY6" fmla="*/ 3428 h 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7111" h="3428">
                    <a:moveTo>
                      <a:pt x="1714" y="3428"/>
                    </a:moveTo>
                    <a:lnTo>
                      <a:pt x="2745397" y="3428"/>
                    </a:lnTo>
                    <a:cubicBezTo>
                      <a:pt x="2746352" y="3428"/>
                      <a:pt x="2747111" y="2662"/>
                      <a:pt x="2747111" y="1714"/>
                    </a:cubicBezTo>
                    <a:cubicBezTo>
                      <a:pt x="2747111" y="766"/>
                      <a:pt x="2746352" y="0"/>
                      <a:pt x="2745397" y="0"/>
                    </a:cubicBezTo>
                    <a:lnTo>
                      <a:pt x="1714" y="0"/>
                    </a:lnTo>
                    <a:cubicBezTo>
                      <a:pt x="767" y="0"/>
                      <a:pt x="0" y="766"/>
                      <a:pt x="0" y="1714"/>
                    </a:cubicBezTo>
                    <a:cubicBezTo>
                      <a:pt x="0" y="2662"/>
                      <a:pt x="767" y="3428"/>
                      <a:pt x="1714" y="342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矩形: 圆角 220">
                <a:extLst>
                  <a:ext uri="{FF2B5EF4-FFF2-40B4-BE49-F238E27FC236}">
                    <a16:creationId xmlns:a16="http://schemas.microsoft.com/office/drawing/2014/main" id="{0B9CEB02-DC6A-445D-B07F-7177A5D57ADD}"/>
                  </a:ext>
                </a:extLst>
              </p:cNvPr>
              <p:cNvSpPr/>
              <p:nvPr/>
            </p:nvSpPr>
            <p:spPr>
              <a:xfrm>
                <a:off x="2019063" y="4644390"/>
                <a:ext cx="944880" cy="56383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2" name="组合 441">
              <a:extLst>
                <a:ext uri="{FF2B5EF4-FFF2-40B4-BE49-F238E27FC236}">
                  <a16:creationId xmlns:a16="http://schemas.microsoft.com/office/drawing/2014/main" id="{36420328-BF93-4451-93C2-3942E707F233}"/>
                </a:ext>
              </a:extLst>
            </p:cNvPr>
            <p:cNvGrpSpPr/>
            <p:nvPr/>
          </p:nvGrpSpPr>
          <p:grpSpPr>
            <a:xfrm>
              <a:off x="2093897" y="4746890"/>
              <a:ext cx="820738" cy="510877"/>
              <a:chOff x="2093897" y="4746890"/>
              <a:chExt cx="820738" cy="510877"/>
            </a:xfrm>
          </p:grpSpPr>
          <p:sp>
            <p:nvSpPr>
              <p:cNvPr id="434" name="文本框 433">
                <a:extLst>
                  <a:ext uri="{FF2B5EF4-FFF2-40B4-BE49-F238E27FC236}">
                    <a16:creationId xmlns:a16="http://schemas.microsoft.com/office/drawing/2014/main" id="{8D3416BB-19CB-4520-B8AD-3CA0FE38EB66}"/>
                  </a:ext>
                </a:extLst>
              </p:cNvPr>
              <p:cNvSpPr txBox="1"/>
              <p:nvPr/>
            </p:nvSpPr>
            <p:spPr>
              <a:xfrm>
                <a:off x="2093897" y="4746890"/>
                <a:ext cx="8207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zh-CN" altLang="en-US" sz="1600" b="1" i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营销情况</a:t>
                </a:r>
              </a:p>
            </p:txBody>
          </p:sp>
          <p:grpSp>
            <p:nvGrpSpPr>
              <p:cNvPr id="440" name="组合 439">
                <a:extLst>
                  <a:ext uri="{FF2B5EF4-FFF2-40B4-BE49-F238E27FC236}">
                    <a16:creationId xmlns:a16="http://schemas.microsoft.com/office/drawing/2014/main" id="{21FC3DB8-DE31-4B28-89B1-0C8EB8C732AC}"/>
                  </a:ext>
                </a:extLst>
              </p:cNvPr>
              <p:cNvGrpSpPr/>
              <p:nvPr/>
            </p:nvGrpSpPr>
            <p:grpSpPr>
              <a:xfrm>
                <a:off x="2365884" y="5006548"/>
                <a:ext cx="251238" cy="251219"/>
                <a:chOff x="1821963" y="2635426"/>
                <a:chExt cx="402345" cy="402314"/>
              </a:xfrm>
            </p:grpSpPr>
            <p:sp>
              <p:nvSpPr>
                <p:cNvPr id="435" name="任意多边形: 形状 434">
                  <a:extLst>
                    <a:ext uri="{FF2B5EF4-FFF2-40B4-BE49-F238E27FC236}">
                      <a16:creationId xmlns:a16="http://schemas.microsoft.com/office/drawing/2014/main" id="{C65BFE01-5574-4E3A-BEAB-23DD85E7A0DF}"/>
                    </a:ext>
                  </a:extLst>
                </p:cNvPr>
                <p:cNvSpPr/>
                <p:nvPr/>
              </p:nvSpPr>
              <p:spPr>
                <a:xfrm>
                  <a:off x="1821963" y="2635426"/>
                  <a:ext cx="201188" cy="389432"/>
                </a:xfrm>
                <a:custGeom>
                  <a:avLst/>
                  <a:gdLst>
                    <a:gd name="connsiteX0" fmla="*/ 84398 w 201188"/>
                    <a:gd name="connsiteY0" fmla="*/ 201156 h 389432"/>
                    <a:gd name="connsiteX1" fmla="*/ 162329 w 201188"/>
                    <a:gd name="connsiteY1" fmla="*/ 311298 h 389432"/>
                    <a:gd name="connsiteX2" fmla="*/ 130285 w 201188"/>
                    <a:gd name="connsiteY2" fmla="*/ 389432 h 389432"/>
                    <a:gd name="connsiteX3" fmla="*/ 12980 w 201188"/>
                    <a:gd name="connsiteY3" fmla="*/ 130230 h 389432"/>
                    <a:gd name="connsiteX4" fmla="*/ 201188 w 201188"/>
                    <a:gd name="connsiteY4" fmla="*/ 0 h 389432"/>
                    <a:gd name="connsiteX5" fmla="*/ 201188 w 201188"/>
                    <a:gd name="connsiteY5" fmla="*/ 84368 h 389432"/>
                    <a:gd name="connsiteX6" fmla="*/ 84398 w 201188"/>
                    <a:gd name="connsiteY6" fmla="*/ 201156 h 38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188" h="389432">
                      <a:moveTo>
                        <a:pt x="84398" y="201156"/>
                      </a:moveTo>
                      <a:cubicBezTo>
                        <a:pt x="84410" y="250676"/>
                        <a:pt x="115637" y="294807"/>
                        <a:pt x="162329" y="311298"/>
                      </a:cubicBezTo>
                      <a:lnTo>
                        <a:pt x="130285" y="389432"/>
                      </a:lnTo>
                      <a:cubicBezTo>
                        <a:pt x="26316" y="350249"/>
                        <a:pt x="-26203" y="234201"/>
                        <a:pt x="12980" y="130230"/>
                      </a:cubicBezTo>
                      <a:cubicBezTo>
                        <a:pt x="42506" y="51887"/>
                        <a:pt x="117465" y="18"/>
                        <a:pt x="201188" y="0"/>
                      </a:cubicBezTo>
                      <a:lnTo>
                        <a:pt x="201188" y="84368"/>
                      </a:lnTo>
                      <a:cubicBezTo>
                        <a:pt x="136687" y="84368"/>
                        <a:pt x="84400" y="136655"/>
                        <a:pt x="84398" y="201156"/>
                      </a:cubicBez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6" name="任意多边形: 形状 435">
                  <a:extLst>
                    <a:ext uri="{FF2B5EF4-FFF2-40B4-BE49-F238E27FC236}">
                      <a16:creationId xmlns:a16="http://schemas.microsoft.com/office/drawing/2014/main" id="{5BF2BF09-9779-4EE5-93DA-0AF33BE93FB0}"/>
                    </a:ext>
                  </a:extLst>
                </p:cNvPr>
                <p:cNvSpPr/>
                <p:nvPr/>
              </p:nvSpPr>
              <p:spPr>
                <a:xfrm>
                  <a:off x="1821963" y="2635426"/>
                  <a:ext cx="201188" cy="389432"/>
                </a:xfrm>
                <a:custGeom>
                  <a:avLst/>
                  <a:gdLst>
                    <a:gd name="connsiteX0" fmla="*/ 84398 w 201188"/>
                    <a:gd name="connsiteY0" fmla="*/ 201156 h 389432"/>
                    <a:gd name="connsiteX1" fmla="*/ 162329 w 201188"/>
                    <a:gd name="connsiteY1" fmla="*/ 311298 h 389432"/>
                    <a:gd name="connsiteX2" fmla="*/ 130285 w 201188"/>
                    <a:gd name="connsiteY2" fmla="*/ 389432 h 389432"/>
                    <a:gd name="connsiteX3" fmla="*/ 12980 w 201188"/>
                    <a:gd name="connsiteY3" fmla="*/ 130230 h 389432"/>
                    <a:gd name="connsiteX4" fmla="*/ 201188 w 201188"/>
                    <a:gd name="connsiteY4" fmla="*/ 0 h 389432"/>
                    <a:gd name="connsiteX5" fmla="*/ 201188 w 201188"/>
                    <a:gd name="connsiteY5" fmla="*/ 84368 h 389432"/>
                    <a:gd name="connsiteX6" fmla="*/ 84398 w 201188"/>
                    <a:gd name="connsiteY6" fmla="*/ 201156 h 38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188" h="389432">
                      <a:moveTo>
                        <a:pt x="84398" y="201156"/>
                      </a:moveTo>
                      <a:cubicBezTo>
                        <a:pt x="84410" y="250676"/>
                        <a:pt x="115637" y="294807"/>
                        <a:pt x="162329" y="311298"/>
                      </a:cubicBezTo>
                      <a:lnTo>
                        <a:pt x="130285" y="389432"/>
                      </a:lnTo>
                      <a:cubicBezTo>
                        <a:pt x="26316" y="350249"/>
                        <a:pt x="-26203" y="234201"/>
                        <a:pt x="12980" y="130230"/>
                      </a:cubicBezTo>
                      <a:cubicBezTo>
                        <a:pt x="42506" y="51887"/>
                        <a:pt x="117465" y="18"/>
                        <a:pt x="201188" y="0"/>
                      </a:cubicBezTo>
                      <a:lnTo>
                        <a:pt x="201188" y="84368"/>
                      </a:lnTo>
                      <a:cubicBezTo>
                        <a:pt x="136687" y="84368"/>
                        <a:pt x="84400" y="136655"/>
                        <a:pt x="84398" y="20115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7" name="任意多边形: 形状 436">
                  <a:extLst>
                    <a:ext uri="{FF2B5EF4-FFF2-40B4-BE49-F238E27FC236}">
                      <a16:creationId xmlns:a16="http://schemas.microsoft.com/office/drawing/2014/main" id="{38958C0F-8BCF-4C4F-8968-D0BE118BDD09}"/>
                    </a:ext>
                  </a:extLst>
                </p:cNvPr>
                <p:cNvSpPr/>
                <p:nvPr/>
              </p:nvSpPr>
              <p:spPr>
                <a:xfrm>
                  <a:off x="2023152" y="2635426"/>
                  <a:ext cx="201156" cy="201156"/>
                </a:xfrm>
                <a:custGeom>
                  <a:avLst/>
                  <a:gdLst>
                    <a:gd name="connsiteX0" fmla="*/ 201156 w 201156"/>
                    <a:gd name="connsiteY0" fmla="*/ 201156 h 201156"/>
                    <a:gd name="connsiteX1" fmla="*/ 116788 w 201156"/>
                    <a:gd name="connsiteY1" fmla="*/ 201156 h 201156"/>
                    <a:gd name="connsiteX2" fmla="*/ 0 w 201156"/>
                    <a:gd name="connsiteY2" fmla="*/ 84368 h 201156"/>
                    <a:gd name="connsiteX3" fmla="*/ 0 w 201156"/>
                    <a:gd name="connsiteY3" fmla="*/ 0 h 201156"/>
                    <a:gd name="connsiteX4" fmla="*/ 201156 w 201156"/>
                    <a:gd name="connsiteY4" fmla="*/ 201156 h 20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156" h="201156">
                      <a:moveTo>
                        <a:pt x="201156" y="201156"/>
                      </a:moveTo>
                      <a:lnTo>
                        <a:pt x="116788" y="201156"/>
                      </a:lnTo>
                      <a:cubicBezTo>
                        <a:pt x="116788" y="136655"/>
                        <a:pt x="64501" y="84368"/>
                        <a:pt x="0" y="84368"/>
                      </a:cubicBezTo>
                      <a:lnTo>
                        <a:pt x="0" y="0"/>
                      </a:lnTo>
                      <a:cubicBezTo>
                        <a:pt x="111093" y="7"/>
                        <a:pt x="201150" y="90064"/>
                        <a:pt x="201156" y="201156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2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8" name="任意多边形: 形状 437">
                  <a:extLst>
                    <a:ext uri="{FF2B5EF4-FFF2-40B4-BE49-F238E27FC236}">
                      <a16:creationId xmlns:a16="http://schemas.microsoft.com/office/drawing/2014/main" id="{05CAE3EE-54B6-4CC7-8AFA-47E4624CC830}"/>
                    </a:ext>
                  </a:extLst>
                </p:cNvPr>
                <p:cNvSpPr/>
                <p:nvPr/>
              </p:nvSpPr>
              <p:spPr>
                <a:xfrm>
                  <a:off x="2053585" y="2836583"/>
                  <a:ext cx="170723" cy="196165"/>
                </a:xfrm>
                <a:custGeom>
                  <a:avLst/>
                  <a:gdLst>
                    <a:gd name="connsiteX0" fmla="*/ 170723 w 170723"/>
                    <a:gd name="connsiteY0" fmla="*/ 0 h 196165"/>
                    <a:gd name="connsiteX1" fmla="*/ 14294 w 170723"/>
                    <a:gd name="connsiteY1" fmla="*/ 196165 h 196165"/>
                    <a:gd name="connsiteX2" fmla="*/ 0 w 170723"/>
                    <a:gd name="connsiteY2" fmla="*/ 112775 h 196165"/>
                    <a:gd name="connsiteX3" fmla="*/ 86355 w 170723"/>
                    <a:gd name="connsiteY3" fmla="*/ 8 h 19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0723" h="196165">
                      <a:moveTo>
                        <a:pt x="170723" y="0"/>
                      </a:moveTo>
                      <a:cubicBezTo>
                        <a:pt x="170713" y="93868"/>
                        <a:pt x="105807" y="175263"/>
                        <a:pt x="14294" y="196165"/>
                      </a:cubicBezTo>
                      <a:lnTo>
                        <a:pt x="0" y="112775"/>
                      </a:lnTo>
                      <a:cubicBezTo>
                        <a:pt x="50951" y="99006"/>
                        <a:pt x="86345" y="52788"/>
                        <a:pt x="86355" y="8"/>
                      </a:cubicBezTo>
                      <a:close/>
                    </a:path>
                  </a:pathLst>
                </a:custGeom>
                <a:solidFill>
                  <a:srgbClr val="146BE8">
                    <a:alpha val="50000"/>
                  </a:srgbClr>
                </a:solidFill>
                <a:ln w="2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9" name="任意多边形: 形状 438">
                  <a:extLst>
                    <a:ext uri="{FF2B5EF4-FFF2-40B4-BE49-F238E27FC236}">
                      <a16:creationId xmlns:a16="http://schemas.microsoft.com/office/drawing/2014/main" id="{132A884B-0C61-4850-86FD-7CA73D4BCCBD}"/>
                    </a:ext>
                  </a:extLst>
                </p:cNvPr>
                <p:cNvSpPr/>
                <p:nvPr/>
              </p:nvSpPr>
              <p:spPr>
                <a:xfrm>
                  <a:off x="1952248" y="2946724"/>
                  <a:ext cx="115631" cy="91016"/>
                </a:xfrm>
                <a:custGeom>
                  <a:avLst/>
                  <a:gdLst>
                    <a:gd name="connsiteX0" fmla="*/ 115631 w 115631"/>
                    <a:gd name="connsiteY0" fmla="*/ 86024 h 91016"/>
                    <a:gd name="connsiteX1" fmla="*/ 0 w 115631"/>
                    <a:gd name="connsiteY1" fmla="*/ 78142 h 91016"/>
                    <a:gd name="connsiteX2" fmla="*/ 32044 w 115631"/>
                    <a:gd name="connsiteY2" fmla="*/ 0 h 91016"/>
                    <a:gd name="connsiteX3" fmla="*/ 101337 w 115631"/>
                    <a:gd name="connsiteY3" fmla="*/ 2626 h 91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31" h="91016">
                      <a:moveTo>
                        <a:pt x="115631" y="86024"/>
                      </a:moveTo>
                      <a:cubicBezTo>
                        <a:pt x="77144" y="94741"/>
                        <a:pt x="36948" y="92001"/>
                        <a:pt x="0" y="78142"/>
                      </a:cubicBezTo>
                      <a:lnTo>
                        <a:pt x="32044" y="0"/>
                      </a:lnTo>
                      <a:cubicBezTo>
                        <a:pt x="54352" y="7828"/>
                        <a:pt x="78500" y="8744"/>
                        <a:pt x="101337" y="2626"/>
                      </a:cubicBezTo>
                      <a:close/>
                    </a:path>
                  </a:pathLst>
                </a:custGeom>
                <a:solidFill>
                  <a:srgbClr val="146BE8">
                    <a:alpha val="20000"/>
                  </a:srgbClr>
                </a:solidFill>
                <a:ln w="2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117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36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IN THE SECOND QUARTER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DA175B-8E9F-4F86-B099-B7233080762C}"/>
              </a:ext>
            </a:extLst>
          </p:cNvPr>
          <p:cNvSpPr txBox="1"/>
          <p:nvPr/>
        </p:nvSpPr>
        <p:spPr>
          <a:xfrm>
            <a:off x="4659710" y="1668601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8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虎扑的合作伙伴</a:t>
            </a:r>
          </a:p>
        </p:txBody>
      </p:sp>
      <p:sp>
        <p:nvSpPr>
          <p:cNvPr id="1512" name="任意多边形: 形状 1511">
            <a:extLst>
              <a:ext uri="{FF2B5EF4-FFF2-40B4-BE49-F238E27FC236}">
                <a16:creationId xmlns:a16="http://schemas.microsoft.com/office/drawing/2014/main" id="{2B9D779D-4D53-4BF2-88F5-D27202D00F7A}"/>
              </a:ext>
            </a:extLst>
          </p:cNvPr>
          <p:cNvSpPr/>
          <p:nvPr/>
        </p:nvSpPr>
        <p:spPr>
          <a:xfrm>
            <a:off x="0" y="6247523"/>
            <a:ext cx="12192000" cy="610477"/>
          </a:xfrm>
          <a:custGeom>
            <a:avLst/>
            <a:gdLst>
              <a:gd name="connsiteX0" fmla="*/ 0 w 12192000"/>
              <a:gd name="connsiteY0" fmla="*/ 0 h 610477"/>
              <a:gd name="connsiteX1" fmla="*/ 25284 w 12192000"/>
              <a:gd name="connsiteY1" fmla="*/ 4106 h 610477"/>
              <a:gd name="connsiteX2" fmla="*/ 6308384 w 12192000"/>
              <a:gd name="connsiteY2" fmla="*/ 426872 h 610477"/>
              <a:gd name="connsiteX3" fmla="*/ 11710913 w 12192000"/>
              <a:gd name="connsiteY3" fmla="*/ 123277 h 610477"/>
              <a:gd name="connsiteX4" fmla="*/ 12192000 w 12192000"/>
              <a:gd name="connsiteY4" fmla="*/ 59878 h 610477"/>
              <a:gd name="connsiteX5" fmla="*/ 12192000 w 12192000"/>
              <a:gd name="connsiteY5" fmla="*/ 610477 h 610477"/>
              <a:gd name="connsiteX6" fmla="*/ 0 w 12192000"/>
              <a:gd name="connsiteY6" fmla="*/ 610477 h 61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10477">
                <a:moveTo>
                  <a:pt x="0" y="0"/>
                </a:moveTo>
                <a:lnTo>
                  <a:pt x="25284" y="4106"/>
                </a:lnTo>
                <a:cubicBezTo>
                  <a:pt x="1798473" y="270327"/>
                  <a:pt x="3966837" y="426872"/>
                  <a:pt x="6308384" y="426872"/>
                </a:cubicBezTo>
                <a:cubicBezTo>
                  <a:pt x="8275283" y="426872"/>
                  <a:pt x="10119984" y="316414"/>
                  <a:pt x="11710913" y="123277"/>
                </a:cubicBezTo>
                <a:lnTo>
                  <a:pt x="12192000" y="59878"/>
                </a:lnTo>
                <a:lnTo>
                  <a:pt x="12192000" y="610477"/>
                </a:lnTo>
                <a:lnTo>
                  <a:pt x="0" y="6104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3" name="任意多边形: 形状 1512">
            <a:extLst>
              <a:ext uri="{FF2B5EF4-FFF2-40B4-BE49-F238E27FC236}">
                <a16:creationId xmlns:a16="http://schemas.microsoft.com/office/drawing/2014/main" id="{270E10B1-6C24-4D33-9A18-D524608A1290}"/>
              </a:ext>
            </a:extLst>
          </p:cNvPr>
          <p:cNvSpPr/>
          <p:nvPr/>
        </p:nvSpPr>
        <p:spPr>
          <a:xfrm>
            <a:off x="0" y="6325540"/>
            <a:ext cx="12192000" cy="532461"/>
          </a:xfrm>
          <a:custGeom>
            <a:avLst/>
            <a:gdLst>
              <a:gd name="connsiteX0" fmla="*/ 0 w 12192000"/>
              <a:gd name="connsiteY0" fmla="*/ 0 h 532461"/>
              <a:gd name="connsiteX1" fmla="*/ 678040 w 12192000"/>
              <a:gd name="connsiteY1" fmla="*/ 88372 h 532461"/>
              <a:gd name="connsiteX2" fmla="*/ 6309579 w 12192000"/>
              <a:gd name="connsiteY2" fmla="*/ 398925 h 532461"/>
              <a:gd name="connsiteX3" fmla="*/ 11742472 w 12192000"/>
              <a:gd name="connsiteY3" fmla="*/ 111624 h 532461"/>
              <a:gd name="connsiteX4" fmla="*/ 12192000 w 12192000"/>
              <a:gd name="connsiteY4" fmla="*/ 55877 h 532461"/>
              <a:gd name="connsiteX5" fmla="*/ 12192000 w 12192000"/>
              <a:gd name="connsiteY5" fmla="*/ 532461 h 532461"/>
              <a:gd name="connsiteX6" fmla="*/ 0 w 12192000"/>
              <a:gd name="connsiteY6" fmla="*/ 532461 h 5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2461">
                <a:moveTo>
                  <a:pt x="0" y="0"/>
                </a:moveTo>
                <a:lnTo>
                  <a:pt x="678040" y="88372"/>
                </a:lnTo>
                <a:cubicBezTo>
                  <a:pt x="2322179" y="285503"/>
                  <a:pt x="4249210" y="398925"/>
                  <a:pt x="6309579" y="398925"/>
                </a:cubicBezTo>
                <a:cubicBezTo>
                  <a:pt x="8287533" y="398925"/>
                  <a:pt x="10142602" y="294396"/>
                  <a:pt x="11742472" y="111624"/>
                </a:cubicBezTo>
                <a:lnTo>
                  <a:pt x="12192000" y="55877"/>
                </a:lnTo>
                <a:lnTo>
                  <a:pt x="12192000" y="532461"/>
                </a:lnTo>
                <a:lnTo>
                  <a:pt x="0" y="5324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77F9B2C-8E4E-43CA-B6E5-6068DBF1E1EB}"/>
              </a:ext>
            </a:extLst>
          </p:cNvPr>
          <p:cNvSpPr txBox="1"/>
          <p:nvPr/>
        </p:nvSpPr>
        <p:spPr>
          <a:xfrm>
            <a:off x="2303362" y="2943487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微信</a:t>
            </a:r>
          </a:p>
        </p:txBody>
      </p:sp>
      <p:sp>
        <p:nvSpPr>
          <p:cNvPr id="1514" name="文本框 1513">
            <a:extLst>
              <a:ext uri="{FF2B5EF4-FFF2-40B4-BE49-F238E27FC236}">
                <a16:creationId xmlns:a16="http://schemas.microsoft.com/office/drawing/2014/main" id="{CB2994E7-CB1D-4C53-8209-12BDBDC875EA}"/>
              </a:ext>
            </a:extLst>
          </p:cNvPr>
          <p:cNvSpPr txBox="1"/>
          <p:nvPr/>
        </p:nvSpPr>
        <p:spPr>
          <a:xfrm>
            <a:off x="2303365" y="4855239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快手</a:t>
            </a:r>
          </a:p>
        </p:txBody>
      </p:sp>
      <p:sp>
        <p:nvSpPr>
          <p:cNvPr id="1515" name="文本框 1514">
            <a:extLst>
              <a:ext uri="{FF2B5EF4-FFF2-40B4-BE49-F238E27FC236}">
                <a16:creationId xmlns:a16="http://schemas.microsoft.com/office/drawing/2014/main" id="{D2CF5879-9205-4D48-8AA9-6AD6DA34E800}"/>
              </a:ext>
            </a:extLst>
          </p:cNvPr>
          <p:cNvSpPr txBox="1"/>
          <p:nvPr/>
        </p:nvSpPr>
        <p:spPr>
          <a:xfrm>
            <a:off x="4606134" y="2943487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腾讯</a:t>
            </a:r>
          </a:p>
        </p:txBody>
      </p:sp>
      <p:sp>
        <p:nvSpPr>
          <p:cNvPr id="1516" name="文本框 1515">
            <a:extLst>
              <a:ext uri="{FF2B5EF4-FFF2-40B4-BE49-F238E27FC236}">
                <a16:creationId xmlns:a16="http://schemas.microsoft.com/office/drawing/2014/main" id="{C7A19B25-8897-4BF6-8703-B6947066497F}"/>
              </a:ext>
            </a:extLst>
          </p:cNvPr>
          <p:cNvSpPr txBox="1"/>
          <p:nvPr/>
        </p:nvSpPr>
        <p:spPr>
          <a:xfrm>
            <a:off x="4606133" y="4855239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网易</a:t>
            </a:r>
          </a:p>
        </p:txBody>
      </p:sp>
      <p:sp>
        <p:nvSpPr>
          <p:cNvPr id="1517" name="文本框 1516">
            <a:extLst>
              <a:ext uri="{FF2B5EF4-FFF2-40B4-BE49-F238E27FC236}">
                <a16:creationId xmlns:a16="http://schemas.microsoft.com/office/drawing/2014/main" id="{7D9B941A-9CF6-43FE-8D53-214561595F1A}"/>
              </a:ext>
            </a:extLst>
          </p:cNvPr>
          <p:cNvSpPr txBox="1"/>
          <p:nvPr/>
        </p:nvSpPr>
        <p:spPr>
          <a:xfrm>
            <a:off x="6933596" y="2943487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微软</a:t>
            </a:r>
          </a:p>
        </p:txBody>
      </p:sp>
      <p:sp>
        <p:nvSpPr>
          <p:cNvPr id="1518" name="文本框 1517">
            <a:extLst>
              <a:ext uri="{FF2B5EF4-FFF2-40B4-BE49-F238E27FC236}">
                <a16:creationId xmlns:a16="http://schemas.microsoft.com/office/drawing/2014/main" id="{C071B2B1-3196-497C-AFCE-52F8135C72DA}"/>
              </a:ext>
            </a:extLst>
          </p:cNvPr>
          <p:cNvSpPr txBox="1"/>
          <p:nvPr/>
        </p:nvSpPr>
        <p:spPr>
          <a:xfrm>
            <a:off x="6933596" y="4855239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微博</a:t>
            </a:r>
          </a:p>
        </p:txBody>
      </p:sp>
      <p:sp>
        <p:nvSpPr>
          <p:cNvPr id="1519" name="文本框 1518">
            <a:extLst>
              <a:ext uri="{FF2B5EF4-FFF2-40B4-BE49-F238E27FC236}">
                <a16:creationId xmlns:a16="http://schemas.microsoft.com/office/drawing/2014/main" id="{F3195527-7281-42F9-A8CD-A4BCEA56E264}"/>
              </a:ext>
            </a:extLst>
          </p:cNvPr>
          <p:cNvSpPr txBox="1"/>
          <p:nvPr/>
        </p:nvSpPr>
        <p:spPr>
          <a:xfrm>
            <a:off x="9212238" y="2943487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搜狗</a:t>
            </a:r>
          </a:p>
        </p:txBody>
      </p:sp>
      <p:sp>
        <p:nvSpPr>
          <p:cNvPr id="1520" name="文本框 1519">
            <a:extLst>
              <a:ext uri="{FF2B5EF4-FFF2-40B4-BE49-F238E27FC236}">
                <a16:creationId xmlns:a16="http://schemas.microsoft.com/office/drawing/2014/main" id="{8BFE3AEC-FC05-40D3-AC15-2607720853A3}"/>
              </a:ext>
            </a:extLst>
          </p:cNvPr>
          <p:cNvSpPr txBox="1"/>
          <p:nvPr/>
        </p:nvSpPr>
        <p:spPr>
          <a:xfrm>
            <a:off x="9032703" y="4855239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小红书</a:t>
            </a:r>
          </a:p>
        </p:txBody>
      </p:sp>
      <p:grpSp>
        <p:nvGrpSpPr>
          <p:cNvPr id="1521" name="组合 1520">
            <a:extLst>
              <a:ext uri="{FF2B5EF4-FFF2-40B4-BE49-F238E27FC236}">
                <a16:creationId xmlns:a16="http://schemas.microsoft.com/office/drawing/2014/main" id="{3FC9E223-0CAC-47C7-A516-BBBFA47E86A3}"/>
              </a:ext>
            </a:extLst>
          </p:cNvPr>
          <p:cNvGrpSpPr/>
          <p:nvPr/>
        </p:nvGrpSpPr>
        <p:grpSpPr>
          <a:xfrm>
            <a:off x="1824002" y="2662425"/>
            <a:ext cx="8543996" cy="3140550"/>
            <a:chOff x="1824002" y="2629852"/>
            <a:chExt cx="8543996" cy="3140550"/>
          </a:xfrm>
        </p:grpSpPr>
        <p:grpSp>
          <p:nvGrpSpPr>
            <p:cNvPr id="1522" name="组合 1521">
              <a:extLst>
                <a:ext uri="{FF2B5EF4-FFF2-40B4-BE49-F238E27FC236}">
                  <a16:creationId xmlns:a16="http://schemas.microsoft.com/office/drawing/2014/main" id="{00E66EA0-9DC5-4B5D-9494-CEE65CA67436}"/>
                </a:ext>
              </a:extLst>
            </p:cNvPr>
            <p:cNvGrpSpPr/>
            <p:nvPr/>
          </p:nvGrpSpPr>
          <p:grpSpPr>
            <a:xfrm>
              <a:off x="1824002" y="2629852"/>
              <a:ext cx="1629468" cy="1209713"/>
              <a:chOff x="-2779998" y="5131500"/>
              <a:chExt cx="1629468" cy="1209713"/>
            </a:xfrm>
          </p:grpSpPr>
          <p:grpSp>
            <p:nvGrpSpPr>
              <p:cNvPr id="2062" name="组合 2061">
                <a:extLst>
                  <a:ext uri="{FF2B5EF4-FFF2-40B4-BE49-F238E27FC236}">
                    <a16:creationId xmlns:a16="http://schemas.microsoft.com/office/drawing/2014/main" id="{D8C79957-0268-4A51-B1EE-D125B5573B49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2064" name="Freeform 9">
                  <a:extLst>
                    <a:ext uri="{FF2B5EF4-FFF2-40B4-BE49-F238E27FC236}">
                      <a16:creationId xmlns:a16="http://schemas.microsoft.com/office/drawing/2014/main" id="{3956A0B2-C2B5-42D5-B209-CF7B2AEA3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5" name="Freeform 10">
                  <a:extLst>
                    <a:ext uri="{FF2B5EF4-FFF2-40B4-BE49-F238E27FC236}">
                      <a16:creationId xmlns:a16="http://schemas.microsoft.com/office/drawing/2014/main" id="{C184FCBB-60EF-4FE6-825C-D4B02A2BF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6" name="Freeform 11">
                  <a:extLst>
                    <a:ext uri="{FF2B5EF4-FFF2-40B4-BE49-F238E27FC236}">
                      <a16:creationId xmlns:a16="http://schemas.microsoft.com/office/drawing/2014/main" id="{630A558D-F905-40EA-807C-7D91F8A23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7" name="Freeform 12">
                  <a:extLst>
                    <a:ext uri="{FF2B5EF4-FFF2-40B4-BE49-F238E27FC236}">
                      <a16:creationId xmlns:a16="http://schemas.microsoft.com/office/drawing/2014/main" id="{9132E22D-5969-4832-B2F5-570B79CA5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8" name="Freeform 13">
                  <a:extLst>
                    <a:ext uri="{FF2B5EF4-FFF2-40B4-BE49-F238E27FC236}">
                      <a16:creationId xmlns:a16="http://schemas.microsoft.com/office/drawing/2014/main" id="{5D033233-2B6C-4542-95C4-26070F56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9" name="Freeform 14">
                  <a:extLst>
                    <a:ext uri="{FF2B5EF4-FFF2-40B4-BE49-F238E27FC236}">
                      <a16:creationId xmlns:a16="http://schemas.microsoft.com/office/drawing/2014/main" id="{DF748579-7F15-4E15-8868-F0F0BAD3F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0" name="Freeform 15">
                  <a:extLst>
                    <a:ext uri="{FF2B5EF4-FFF2-40B4-BE49-F238E27FC236}">
                      <a16:creationId xmlns:a16="http://schemas.microsoft.com/office/drawing/2014/main" id="{707CF0D7-FDBF-493F-8D12-FD75173B8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1" name="Freeform 16">
                  <a:extLst>
                    <a:ext uri="{FF2B5EF4-FFF2-40B4-BE49-F238E27FC236}">
                      <a16:creationId xmlns:a16="http://schemas.microsoft.com/office/drawing/2014/main" id="{91748917-E088-443C-8FA4-F7D3BB84A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2" name="Freeform 17">
                  <a:extLst>
                    <a:ext uri="{FF2B5EF4-FFF2-40B4-BE49-F238E27FC236}">
                      <a16:creationId xmlns:a16="http://schemas.microsoft.com/office/drawing/2014/main" id="{0A03FF5C-863C-4EC6-AF7E-BE1308AC0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3" name="Freeform 18">
                  <a:extLst>
                    <a:ext uri="{FF2B5EF4-FFF2-40B4-BE49-F238E27FC236}">
                      <a16:creationId xmlns:a16="http://schemas.microsoft.com/office/drawing/2014/main" id="{E64328F5-EF9B-4612-8643-924AC8B18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4" name="Freeform 19">
                  <a:extLst>
                    <a:ext uri="{FF2B5EF4-FFF2-40B4-BE49-F238E27FC236}">
                      <a16:creationId xmlns:a16="http://schemas.microsoft.com/office/drawing/2014/main" id="{B34BB2FA-9F07-44B9-AC34-CD01E460A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5" name="Freeform 20">
                  <a:extLst>
                    <a:ext uri="{FF2B5EF4-FFF2-40B4-BE49-F238E27FC236}">
                      <a16:creationId xmlns:a16="http://schemas.microsoft.com/office/drawing/2014/main" id="{DF7F90A1-0DFD-4E8A-BA71-7B3AE7946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6" name="Freeform 21">
                  <a:extLst>
                    <a:ext uri="{FF2B5EF4-FFF2-40B4-BE49-F238E27FC236}">
                      <a16:creationId xmlns:a16="http://schemas.microsoft.com/office/drawing/2014/main" id="{1E3AA757-7E4F-4A28-92D9-50029A8CA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7" name="Freeform 22">
                  <a:extLst>
                    <a:ext uri="{FF2B5EF4-FFF2-40B4-BE49-F238E27FC236}">
                      <a16:creationId xmlns:a16="http://schemas.microsoft.com/office/drawing/2014/main" id="{319BEA49-D9D1-4062-9D8C-114EDD5A2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" name="Freeform 23">
                  <a:extLst>
                    <a:ext uri="{FF2B5EF4-FFF2-40B4-BE49-F238E27FC236}">
                      <a16:creationId xmlns:a16="http://schemas.microsoft.com/office/drawing/2014/main" id="{B304F4AF-C4C0-435A-9EF5-84E3D6CA9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" name="Freeform 24">
                  <a:extLst>
                    <a:ext uri="{FF2B5EF4-FFF2-40B4-BE49-F238E27FC236}">
                      <a16:creationId xmlns:a16="http://schemas.microsoft.com/office/drawing/2014/main" id="{ABB9867C-FFF5-4634-B25D-CD5FB929C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0" name="Freeform 25">
                  <a:extLst>
                    <a:ext uri="{FF2B5EF4-FFF2-40B4-BE49-F238E27FC236}">
                      <a16:creationId xmlns:a16="http://schemas.microsoft.com/office/drawing/2014/main" id="{1CA9033F-E289-40EB-94DE-DC26A630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1" name="Freeform 26">
                  <a:extLst>
                    <a:ext uri="{FF2B5EF4-FFF2-40B4-BE49-F238E27FC236}">
                      <a16:creationId xmlns:a16="http://schemas.microsoft.com/office/drawing/2014/main" id="{35EA1C6C-9B76-4387-9A06-0F778F6F8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2" name="Freeform 27">
                  <a:extLst>
                    <a:ext uri="{FF2B5EF4-FFF2-40B4-BE49-F238E27FC236}">
                      <a16:creationId xmlns:a16="http://schemas.microsoft.com/office/drawing/2014/main" id="{C0B23E37-82DF-4836-A4F5-75F7D9BDC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" name="Freeform 28">
                  <a:extLst>
                    <a:ext uri="{FF2B5EF4-FFF2-40B4-BE49-F238E27FC236}">
                      <a16:creationId xmlns:a16="http://schemas.microsoft.com/office/drawing/2014/main" id="{29C50A66-37F5-478E-89AD-1AEA629FC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4" name="Freeform 29">
                  <a:extLst>
                    <a:ext uri="{FF2B5EF4-FFF2-40B4-BE49-F238E27FC236}">
                      <a16:creationId xmlns:a16="http://schemas.microsoft.com/office/drawing/2014/main" id="{1A6F6188-3DBF-4ADE-A95B-11B9A2968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5" name="Freeform 30">
                  <a:extLst>
                    <a:ext uri="{FF2B5EF4-FFF2-40B4-BE49-F238E27FC236}">
                      <a16:creationId xmlns:a16="http://schemas.microsoft.com/office/drawing/2014/main" id="{95E0B6A7-9184-4270-AFBE-0038B448A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6" name="Freeform 31">
                  <a:extLst>
                    <a:ext uri="{FF2B5EF4-FFF2-40B4-BE49-F238E27FC236}">
                      <a16:creationId xmlns:a16="http://schemas.microsoft.com/office/drawing/2014/main" id="{F72EDF1A-76CE-4ADB-80F7-C126BFEFC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7" name="Freeform 32">
                  <a:extLst>
                    <a:ext uri="{FF2B5EF4-FFF2-40B4-BE49-F238E27FC236}">
                      <a16:creationId xmlns:a16="http://schemas.microsoft.com/office/drawing/2014/main" id="{D6A474B2-8F39-4CC8-8A05-146876E0E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8" name="Freeform 33">
                  <a:extLst>
                    <a:ext uri="{FF2B5EF4-FFF2-40B4-BE49-F238E27FC236}">
                      <a16:creationId xmlns:a16="http://schemas.microsoft.com/office/drawing/2014/main" id="{CFED3627-5FF0-46B6-A0F7-9B9ED9BBD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9" name="Freeform 34">
                  <a:extLst>
                    <a:ext uri="{FF2B5EF4-FFF2-40B4-BE49-F238E27FC236}">
                      <a16:creationId xmlns:a16="http://schemas.microsoft.com/office/drawing/2014/main" id="{2BFFD747-6410-4971-AFE4-618AE64F3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0" name="Freeform 35">
                  <a:extLst>
                    <a:ext uri="{FF2B5EF4-FFF2-40B4-BE49-F238E27FC236}">
                      <a16:creationId xmlns:a16="http://schemas.microsoft.com/office/drawing/2014/main" id="{47F5E4BD-EBEA-4992-9918-F316201EB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1" name="Freeform 36">
                  <a:extLst>
                    <a:ext uri="{FF2B5EF4-FFF2-40B4-BE49-F238E27FC236}">
                      <a16:creationId xmlns:a16="http://schemas.microsoft.com/office/drawing/2014/main" id="{FB716C2A-41CB-4F44-AF65-EAF013D1A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2" name="Freeform 37">
                  <a:extLst>
                    <a:ext uri="{FF2B5EF4-FFF2-40B4-BE49-F238E27FC236}">
                      <a16:creationId xmlns:a16="http://schemas.microsoft.com/office/drawing/2014/main" id="{57E8D736-CA09-4CF5-8A67-6C03B5940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3" name="Freeform 38">
                  <a:extLst>
                    <a:ext uri="{FF2B5EF4-FFF2-40B4-BE49-F238E27FC236}">
                      <a16:creationId xmlns:a16="http://schemas.microsoft.com/office/drawing/2014/main" id="{B6CC2210-E1E9-4362-B81B-829CBD8B3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4" name="Freeform 39">
                  <a:extLst>
                    <a:ext uri="{FF2B5EF4-FFF2-40B4-BE49-F238E27FC236}">
                      <a16:creationId xmlns:a16="http://schemas.microsoft.com/office/drawing/2014/main" id="{595F6EF5-7DA2-4865-9BDD-9B9FE1758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5" name="Freeform 40">
                  <a:extLst>
                    <a:ext uri="{FF2B5EF4-FFF2-40B4-BE49-F238E27FC236}">
                      <a16:creationId xmlns:a16="http://schemas.microsoft.com/office/drawing/2014/main" id="{F0C4B162-1995-4BC8-9A7C-37330512B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6" name="Freeform 41">
                  <a:extLst>
                    <a:ext uri="{FF2B5EF4-FFF2-40B4-BE49-F238E27FC236}">
                      <a16:creationId xmlns:a16="http://schemas.microsoft.com/office/drawing/2014/main" id="{6AD65B60-AF62-4E95-84AF-0A4A57961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7" name="Freeform 42">
                  <a:extLst>
                    <a:ext uri="{FF2B5EF4-FFF2-40B4-BE49-F238E27FC236}">
                      <a16:creationId xmlns:a16="http://schemas.microsoft.com/office/drawing/2014/main" id="{0D2E4A96-5447-4673-96AD-0A06B8579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8" name="Freeform 43">
                  <a:extLst>
                    <a:ext uri="{FF2B5EF4-FFF2-40B4-BE49-F238E27FC236}">
                      <a16:creationId xmlns:a16="http://schemas.microsoft.com/office/drawing/2014/main" id="{AC1A7815-A5B6-41B0-867A-7CD24349D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9" name="Freeform 44">
                  <a:extLst>
                    <a:ext uri="{FF2B5EF4-FFF2-40B4-BE49-F238E27FC236}">
                      <a16:creationId xmlns:a16="http://schemas.microsoft.com/office/drawing/2014/main" id="{64824447-3149-477D-AF16-39B8C95C9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0" name="Freeform 45">
                  <a:extLst>
                    <a:ext uri="{FF2B5EF4-FFF2-40B4-BE49-F238E27FC236}">
                      <a16:creationId xmlns:a16="http://schemas.microsoft.com/office/drawing/2014/main" id="{C8D9D8BB-9EC5-4F6A-919D-8F2DD3E3B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1" name="Freeform 46">
                  <a:extLst>
                    <a:ext uri="{FF2B5EF4-FFF2-40B4-BE49-F238E27FC236}">
                      <a16:creationId xmlns:a16="http://schemas.microsoft.com/office/drawing/2014/main" id="{E50E8AAC-DCF7-464A-A88C-AEFC8ED46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2" name="Freeform 47">
                  <a:extLst>
                    <a:ext uri="{FF2B5EF4-FFF2-40B4-BE49-F238E27FC236}">
                      <a16:creationId xmlns:a16="http://schemas.microsoft.com/office/drawing/2014/main" id="{5C9F82CA-5E14-4170-940A-1D0151B8C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3" name="Freeform 48">
                  <a:extLst>
                    <a:ext uri="{FF2B5EF4-FFF2-40B4-BE49-F238E27FC236}">
                      <a16:creationId xmlns:a16="http://schemas.microsoft.com/office/drawing/2014/main" id="{CD0E6CFB-F323-484B-AFEB-831904E32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4" name="Freeform 49">
                  <a:extLst>
                    <a:ext uri="{FF2B5EF4-FFF2-40B4-BE49-F238E27FC236}">
                      <a16:creationId xmlns:a16="http://schemas.microsoft.com/office/drawing/2014/main" id="{25611F7C-41A3-4011-B4C4-B21C47B8B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5" name="Freeform 50">
                  <a:extLst>
                    <a:ext uri="{FF2B5EF4-FFF2-40B4-BE49-F238E27FC236}">
                      <a16:creationId xmlns:a16="http://schemas.microsoft.com/office/drawing/2014/main" id="{277DB605-6344-4471-98CA-75B02A597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6" name="Freeform 51">
                  <a:extLst>
                    <a:ext uri="{FF2B5EF4-FFF2-40B4-BE49-F238E27FC236}">
                      <a16:creationId xmlns:a16="http://schemas.microsoft.com/office/drawing/2014/main" id="{6AF8DCF5-02AE-40E8-BFB5-28BDEDFF5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7" name="Freeform 52">
                  <a:extLst>
                    <a:ext uri="{FF2B5EF4-FFF2-40B4-BE49-F238E27FC236}">
                      <a16:creationId xmlns:a16="http://schemas.microsoft.com/office/drawing/2014/main" id="{16B9ADF1-BDC3-4844-A3BD-BFBD628D3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8" name="Freeform 53">
                  <a:extLst>
                    <a:ext uri="{FF2B5EF4-FFF2-40B4-BE49-F238E27FC236}">
                      <a16:creationId xmlns:a16="http://schemas.microsoft.com/office/drawing/2014/main" id="{6ECCB17F-4B5B-4B13-90D5-3CEAFA1EA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9" name="Freeform 54">
                  <a:extLst>
                    <a:ext uri="{FF2B5EF4-FFF2-40B4-BE49-F238E27FC236}">
                      <a16:creationId xmlns:a16="http://schemas.microsoft.com/office/drawing/2014/main" id="{9E0EAA25-6458-4096-8F8B-31D5E95B4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0" name="Freeform 55">
                  <a:extLst>
                    <a:ext uri="{FF2B5EF4-FFF2-40B4-BE49-F238E27FC236}">
                      <a16:creationId xmlns:a16="http://schemas.microsoft.com/office/drawing/2014/main" id="{4DB4B4A9-E2D7-46CA-9966-4F564D239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1" name="Freeform 56">
                  <a:extLst>
                    <a:ext uri="{FF2B5EF4-FFF2-40B4-BE49-F238E27FC236}">
                      <a16:creationId xmlns:a16="http://schemas.microsoft.com/office/drawing/2014/main" id="{4E06C650-4D7C-4F7C-A36C-4DB0A0D17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2" name="Freeform 57">
                  <a:extLst>
                    <a:ext uri="{FF2B5EF4-FFF2-40B4-BE49-F238E27FC236}">
                      <a16:creationId xmlns:a16="http://schemas.microsoft.com/office/drawing/2014/main" id="{DCB8B1F1-1B5D-4FC2-8B92-48D6695AD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3" name="Freeform 58">
                  <a:extLst>
                    <a:ext uri="{FF2B5EF4-FFF2-40B4-BE49-F238E27FC236}">
                      <a16:creationId xmlns:a16="http://schemas.microsoft.com/office/drawing/2014/main" id="{18E8883E-8E73-4947-8FBD-B90F45D29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4" name="Freeform 59">
                  <a:extLst>
                    <a:ext uri="{FF2B5EF4-FFF2-40B4-BE49-F238E27FC236}">
                      <a16:creationId xmlns:a16="http://schemas.microsoft.com/office/drawing/2014/main" id="{73813B5D-6597-40ED-B172-8571684BC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5" name="Freeform 60">
                  <a:extLst>
                    <a:ext uri="{FF2B5EF4-FFF2-40B4-BE49-F238E27FC236}">
                      <a16:creationId xmlns:a16="http://schemas.microsoft.com/office/drawing/2014/main" id="{FC7C8853-F4E3-4B56-BC4F-2A9DBA1E9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6" name="Freeform 61">
                  <a:extLst>
                    <a:ext uri="{FF2B5EF4-FFF2-40B4-BE49-F238E27FC236}">
                      <a16:creationId xmlns:a16="http://schemas.microsoft.com/office/drawing/2014/main" id="{D0F675F1-4085-4F14-B911-0EA063D76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7" name="Freeform 62">
                  <a:extLst>
                    <a:ext uri="{FF2B5EF4-FFF2-40B4-BE49-F238E27FC236}">
                      <a16:creationId xmlns:a16="http://schemas.microsoft.com/office/drawing/2014/main" id="{45D36348-A7CF-498D-9F27-D7AE845AF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8" name="Freeform 63">
                  <a:extLst>
                    <a:ext uri="{FF2B5EF4-FFF2-40B4-BE49-F238E27FC236}">
                      <a16:creationId xmlns:a16="http://schemas.microsoft.com/office/drawing/2014/main" id="{56CFBCBB-025A-4172-A363-25F9C1557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9" name="Freeform 64">
                  <a:extLst>
                    <a:ext uri="{FF2B5EF4-FFF2-40B4-BE49-F238E27FC236}">
                      <a16:creationId xmlns:a16="http://schemas.microsoft.com/office/drawing/2014/main" id="{2674A86D-8A20-45C8-92D6-1242FE803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0" name="Freeform 65">
                  <a:extLst>
                    <a:ext uri="{FF2B5EF4-FFF2-40B4-BE49-F238E27FC236}">
                      <a16:creationId xmlns:a16="http://schemas.microsoft.com/office/drawing/2014/main" id="{08B0C5F2-99DD-473E-B605-13D74CE91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1" name="Freeform 66">
                  <a:extLst>
                    <a:ext uri="{FF2B5EF4-FFF2-40B4-BE49-F238E27FC236}">
                      <a16:creationId xmlns:a16="http://schemas.microsoft.com/office/drawing/2014/main" id="{94F340AC-F6DD-4D26-B361-03C41FBBF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2" name="Freeform 67">
                  <a:extLst>
                    <a:ext uri="{FF2B5EF4-FFF2-40B4-BE49-F238E27FC236}">
                      <a16:creationId xmlns:a16="http://schemas.microsoft.com/office/drawing/2014/main" id="{35C93496-6A72-49A5-929D-A9D7CE64C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3" name="Freeform 68">
                  <a:extLst>
                    <a:ext uri="{FF2B5EF4-FFF2-40B4-BE49-F238E27FC236}">
                      <a16:creationId xmlns:a16="http://schemas.microsoft.com/office/drawing/2014/main" id="{8F713747-2383-46F2-ADA3-EAE961FC9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4" name="Freeform 69">
                  <a:extLst>
                    <a:ext uri="{FF2B5EF4-FFF2-40B4-BE49-F238E27FC236}">
                      <a16:creationId xmlns:a16="http://schemas.microsoft.com/office/drawing/2014/main" id="{A4D9E3BB-6609-42F4-A02D-7D29FDBFE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5" name="Freeform 70">
                  <a:extLst>
                    <a:ext uri="{FF2B5EF4-FFF2-40B4-BE49-F238E27FC236}">
                      <a16:creationId xmlns:a16="http://schemas.microsoft.com/office/drawing/2014/main" id="{EAA5E3E0-C050-4198-B098-092163151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6" name="Freeform 71">
                  <a:extLst>
                    <a:ext uri="{FF2B5EF4-FFF2-40B4-BE49-F238E27FC236}">
                      <a16:creationId xmlns:a16="http://schemas.microsoft.com/office/drawing/2014/main" id="{C80B8619-04D6-4C4A-99C0-EDDE376A9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7" name="Freeform 72">
                  <a:extLst>
                    <a:ext uri="{FF2B5EF4-FFF2-40B4-BE49-F238E27FC236}">
                      <a16:creationId xmlns:a16="http://schemas.microsoft.com/office/drawing/2014/main" id="{600E11DF-4450-4649-9A12-7DD6EDC2E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8" name="Freeform 73">
                  <a:extLst>
                    <a:ext uri="{FF2B5EF4-FFF2-40B4-BE49-F238E27FC236}">
                      <a16:creationId xmlns:a16="http://schemas.microsoft.com/office/drawing/2014/main" id="{87B1C711-0426-4096-9187-1E959E8AF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9" name="Freeform 74">
                  <a:extLst>
                    <a:ext uri="{FF2B5EF4-FFF2-40B4-BE49-F238E27FC236}">
                      <a16:creationId xmlns:a16="http://schemas.microsoft.com/office/drawing/2014/main" id="{C53E4FFE-461A-41CE-A0A1-B9D6FCE85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0" name="Freeform 75">
                  <a:extLst>
                    <a:ext uri="{FF2B5EF4-FFF2-40B4-BE49-F238E27FC236}">
                      <a16:creationId xmlns:a16="http://schemas.microsoft.com/office/drawing/2014/main" id="{FB979828-E52F-4CF2-8987-FC99A08E7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1" name="Freeform 76">
                  <a:extLst>
                    <a:ext uri="{FF2B5EF4-FFF2-40B4-BE49-F238E27FC236}">
                      <a16:creationId xmlns:a16="http://schemas.microsoft.com/office/drawing/2014/main" id="{291601D0-B128-4E7B-B70D-5DB9B4E9F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2" name="Freeform 77">
                  <a:extLst>
                    <a:ext uri="{FF2B5EF4-FFF2-40B4-BE49-F238E27FC236}">
                      <a16:creationId xmlns:a16="http://schemas.microsoft.com/office/drawing/2014/main" id="{7BAF1A34-742D-4C9F-9A07-FC1421604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3" name="Freeform 78">
                  <a:extLst>
                    <a:ext uri="{FF2B5EF4-FFF2-40B4-BE49-F238E27FC236}">
                      <a16:creationId xmlns:a16="http://schemas.microsoft.com/office/drawing/2014/main" id="{91156F97-D978-49A8-A6C0-8ED370CDC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4" name="Freeform 79">
                  <a:extLst>
                    <a:ext uri="{FF2B5EF4-FFF2-40B4-BE49-F238E27FC236}">
                      <a16:creationId xmlns:a16="http://schemas.microsoft.com/office/drawing/2014/main" id="{B6D1D4D7-7F85-4687-8252-CBB1DB33E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5" name="Freeform 80">
                  <a:extLst>
                    <a:ext uri="{FF2B5EF4-FFF2-40B4-BE49-F238E27FC236}">
                      <a16:creationId xmlns:a16="http://schemas.microsoft.com/office/drawing/2014/main" id="{94224225-DAB8-4ABC-8ABE-DFA990AF0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6" name="Freeform 81">
                  <a:extLst>
                    <a:ext uri="{FF2B5EF4-FFF2-40B4-BE49-F238E27FC236}">
                      <a16:creationId xmlns:a16="http://schemas.microsoft.com/office/drawing/2014/main" id="{8B5C24FA-8E83-4A62-8B3F-BADB6FA51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7" name="Freeform 82">
                  <a:extLst>
                    <a:ext uri="{FF2B5EF4-FFF2-40B4-BE49-F238E27FC236}">
                      <a16:creationId xmlns:a16="http://schemas.microsoft.com/office/drawing/2014/main" id="{5BB1AE26-D330-46BA-A116-23845C7AA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63" name="星形: 五角 2062">
                <a:extLst>
                  <a:ext uri="{FF2B5EF4-FFF2-40B4-BE49-F238E27FC236}">
                    <a16:creationId xmlns:a16="http://schemas.microsoft.com/office/drawing/2014/main" id="{ADFDA5F8-5FD0-4B72-928B-C6758373EB3C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3" name="组合 1522">
              <a:extLst>
                <a:ext uri="{FF2B5EF4-FFF2-40B4-BE49-F238E27FC236}">
                  <a16:creationId xmlns:a16="http://schemas.microsoft.com/office/drawing/2014/main" id="{8143BA13-857D-4064-9750-0F1F105250D1}"/>
                </a:ext>
              </a:extLst>
            </p:cNvPr>
            <p:cNvGrpSpPr/>
            <p:nvPr/>
          </p:nvGrpSpPr>
          <p:grpSpPr>
            <a:xfrm>
              <a:off x="1826158" y="4517639"/>
              <a:ext cx="1629468" cy="1209713"/>
              <a:chOff x="-2779998" y="5131500"/>
              <a:chExt cx="1629468" cy="1209713"/>
            </a:xfrm>
          </p:grpSpPr>
          <p:grpSp>
            <p:nvGrpSpPr>
              <p:cNvPr id="1986" name="组合 1985">
                <a:extLst>
                  <a:ext uri="{FF2B5EF4-FFF2-40B4-BE49-F238E27FC236}">
                    <a16:creationId xmlns:a16="http://schemas.microsoft.com/office/drawing/2014/main" id="{63F1BE8F-0DD0-4186-8139-61749BEBD9AB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988" name="Freeform 9">
                  <a:extLst>
                    <a:ext uri="{FF2B5EF4-FFF2-40B4-BE49-F238E27FC236}">
                      <a16:creationId xmlns:a16="http://schemas.microsoft.com/office/drawing/2014/main" id="{1F51788F-403D-45C1-A8A2-6C9B5B6B4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9" name="Freeform 10">
                  <a:extLst>
                    <a:ext uri="{FF2B5EF4-FFF2-40B4-BE49-F238E27FC236}">
                      <a16:creationId xmlns:a16="http://schemas.microsoft.com/office/drawing/2014/main" id="{AEC17514-00A4-4AAF-9747-6775B4F08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0" name="Freeform 11">
                  <a:extLst>
                    <a:ext uri="{FF2B5EF4-FFF2-40B4-BE49-F238E27FC236}">
                      <a16:creationId xmlns:a16="http://schemas.microsoft.com/office/drawing/2014/main" id="{53E3A4D3-1188-4423-9BF2-00A5071C3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1" name="Freeform 12">
                  <a:extLst>
                    <a:ext uri="{FF2B5EF4-FFF2-40B4-BE49-F238E27FC236}">
                      <a16:creationId xmlns:a16="http://schemas.microsoft.com/office/drawing/2014/main" id="{2BDC6EB6-5B9A-4336-991E-E2D220D5B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2" name="Freeform 13">
                  <a:extLst>
                    <a:ext uri="{FF2B5EF4-FFF2-40B4-BE49-F238E27FC236}">
                      <a16:creationId xmlns:a16="http://schemas.microsoft.com/office/drawing/2014/main" id="{CBA17768-C2B3-47B0-8D3E-9AB0D6E03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3" name="Freeform 14">
                  <a:extLst>
                    <a:ext uri="{FF2B5EF4-FFF2-40B4-BE49-F238E27FC236}">
                      <a16:creationId xmlns:a16="http://schemas.microsoft.com/office/drawing/2014/main" id="{62BCDFAD-824F-43F4-BC54-311346639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4" name="Freeform 15">
                  <a:extLst>
                    <a:ext uri="{FF2B5EF4-FFF2-40B4-BE49-F238E27FC236}">
                      <a16:creationId xmlns:a16="http://schemas.microsoft.com/office/drawing/2014/main" id="{BEABB9B4-A1BD-4472-B1FC-8F82E3C4A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5" name="Freeform 16">
                  <a:extLst>
                    <a:ext uri="{FF2B5EF4-FFF2-40B4-BE49-F238E27FC236}">
                      <a16:creationId xmlns:a16="http://schemas.microsoft.com/office/drawing/2014/main" id="{7067AF69-E514-4DEF-9A26-B09C6C005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6" name="Freeform 17">
                  <a:extLst>
                    <a:ext uri="{FF2B5EF4-FFF2-40B4-BE49-F238E27FC236}">
                      <a16:creationId xmlns:a16="http://schemas.microsoft.com/office/drawing/2014/main" id="{27AB5070-EF4E-4416-AAC2-F54B8ECBA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7" name="Freeform 18">
                  <a:extLst>
                    <a:ext uri="{FF2B5EF4-FFF2-40B4-BE49-F238E27FC236}">
                      <a16:creationId xmlns:a16="http://schemas.microsoft.com/office/drawing/2014/main" id="{892BA3F3-081E-4DF2-872F-44850C2C3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8" name="Freeform 19">
                  <a:extLst>
                    <a:ext uri="{FF2B5EF4-FFF2-40B4-BE49-F238E27FC236}">
                      <a16:creationId xmlns:a16="http://schemas.microsoft.com/office/drawing/2014/main" id="{72576144-97C7-4C84-AEE0-69F924338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9" name="Freeform 20">
                  <a:extLst>
                    <a:ext uri="{FF2B5EF4-FFF2-40B4-BE49-F238E27FC236}">
                      <a16:creationId xmlns:a16="http://schemas.microsoft.com/office/drawing/2014/main" id="{FE56D5D0-8698-4FC8-A589-05E402ADE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0" name="Freeform 21">
                  <a:extLst>
                    <a:ext uri="{FF2B5EF4-FFF2-40B4-BE49-F238E27FC236}">
                      <a16:creationId xmlns:a16="http://schemas.microsoft.com/office/drawing/2014/main" id="{7B3DB15D-0400-4873-827A-59F515041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1" name="Freeform 22">
                  <a:extLst>
                    <a:ext uri="{FF2B5EF4-FFF2-40B4-BE49-F238E27FC236}">
                      <a16:creationId xmlns:a16="http://schemas.microsoft.com/office/drawing/2014/main" id="{540F88C8-E1C0-4DDB-95B0-4DE574600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2" name="Freeform 23">
                  <a:extLst>
                    <a:ext uri="{FF2B5EF4-FFF2-40B4-BE49-F238E27FC236}">
                      <a16:creationId xmlns:a16="http://schemas.microsoft.com/office/drawing/2014/main" id="{7A3240BF-4DA9-4BE5-A109-8653CA2C4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3" name="Freeform 24">
                  <a:extLst>
                    <a:ext uri="{FF2B5EF4-FFF2-40B4-BE49-F238E27FC236}">
                      <a16:creationId xmlns:a16="http://schemas.microsoft.com/office/drawing/2014/main" id="{A0FBC061-0C5E-4890-991D-FD15BF526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4" name="Freeform 25">
                  <a:extLst>
                    <a:ext uri="{FF2B5EF4-FFF2-40B4-BE49-F238E27FC236}">
                      <a16:creationId xmlns:a16="http://schemas.microsoft.com/office/drawing/2014/main" id="{F9B30B1A-73B5-4E17-B2E2-1B697FBDB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5" name="Freeform 26">
                  <a:extLst>
                    <a:ext uri="{FF2B5EF4-FFF2-40B4-BE49-F238E27FC236}">
                      <a16:creationId xmlns:a16="http://schemas.microsoft.com/office/drawing/2014/main" id="{59B9DA3C-A094-4648-B2DD-B4B86C193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6" name="Freeform 27">
                  <a:extLst>
                    <a:ext uri="{FF2B5EF4-FFF2-40B4-BE49-F238E27FC236}">
                      <a16:creationId xmlns:a16="http://schemas.microsoft.com/office/drawing/2014/main" id="{0F369936-D9EB-45C2-B3AC-C873D9C8D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7" name="Freeform 28">
                  <a:extLst>
                    <a:ext uri="{FF2B5EF4-FFF2-40B4-BE49-F238E27FC236}">
                      <a16:creationId xmlns:a16="http://schemas.microsoft.com/office/drawing/2014/main" id="{04A7ADB5-1094-48CE-B508-04CE18884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8" name="Freeform 29">
                  <a:extLst>
                    <a:ext uri="{FF2B5EF4-FFF2-40B4-BE49-F238E27FC236}">
                      <a16:creationId xmlns:a16="http://schemas.microsoft.com/office/drawing/2014/main" id="{EFE5BB9E-D692-4F7F-8B1C-6330B1811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9" name="Freeform 30">
                  <a:extLst>
                    <a:ext uri="{FF2B5EF4-FFF2-40B4-BE49-F238E27FC236}">
                      <a16:creationId xmlns:a16="http://schemas.microsoft.com/office/drawing/2014/main" id="{B7631EFA-489A-49CF-8651-C5F0F5E3B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0" name="Freeform 31">
                  <a:extLst>
                    <a:ext uri="{FF2B5EF4-FFF2-40B4-BE49-F238E27FC236}">
                      <a16:creationId xmlns:a16="http://schemas.microsoft.com/office/drawing/2014/main" id="{73A39C7B-5C0F-4017-93DC-32AE24AF0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1" name="Freeform 32">
                  <a:extLst>
                    <a:ext uri="{FF2B5EF4-FFF2-40B4-BE49-F238E27FC236}">
                      <a16:creationId xmlns:a16="http://schemas.microsoft.com/office/drawing/2014/main" id="{C592C80F-5E13-42C6-94CE-C699618B7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2" name="Freeform 33">
                  <a:extLst>
                    <a:ext uri="{FF2B5EF4-FFF2-40B4-BE49-F238E27FC236}">
                      <a16:creationId xmlns:a16="http://schemas.microsoft.com/office/drawing/2014/main" id="{2CE8953A-9155-464C-85C0-0ADBA81FC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3" name="Freeform 34">
                  <a:extLst>
                    <a:ext uri="{FF2B5EF4-FFF2-40B4-BE49-F238E27FC236}">
                      <a16:creationId xmlns:a16="http://schemas.microsoft.com/office/drawing/2014/main" id="{433F6214-38BA-4FC3-9CDA-7B77845F2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4" name="Freeform 35">
                  <a:extLst>
                    <a:ext uri="{FF2B5EF4-FFF2-40B4-BE49-F238E27FC236}">
                      <a16:creationId xmlns:a16="http://schemas.microsoft.com/office/drawing/2014/main" id="{7155A302-64A3-421B-8BD9-3410AD9E2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5" name="Freeform 36">
                  <a:extLst>
                    <a:ext uri="{FF2B5EF4-FFF2-40B4-BE49-F238E27FC236}">
                      <a16:creationId xmlns:a16="http://schemas.microsoft.com/office/drawing/2014/main" id="{9FD46CD5-C91E-4B78-9245-2F2F3574F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6" name="Freeform 37">
                  <a:extLst>
                    <a:ext uri="{FF2B5EF4-FFF2-40B4-BE49-F238E27FC236}">
                      <a16:creationId xmlns:a16="http://schemas.microsoft.com/office/drawing/2014/main" id="{BBA4B7D7-34B1-4E9A-9968-2C51292AE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7" name="Freeform 38">
                  <a:extLst>
                    <a:ext uri="{FF2B5EF4-FFF2-40B4-BE49-F238E27FC236}">
                      <a16:creationId xmlns:a16="http://schemas.microsoft.com/office/drawing/2014/main" id="{2D0778DF-9205-4612-BD20-AD191B341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8" name="Freeform 39">
                  <a:extLst>
                    <a:ext uri="{FF2B5EF4-FFF2-40B4-BE49-F238E27FC236}">
                      <a16:creationId xmlns:a16="http://schemas.microsoft.com/office/drawing/2014/main" id="{D19A7514-1484-4C96-A2F2-C4FD3EBC9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9" name="Freeform 40">
                  <a:extLst>
                    <a:ext uri="{FF2B5EF4-FFF2-40B4-BE49-F238E27FC236}">
                      <a16:creationId xmlns:a16="http://schemas.microsoft.com/office/drawing/2014/main" id="{9008BCDE-0802-4C16-AB98-5E1F2784D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0" name="Freeform 41">
                  <a:extLst>
                    <a:ext uri="{FF2B5EF4-FFF2-40B4-BE49-F238E27FC236}">
                      <a16:creationId xmlns:a16="http://schemas.microsoft.com/office/drawing/2014/main" id="{0EA7341A-F600-4B1F-A667-F247C567A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1" name="Freeform 42">
                  <a:extLst>
                    <a:ext uri="{FF2B5EF4-FFF2-40B4-BE49-F238E27FC236}">
                      <a16:creationId xmlns:a16="http://schemas.microsoft.com/office/drawing/2014/main" id="{2691C468-9307-466B-89C1-34F230947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2" name="Freeform 43">
                  <a:extLst>
                    <a:ext uri="{FF2B5EF4-FFF2-40B4-BE49-F238E27FC236}">
                      <a16:creationId xmlns:a16="http://schemas.microsoft.com/office/drawing/2014/main" id="{5E980A42-01AF-4BBF-87C7-1C8DFC9EF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3" name="Freeform 44">
                  <a:extLst>
                    <a:ext uri="{FF2B5EF4-FFF2-40B4-BE49-F238E27FC236}">
                      <a16:creationId xmlns:a16="http://schemas.microsoft.com/office/drawing/2014/main" id="{E7EE4FBF-D411-40E6-B356-2211E8F5F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4" name="Freeform 45">
                  <a:extLst>
                    <a:ext uri="{FF2B5EF4-FFF2-40B4-BE49-F238E27FC236}">
                      <a16:creationId xmlns:a16="http://schemas.microsoft.com/office/drawing/2014/main" id="{35F3BAA0-AABC-4226-9C27-0E10B3E6D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5" name="Freeform 46">
                  <a:extLst>
                    <a:ext uri="{FF2B5EF4-FFF2-40B4-BE49-F238E27FC236}">
                      <a16:creationId xmlns:a16="http://schemas.microsoft.com/office/drawing/2014/main" id="{95706C6C-5390-4816-A1B4-E3820C984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6" name="Freeform 47">
                  <a:extLst>
                    <a:ext uri="{FF2B5EF4-FFF2-40B4-BE49-F238E27FC236}">
                      <a16:creationId xmlns:a16="http://schemas.microsoft.com/office/drawing/2014/main" id="{3A68F7DA-ED20-462C-8194-FB7C0C582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7" name="Freeform 48">
                  <a:extLst>
                    <a:ext uri="{FF2B5EF4-FFF2-40B4-BE49-F238E27FC236}">
                      <a16:creationId xmlns:a16="http://schemas.microsoft.com/office/drawing/2014/main" id="{589C6A4E-132A-44E4-A6A3-DA3D0687C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8" name="Freeform 49">
                  <a:extLst>
                    <a:ext uri="{FF2B5EF4-FFF2-40B4-BE49-F238E27FC236}">
                      <a16:creationId xmlns:a16="http://schemas.microsoft.com/office/drawing/2014/main" id="{B2E78431-200C-44F2-A5E4-5CEBFF4C5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9" name="Freeform 50">
                  <a:extLst>
                    <a:ext uri="{FF2B5EF4-FFF2-40B4-BE49-F238E27FC236}">
                      <a16:creationId xmlns:a16="http://schemas.microsoft.com/office/drawing/2014/main" id="{31C3ECEA-7530-45EC-8606-630D155F3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0" name="Freeform 51">
                  <a:extLst>
                    <a:ext uri="{FF2B5EF4-FFF2-40B4-BE49-F238E27FC236}">
                      <a16:creationId xmlns:a16="http://schemas.microsoft.com/office/drawing/2014/main" id="{1D084D5D-EB16-45F1-B7F1-95BB39B40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1" name="Freeform 52">
                  <a:extLst>
                    <a:ext uri="{FF2B5EF4-FFF2-40B4-BE49-F238E27FC236}">
                      <a16:creationId xmlns:a16="http://schemas.microsoft.com/office/drawing/2014/main" id="{CF3293AB-E94F-448D-8EA0-567074149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2" name="Freeform 53">
                  <a:extLst>
                    <a:ext uri="{FF2B5EF4-FFF2-40B4-BE49-F238E27FC236}">
                      <a16:creationId xmlns:a16="http://schemas.microsoft.com/office/drawing/2014/main" id="{510A2E0D-B11C-4F03-BB39-B7AE26673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3" name="Freeform 54">
                  <a:extLst>
                    <a:ext uri="{FF2B5EF4-FFF2-40B4-BE49-F238E27FC236}">
                      <a16:creationId xmlns:a16="http://schemas.microsoft.com/office/drawing/2014/main" id="{2FB86987-FE0D-4A6A-B4FF-769F3A624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4" name="Freeform 55">
                  <a:extLst>
                    <a:ext uri="{FF2B5EF4-FFF2-40B4-BE49-F238E27FC236}">
                      <a16:creationId xmlns:a16="http://schemas.microsoft.com/office/drawing/2014/main" id="{D3B6FE09-D3DA-4679-A52B-7AE463FC6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5" name="Freeform 56">
                  <a:extLst>
                    <a:ext uri="{FF2B5EF4-FFF2-40B4-BE49-F238E27FC236}">
                      <a16:creationId xmlns:a16="http://schemas.microsoft.com/office/drawing/2014/main" id="{77CB8AD4-16EC-4403-98BC-222FF916A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6" name="Freeform 57">
                  <a:extLst>
                    <a:ext uri="{FF2B5EF4-FFF2-40B4-BE49-F238E27FC236}">
                      <a16:creationId xmlns:a16="http://schemas.microsoft.com/office/drawing/2014/main" id="{DBD1C451-7674-4B63-AA68-B24BDE7BD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7" name="Freeform 58">
                  <a:extLst>
                    <a:ext uri="{FF2B5EF4-FFF2-40B4-BE49-F238E27FC236}">
                      <a16:creationId xmlns:a16="http://schemas.microsoft.com/office/drawing/2014/main" id="{B14FD850-3959-44F2-B0B7-43CA9788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8" name="Freeform 59">
                  <a:extLst>
                    <a:ext uri="{FF2B5EF4-FFF2-40B4-BE49-F238E27FC236}">
                      <a16:creationId xmlns:a16="http://schemas.microsoft.com/office/drawing/2014/main" id="{4B665744-E84B-4C01-B1C0-F3E6FFF86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9" name="Freeform 60">
                  <a:extLst>
                    <a:ext uri="{FF2B5EF4-FFF2-40B4-BE49-F238E27FC236}">
                      <a16:creationId xmlns:a16="http://schemas.microsoft.com/office/drawing/2014/main" id="{1290DBF1-8FEA-44E2-83CC-8514C6488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0" name="Freeform 61">
                  <a:extLst>
                    <a:ext uri="{FF2B5EF4-FFF2-40B4-BE49-F238E27FC236}">
                      <a16:creationId xmlns:a16="http://schemas.microsoft.com/office/drawing/2014/main" id="{40ED6B88-39F9-4708-B265-9A07E8CC6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1" name="Freeform 62">
                  <a:extLst>
                    <a:ext uri="{FF2B5EF4-FFF2-40B4-BE49-F238E27FC236}">
                      <a16:creationId xmlns:a16="http://schemas.microsoft.com/office/drawing/2014/main" id="{70DC5709-D37F-4344-8141-93E2411E2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2" name="Freeform 63">
                  <a:extLst>
                    <a:ext uri="{FF2B5EF4-FFF2-40B4-BE49-F238E27FC236}">
                      <a16:creationId xmlns:a16="http://schemas.microsoft.com/office/drawing/2014/main" id="{56728757-2BB8-4FE7-B8D8-3FE943855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3" name="Freeform 64">
                  <a:extLst>
                    <a:ext uri="{FF2B5EF4-FFF2-40B4-BE49-F238E27FC236}">
                      <a16:creationId xmlns:a16="http://schemas.microsoft.com/office/drawing/2014/main" id="{2E3E55BB-3C43-4ECB-A226-DE8FDF955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4" name="Freeform 65">
                  <a:extLst>
                    <a:ext uri="{FF2B5EF4-FFF2-40B4-BE49-F238E27FC236}">
                      <a16:creationId xmlns:a16="http://schemas.microsoft.com/office/drawing/2014/main" id="{F514CDCB-B0CE-4878-83C8-45D31DA79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5" name="Freeform 66">
                  <a:extLst>
                    <a:ext uri="{FF2B5EF4-FFF2-40B4-BE49-F238E27FC236}">
                      <a16:creationId xmlns:a16="http://schemas.microsoft.com/office/drawing/2014/main" id="{0B6ECBC8-7A83-46FC-9D5D-47F06C8E0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6" name="Freeform 67">
                  <a:extLst>
                    <a:ext uri="{FF2B5EF4-FFF2-40B4-BE49-F238E27FC236}">
                      <a16:creationId xmlns:a16="http://schemas.microsoft.com/office/drawing/2014/main" id="{9F1B1F67-06F5-44BD-88C3-8954F1DB8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7" name="Freeform 68">
                  <a:extLst>
                    <a:ext uri="{FF2B5EF4-FFF2-40B4-BE49-F238E27FC236}">
                      <a16:creationId xmlns:a16="http://schemas.microsoft.com/office/drawing/2014/main" id="{78D0B1D7-1C18-49E4-93B2-AA67B4DB1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8" name="Freeform 69">
                  <a:extLst>
                    <a:ext uri="{FF2B5EF4-FFF2-40B4-BE49-F238E27FC236}">
                      <a16:creationId xmlns:a16="http://schemas.microsoft.com/office/drawing/2014/main" id="{5BCA3C03-3E21-447B-9B44-AB0BE3C4E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" name="Freeform 70">
                  <a:extLst>
                    <a:ext uri="{FF2B5EF4-FFF2-40B4-BE49-F238E27FC236}">
                      <a16:creationId xmlns:a16="http://schemas.microsoft.com/office/drawing/2014/main" id="{D7312158-2429-4321-9F0D-C70DF00D8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" name="Freeform 71">
                  <a:extLst>
                    <a:ext uri="{FF2B5EF4-FFF2-40B4-BE49-F238E27FC236}">
                      <a16:creationId xmlns:a16="http://schemas.microsoft.com/office/drawing/2014/main" id="{79390DF0-5017-4262-8D0D-962444907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" name="Freeform 72">
                  <a:extLst>
                    <a:ext uri="{FF2B5EF4-FFF2-40B4-BE49-F238E27FC236}">
                      <a16:creationId xmlns:a16="http://schemas.microsoft.com/office/drawing/2014/main" id="{1837CD5C-EBAA-4359-93DD-781001B51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" name="Freeform 73">
                  <a:extLst>
                    <a:ext uri="{FF2B5EF4-FFF2-40B4-BE49-F238E27FC236}">
                      <a16:creationId xmlns:a16="http://schemas.microsoft.com/office/drawing/2014/main" id="{BD2EF52D-99D0-4EEF-ABB4-C6E64CD80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3" name="Freeform 74">
                  <a:extLst>
                    <a:ext uri="{FF2B5EF4-FFF2-40B4-BE49-F238E27FC236}">
                      <a16:creationId xmlns:a16="http://schemas.microsoft.com/office/drawing/2014/main" id="{9FDDD130-DA4B-4D0D-95BD-E42FF965C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4" name="Freeform 75">
                  <a:extLst>
                    <a:ext uri="{FF2B5EF4-FFF2-40B4-BE49-F238E27FC236}">
                      <a16:creationId xmlns:a16="http://schemas.microsoft.com/office/drawing/2014/main" id="{0007B96C-9234-469A-9B79-F79B34ECF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5" name="Freeform 76">
                  <a:extLst>
                    <a:ext uri="{FF2B5EF4-FFF2-40B4-BE49-F238E27FC236}">
                      <a16:creationId xmlns:a16="http://schemas.microsoft.com/office/drawing/2014/main" id="{212FFA63-D07E-4C6F-9EF5-B505C9BF1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6" name="Freeform 77">
                  <a:extLst>
                    <a:ext uri="{FF2B5EF4-FFF2-40B4-BE49-F238E27FC236}">
                      <a16:creationId xmlns:a16="http://schemas.microsoft.com/office/drawing/2014/main" id="{55FA13BE-AB08-442A-A427-2B63832C4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7" name="Freeform 78">
                  <a:extLst>
                    <a:ext uri="{FF2B5EF4-FFF2-40B4-BE49-F238E27FC236}">
                      <a16:creationId xmlns:a16="http://schemas.microsoft.com/office/drawing/2014/main" id="{0F32CAE5-0E50-4262-8E2A-4196D48B1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8" name="Freeform 79">
                  <a:extLst>
                    <a:ext uri="{FF2B5EF4-FFF2-40B4-BE49-F238E27FC236}">
                      <a16:creationId xmlns:a16="http://schemas.microsoft.com/office/drawing/2014/main" id="{6ECBBCB1-2BEE-44EB-BE73-8E8E384DC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9" name="Freeform 80">
                  <a:extLst>
                    <a:ext uri="{FF2B5EF4-FFF2-40B4-BE49-F238E27FC236}">
                      <a16:creationId xmlns:a16="http://schemas.microsoft.com/office/drawing/2014/main" id="{6A30CFF2-B0EC-470E-8F63-D84DFD254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0" name="Freeform 81">
                  <a:extLst>
                    <a:ext uri="{FF2B5EF4-FFF2-40B4-BE49-F238E27FC236}">
                      <a16:creationId xmlns:a16="http://schemas.microsoft.com/office/drawing/2014/main" id="{AF16BBAA-881C-4445-9018-8CB1D6A30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1" name="Freeform 82">
                  <a:extLst>
                    <a:ext uri="{FF2B5EF4-FFF2-40B4-BE49-F238E27FC236}">
                      <a16:creationId xmlns:a16="http://schemas.microsoft.com/office/drawing/2014/main" id="{0EE806CC-A66E-473E-A000-8971DC11B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87" name="星形: 五角 1986">
                <a:extLst>
                  <a:ext uri="{FF2B5EF4-FFF2-40B4-BE49-F238E27FC236}">
                    <a16:creationId xmlns:a16="http://schemas.microsoft.com/office/drawing/2014/main" id="{50147B40-23BD-47B9-A983-F79882C00163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4" name="组合 1523">
              <a:extLst>
                <a:ext uri="{FF2B5EF4-FFF2-40B4-BE49-F238E27FC236}">
                  <a16:creationId xmlns:a16="http://schemas.microsoft.com/office/drawing/2014/main" id="{444A3E22-374C-4268-A17A-D4DAD2A7AA95}"/>
                </a:ext>
              </a:extLst>
            </p:cNvPr>
            <p:cNvGrpSpPr/>
            <p:nvPr/>
          </p:nvGrpSpPr>
          <p:grpSpPr>
            <a:xfrm>
              <a:off x="4128126" y="2644202"/>
              <a:ext cx="1629468" cy="1209713"/>
              <a:chOff x="-2779998" y="5131500"/>
              <a:chExt cx="1629468" cy="1209713"/>
            </a:xfrm>
          </p:grpSpPr>
          <p:grpSp>
            <p:nvGrpSpPr>
              <p:cNvPr id="1910" name="组合 1909">
                <a:extLst>
                  <a:ext uri="{FF2B5EF4-FFF2-40B4-BE49-F238E27FC236}">
                    <a16:creationId xmlns:a16="http://schemas.microsoft.com/office/drawing/2014/main" id="{65B22856-2BF1-4427-8CBB-4D7804EA8DF8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912" name="Freeform 9">
                  <a:extLst>
                    <a:ext uri="{FF2B5EF4-FFF2-40B4-BE49-F238E27FC236}">
                      <a16:creationId xmlns:a16="http://schemas.microsoft.com/office/drawing/2014/main" id="{65EA48CB-4264-4648-B1DE-121DD5340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3" name="Freeform 10">
                  <a:extLst>
                    <a:ext uri="{FF2B5EF4-FFF2-40B4-BE49-F238E27FC236}">
                      <a16:creationId xmlns:a16="http://schemas.microsoft.com/office/drawing/2014/main" id="{EF51933E-853F-485C-A64A-1A73ECA6D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4" name="Freeform 11">
                  <a:extLst>
                    <a:ext uri="{FF2B5EF4-FFF2-40B4-BE49-F238E27FC236}">
                      <a16:creationId xmlns:a16="http://schemas.microsoft.com/office/drawing/2014/main" id="{11F5E42B-C881-4F32-8B45-3C78BA1EE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5" name="Freeform 12">
                  <a:extLst>
                    <a:ext uri="{FF2B5EF4-FFF2-40B4-BE49-F238E27FC236}">
                      <a16:creationId xmlns:a16="http://schemas.microsoft.com/office/drawing/2014/main" id="{0AD42C60-4693-4CF2-AAF6-F3D0AF2F0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6" name="Freeform 13">
                  <a:extLst>
                    <a:ext uri="{FF2B5EF4-FFF2-40B4-BE49-F238E27FC236}">
                      <a16:creationId xmlns:a16="http://schemas.microsoft.com/office/drawing/2014/main" id="{0DDC3A7C-7893-4A78-9F64-FEC69EF30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7" name="Freeform 14">
                  <a:extLst>
                    <a:ext uri="{FF2B5EF4-FFF2-40B4-BE49-F238E27FC236}">
                      <a16:creationId xmlns:a16="http://schemas.microsoft.com/office/drawing/2014/main" id="{3E562AC7-8715-45B7-A05A-A56D8692D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8" name="Freeform 15">
                  <a:extLst>
                    <a:ext uri="{FF2B5EF4-FFF2-40B4-BE49-F238E27FC236}">
                      <a16:creationId xmlns:a16="http://schemas.microsoft.com/office/drawing/2014/main" id="{9A24E28A-C7ED-4D31-BD53-6DAD02B24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9" name="Freeform 16">
                  <a:extLst>
                    <a:ext uri="{FF2B5EF4-FFF2-40B4-BE49-F238E27FC236}">
                      <a16:creationId xmlns:a16="http://schemas.microsoft.com/office/drawing/2014/main" id="{B160F56A-FE5D-4C74-A9EE-D811D71C4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0" name="Freeform 17">
                  <a:extLst>
                    <a:ext uri="{FF2B5EF4-FFF2-40B4-BE49-F238E27FC236}">
                      <a16:creationId xmlns:a16="http://schemas.microsoft.com/office/drawing/2014/main" id="{ED58EAA7-592F-4C19-B885-D1EE0B7B8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1" name="Freeform 18">
                  <a:extLst>
                    <a:ext uri="{FF2B5EF4-FFF2-40B4-BE49-F238E27FC236}">
                      <a16:creationId xmlns:a16="http://schemas.microsoft.com/office/drawing/2014/main" id="{D43BE41A-D2F2-4873-8203-BA06202EC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2" name="Freeform 19">
                  <a:extLst>
                    <a:ext uri="{FF2B5EF4-FFF2-40B4-BE49-F238E27FC236}">
                      <a16:creationId xmlns:a16="http://schemas.microsoft.com/office/drawing/2014/main" id="{4903E809-BE82-4B97-BE97-4903098FF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3" name="Freeform 20">
                  <a:extLst>
                    <a:ext uri="{FF2B5EF4-FFF2-40B4-BE49-F238E27FC236}">
                      <a16:creationId xmlns:a16="http://schemas.microsoft.com/office/drawing/2014/main" id="{AE541761-AC2C-4E61-8855-3269354DB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4" name="Freeform 21">
                  <a:extLst>
                    <a:ext uri="{FF2B5EF4-FFF2-40B4-BE49-F238E27FC236}">
                      <a16:creationId xmlns:a16="http://schemas.microsoft.com/office/drawing/2014/main" id="{511A7181-77EF-4784-8174-6035F169A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5" name="Freeform 22">
                  <a:extLst>
                    <a:ext uri="{FF2B5EF4-FFF2-40B4-BE49-F238E27FC236}">
                      <a16:creationId xmlns:a16="http://schemas.microsoft.com/office/drawing/2014/main" id="{6A725E2D-B65A-4F49-9A0C-F26BCA830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6" name="Freeform 23">
                  <a:extLst>
                    <a:ext uri="{FF2B5EF4-FFF2-40B4-BE49-F238E27FC236}">
                      <a16:creationId xmlns:a16="http://schemas.microsoft.com/office/drawing/2014/main" id="{C7041026-507B-4058-BDD9-B88D97F87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7" name="Freeform 24">
                  <a:extLst>
                    <a:ext uri="{FF2B5EF4-FFF2-40B4-BE49-F238E27FC236}">
                      <a16:creationId xmlns:a16="http://schemas.microsoft.com/office/drawing/2014/main" id="{3E09EF11-FED6-43DF-915A-54BE1C5D1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8" name="Freeform 25">
                  <a:extLst>
                    <a:ext uri="{FF2B5EF4-FFF2-40B4-BE49-F238E27FC236}">
                      <a16:creationId xmlns:a16="http://schemas.microsoft.com/office/drawing/2014/main" id="{2A92DEB4-E5BD-4312-BE8D-D5FEB5C20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9" name="Freeform 26">
                  <a:extLst>
                    <a:ext uri="{FF2B5EF4-FFF2-40B4-BE49-F238E27FC236}">
                      <a16:creationId xmlns:a16="http://schemas.microsoft.com/office/drawing/2014/main" id="{4CA8A5B2-6F8E-4160-8999-0489F320C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0" name="Freeform 27">
                  <a:extLst>
                    <a:ext uri="{FF2B5EF4-FFF2-40B4-BE49-F238E27FC236}">
                      <a16:creationId xmlns:a16="http://schemas.microsoft.com/office/drawing/2014/main" id="{712B8350-0B07-439B-BD4B-756D330E7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1" name="Freeform 28">
                  <a:extLst>
                    <a:ext uri="{FF2B5EF4-FFF2-40B4-BE49-F238E27FC236}">
                      <a16:creationId xmlns:a16="http://schemas.microsoft.com/office/drawing/2014/main" id="{EB9B5EE0-8530-47D3-BB0B-E02AC045A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2" name="Freeform 29">
                  <a:extLst>
                    <a:ext uri="{FF2B5EF4-FFF2-40B4-BE49-F238E27FC236}">
                      <a16:creationId xmlns:a16="http://schemas.microsoft.com/office/drawing/2014/main" id="{42CBA4E7-02C5-40BD-B583-20CE3D6D5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3" name="Freeform 30">
                  <a:extLst>
                    <a:ext uri="{FF2B5EF4-FFF2-40B4-BE49-F238E27FC236}">
                      <a16:creationId xmlns:a16="http://schemas.microsoft.com/office/drawing/2014/main" id="{69F75141-95DA-4046-A32F-1CC4A672F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4" name="Freeform 31">
                  <a:extLst>
                    <a:ext uri="{FF2B5EF4-FFF2-40B4-BE49-F238E27FC236}">
                      <a16:creationId xmlns:a16="http://schemas.microsoft.com/office/drawing/2014/main" id="{EAE118E9-4814-465A-B603-2A638EEE4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5" name="Freeform 32">
                  <a:extLst>
                    <a:ext uri="{FF2B5EF4-FFF2-40B4-BE49-F238E27FC236}">
                      <a16:creationId xmlns:a16="http://schemas.microsoft.com/office/drawing/2014/main" id="{E6134593-59CE-4A9D-ADB1-69CF5CA96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6" name="Freeform 33">
                  <a:extLst>
                    <a:ext uri="{FF2B5EF4-FFF2-40B4-BE49-F238E27FC236}">
                      <a16:creationId xmlns:a16="http://schemas.microsoft.com/office/drawing/2014/main" id="{7FDEE241-9EE4-4489-8B36-720D5F617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7" name="Freeform 34">
                  <a:extLst>
                    <a:ext uri="{FF2B5EF4-FFF2-40B4-BE49-F238E27FC236}">
                      <a16:creationId xmlns:a16="http://schemas.microsoft.com/office/drawing/2014/main" id="{7B965610-6C50-4CFB-BAD6-6FB2C65F1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8" name="Freeform 35">
                  <a:extLst>
                    <a:ext uri="{FF2B5EF4-FFF2-40B4-BE49-F238E27FC236}">
                      <a16:creationId xmlns:a16="http://schemas.microsoft.com/office/drawing/2014/main" id="{7A2EE97D-DBAA-45DD-A808-E9AD0FCF7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9" name="Freeform 36">
                  <a:extLst>
                    <a:ext uri="{FF2B5EF4-FFF2-40B4-BE49-F238E27FC236}">
                      <a16:creationId xmlns:a16="http://schemas.microsoft.com/office/drawing/2014/main" id="{3C5CC31A-15FF-4403-8354-15356AFBD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0" name="Freeform 37">
                  <a:extLst>
                    <a:ext uri="{FF2B5EF4-FFF2-40B4-BE49-F238E27FC236}">
                      <a16:creationId xmlns:a16="http://schemas.microsoft.com/office/drawing/2014/main" id="{61042FD6-B1AF-4AE3-9DC1-93B7792DC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1" name="Freeform 38">
                  <a:extLst>
                    <a:ext uri="{FF2B5EF4-FFF2-40B4-BE49-F238E27FC236}">
                      <a16:creationId xmlns:a16="http://schemas.microsoft.com/office/drawing/2014/main" id="{CD420A58-14FE-4A36-AEAA-19C0DC749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2" name="Freeform 39">
                  <a:extLst>
                    <a:ext uri="{FF2B5EF4-FFF2-40B4-BE49-F238E27FC236}">
                      <a16:creationId xmlns:a16="http://schemas.microsoft.com/office/drawing/2014/main" id="{F34B23D6-6F4A-4EC1-81AD-2BAF006E3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3" name="Freeform 40">
                  <a:extLst>
                    <a:ext uri="{FF2B5EF4-FFF2-40B4-BE49-F238E27FC236}">
                      <a16:creationId xmlns:a16="http://schemas.microsoft.com/office/drawing/2014/main" id="{6C1EE92F-1C21-4A8E-A78F-E0C2F309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4" name="Freeform 41">
                  <a:extLst>
                    <a:ext uri="{FF2B5EF4-FFF2-40B4-BE49-F238E27FC236}">
                      <a16:creationId xmlns:a16="http://schemas.microsoft.com/office/drawing/2014/main" id="{E6CC2ECD-2271-4A5E-8EF4-588EFCE0B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5" name="Freeform 42">
                  <a:extLst>
                    <a:ext uri="{FF2B5EF4-FFF2-40B4-BE49-F238E27FC236}">
                      <a16:creationId xmlns:a16="http://schemas.microsoft.com/office/drawing/2014/main" id="{473F4057-B92A-4407-9C8E-4DBE0D3A1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6" name="Freeform 43">
                  <a:extLst>
                    <a:ext uri="{FF2B5EF4-FFF2-40B4-BE49-F238E27FC236}">
                      <a16:creationId xmlns:a16="http://schemas.microsoft.com/office/drawing/2014/main" id="{D51BEE58-5317-43F6-8B8A-E377A9E50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7" name="Freeform 44">
                  <a:extLst>
                    <a:ext uri="{FF2B5EF4-FFF2-40B4-BE49-F238E27FC236}">
                      <a16:creationId xmlns:a16="http://schemas.microsoft.com/office/drawing/2014/main" id="{3DE11D69-3BEF-46A4-A090-EBFFAE7ED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8" name="Freeform 45">
                  <a:extLst>
                    <a:ext uri="{FF2B5EF4-FFF2-40B4-BE49-F238E27FC236}">
                      <a16:creationId xmlns:a16="http://schemas.microsoft.com/office/drawing/2014/main" id="{88696B23-A236-497B-8FC0-1F07DF407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9" name="Freeform 46">
                  <a:extLst>
                    <a:ext uri="{FF2B5EF4-FFF2-40B4-BE49-F238E27FC236}">
                      <a16:creationId xmlns:a16="http://schemas.microsoft.com/office/drawing/2014/main" id="{9949C46A-B786-407E-877C-66642EB49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0" name="Freeform 47">
                  <a:extLst>
                    <a:ext uri="{FF2B5EF4-FFF2-40B4-BE49-F238E27FC236}">
                      <a16:creationId xmlns:a16="http://schemas.microsoft.com/office/drawing/2014/main" id="{EF9E1B6B-E8E8-4081-B90E-0A420B8C2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1" name="Freeform 48">
                  <a:extLst>
                    <a:ext uri="{FF2B5EF4-FFF2-40B4-BE49-F238E27FC236}">
                      <a16:creationId xmlns:a16="http://schemas.microsoft.com/office/drawing/2014/main" id="{6CF59D16-87F3-454B-843D-4C947DE9F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2" name="Freeform 49">
                  <a:extLst>
                    <a:ext uri="{FF2B5EF4-FFF2-40B4-BE49-F238E27FC236}">
                      <a16:creationId xmlns:a16="http://schemas.microsoft.com/office/drawing/2014/main" id="{E88F2BF2-AB71-4177-993E-41813810A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3" name="Freeform 50">
                  <a:extLst>
                    <a:ext uri="{FF2B5EF4-FFF2-40B4-BE49-F238E27FC236}">
                      <a16:creationId xmlns:a16="http://schemas.microsoft.com/office/drawing/2014/main" id="{203D3327-2064-4BE7-94DD-D60E53FA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4" name="Freeform 51">
                  <a:extLst>
                    <a:ext uri="{FF2B5EF4-FFF2-40B4-BE49-F238E27FC236}">
                      <a16:creationId xmlns:a16="http://schemas.microsoft.com/office/drawing/2014/main" id="{1CC869EE-8BC8-451E-9763-D1FFC9761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5" name="Freeform 52">
                  <a:extLst>
                    <a:ext uri="{FF2B5EF4-FFF2-40B4-BE49-F238E27FC236}">
                      <a16:creationId xmlns:a16="http://schemas.microsoft.com/office/drawing/2014/main" id="{2EE4359D-DAEB-4A9C-BC7C-AB399A072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6" name="Freeform 53">
                  <a:extLst>
                    <a:ext uri="{FF2B5EF4-FFF2-40B4-BE49-F238E27FC236}">
                      <a16:creationId xmlns:a16="http://schemas.microsoft.com/office/drawing/2014/main" id="{A8A78FE3-AA86-4D43-8737-7193177F9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7" name="Freeform 54">
                  <a:extLst>
                    <a:ext uri="{FF2B5EF4-FFF2-40B4-BE49-F238E27FC236}">
                      <a16:creationId xmlns:a16="http://schemas.microsoft.com/office/drawing/2014/main" id="{E3F0B8D3-C2EF-4216-BE57-EA85CF6B0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8" name="Freeform 55">
                  <a:extLst>
                    <a:ext uri="{FF2B5EF4-FFF2-40B4-BE49-F238E27FC236}">
                      <a16:creationId xmlns:a16="http://schemas.microsoft.com/office/drawing/2014/main" id="{38B666A4-6B45-4644-B449-D2CB56505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9" name="Freeform 56">
                  <a:extLst>
                    <a:ext uri="{FF2B5EF4-FFF2-40B4-BE49-F238E27FC236}">
                      <a16:creationId xmlns:a16="http://schemas.microsoft.com/office/drawing/2014/main" id="{07627EAA-58B5-439E-8850-8F82C94DD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0" name="Freeform 57">
                  <a:extLst>
                    <a:ext uri="{FF2B5EF4-FFF2-40B4-BE49-F238E27FC236}">
                      <a16:creationId xmlns:a16="http://schemas.microsoft.com/office/drawing/2014/main" id="{C9CF7351-CF28-41D2-A45C-99FB7E582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1" name="Freeform 58">
                  <a:extLst>
                    <a:ext uri="{FF2B5EF4-FFF2-40B4-BE49-F238E27FC236}">
                      <a16:creationId xmlns:a16="http://schemas.microsoft.com/office/drawing/2014/main" id="{02C456DA-3D92-45D5-8C40-A93419295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2" name="Freeform 59">
                  <a:extLst>
                    <a:ext uri="{FF2B5EF4-FFF2-40B4-BE49-F238E27FC236}">
                      <a16:creationId xmlns:a16="http://schemas.microsoft.com/office/drawing/2014/main" id="{D3F9BDC4-7BFB-48D1-A5EE-26962BA1A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3" name="Freeform 60">
                  <a:extLst>
                    <a:ext uri="{FF2B5EF4-FFF2-40B4-BE49-F238E27FC236}">
                      <a16:creationId xmlns:a16="http://schemas.microsoft.com/office/drawing/2014/main" id="{D5924CAF-4629-4B29-80EB-1772E0B26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4" name="Freeform 61">
                  <a:extLst>
                    <a:ext uri="{FF2B5EF4-FFF2-40B4-BE49-F238E27FC236}">
                      <a16:creationId xmlns:a16="http://schemas.microsoft.com/office/drawing/2014/main" id="{6B728DC5-4D49-48CD-AD4F-37F5EA113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5" name="Freeform 62">
                  <a:extLst>
                    <a:ext uri="{FF2B5EF4-FFF2-40B4-BE49-F238E27FC236}">
                      <a16:creationId xmlns:a16="http://schemas.microsoft.com/office/drawing/2014/main" id="{C6F8A871-3BA3-4B12-8025-63FE1480E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6" name="Freeform 63">
                  <a:extLst>
                    <a:ext uri="{FF2B5EF4-FFF2-40B4-BE49-F238E27FC236}">
                      <a16:creationId xmlns:a16="http://schemas.microsoft.com/office/drawing/2014/main" id="{D0F99EB5-A7D4-418D-B2FB-E93EB60B8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7" name="Freeform 64">
                  <a:extLst>
                    <a:ext uri="{FF2B5EF4-FFF2-40B4-BE49-F238E27FC236}">
                      <a16:creationId xmlns:a16="http://schemas.microsoft.com/office/drawing/2014/main" id="{C0773953-E0B9-453B-A5E6-3279306BF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8" name="Freeform 65">
                  <a:extLst>
                    <a:ext uri="{FF2B5EF4-FFF2-40B4-BE49-F238E27FC236}">
                      <a16:creationId xmlns:a16="http://schemas.microsoft.com/office/drawing/2014/main" id="{C823D985-09D4-4B65-9FEA-4057F158D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9" name="Freeform 66">
                  <a:extLst>
                    <a:ext uri="{FF2B5EF4-FFF2-40B4-BE49-F238E27FC236}">
                      <a16:creationId xmlns:a16="http://schemas.microsoft.com/office/drawing/2014/main" id="{E4226958-68DF-4355-8D36-57F317F00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0" name="Freeform 67">
                  <a:extLst>
                    <a:ext uri="{FF2B5EF4-FFF2-40B4-BE49-F238E27FC236}">
                      <a16:creationId xmlns:a16="http://schemas.microsoft.com/office/drawing/2014/main" id="{89A91B67-AB29-4F08-9D3A-53461869B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1" name="Freeform 68">
                  <a:extLst>
                    <a:ext uri="{FF2B5EF4-FFF2-40B4-BE49-F238E27FC236}">
                      <a16:creationId xmlns:a16="http://schemas.microsoft.com/office/drawing/2014/main" id="{C3541180-6E36-41EA-A2E9-DBDFEF7CB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2" name="Freeform 69">
                  <a:extLst>
                    <a:ext uri="{FF2B5EF4-FFF2-40B4-BE49-F238E27FC236}">
                      <a16:creationId xmlns:a16="http://schemas.microsoft.com/office/drawing/2014/main" id="{9365BA01-8BEB-481A-AA4B-889DEA934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3" name="Freeform 70">
                  <a:extLst>
                    <a:ext uri="{FF2B5EF4-FFF2-40B4-BE49-F238E27FC236}">
                      <a16:creationId xmlns:a16="http://schemas.microsoft.com/office/drawing/2014/main" id="{3F2877B8-8FB2-470F-8F63-97C35DB46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4" name="Freeform 71">
                  <a:extLst>
                    <a:ext uri="{FF2B5EF4-FFF2-40B4-BE49-F238E27FC236}">
                      <a16:creationId xmlns:a16="http://schemas.microsoft.com/office/drawing/2014/main" id="{19EA9405-21EB-4916-9488-F6AF3BD9F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5" name="Freeform 72">
                  <a:extLst>
                    <a:ext uri="{FF2B5EF4-FFF2-40B4-BE49-F238E27FC236}">
                      <a16:creationId xmlns:a16="http://schemas.microsoft.com/office/drawing/2014/main" id="{1F23010A-0910-4A46-8DD0-EB26D61C0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6" name="Freeform 73">
                  <a:extLst>
                    <a:ext uri="{FF2B5EF4-FFF2-40B4-BE49-F238E27FC236}">
                      <a16:creationId xmlns:a16="http://schemas.microsoft.com/office/drawing/2014/main" id="{37AF7DB1-7017-4EEE-8A5B-24604B07E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7" name="Freeform 74">
                  <a:extLst>
                    <a:ext uri="{FF2B5EF4-FFF2-40B4-BE49-F238E27FC236}">
                      <a16:creationId xmlns:a16="http://schemas.microsoft.com/office/drawing/2014/main" id="{E3ACEA3E-ECE3-4595-B93B-A3AE48698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8" name="Freeform 75">
                  <a:extLst>
                    <a:ext uri="{FF2B5EF4-FFF2-40B4-BE49-F238E27FC236}">
                      <a16:creationId xmlns:a16="http://schemas.microsoft.com/office/drawing/2014/main" id="{E92EFD41-A0EF-4E50-BF69-DDF078A2E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9" name="Freeform 76">
                  <a:extLst>
                    <a:ext uri="{FF2B5EF4-FFF2-40B4-BE49-F238E27FC236}">
                      <a16:creationId xmlns:a16="http://schemas.microsoft.com/office/drawing/2014/main" id="{49C73003-547C-4B69-9275-D5743662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0" name="Freeform 77">
                  <a:extLst>
                    <a:ext uri="{FF2B5EF4-FFF2-40B4-BE49-F238E27FC236}">
                      <a16:creationId xmlns:a16="http://schemas.microsoft.com/office/drawing/2014/main" id="{E0734505-2699-4E2E-AECD-7872BBEAB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1" name="Freeform 78">
                  <a:extLst>
                    <a:ext uri="{FF2B5EF4-FFF2-40B4-BE49-F238E27FC236}">
                      <a16:creationId xmlns:a16="http://schemas.microsoft.com/office/drawing/2014/main" id="{F38A9FCF-CEED-4022-B20F-2E3015601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2" name="Freeform 79">
                  <a:extLst>
                    <a:ext uri="{FF2B5EF4-FFF2-40B4-BE49-F238E27FC236}">
                      <a16:creationId xmlns:a16="http://schemas.microsoft.com/office/drawing/2014/main" id="{A794C665-D40D-4B58-B27C-034A6D01F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3" name="Freeform 80">
                  <a:extLst>
                    <a:ext uri="{FF2B5EF4-FFF2-40B4-BE49-F238E27FC236}">
                      <a16:creationId xmlns:a16="http://schemas.microsoft.com/office/drawing/2014/main" id="{410DBD6D-6632-471C-9F89-9B447EBB8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4" name="Freeform 81">
                  <a:extLst>
                    <a:ext uri="{FF2B5EF4-FFF2-40B4-BE49-F238E27FC236}">
                      <a16:creationId xmlns:a16="http://schemas.microsoft.com/office/drawing/2014/main" id="{78438B26-85E1-401C-804D-536826796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5" name="Freeform 82">
                  <a:extLst>
                    <a:ext uri="{FF2B5EF4-FFF2-40B4-BE49-F238E27FC236}">
                      <a16:creationId xmlns:a16="http://schemas.microsoft.com/office/drawing/2014/main" id="{1328F709-AC0B-4539-A02A-2DF6B5CAC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11" name="星形: 五角 1910">
                <a:extLst>
                  <a:ext uri="{FF2B5EF4-FFF2-40B4-BE49-F238E27FC236}">
                    <a16:creationId xmlns:a16="http://schemas.microsoft.com/office/drawing/2014/main" id="{47847989-D3CC-4B68-855D-B79FCD760250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5" name="组合 1524">
              <a:extLst>
                <a:ext uri="{FF2B5EF4-FFF2-40B4-BE49-F238E27FC236}">
                  <a16:creationId xmlns:a16="http://schemas.microsoft.com/office/drawing/2014/main" id="{1353548B-9591-40EB-9B99-0D03E03EC94A}"/>
                </a:ext>
              </a:extLst>
            </p:cNvPr>
            <p:cNvGrpSpPr/>
            <p:nvPr/>
          </p:nvGrpSpPr>
          <p:grpSpPr>
            <a:xfrm>
              <a:off x="4130282" y="4531989"/>
              <a:ext cx="1629468" cy="1209713"/>
              <a:chOff x="-2779998" y="5131500"/>
              <a:chExt cx="1629468" cy="1209713"/>
            </a:xfrm>
          </p:grpSpPr>
          <p:grpSp>
            <p:nvGrpSpPr>
              <p:cNvPr id="1834" name="组合 1833">
                <a:extLst>
                  <a:ext uri="{FF2B5EF4-FFF2-40B4-BE49-F238E27FC236}">
                    <a16:creationId xmlns:a16="http://schemas.microsoft.com/office/drawing/2014/main" id="{6FE11251-1708-4424-B143-48A8CCF66010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836" name="Freeform 9">
                  <a:extLst>
                    <a:ext uri="{FF2B5EF4-FFF2-40B4-BE49-F238E27FC236}">
                      <a16:creationId xmlns:a16="http://schemas.microsoft.com/office/drawing/2014/main" id="{1C70F295-6F29-4808-A697-D731DD078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7" name="Freeform 10">
                  <a:extLst>
                    <a:ext uri="{FF2B5EF4-FFF2-40B4-BE49-F238E27FC236}">
                      <a16:creationId xmlns:a16="http://schemas.microsoft.com/office/drawing/2014/main" id="{D52E2665-42ED-4512-95A0-F046321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8" name="Freeform 11">
                  <a:extLst>
                    <a:ext uri="{FF2B5EF4-FFF2-40B4-BE49-F238E27FC236}">
                      <a16:creationId xmlns:a16="http://schemas.microsoft.com/office/drawing/2014/main" id="{6A196CA5-658F-438D-B67A-A3AA6756B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9" name="Freeform 12">
                  <a:extLst>
                    <a:ext uri="{FF2B5EF4-FFF2-40B4-BE49-F238E27FC236}">
                      <a16:creationId xmlns:a16="http://schemas.microsoft.com/office/drawing/2014/main" id="{6F1C4064-06FC-4F40-930E-E0A819165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0" name="Freeform 13">
                  <a:extLst>
                    <a:ext uri="{FF2B5EF4-FFF2-40B4-BE49-F238E27FC236}">
                      <a16:creationId xmlns:a16="http://schemas.microsoft.com/office/drawing/2014/main" id="{AAC16378-CE35-4971-9AB4-B4F5B1A65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1" name="Freeform 14">
                  <a:extLst>
                    <a:ext uri="{FF2B5EF4-FFF2-40B4-BE49-F238E27FC236}">
                      <a16:creationId xmlns:a16="http://schemas.microsoft.com/office/drawing/2014/main" id="{9C40AE0D-32B1-4B94-8648-F470241C8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2" name="Freeform 15">
                  <a:extLst>
                    <a:ext uri="{FF2B5EF4-FFF2-40B4-BE49-F238E27FC236}">
                      <a16:creationId xmlns:a16="http://schemas.microsoft.com/office/drawing/2014/main" id="{68A8D8B2-EC84-4BFC-B540-76EA476DF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3" name="Freeform 16">
                  <a:extLst>
                    <a:ext uri="{FF2B5EF4-FFF2-40B4-BE49-F238E27FC236}">
                      <a16:creationId xmlns:a16="http://schemas.microsoft.com/office/drawing/2014/main" id="{E07738A9-3CF6-4CB2-8E7F-5B48B6D6F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4" name="Freeform 17">
                  <a:extLst>
                    <a:ext uri="{FF2B5EF4-FFF2-40B4-BE49-F238E27FC236}">
                      <a16:creationId xmlns:a16="http://schemas.microsoft.com/office/drawing/2014/main" id="{13A69364-55F6-4E67-9C71-FBD483341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" name="Freeform 18">
                  <a:extLst>
                    <a:ext uri="{FF2B5EF4-FFF2-40B4-BE49-F238E27FC236}">
                      <a16:creationId xmlns:a16="http://schemas.microsoft.com/office/drawing/2014/main" id="{AA7AC3F3-7288-4809-8EA1-8E7A9DBBC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" name="Freeform 19">
                  <a:extLst>
                    <a:ext uri="{FF2B5EF4-FFF2-40B4-BE49-F238E27FC236}">
                      <a16:creationId xmlns:a16="http://schemas.microsoft.com/office/drawing/2014/main" id="{E210BAE7-9CF7-4043-8ED8-F46971391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" name="Freeform 20">
                  <a:extLst>
                    <a:ext uri="{FF2B5EF4-FFF2-40B4-BE49-F238E27FC236}">
                      <a16:creationId xmlns:a16="http://schemas.microsoft.com/office/drawing/2014/main" id="{10B53077-2E98-47C1-86E5-A0221C83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" name="Freeform 21">
                  <a:extLst>
                    <a:ext uri="{FF2B5EF4-FFF2-40B4-BE49-F238E27FC236}">
                      <a16:creationId xmlns:a16="http://schemas.microsoft.com/office/drawing/2014/main" id="{74DAD219-7955-4647-B264-E46D0403B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9" name="Freeform 22">
                  <a:extLst>
                    <a:ext uri="{FF2B5EF4-FFF2-40B4-BE49-F238E27FC236}">
                      <a16:creationId xmlns:a16="http://schemas.microsoft.com/office/drawing/2014/main" id="{BFF0933C-A390-4B8B-845F-1BE771C2F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0" name="Freeform 23">
                  <a:extLst>
                    <a:ext uri="{FF2B5EF4-FFF2-40B4-BE49-F238E27FC236}">
                      <a16:creationId xmlns:a16="http://schemas.microsoft.com/office/drawing/2014/main" id="{86993FA9-2101-420E-A0CB-3FF6E40E4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1" name="Freeform 24">
                  <a:extLst>
                    <a:ext uri="{FF2B5EF4-FFF2-40B4-BE49-F238E27FC236}">
                      <a16:creationId xmlns:a16="http://schemas.microsoft.com/office/drawing/2014/main" id="{5E209F3A-C65C-4EEF-B339-96B41D904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2" name="Freeform 25">
                  <a:extLst>
                    <a:ext uri="{FF2B5EF4-FFF2-40B4-BE49-F238E27FC236}">
                      <a16:creationId xmlns:a16="http://schemas.microsoft.com/office/drawing/2014/main" id="{CEEE117F-A78C-4B17-8F8E-560C79935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3" name="Freeform 26">
                  <a:extLst>
                    <a:ext uri="{FF2B5EF4-FFF2-40B4-BE49-F238E27FC236}">
                      <a16:creationId xmlns:a16="http://schemas.microsoft.com/office/drawing/2014/main" id="{6F13D261-337E-4385-A3B2-DF8184D45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4" name="Freeform 27">
                  <a:extLst>
                    <a:ext uri="{FF2B5EF4-FFF2-40B4-BE49-F238E27FC236}">
                      <a16:creationId xmlns:a16="http://schemas.microsoft.com/office/drawing/2014/main" id="{C3E75306-113A-4982-8BD3-94105CECE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5" name="Freeform 28">
                  <a:extLst>
                    <a:ext uri="{FF2B5EF4-FFF2-40B4-BE49-F238E27FC236}">
                      <a16:creationId xmlns:a16="http://schemas.microsoft.com/office/drawing/2014/main" id="{70EDEB9A-CBF1-4707-9A44-6D58BDF58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6" name="Freeform 29">
                  <a:extLst>
                    <a:ext uri="{FF2B5EF4-FFF2-40B4-BE49-F238E27FC236}">
                      <a16:creationId xmlns:a16="http://schemas.microsoft.com/office/drawing/2014/main" id="{3CF5AA76-CBD5-4591-8DDD-D193109DC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7" name="Freeform 30">
                  <a:extLst>
                    <a:ext uri="{FF2B5EF4-FFF2-40B4-BE49-F238E27FC236}">
                      <a16:creationId xmlns:a16="http://schemas.microsoft.com/office/drawing/2014/main" id="{2120DEFB-74F1-480C-ACC2-4FD148B49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8" name="Freeform 31">
                  <a:extLst>
                    <a:ext uri="{FF2B5EF4-FFF2-40B4-BE49-F238E27FC236}">
                      <a16:creationId xmlns:a16="http://schemas.microsoft.com/office/drawing/2014/main" id="{29FC85D5-FF86-4E86-8E4F-CC7B2AD25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9" name="Freeform 32">
                  <a:extLst>
                    <a:ext uri="{FF2B5EF4-FFF2-40B4-BE49-F238E27FC236}">
                      <a16:creationId xmlns:a16="http://schemas.microsoft.com/office/drawing/2014/main" id="{FD9E59B8-2145-46A0-840D-DE0EA35AE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0" name="Freeform 33">
                  <a:extLst>
                    <a:ext uri="{FF2B5EF4-FFF2-40B4-BE49-F238E27FC236}">
                      <a16:creationId xmlns:a16="http://schemas.microsoft.com/office/drawing/2014/main" id="{606D5DDD-14A2-444C-BACD-7F0276080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1" name="Freeform 34">
                  <a:extLst>
                    <a:ext uri="{FF2B5EF4-FFF2-40B4-BE49-F238E27FC236}">
                      <a16:creationId xmlns:a16="http://schemas.microsoft.com/office/drawing/2014/main" id="{2EF67426-2B9D-44D9-9C2B-36E220938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2" name="Freeform 35">
                  <a:extLst>
                    <a:ext uri="{FF2B5EF4-FFF2-40B4-BE49-F238E27FC236}">
                      <a16:creationId xmlns:a16="http://schemas.microsoft.com/office/drawing/2014/main" id="{A5C4A89C-414B-4929-A646-C9266BE41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3" name="Freeform 36">
                  <a:extLst>
                    <a:ext uri="{FF2B5EF4-FFF2-40B4-BE49-F238E27FC236}">
                      <a16:creationId xmlns:a16="http://schemas.microsoft.com/office/drawing/2014/main" id="{EDB691F5-628F-4155-94E7-355A6097A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4" name="Freeform 37">
                  <a:extLst>
                    <a:ext uri="{FF2B5EF4-FFF2-40B4-BE49-F238E27FC236}">
                      <a16:creationId xmlns:a16="http://schemas.microsoft.com/office/drawing/2014/main" id="{34930C54-5D5E-41FB-85DA-2DA9F19A0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5" name="Freeform 38">
                  <a:extLst>
                    <a:ext uri="{FF2B5EF4-FFF2-40B4-BE49-F238E27FC236}">
                      <a16:creationId xmlns:a16="http://schemas.microsoft.com/office/drawing/2014/main" id="{98B1376F-19A9-4EB6-9974-CB586E0F6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6" name="Freeform 39">
                  <a:extLst>
                    <a:ext uri="{FF2B5EF4-FFF2-40B4-BE49-F238E27FC236}">
                      <a16:creationId xmlns:a16="http://schemas.microsoft.com/office/drawing/2014/main" id="{31D333BC-3E23-4DA1-8CE3-4C5AF908C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7" name="Freeform 40">
                  <a:extLst>
                    <a:ext uri="{FF2B5EF4-FFF2-40B4-BE49-F238E27FC236}">
                      <a16:creationId xmlns:a16="http://schemas.microsoft.com/office/drawing/2014/main" id="{F4CA9CDB-4DD9-4015-B002-EBD0C4C18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8" name="Freeform 41">
                  <a:extLst>
                    <a:ext uri="{FF2B5EF4-FFF2-40B4-BE49-F238E27FC236}">
                      <a16:creationId xmlns:a16="http://schemas.microsoft.com/office/drawing/2014/main" id="{72650E20-EC4B-4DA3-B88A-63D47E9DA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9" name="Freeform 42">
                  <a:extLst>
                    <a:ext uri="{FF2B5EF4-FFF2-40B4-BE49-F238E27FC236}">
                      <a16:creationId xmlns:a16="http://schemas.microsoft.com/office/drawing/2014/main" id="{407B1B10-8D91-4505-BCF5-017D81BFB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0" name="Freeform 43">
                  <a:extLst>
                    <a:ext uri="{FF2B5EF4-FFF2-40B4-BE49-F238E27FC236}">
                      <a16:creationId xmlns:a16="http://schemas.microsoft.com/office/drawing/2014/main" id="{BE072F34-49F7-4EB5-AAE1-839CAC3AD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1" name="Freeform 44">
                  <a:extLst>
                    <a:ext uri="{FF2B5EF4-FFF2-40B4-BE49-F238E27FC236}">
                      <a16:creationId xmlns:a16="http://schemas.microsoft.com/office/drawing/2014/main" id="{E798DA5E-4199-436D-918D-45324BA54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2" name="Freeform 45">
                  <a:extLst>
                    <a:ext uri="{FF2B5EF4-FFF2-40B4-BE49-F238E27FC236}">
                      <a16:creationId xmlns:a16="http://schemas.microsoft.com/office/drawing/2014/main" id="{AD8895B0-5873-4D2F-9F05-94A0F7C38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3" name="Freeform 46">
                  <a:extLst>
                    <a:ext uri="{FF2B5EF4-FFF2-40B4-BE49-F238E27FC236}">
                      <a16:creationId xmlns:a16="http://schemas.microsoft.com/office/drawing/2014/main" id="{72111922-531F-42B6-B16D-B8D74CA60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4" name="Freeform 47">
                  <a:extLst>
                    <a:ext uri="{FF2B5EF4-FFF2-40B4-BE49-F238E27FC236}">
                      <a16:creationId xmlns:a16="http://schemas.microsoft.com/office/drawing/2014/main" id="{38355347-6C83-4A8D-88A7-817FBAD37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5" name="Freeform 48">
                  <a:extLst>
                    <a:ext uri="{FF2B5EF4-FFF2-40B4-BE49-F238E27FC236}">
                      <a16:creationId xmlns:a16="http://schemas.microsoft.com/office/drawing/2014/main" id="{5EBF6EAD-4EF1-4D81-8B8C-05E655766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6" name="Freeform 49">
                  <a:extLst>
                    <a:ext uri="{FF2B5EF4-FFF2-40B4-BE49-F238E27FC236}">
                      <a16:creationId xmlns:a16="http://schemas.microsoft.com/office/drawing/2014/main" id="{A3D2B779-A947-4FDF-B5A5-AFCFCBC19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7" name="Freeform 50">
                  <a:extLst>
                    <a:ext uri="{FF2B5EF4-FFF2-40B4-BE49-F238E27FC236}">
                      <a16:creationId xmlns:a16="http://schemas.microsoft.com/office/drawing/2014/main" id="{B237EDE3-4B07-4809-91DC-26D016F0E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8" name="Freeform 51">
                  <a:extLst>
                    <a:ext uri="{FF2B5EF4-FFF2-40B4-BE49-F238E27FC236}">
                      <a16:creationId xmlns:a16="http://schemas.microsoft.com/office/drawing/2014/main" id="{2F51B00C-1904-47F5-9D8C-3833AE660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9" name="Freeform 52">
                  <a:extLst>
                    <a:ext uri="{FF2B5EF4-FFF2-40B4-BE49-F238E27FC236}">
                      <a16:creationId xmlns:a16="http://schemas.microsoft.com/office/drawing/2014/main" id="{2F66F251-839D-4608-A3EB-D03C2BCD1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0" name="Freeform 53">
                  <a:extLst>
                    <a:ext uri="{FF2B5EF4-FFF2-40B4-BE49-F238E27FC236}">
                      <a16:creationId xmlns:a16="http://schemas.microsoft.com/office/drawing/2014/main" id="{BCDC3E3C-CF4F-4A88-BB96-F9FECC647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1" name="Freeform 54">
                  <a:extLst>
                    <a:ext uri="{FF2B5EF4-FFF2-40B4-BE49-F238E27FC236}">
                      <a16:creationId xmlns:a16="http://schemas.microsoft.com/office/drawing/2014/main" id="{3DD5DECD-2758-42C9-91FA-EBF3FC7A4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2" name="Freeform 55">
                  <a:extLst>
                    <a:ext uri="{FF2B5EF4-FFF2-40B4-BE49-F238E27FC236}">
                      <a16:creationId xmlns:a16="http://schemas.microsoft.com/office/drawing/2014/main" id="{D5309EAD-C358-4486-9FAA-BBB142944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3" name="Freeform 56">
                  <a:extLst>
                    <a:ext uri="{FF2B5EF4-FFF2-40B4-BE49-F238E27FC236}">
                      <a16:creationId xmlns:a16="http://schemas.microsoft.com/office/drawing/2014/main" id="{7848D442-A9E1-4403-899B-F16F38B50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4" name="Freeform 57">
                  <a:extLst>
                    <a:ext uri="{FF2B5EF4-FFF2-40B4-BE49-F238E27FC236}">
                      <a16:creationId xmlns:a16="http://schemas.microsoft.com/office/drawing/2014/main" id="{66D3C910-0AA3-4B93-AED8-CF0A4F612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5" name="Freeform 58">
                  <a:extLst>
                    <a:ext uri="{FF2B5EF4-FFF2-40B4-BE49-F238E27FC236}">
                      <a16:creationId xmlns:a16="http://schemas.microsoft.com/office/drawing/2014/main" id="{A212ACB4-C2AE-4CFD-85B3-96AA76DF3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6" name="Freeform 59">
                  <a:extLst>
                    <a:ext uri="{FF2B5EF4-FFF2-40B4-BE49-F238E27FC236}">
                      <a16:creationId xmlns:a16="http://schemas.microsoft.com/office/drawing/2014/main" id="{30DA77A3-9076-4F53-B5EE-78C0CCFCD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7" name="Freeform 60">
                  <a:extLst>
                    <a:ext uri="{FF2B5EF4-FFF2-40B4-BE49-F238E27FC236}">
                      <a16:creationId xmlns:a16="http://schemas.microsoft.com/office/drawing/2014/main" id="{ED842FE2-EF0E-4AA2-8E78-5AF40B844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8" name="Freeform 61">
                  <a:extLst>
                    <a:ext uri="{FF2B5EF4-FFF2-40B4-BE49-F238E27FC236}">
                      <a16:creationId xmlns:a16="http://schemas.microsoft.com/office/drawing/2014/main" id="{6FA01F07-F775-45E6-8F90-FB1202F97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9" name="Freeform 62">
                  <a:extLst>
                    <a:ext uri="{FF2B5EF4-FFF2-40B4-BE49-F238E27FC236}">
                      <a16:creationId xmlns:a16="http://schemas.microsoft.com/office/drawing/2014/main" id="{A074EC1E-49B6-4918-8C6E-3AE222ED8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0" name="Freeform 63">
                  <a:extLst>
                    <a:ext uri="{FF2B5EF4-FFF2-40B4-BE49-F238E27FC236}">
                      <a16:creationId xmlns:a16="http://schemas.microsoft.com/office/drawing/2014/main" id="{9BE14E39-0C6C-4808-B892-AD551ECB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1" name="Freeform 64">
                  <a:extLst>
                    <a:ext uri="{FF2B5EF4-FFF2-40B4-BE49-F238E27FC236}">
                      <a16:creationId xmlns:a16="http://schemas.microsoft.com/office/drawing/2014/main" id="{13EC99C4-70BA-491A-AA7A-7EBCA8392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2" name="Freeform 65">
                  <a:extLst>
                    <a:ext uri="{FF2B5EF4-FFF2-40B4-BE49-F238E27FC236}">
                      <a16:creationId xmlns:a16="http://schemas.microsoft.com/office/drawing/2014/main" id="{FCF0D7A4-F974-45E3-A130-E6679BB78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3" name="Freeform 66">
                  <a:extLst>
                    <a:ext uri="{FF2B5EF4-FFF2-40B4-BE49-F238E27FC236}">
                      <a16:creationId xmlns:a16="http://schemas.microsoft.com/office/drawing/2014/main" id="{0C50BDEC-78B4-486E-839A-7434950C4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4" name="Freeform 67">
                  <a:extLst>
                    <a:ext uri="{FF2B5EF4-FFF2-40B4-BE49-F238E27FC236}">
                      <a16:creationId xmlns:a16="http://schemas.microsoft.com/office/drawing/2014/main" id="{1CF3CBC9-A87E-4D66-A71B-44D9159BD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5" name="Freeform 68">
                  <a:extLst>
                    <a:ext uri="{FF2B5EF4-FFF2-40B4-BE49-F238E27FC236}">
                      <a16:creationId xmlns:a16="http://schemas.microsoft.com/office/drawing/2014/main" id="{386B7196-830B-4B8E-9B3D-6C72062E1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6" name="Freeform 69">
                  <a:extLst>
                    <a:ext uri="{FF2B5EF4-FFF2-40B4-BE49-F238E27FC236}">
                      <a16:creationId xmlns:a16="http://schemas.microsoft.com/office/drawing/2014/main" id="{2D6EE2F9-A4CF-489D-8AC7-1FCD1977F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7" name="Freeform 70">
                  <a:extLst>
                    <a:ext uri="{FF2B5EF4-FFF2-40B4-BE49-F238E27FC236}">
                      <a16:creationId xmlns:a16="http://schemas.microsoft.com/office/drawing/2014/main" id="{946A06F7-078B-4F70-A6C4-23C5B3106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8" name="Freeform 71">
                  <a:extLst>
                    <a:ext uri="{FF2B5EF4-FFF2-40B4-BE49-F238E27FC236}">
                      <a16:creationId xmlns:a16="http://schemas.microsoft.com/office/drawing/2014/main" id="{7770B94D-EF05-40A4-97DA-1342BA9EA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9" name="Freeform 72">
                  <a:extLst>
                    <a:ext uri="{FF2B5EF4-FFF2-40B4-BE49-F238E27FC236}">
                      <a16:creationId xmlns:a16="http://schemas.microsoft.com/office/drawing/2014/main" id="{CA20DD71-A660-4A96-A61A-BBBC84F78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0" name="Freeform 73">
                  <a:extLst>
                    <a:ext uri="{FF2B5EF4-FFF2-40B4-BE49-F238E27FC236}">
                      <a16:creationId xmlns:a16="http://schemas.microsoft.com/office/drawing/2014/main" id="{F022CE9A-37B7-45E8-A42E-A5608E14A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1" name="Freeform 74">
                  <a:extLst>
                    <a:ext uri="{FF2B5EF4-FFF2-40B4-BE49-F238E27FC236}">
                      <a16:creationId xmlns:a16="http://schemas.microsoft.com/office/drawing/2014/main" id="{EB5A759C-AC4B-484A-AEC0-328DB49C9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2" name="Freeform 75">
                  <a:extLst>
                    <a:ext uri="{FF2B5EF4-FFF2-40B4-BE49-F238E27FC236}">
                      <a16:creationId xmlns:a16="http://schemas.microsoft.com/office/drawing/2014/main" id="{666B568E-F373-4D27-A401-C777480B4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3" name="Freeform 76">
                  <a:extLst>
                    <a:ext uri="{FF2B5EF4-FFF2-40B4-BE49-F238E27FC236}">
                      <a16:creationId xmlns:a16="http://schemas.microsoft.com/office/drawing/2014/main" id="{98516C8E-9D08-4ECE-A5F3-42E4E1A99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4" name="Freeform 77">
                  <a:extLst>
                    <a:ext uri="{FF2B5EF4-FFF2-40B4-BE49-F238E27FC236}">
                      <a16:creationId xmlns:a16="http://schemas.microsoft.com/office/drawing/2014/main" id="{8621BA13-2984-442D-AF58-99E6701B0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5" name="Freeform 78">
                  <a:extLst>
                    <a:ext uri="{FF2B5EF4-FFF2-40B4-BE49-F238E27FC236}">
                      <a16:creationId xmlns:a16="http://schemas.microsoft.com/office/drawing/2014/main" id="{92E9F14B-698A-4829-B45D-017B761F3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6" name="Freeform 79">
                  <a:extLst>
                    <a:ext uri="{FF2B5EF4-FFF2-40B4-BE49-F238E27FC236}">
                      <a16:creationId xmlns:a16="http://schemas.microsoft.com/office/drawing/2014/main" id="{A934C062-DC45-478C-A583-41FF0E680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7" name="Freeform 80">
                  <a:extLst>
                    <a:ext uri="{FF2B5EF4-FFF2-40B4-BE49-F238E27FC236}">
                      <a16:creationId xmlns:a16="http://schemas.microsoft.com/office/drawing/2014/main" id="{93366D84-88ED-47C0-8355-0D8996327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8" name="Freeform 81">
                  <a:extLst>
                    <a:ext uri="{FF2B5EF4-FFF2-40B4-BE49-F238E27FC236}">
                      <a16:creationId xmlns:a16="http://schemas.microsoft.com/office/drawing/2014/main" id="{8BC15413-24FE-4094-BCA4-86EB1E859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9" name="Freeform 82">
                  <a:extLst>
                    <a:ext uri="{FF2B5EF4-FFF2-40B4-BE49-F238E27FC236}">
                      <a16:creationId xmlns:a16="http://schemas.microsoft.com/office/drawing/2014/main" id="{11EE66BD-FAB3-40FB-9E55-66099C5E4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35" name="星形: 五角 1834">
                <a:extLst>
                  <a:ext uri="{FF2B5EF4-FFF2-40B4-BE49-F238E27FC236}">
                    <a16:creationId xmlns:a16="http://schemas.microsoft.com/office/drawing/2014/main" id="{6BF3084E-A485-462C-9CD5-9FDC61493429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6" name="组合 1525">
              <a:extLst>
                <a:ext uri="{FF2B5EF4-FFF2-40B4-BE49-F238E27FC236}">
                  <a16:creationId xmlns:a16="http://schemas.microsoft.com/office/drawing/2014/main" id="{C7D6508C-54C6-4F45-9FBA-1801ADF84B45}"/>
                </a:ext>
              </a:extLst>
            </p:cNvPr>
            <p:cNvGrpSpPr/>
            <p:nvPr/>
          </p:nvGrpSpPr>
          <p:grpSpPr>
            <a:xfrm>
              <a:off x="6432250" y="2658552"/>
              <a:ext cx="1629468" cy="1209713"/>
              <a:chOff x="-2779998" y="5131500"/>
              <a:chExt cx="1629468" cy="1209713"/>
            </a:xfrm>
          </p:grpSpPr>
          <p:grpSp>
            <p:nvGrpSpPr>
              <p:cNvPr id="1758" name="组合 1757">
                <a:extLst>
                  <a:ext uri="{FF2B5EF4-FFF2-40B4-BE49-F238E27FC236}">
                    <a16:creationId xmlns:a16="http://schemas.microsoft.com/office/drawing/2014/main" id="{2AC54A84-0C00-4CF3-ADE7-83A69702BD4D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760" name="Freeform 9">
                  <a:extLst>
                    <a:ext uri="{FF2B5EF4-FFF2-40B4-BE49-F238E27FC236}">
                      <a16:creationId xmlns:a16="http://schemas.microsoft.com/office/drawing/2014/main" id="{8B73E903-3BB7-478B-A1CE-C7ABA6A40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1" name="Freeform 10">
                  <a:extLst>
                    <a:ext uri="{FF2B5EF4-FFF2-40B4-BE49-F238E27FC236}">
                      <a16:creationId xmlns:a16="http://schemas.microsoft.com/office/drawing/2014/main" id="{0117A0E5-DBC8-44BC-B5A8-7C69E6038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2" name="Freeform 11">
                  <a:extLst>
                    <a:ext uri="{FF2B5EF4-FFF2-40B4-BE49-F238E27FC236}">
                      <a16:creationId xmlns:a16="http://schemas.microsoft.com/office/drawing/2014/main" id="{73F7ECD7-10FB-44B8-AAE3-502B49B7B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3" name="Freeform 12">
                  <a:extLst>
                    <a:ext uri="{FF2B5EF4-FFF2-40B4-BE49-F238E27FC236}">
                      <a16:creationId xmlns:a16="http://schemas.microsoft.com/office/drawing/2014/main" id="{D39FBF9A-E3AA-4737-893E-9E897D975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4" name="Freeform 13">
                  <a:extLst>
                    <a:ext uri="{FF2B5EF4-FFF2-40B4-BE49-F238E27FC236}">
                      <a16:creationId xmlns:a16="http://schemas.microsoft.com/office/drawing/2014/main" id="{708DAEA1-2645-47D9-B1BC-DCA6AF4C4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5" name="Freeform 14">
                  <a:extLst>
                    <a:ext uri="{FF2B5EF4-FFF2-40B4-BE49-F238E27FC236}">
                      <a16:creationId xmlns:a16="http://schemas.microsoft.com/office/drawing/2014/main" id="{0018C3AD-2926-438A-80DD-1EBEED780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6" name="Freeform 15">
                  <a:extLst>
                    <a:ext uri="{FF2B5EF4-FFF2-40B4-BE49-F238E27FC236}">
                      <a16:creationId xmlns:a16="http://schemas.microsoft.com/office/drawing/2014/main" id="{4A1E7C88-212C-45D2-A14A-D935F523A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7" name="Freeform 16">
                  <a:extLst>
                    <a:ext uri="{FF2B5EF4-FFF2-40B4-BE49-F238E27FC236}">
                      <a16:creationId xmlns:a16="http://schemas.microsoft.com/office/drawing/2014/main" id="{CDF43DEE-000B-4966-B15C-0B9391FC8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8" name="Freeform 17">
                  <a:extLst>
                    <a:ext uri="{FF2B5EF4-FFF2-40B4-BE49-F238E27FC236}">
                      <a16:creationId xmlns:a16="http://schemas.microsoft.com/office/drawing/2014/main" id="{53A8668D-2768-4C96-9C00-5AF356BB2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9" name="Freeform 18">
                  <a:extLst>
                    <a:ext uri="{FF2B5EF4-FFF2-40B4-BE49-F238E27FC236}">
                      <a16:creationId xmlns:a16="http://schemas.microsoft.com/office/drawing/2014/main" id="{F2D7C002-74EB-4475-9CBC-B1EA13BF1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0" name="Freeform 19">
                  <a:extLst>
                    <a:ext uri="{FF2B5EF4-FFF2-40B4-BE49-F238E27FC236}">
                      <a16:creationId xmlns:a16="http://schemas.microsoft.com/office/drawing/2014/main" id="{F87A79AC-1E49-41E1-9C62-0EC60BDB5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1" name="Freeform 20">
                  <a:extLst>
                    <a:ext uri="{FF2B5EF4-FFF2-40B4-BE49-F238E27FC236}">
                      <a16:creationId xmlns:a16="http://schemas.microsoft.com/office/drawing/2014/main" id="{1439E31C-9D51-4D4C-8542-2B4937584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2" name="Freeform 21">
                  <a:extLst>
                    <a:ext uri="{FF2B5EF4-FFF2-40B4-BE49-F238E27FC236}">
                      <a16:creationId xmlns:a16="http://schemas.microsoft.com/office/drawing/2014/main" id="{B18DE2A9-BB89-4FF6-851E-499EFCCDF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3" name="Freeform 22">
                  <a:extLst>
                    <a:ext uri="{FF2B5EF4-FFF2-40B4-BE49-F238E27FC236}">
                      <a16:creationId xmlns:a16="http://schemas.microsoft.com/office/drawing/2014/main" id="{180BF4EE-D64C-4BEA-AE6D-EF06CB1F7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4" name="Freeform 23">
                  <a:extLst>
                    <a:ext uri="{FF2B5EF4-FFF2-40B4-BE49-F238E27FC236}">
                      <a16:creationId xmlns:a16="http://schemas.microsoft.com/office/drawing/2014/main" id="{9EEBE9D9-5219-4489-8580-C9340D2A1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5" name="Freeform 24">
                  <a:extLst>
                    <a:ext uri="{FF2B5EF4-FFF2-40B4-BE49-F238E27FC236}">
                      <a16:creationId xmlns:a16="http://schemas.microsoft.com/office/drawing/2014/main" id="{5E55A475-26D7-460E-A234-8CC9825AD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6" name="Freeform 25">
                  <a:extLst>
                    <a:ext uri="{FF2B5EF4-FFF2-40B4-BE49-F238E27FC236}">
                      <a16:creationId xmlns:a16="http://schemas.microsoft.com/office/drawing/2014/main" id="{2D2377FB-2BAC-4FBF-89AD-5A0255C38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7" name="Freeform 26">
                  <a:extLst>
                    <a:ext uri="{FF2B5EF4-FFF2-40B4-BE49-F238E27FC236}">
                      <a16:creationId xmlns:a16="http://schemas.microsoft.com/office/drawing/2014/main" id="{792A5273-279E-45D6-8DCE-8AAF785D3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8" name="Freeform 27">
                  <a:extLst>
                    <a:ext uri="{FF2B5EF4-FFF2-40B4-BE49-F238E27FC236}">
                      <a16:creationId xmlns:a16="http://schemas.microsoft.com/office/drawing/2014/main" id="{2DCA4FEB-D94E-420D-BEBB-1799B3DC2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9" name="Freeform 28">
                  <a:extLst>
                    <a:ext uri="{FF2B5EF4-FFF2-40B4-BE49-F238E27FC236}">
                      <a16:creationId xmlns:a16="http://schemas.microsoft.com/office/drawing/2014/main" id="{3D09E909-AA2F-44A6-ABED-DF64199BE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0" name="Freeform 29">
                  <a:extLst>
                    <a:ext uri="{FF2B5EF4-FFF2-40B4-BE49-F238E27FC236}">
                      <a16:creationId xmlns:a16="http://schemas.microsoft.com/office/drawing/2014/main" id="{DD7016E4-D983-485F-ADF8-18E10D29C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1" name="Freeform 30">
                  <a:extLst>
                    <a:ext uri="{FF2B5EF4-FFF2-40B4-BE49-F238E27FC236}">
                      <a16:creationId xmlns:a16="http://schemas.microsoft.com/office/drawing/2014/main" id="{C91C8D55-A5EA-40EE-9504-84529B334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2" name="Freeform 31">
                  <a:extLst>
                    <a:ext uri="{FF2B5EF4-FFF2-40B4-BE49-F238E27FC236}">
                      <a16:creationId xmlns:a16="http://schemas.microsoft.com/office/drawing/2014/main" id="{A5C5CE15-BD96-4B27-A828-F8D9BEB3F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3" name="Freeform 32">
                  <a:extLst>
                    <a:ext uri="{FF2B5EF4-FFF2-40B4-BE49-F238E27FC236}">
                      <a16:creationId xmlns:a16="http://schemas.microsoft.com/office/drawing/2014/main" id="{EB9938BC-1E4F-4D30-B153-A3E7D0A59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4" name="Freeform 33">
                  <a:extLst>
                    <a:ext uri="{FF2B5EF4-FFF2-40B4-BE49-F238E27FC236}">
                      <a16:creationId xmlns:a16="http://schemas.microsoft.com/office/drawing/2014/main" id="{A3033764-3838-4B24-918E-E099E26A7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5" name="Freeform 34">
                  <a:extLst>
                    <a:ext uri="{FF2B5EF4-FFF2-40B4-BE49-F238E27FC236}">
                      <a16:creationId xmlns:a16="http://schemas.microsoft.com/office/drawing/2014/main" id="{2EFA640E-0254-4E38-9E13-2BF50340F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6" name="Freeform 35">
                  <a:extLst>
                    <a:ext uri="{FF2B5EF4-FFF2-40B4-BE49-F238E27FC236}">
                      <a16:creationId xmlns:a16="http://schemas.microsoft.com/office/drawing/2014/main" id="{FC4849A9-FBAA-4385-A785-C20ED8E3B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7" name="Freeform 36">
                  <a:extLst>
                    <a:ext uri="{FF2B5EF4-FFF2-40B4-BE49-F238E27FC236}">
                      <a16:creationId xmlns:a16="http://schemas.microsoft.com/office/drawing/2014/main" id="{23B8210D-13C1-486E-9B59-285C28706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8" name="Freeform 37">
                  <a:extLst>
                    <a:ext uri="{FF2B5EF4-FFF2-40B4-BE49-F238E27FC236}">
                      <a16:creationId xmlns:a16="http://schemas.microsoft.com/office/drawing/2014/main" id="{BF80B8A1-B6F0-4FCE-9388-8B9E9501F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9" name="Freeform 38">
                  <a:extLst>
                    <a:ext uri="{FF2B5EF4-FFF2-40B4-BE49-F238E27FC236}">
                      <a16:creationId xmlns:a16="http://schemas.microsoft.com/office/drawing/2014/main" id="{491DD3AB-01B7-4503-8BEE-BFFA9878A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0" name="Freeform 39">
                  <a:extLst>
                    <a:ext uri="{FF2B5EF4-FFF2-40B4-BE49-F238E27FC236}">
                      <a16:creationId xmlns:a16="http://schemas.microsoft.com/office/drawing/2014/main" id="{F77ACAB3-FD83-4B5D-BFDB-5B8EB0DF0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1" name="Freeform 40">
                  <a:extLst>
                    <a:ext uri="{FF2B5EF4-FFF2-40B4-BE49-F238E27FC236}">
                      <a16:creationId xmlns:a16="http://schemas.microsoft.com/office/drawing/2014/main" id="{84064502-4799-4790-A321-C3368211B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2" name="Freeform 41">
                  <a:extLst>
                    <a:ext uri="{FF2B5EF4-FFF2-40B4-BE49-F238E27FC236}">
                      <a16:creationId xmlns:a16="http://schemas.microsoft.com/office/drawing/2014/main" id="{4CD09C8C-7A02-4C75-94E7-D73F09978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3" name="Freeform 42">
                  <a:extLst>
                    <a:ext uri="{FF2B5EF4-FFF2-40B4-BE49-F238E27FC236}">
                      <a16:creationId xmlns:a16="http://schemas.microsoft.com/office/drawing/2014/main" id="{E86E63DF-CFD0-44E7-A09D-B0A750E55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4" name="Freeform 43">
                  <a:extLst>
                    <a:ext uri="{FF2B5EF4-FFF2-40B4-BE49-F238E27FC236}">
                      <a16:creationId xmlns:a16="http://schemas.microsoft.com/office/drawing/2014/main" id="{474B69CA-8760-4CBC-8298-02D02B8AB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5" name="Freeform 44">
                  <a:extLst>
                    <a:ext uri="{FF2B5EF4-FFF2-40B4-BE49-F238E27FC236}">
                      <a16:creationId xmlns:a16="http://schemas.microsoft.com/office/drawing/2014/main" id="{01569A15-E79E-4D38-AA37-E8B6E8CB4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6" name="Freeform 45">
                  <a:extLst>
                    <a:ext uri="{FF2B5EF4-FFF2-40B4-BE49-F238E27FC236}">
                      <a16:creationId xmlns:a16="http://schemas.microsoft.com/office/drawing/2014/main" id="{BB5AD755-FAAC-43D9-B34B-031E88A9C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7" name="Freeform 46">
                  <a:extLst>
                    <a:ext uri="{FF2B5EF4-FFF2-40B4-BE49-F238E27FC236}">
                      <a16:creationId xmlns:a16="http://schemas.microsoft.com/office/drawing/2014/main" id="{66FBC919-9FF7-430D-9BC4-B657C57DB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8" name="Freeform 47">
                  <a:extLst>
                    <a:ext uri="{FF2B5EF4-FFF2-40B4-BE49-F238E27FC236}">
                      <a16:creationId xmlns:a16="http://schemas.microsoft.com/office/drawing/2014/main" id="{1EF04043-2DB9-47A4-8521-21F863C53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9" name="Freeform 48">
                  <a:extLst>
                    <a:ext uri="{FF2B5EF4-FFF2-40B4-BE49-F238E27FC236}">
                      <a16:creationId xmlns:a16="http://schemas.microsoft.com/office/drawing/2014/main" id="{52AC6EC3-D45C-42A2-BECF-7281299FC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0" name="Freeform 49">
                  <a:extLst>
                    <a:ext uri="{FF2B5EF4-FFF2-40B4-BE49-F238E27FC236}">
                      <a16:creationId xmlns:a16="http://schemas.microsoft.com/office/drawing/2014/main" id="{3DC563D3-D651-48A7-AAE6-E7159BB54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1" name="Freeform 50">
                  <a:extLst>
                    <a:ext uri="{FF2B5EF4-FFF2-40B4-BE49-F238E27FC236}">
                      <a16:creationId xmlns:a16="http://schemas.microsoft.com/office/drawing/2014/main" id="{33680535-EE5E-48A8-B984-3DBCE50DE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2" name="Freeform 51">
                  <a:extLst>
                    <a:ext uri="{FF2B5EF4-FFF2-40B4-BE49-F238E27FC236}">
                      <a16:creationId xmlns:a16="http://schemas.microsoft.com/office/drawing/2014/main" id="{05E66B98-0EC1-416F-B22C-F11C9C533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3" name="Freeform 52">
                  <a:extLst>
                    <a:ext uri="{FF2B5EF4-FFF2-40B4-BE49-F238E27FC236}">
                      <a16:creationId xmlns:a16="http://schemas.microsoft.com/office/drawing/2014/main" id="{BBFEFCAE-70EB-477F-861B-62F102D93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4" name="Freeform 53">
                  <a:extLst>
                    <a:ext uri="{FF2B5EF4-FFF2-40B4-BE49-F238E27FC236}">
                      <a16:creationId xmlns:a16="http://schemas.microsoft.com/office/drawing/2014/main" id="{32AF7F3D-DF5B-4967-BD6A-6609A7BDE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5" name="Freeform 54">
                  <a:extLst>
                    <a:ext uri="{FF2B5EF4-FFF2-40B4-BE49-F238E27FC236}">
                      <a16:creationId xmlns:a16="http://schemas.microsoft.com/office/drawing/2014/main" id="{A5FDD07A-F01B-42D6-894F-5DA6EC815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6" name="Freeform 55">
                  <a:extLst>
                    <a:ext uri="{FF2B5EF4-FFF2-40B4-BE49-F238E27FC236}">
                      <a16:creationId xmlns:a16="http://schemas.microsoft.com/office/drawing/2014/main" id="{E11D73D0-76DD-42C1-9F21-DF0B8F899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7" name="Freeform 56">
                  <a:extLst>
                    <a:ext uri="{FF2B5EF4-FFF2-40B4-BE49-F238E27FC236}">
                      <a16:creationId xmlns:a16="http://schemas.microsoft.com/office/drawing/2014/main" id="{D181D5FB-B63D-45D8-8BF9-E6F9E331E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8" name="Freeform 57">
                  <a:extLst>
                    <a:ext uri="{FF2B5EF4-FFF2-40B4-BE49-F238E27FC236}">
                      <a16:creationId xmlns:a16="http://schemas.microsoft.com/office/drawing/2014/main" id="{CD2D7AAB-C7AC-45F4-BFB2-12B8B1FE1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9" name="Freeform 58">
                  <a:extLst>
                    <a:ext uri="{FF2B5EF4-FFF2-40B4-BE49-F238E27FC236}">
                      <a16:creationId xmlns:a16="http://schemas.microsoft.com/office/drawing/2014/main" id="{8B0528D7-246A-4109-BC3B-3391C08C8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0" name="Freeform 59">
                  <a:extLst>
                    <a:ext uri="{FF2B5EF4-FFF2-40B4-BE49-F238E27FC236}">
                      <a16:creationId xmlns:a16="http://schemas.microsoft.com/office/drawing/2014/main" id="{6CDBE80B-64B7-44A1-B4C4-6A57F64C9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1" name="Freeform 60">
                  <a:extLst>
                    <a:ext uri="{FF2B5EF4-FFF2-40B4-BE49-F238E27FC236}">
                      <a16:creationId xmlns:a16="http://schemas.microsoft.com/office/drawing/2014/main" id="{1BDBC633-0835-4E87-BA15-FF0AC575E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2" name="Freeform 61">
                  <a:extLst>
                    <a:ext uri="{FF2B5EF4-FFF2-40B4-BE49-F238E27FC236}">
                      <a16:creationId xmlns:a16="http://schemas.microsoft.com/office/drawing/2014/main" id="{DE9A2717-0E88-4692-9FEB-0D6963402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3" name="Freeform 62">
                  <a:extLst>
                    <a:ext uri="{FF2B5EF4-FFF2-40B4-BE49-F238E27FC236}">
                      <a16:creationId xmlns:a16="http://schemas.microsoft.com/office/drawing/2014/main" id="{9605731A-FF9B-45F6-A38D-24F8FEEAB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4" name="Freeform 63">
                  <a:extLst>
                    <a:ext uri="{FF2B5EF4-FFF2-40B4-BE49-F238E27FC236}">
                      <a16:creationId xmlns:a16="http://schemas.microsoft.com/office/drawing/2014/main" id="{78243BB7-4C4D-4C0C-B121-5849DC515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5" name="Freeform 64">
                  <a:extLst>
                    <a:ext uri="{FF2B5EF4-FFF2-40B4-BE49-F238E27FC236}">
                      <a16:creationId xmlns:a16="http://schemas.microsoft.com/office/drawing/2014/main" id="{4761645A-55F2-4604-A2A8-C70156E6B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6" name="Freeform 65">
                  <a:extLst>
                    <a:ext uri="{FF2B5EF4-FFF2-40B4-BE49-F238E27FC236}">
                      <a16:creationId xmlns:a16="http://schemas.microsoft.com/office/drawing/2014/main" id="{306256D1-573C-489D-B185-82899A2E7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7" name="Freeform 66">
                  <a:extLst>
                    <a:ext uri="{FF2B5EF4-FFF2-40B4-BE49-F238E27FC236}">
                      <a16:creationId xmlns:a16="http://schemas.microsoft.com/office/drawing/2014/main" id="{1D2D7CB2-2C4F-4D5C-9F86-391211C67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8" name="Freeform 67">
                  <a:extLst>
                    <a:ext uri="{FF2B5EF4-FFF2-40B4-BE49-F238E27FC236}">
                      <a16:creationId xmlns:a16="http://schemas.microsoft.com/office/drawing/2014/main" id="{DF5D5C30-739B-45B1-92C6-9ACA9C483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9" name="Freeform 68">
                  <a:extLst>
                    <a:ext uri="{FF2B5EF4-FFF2-40B4-BE49-F238E27FC236}">
                      <a16:creationId xmlns:a16="http://schemas.microsoft.com/office/drawing/2014/main" id="{736C6DE9-5AA2-4CA8-9F64-0CA65B2D0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0" name="Freeform 69">
                  <a:extLst>
                    <a:ext uri="{FF2B5EF4-FFF2-40B4-BE49-F238E27FC236}">
                      <a16:creationId xmlns:a16="http://schemas.microsoft.com/office/drawing/2014/main" id="{F554A85B-E844-4616-A0A0-A8E4A0E3E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1" name="Freeform 70">
                  <a:extLst>
                    <a:ext uri="{FF2B5EF4-FFF2-40B4-BE49-F238E27FC236}">
                      <a16:creationId xmlns:a16="http://schemas.microsoft.com/office/drawing/2014/main" id="{050FED96-BF3E-453B-AB2A-7A3E5B1E9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2" name="Freeform 71">
                  <a:extLst>
                    <a:ext uri="{FF2B5EF4-FFF2-40B4-BE49-F238E27FC236}">
                      <a16:creationId xmlns:a16="http://schemas.microsoft.com/office/drawing/2014/main" id="{575D5E1E-0359-48AA-A1FF-EE6B6A08C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3" name="Freeform 72">
                  <a:extLst>
                    <a:ext uri="{FF2B5EF4-FFF2-40B4-BE49-F238E27FC236}">
                      <a16:creationId xmlns:a16="http://schemas.microsoft.com/office/drawing/2014/main" id="{51D25138-0DA2-4BA0-AF38-E93DA7E89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4" name="Freeform 73">
                  <a:extLst>
                    <a:ext uri="{FF2B5EF4-FFF2-40B4-BE49-F238E27FC236}">
                      <a16:creationId xmlns:a16="http://schemas.microsoft.com/office/drawing/2014/main" id="{9818AFEF-643C-44E6-A3FD-655FB7E2E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5" name="Freeform 74">
                  <a:extLst>
                    <a:ext uri="{FF2B5EF4-FFF2-40B4-BE49-F238E27FC236}">
                      <a16:creationId xmlns:a16="http://schemas.microsoft.com/office/drawing/2014/main" id="{52E2022B-09E7-46F8-937A-B953CE69D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6" name="Freeform 75">
                  <a:extLst>
                    <a:ext uri="{FF2B5EF4-FFF2-40B4-BE49-F238E27FC236}">
                      <a16:creationId xmlns:a16="http://schemas.microsoft.com/office/drawing/2014/main" id="{3C5158F7-DC2C-41DF-B2A5-825215559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7" name="Freeform 76">
                  <a:extLst>
                    <a:ext uri="{FF2B5EF4-FFF2-40B4-BE49-F238E27FC236}">
                      <a16:creationId xmlns:a16="http://schemas.microsoft.com/office/drawing/2014/main" id="{43AFAFBE-68E3-4B47-8010-7406174DA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8" name="Freeform 77">
                  <a:extLst>
                    <a:ext uri="{FF2B5EF4-FFF2-40B4-BE49-F238E27FC236}">
                      <a16:creationId xmlns:a16="http://schemas.microsoft.com/office/drawing/2014/main" id="{B309E01D-CEAE-4715-B6FE-1B4E9B8CC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9" name="Freeform 78">
                  <a:extLst>
                    <a:ext uri="{FF2B5EF4-FFF2-40B4-BE49-F238E27FC236}">
                      <a16:creationId xmlns:a16="http://schemas.microsoft.com/office/drawing/2014/main" id="{DFA4B8B1-30FE-46C7-BB63-904732F21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0" name="Freeform 79">
                  <a:extLst>
                    <a:ext uri="{FF2B5EF4-FFF2-40B4-BE49-F238E27FC236}">
                      <a16:creationId xmlns:a16="http://schemas.microsoft.com/office/drawing/2014/main" id="{0AE01D9E-F7F1-4E04-A6A6-3EB326AA4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1" name="Freeform 80">
                  <a:extLst>
                    <a:ext uri="{FF2B5EF4-FFF2-40B4-BE49-F238E27FC236}">
                      <a16:creationId xmlns:a16="http://schemas.microsoft.com/office/drawing/2014/main" id="{252F5B3D-8C94-43A6-8B78-DD0E57D58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2" name="Freeform 81">
                  <a:extLst>
                    <a:ext uri="{FF2B5EF4-FFF2-40B4-BE49-F238E27FC236}">
                      <a16:creationId xmlns:a16="http://schemas.microsoft.com/office/drawing/2014/main" id="{160E9EA1-EDEC-4AF9-8EBA-A7BCEC224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3" name="Freeform 82">
                  <a:extLst>
                    <a:ext uri="{FF2B5EF4-FFF2-40B4-BE49-F238E27FC236}">
                      <a16:creationId xmlns:a16="http://schemas.microsoft.com/office/drawing/2014/main" id="{E9851D12-D5A4-4BC9-9459-D8535A237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59" name="星形: 五角 1758">
                <a:extLst>
                  <a:ext uri="{FF2B5EF4-FFF2-40B4-BE49-F238E27FC236}">
                    <a16:creationId xmlns:a16="http://schemas.microsoft.com/office/drawing/2014/main" id="{955D8DA7-0054-4E1F-B0AF-65951C72D5A2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7" name="组合 1526">
              <a:extLst>
                <a:ext uri="{FF2B5EF4-FFF2-40B4-BE49-F238E27FC236}">
                  <a16:creationId xmlns:a16="http://schemas.microsoft.com/office/drawing/2014/main" id="{41629967-2F0C-4B20-B167-5CABD52F5F9F}"/>
                </a:ext>
              </a:extLst>
            </p:cNvPr>
            <p:cNvGrpSpPr/>
            <p:nvPr/>
          </p:nvGrpSpPr>
          <p:grpSpPr>
            <a:xfrm>
              <a:off x="6434406" y="4546339"/>
              <a:ext cx="1629468" cy="1209713"/>
              <a:chOff x="-2779998" y="5131500"/>
              <a:chExt cx="1629468" cy="1209713"/>
            </a:xfrm>
          </p:grpSpPr>
          <p:grpSp>
            <p:nvGrpSpPr>
              <p:cNvPr id="1682" name="组合 1681">
                <a:extLst>
                  <a:ext uri="{FF2B5EF4-FFF2-40B4-BE49-F238E27FC236}">
                    <a16:creationId xmlns:a16="http://schemas.microsoft.com/office/drawing/2014/main" id="{F67A0D3C-1CEA-4782-A36B-80FE15142D3E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684" name="Freeform 9">
                  <a:extLst>
                    <a:ext uri="{FF2B5EF4-FFF2-40B4-BE49-F238E27FC236}">
                      <a16:creationId xmlns:a16="http://schemas.microsoft.com/office/drawing/2014/main" id="{9B808348-BF27-4D4E-82DC-D6ECD9DA8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5" name="Freeform 10">
                  <a:extLst>
                    <a:ext uri="{FF2B5EF4-FFF2-40B4-BE49-F238E27FC236}">
                      <a16:creationId xmlns:a16="http://schemas.microsoft.com/office/drawing/2014/main" id="{06F24DFC-2A55-4688-9B69-9DDA176B2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6" name="Freeform 11">
                  <a:extLst>
                    <a:ext uri="{FF2B5EF4-FFF2-40B4-BE49-F238E27FC236}">
                      <a16:creationId xmlns:a16="http://schemas.microsoft.com/office/drawing/2014/main" id="{BD7F56C5-5025-483D-A358-0D22B3CD6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7" name="Freeform 12">
                  <a:extLst>
                    <a:ext uri="{FF2B5EF4-FFF2-40B4-BE49-F238E27FC236}">
                      <a16:creationId xmlns:a16="http://schemas.microsoft.com/office/drawing/2014/main" id="{38C5EB71-1542-4509-BD61-EF8C6840E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8" name="Freeform 13">
                  <a:extLst>
                    <a:ext uri="{FF2B5EF4-FFF2-40B4-BE49-F238E27FC236}">
                      <a16:creationId xmlns:a16="http://schemas.microsoft.com/office/drawing/2014/main" id="{A23D535C-A7B5-4158-86B3-39A2442BC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9" name="Freeform 14">
                  <a:extLst>
                    <a:ext uri="{FF2B5EF4-FFF2-40B4-BE49-F238E27FC236}">
                      <a16:creationId xmlns:a16="http://schemas.microsoft.com/office/drawing/2014/main" id="{02B47303-8CC1-4B30-B22C-696DD849D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0" name="Freeform 15">
                  <a:extLst>
                    <a:ext uri="{FF2B5EF4-FFF2-40B4-BE49-F238E27FC236}">
                      <a16:creationId xmlns:a16="http://schemas.microsoft.com/office/drawing/2014/main" id="{215216F1-2876-482B-86D6-AFC7D0E6F8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1" name="Freeform 16">
                  <a:extLst>
                    <a:ext uri="{FF2B5EF4-FFF2-40B4-BE49-F238E27FC236}">
                      <a16:creationId xmlns:a16="http://schemas.microsoft.com/office/drawing/2014/main" id="{012B6F0B-F6FC-4E92-B0AD-7DA90ADDE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2" name="Freeform 17">
                  <a:extLst>
                    <a:ext uri="{FF2B5EF4-FFF2-40B4-BE49-F238E27FC236}">
                      <a16:creationId xmlns:a16="http://schemas.microsoft.com/office/drawing/2014/main" id="{4391DACD-539C-4DEB-9FEF-249EFBBAB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3" name="Freeform 18">
                  <a:extLst>
                    <a:ext uri="{FF2B5EF4-FFF2-40B4-BE49-F238E27FC236}">
                      <a16:creationId xmlns:a16="http://schemas.microsoft.com/office/drawing/2014/main" id="{43D9E3C7-CF6D-466A-BCD0-87208F0DF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4" name="Freeform 19">
                  <a:extLst>
                    <a:ext uri="{FF2B5EF4-FFF2-40B4-BE49-F238E27FC236}">
                      <a16:creationId xmlns:a16="http://schemas.microsoft.com/office/drawing/2014/main" id="{43704D96-866A-408A-AABF-799D296C9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5" name="Freeform 20">
                  <a:extLst>
                    <a:ext uri="{FF2B5EF4-FFF2-40B4-BE49-F238E27FC236}">
                      <a16:creationId xmlns:a16="http://schemas.microsoft.com/office/drawing/2014/main" id="{A88DDD25-E4E1-4064-82ED-F042C6BA7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6" name="Freeform 21">
                  <a:extLst>
                    <a:ext uri="{FF2B5EF4-FFF2-40B4-BE49-F238E27FC236}">
                      <a16:creationId xmlns:a16="http://schemas.microsoft.com/office/drawing/2014/main" id="{7F4E45F8-CD7A-43A4-9F8E-3413E3954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7" name="Freeform 22">
                  <a:extLst>
                    <a:ext uri="{FF2B5EF4-FFF2-40B4-BE49-F238E27FC236}">
                      <a16:creationId xmlns:a16="http://schemas.microsoft.com/office/drawing/2014/main" id="{17F2C355-DFA1-4E72-BCD3-09DCCF9C5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8" name="Freeform 23">
                  <a:extLst>
                    <a:ext uri="{FF2B5EF4-FFF2-40B4-BE49-F238E27FC236}">
                      <a16:creationId xmlns:a16="http://schemas.microsoft.com/office/drawing/2014/main" id="{B88CC38A-207D-4EEB-A7E1-AA65685A8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9" name="Freeform 24">
                  <a:extLst>
                    <a:ext uri="{FF2B5EF4-FFF2-40B4-BE49-F238E27FC236}">
                      <a16:creationId xmlns:a16="http://schemas.microsoft.com/office/drawing/2014/main" id="{5FE52B57-0176-4EA1-A77C-C5A36CF2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0" name="Freeform 25">
                  <a:extLst>
                    <a:ext uri="{FF2B5EF4-FFF2-40B4-BE49-F238E27FC236}">
                      <a16:creationId xmlns:a16="http://schemas.microsoft.com/office/drawing/2014/main" id="{1015AAEA-33A0-4308-B94A-2FAE88211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1" name="Freeform 26">
                  <a:extLst>
                    <a:ext uri="{FF2B5EF4-FFF2-40B4-BE49-F238E27FC236}">
                      <a16:creationId xmlns:a16="http://schemas.microsoft.com/office/drawing/2014/main" id="{26E33B97-6C7B-4962-BDFB-369680E5A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2" name="Freeform 27">
                  <a:extLst>
                    <a:ext uri="{FF2B5EF4-FFF2-40B4-BE49-F238E27FC236}">
                      <a16:creationId xmlns:a16="http://schemas.microsoft.com/office/drawing/2014/main" id="{45B2C8C3-2653-4B19-A1C7-5390FFCC5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3" name="Freeform 28">
                  <a:extLst>
                    <a:ext uri="{FF2B5EF4-FFF2-40B4-BE49-F238E27FC236}">
                      <a16:creationId xmlns:a16="http://schemas.microsoft.com/office/drawing/2014/main" id="{A7280F94-EA9D-4B4B-A66E-DA34DD9E4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4" name="Freeform 29">
                  <a:extLst>
                    <a:ext uri="{FF2B5EF4-FFF2-40B4-BE49-F238E27FC236}">
                      <a16:creationId xmlns:a16="http://schemas.microsoft.com/office/drawing/2014/main" id="{CFACA882-348C-4B83-BAC5-D9C1A71AB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5" name="Freeform 30">
                  <a:extLst>
                    <a:ext uri="{FF2B5EF4-FFF2-40B4-BE49-F238E27FC236}">
                      <a16:creationId xmlns:a16="http://schemas.microsoft.com/office/drawing/2014/main" id="{E19ACF13-C8E1-40D5-9B31-74F542233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6" name="Freeform 31">
                  <a:extLst>
                    <a:ext uri="{FF2B5EF4-FFF2-40B4-BE49-F238E27FC236}">
                      <a16:creationId xmlns:a16="http://schemas.microsoft.com/office/drawing/2014/main" id="{2F258F47-A6A4-4B54-8737-E12ECDF7E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7" name="Freeform 32">
                  <a:extLst>
                    <a:ext uri="{FF2B5EF4-FFF2-40B4-BE49-F238E27FC236}">
                      <a16:creationId xmlns:a16="http://schemas.microsoft.com/office/drawing/2014/main" id="{43306F74-00D8-4F8E-8B71-965066062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8" name="Freeform 33">
                  <a:extLst>
                    <a:ext uri="{FF2B5EF4-FFF2-40B4-BE49-F238E27FC236}">
                      <a16:creationId xmlns:a16="http://schemas.microsoft.com/office/drawing/2014/main" id="{F16364E9-A8E8-43E1-A7B3-6A34E6FC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9" name="Freeform 34">
                  <a:extLst>
                    <a:ext uri="{FF2B5EF4-FFF2-40B4-BE49-F238E27FC236}">
                      <a16:creationId xmlns:a16="http://schemas.microsoft.com/office/drawing/2014/main" id="{F783EC0D-DF60-45C0-929D-6C39E2B1A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0" name="Freeform 35">
                  <a:extLst>
                    <a:ext uri="{FF2B5EF4-FFF2-40B4-BE49-F238E27FC236}">
                      <a16:creationId xmlns:a16="http://schemas.microsoft.com/office/drawing/2014/main" id="{30BF0F98-CC02-43CA-BFBB-12B1B266A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1" name="Freeform 36">
                  <a:extLst>
                    <a:ext uri="{FF2B5EF4-FFF2-40B4-BE49-F238E27FC236}">
                      <a16:creationId xmlns:a16="http://schemas.microsoft.com/office/drawing/2014/main" id="{8A77777C-60AD-4514-BB0F-E9A855B51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2" name="Freeform 37">
                  <a:extLst>
                    <a:ext uri="{FF2B5EF4-FFF2-40B4-BE49-F238E27FC236}">
                      <a16:creationId xmlns:a16="http://schemas.microsoft.com/office/drawing/2014/main" id="{9355993F-F979-4123-955C-12733934A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3" name="Freeform 38">
                  <a:extLst>
                    <a:ext uri="{FF2B5EF4-FFF2-40B4-BE49-F238E27FC236}">
                      <a16:creationId xmlns:a16="http://schemas.microsoft.com/office/drawing/2014/main" id="{A0C95266-8F79-499D-BDF0-795132145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4" name="Freeform 39">
                  <a:extLst>
                    <a:ext uri="{FF2B5EF4-FFF2-40B4-BE49-F238E27FC236}">
                      <a16:creationId xmlns:a16="http://schemas.microsoft.com/office/drawing/2014/main" id="{FDC645E6-F12A-42F5-93E6-9DF7AC5A02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5" name="Freeform 40">
                  <a:extLst>
                    <a:ext uri="{FF2B5EF4-FFF2-40B4-BE49-F238E27FC236}">
                      <a16:creationId xmlns:a16="http://schemas.microsoft.com/office/drawing/2014/main" id="{C5CFDA9A-8F71-4CA0-88B6-9C4D1D4E6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6" name="Freeform 41">
                  <a:extLst>
                    <a:ext uri="{FF2B5EF4-FFF2-40B4-BE49-F238E27FC236}">
                      <a16:creationId xmlns:a16="http://schemas.microsoft.com/office/drawing/2014/main" id="{24372839-36D2-4F15-AE28-F58CEA6E7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7" name="Freeform 42">
                  <a:extLst>
                    <a:ext uri="{FF2B5EF4-FFF2-40B4-BE49-F238E27FC236}">
                      <a16:creationId xmlns:a16="http://schemas.microsoft.com/office/drawing/2014/main" id="{B9B487FD-CCC0-4A21-B361-2A43E7E49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8" name="Freeform 43">
                  <a:extLst>
                    <a:ext uri="{FF2B5EF4-FFF2-40B4-BE49-F238E27FC236}">
                      <a16:creationId xmlns:a16="http://schemas.microsoft.com/office/drawing/2014/main" id="{0D44A9CA-71E5-40A8-B3CF-A9E79036D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9" name="Freeform 44">
                  <a:extLst>
                    <a:ext uri="{FF2B5EF4-FFF2-40B4-BE49-F238E27FC236}">
                      <a16:creationId xmlns:a16="http://schemas.microsoft.com/office/drawing/2014/main" id="{32A933B0-5D52-4863-9EF5-545A2A80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0" name="Freeform 45">
                  <a:extLst>
                    <a:ext uri="{FF2B5EF4-FFF2-40B4-BE49-F238E27FC236}">
                      <a16:creationId xmlns:a16="http://schemas.microsoft.com/office/drawing/2014/main" id="{9241DBE4-840D-4628-8288-8541611A7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1" name="Freeform 46">
                  <a:extLst>
                    <a:ext uri="{FF2B5EF4-FFF2-40B4-BE49-F238E27FC236}">
                      <a16:creationId xmlns:a16="http://schemas.microsoft.com/office/drawing/2014/main" id="{ABFA610A-8518-44EB-A3A3-C74C0B4D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2" name="Freeform 47">
                  <a:extLst>
                    <a:ext uri="{FF2B5EF4-FFF2-40B4-BE49-F238E27FC236}">
                      <a16:creationId xmlns:a16="http://schemas.microsoft.com/office/drawing/2014/main" id="{781A1A59-85DB-4DE0-8161-14589BA53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3" name="Freeform 48">
                  <a:extLst>
                    <a:ext uri="{FF2B5EF4-FFF2-40B4-BE49-F238E27FC236}">
                      <a16:creationId xmlns:a16="http://schemas.microsoft.com/office/drawing/2014/main" id="{1786D88C-8C29-4C1E-8E09-8A96D60C6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4" name="Freeform 49">
                  <a:extLst>
                    <a:ext uri="{FF2B5EF4-FFF2-40B4-BE49-F238E27FC236}">
                      <a16:creationId xmlns:a16="http://schemas.microsoft.com/office/drawing/2014/main" id="{AF1DD709-4086-4389-9EE0-095313BCA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5" name="Freeform 50">
                  <a:extLst>
                    <a:ext uri="{FF2B5EF4-FFF2-40B4-BE49-F238E27FC236}">
                      <a16:creationId xmlns:a16="http://schemas.microsoft.com/office/drawing/2014/main" id="{96F28F3F-C1F4-47EE-B3EE-BD47E8EC1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6" name="Freeform 51">
                  <a:extLst>
                    <a:ext uri="{FF2B5EF4-FFF2-40B4-BE49-F238E27FC236}">
                      <a16:creationId xmlns:a16="http://schemas.microsoft.com/office/drawing/2014/main" id="{18A395A5-15A1-49EC-8425-DBB8FB8A3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7" name="Freeform 52">
                  <a:extLst>
                    <a:ext uri="{FF2B5EF4-FFF2-40B4-BE49-F238E27FC236}">
                      <a16:creationId xmlns:a16="http://schemas.microsoft.com/office/drawing/2014/main" id="{C3434360-C7DD-47E8-B05A-247EB7D18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8" name="Freeform 53">
                  <a:extLst>
                    <a:ext uri="{FF2B5EF4-FFF2-40B4-BE49-F238E27FC236}">
                      <a16:creationId xmlns:a16="http://schemas.microsoft.com/office/drawing/2014/main" id="{13AA8061-C972-4B3F-A60D-F579BAA63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9" name="Freeform 54">
                  <a:extLst>
                    <a:ext uri="{FF2B5EF4-FFF2-40B4-BE49-F238E27FC236}">
                      <a16:creationId xmlns:a16="http://schemas.microsoft.com/office/drawing/2014/main" id="{1A01084A-C80D-454D-B231-F515D05E4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0" name="Freeform 55">
                  <a:extLst>
                    <a:ext uri="{FF2B5EF4-FFF2-40B4-BE49-F238E27FC236}">
                      <a16:creationId xmlns:a16="http://schemas.microsoft.com/office/drawing/2014/main" id="{60A1C0EB-4B02-48A2-90B1-EB932EAD8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1" name="Freeform 56">
                  <a:extLst>
                    <a:ext uri="{FF2B5EF4-FFF2-40B4-BE49-F238E27FC236}">
                      <a16:creationId xmlns:a16="http://schemas.microsoft.com/office/drawing/2014/main" id="{86109EC1-ACDD-4961-A738-AB3F0E5F6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2" name="Freeform 57">
                  <a:extLst>
                    <a:ext uri="{FF2B5EF4-FFF2-40B4-BE49-F238E27FC236}">
                      <a16:creationId xmlns:a16="http://schemas.microsoft.com/office/drawing/2014/main" id="{D190DD64-B3A8-4C63-82CB-C6670249F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3" name="Freeform 58">
                  <a:extLst>
                    <a:ext uri="{FF2B5EF4-FFF2-40B4-BE49-F238E27FC236}">
                      <a16:creationId xmlns:a16="http://schemas.microsoft.com/office/drawing/2014/main" id="{6EDD2365-C2CA-4E80-A4BD-A135B1C67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4" name="Freeform 59">
                  <a:extLst>
                    <a:ext uri="{FF2B5EF4-FFF2-40B4-BE49-F238E27FC236}">
                      <a16:creationId xmlns:a16="http://schemas.microsoft.com/office/drawing/2014/main" id="{840D3EE1-BC98-47CA-863C-352BB170D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5" name="Freeform 60">
                  <a:extLst>
                    <a:ext uri="{FF2B5EF4-FFF2-40B4-BE49-F238E27FC236}">
                      <a16:creationId xmlns:a16="http://schemas.microsoft.com/office/drawing/2014/main" id="{5C45C9A1-F4E7-4D30-A4B8-5D0E35F94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6" name="Freeform 61">
                  <a:extLst>
                    <a:ext uri="{FF2B5EF4-FFF2-40B4-BE49-F238E27FC236}">
                      <a16:creationId xmlns:a16="http://schemas.microsoft.com/office/drawing/2014/main" id="{FD9268D6-3C40-4FD5-A9C5-2A9F36D4B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7" name="Freeform 62">
                  <a:extLst>
                    <a:ext uri="{FF2B5EF4-FFF2-40B4-BE49-F238E27FC236}">
                      <a16:creationId xmlns:a16="http://schemas.microsoft.com/office/drawing/2014/main" id="{636A5927-9AA8-493C-9BAD-B06A13E72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8" name="Freeform 63">
                  <a:extLst>
                    <a:ext uri="{FF2B5EF4-FFF2-40B4-BE49-F238E27FC236}">
                      <a16:creationId xmlns:a16="http://schemas.microsoft.com/office/drawing/2014/main" id="{57A02A58-2BEC-4010-AD2F-D542BADCC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9" name="Freeform 64">
                  <a:extLst>
                    <a:ext uri="{FF2B5EF4-FFF2-40B4-BE49-F238E27FC236}">
                      <a16:creationId xmlns:a16="http://schemas.microsoft.com/office/drawing/2014/main" id="{1A7B77A7-6D02-406E-9F4A-0078349B8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0" name="Freeform 65">
                  <a:extLst>
                    <a:ext uri="{FF2B5EF4-FFF2-40B4-BE49-F238E27FC236}">
                      <a16:creationId xmlns:a16="http://schemas.microsoft.com/office/drawing/2014/main" id="{72C1B2DF-AD74-46A8-A58C-04EC92F78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1" name="Freeform 66">
                  <a:extLst>
                    <a:ext uri="{FF2B5EF4-FFF2-40B4-BE49-F238E27FC236}">
                      <a16:creationId xmlns:a16="http://schemas.microsoft.com/office/drawing/2014/main" id="{46FF6625-2E3D-4E8C-A2CB-65821D17D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" name="Freeform 67">
                  <a:extLst>
                    <a:ext uri="{FF2B5EF4-FFF2-40B4-BE49-F238E27FC236}">
                      <a16:creationId xmlns:a16="http://schemas.microsoft.com/office/drawing/2014/main" id="{075088B6-7CD6-4122-AAB6-E03AAEEE7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3" name="Freeform 68">
                  <a:extLst>
                    <a:ext uri="{FF2B5EF4-FFF2-40B4-BE49-F238E27FC236}">
                      <a16:creationId xmlns:a16="http://schemas.microsoft.com/office/drawing/2014/main" id="{35BA1699-63DC-4799-B69F-31E6BABA3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4" name="Freeform 69">
                  <a:extLst>
                    <a:ext uri="{FF2B5EF4-FFF2-40B4-BE49-F238E27FC236}">
                      <a16:creationId xmlns:a16="http://schemas.microsoft.com/office/drawing/2014/main" id="{6FA87710-DBAB-414B-A402-0A87C4BFF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5" name="Freeform 70">
                  <a:extLst>
                    <a:ext uri="{FF2B5EF4-FFF2-40B4-BE49-F238E27FC236}">
                      <a16:creationId xmlns:a16="http://schemas.microsoft.com/office/drawing/2014/main" id="{970450BC-FCD7-44A0-858F-A5875F54E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6" name="Freeform 71">
                  <a:extLst>
                    <a:ext uri="{FF2B5EF4-FFF2-40B4-BE49-F238E27FC236}">
                      <a16:creationId xmlns:a16="http://schemas.microsoft.com/office/drawing/2014/main" id="{EC47D6D5-24E7-4DA8-B056-304ADC3D0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7" name="Freeform 72">
                  <a:extLst>
                    <a:ext uri="{FF2B5EF4-FFF2-40B4-BE49-F238E27FC236}">
                      <a16:creationId xmlns:a16="http://schemas.microsoft.com/office/drawing/2014/main" id="{236B6171-BB77-405B-8601-96B2E19EB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8" name="Freeform 73">
                  <a:extLst>
                    <a:ext uri="{FF2B5EF4-FFF2-40B4-BE49-F238E27FC236}">
                      <a16:creationId xmlns:a16="http://schemas.microsoft.com/office/drawing/2014/main" id="{908B0B58-653C-4117-94A8-E7F87DD1F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9" name="Freeform 74">
                  <a:extLst>
                    <a:ext uri="{FF2B5EF4-FFF2-40B4-BE49-F238E27FC236}">
                      <a16:creationId xmlns:a16="http://schemas.microsoft.com/office/drawing/2014/main" id="{BA72D292-8442-422F-8EDF-BD09F1EDC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0" name="Freeform 75">
                  <a:extLst>
                    <a:ext uri="{FF2B5EF4-FFF2-40B4-BE49-F238E27FC236}">
                      <a16:creationId xmlns:a16="http://schemas.microsoft.com/office/drawing/2014/main" id="{15587904-3B71-4CB9-BC5E-6A013DCC1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1" name="Freeform 76">
                  <a:extLst>
                    <a:ext uri="{FF2B5EF4-FFF2-40B4-BE49-F238E27FC236}">
                      <a16:creationId xmlns:a16="http://schemas.microsoft.com/office/drawing/2014/main" id="{6F18FD29-A24E-4648-A168-D6C5AC37E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2" name="Freeform 77">
                  <a:extLst>
                    <a:ext uri="{FF2B5EF4-FFF2-40B4-BE49-F238E27FC236}">
                      <a16:creationId xmlns:a16="http://schemas.microsoft.com/office/drawing/2014/main" id="{99542300-6ADE-4134-90CF-63E6A0625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3" name="Freeform 78">
                  <a:extLst>
                    <a:ext uri="{FF2B5EF4-FFF2-40B4-BE49-F238E27FC236}">
                      <a16:creationId xmlns:a16="http://schemas.microsoft.com/office/drawing/2014/main" id="{BE77BCA9-8A1E-4F2F-B0CC-B944C41C2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4" name="Freeform 79">
                  <a:extLst>
                    <a:ext uri="{FF2B5EF4-FFF2-40B4-BE49-F238E27FC236}">
                      <a16:creationId xmlns:a16="http://schemas.microsoft.com/office/drawing/2014/main" id="{D1EBB28B-2629-4306-8FD4-4E584E005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5" name="Freeform 80">
                  <a:extLst>
                    <a:ext uri="{FF2B5EF4-FFF2-40B4-BE49-F238E27FC236}">
                      <a16:creationId xmlns:a16="http://schemas.microsoft.com/office/drawing/2014/main" id="{2F23AC12-4C14-4174-A1DF-FCB70310B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6" name="Freeform 81">
                  <a:extLst>
                    <a:ext uri="{FF2B5EF4-FFF2-40B4-BE49-F238E27FC236}">
                      <a16:creationId xmlns:a16="http://schemas.microsoft.com/office/drawing/2014/main" id="{5EC3B035-891C-4FA5-9A08-188F5C8D2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7" name="Freeform 82">
                  <a:extLst>
                    <a:ext uri="{FF2B5EF4-FFF2-40B4-BE49-F238E27FC236}">
                      <a16:creationId xmlns:a16="http://schemas.microsoft.com/office/drawing/2014/main" id="{15BEC070-A5E2-4507-9698-CF0FF9BC7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83" name="星形: 五角 1682">
                <a:extLst>
                  <a:ext uri="{FF2B5EF4-FFF2-40B4-BE49-F238E27FC236}">
                    <a16:creationId xmlns:a16="http://schemas.microsoft.com/office/drawing/2014/main" id="{423179C1-3C97-48E2-A7D5-F1DFF8ECDA22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8" name="组合 1527">
              <a:extLst>
                <a:ext uri="{FF2B5EF4-FFF2-40B4-BE49-F238E27FC236}">
                  <a16:creationId xmlns:a16="http://schemas.microsoft.com/office/drawing/2014/main" id="{BA5EE795-2CF5-4795-A25F-2907D776510D}"/>
                </a:ext>
              </a:extLst>
            </p:cNvPr>
            <p:cNvGrpSpPr/>
            <p:nvPr/>
          </p:nvGrpSpPr>
          <p:grpSpPr>
            <a:xfrm>
              <a:off x="8736374" y="2672902"/>
              <a:ext cx="1629468" cy="1209713"/>
              <a:chOff x="-2779998" y="5131500"/>
              <a:chExt cx="1629468" cy="1209713"/>
            </a:xfrm>
          </p:grpSpPr>
          <p:grpSp>
            <p:nvGrpSpPr>
              <p:cNvPr id="1606" name="组合 1605">
                <a:extLst>
                  <a:ext uri="{FF2B5EF4-FFF2-40B4-BE49-F238E27FC236}">
                    <a16:creationId xmlns:a16="http://schemas.microsoft.com/office/drawing/2014/main" id="{80127AA9-F33F-433F-BA28-F3446C0E96A3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608" name="Freeform 9">
                  <a:extLst>
                    <a:ext uri="{FF2B5EF4-FFF2-40B4-BE49-F238E27FC236}">
                      <a16:creationId xmlns:a16="http://schemas.microsoft.com/office/drawing/2014/main" id="{87793118-3EBA-403D-B3C9-0E847932D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9" name="Freeform 10">
                  <a:extLst>
                    <a:ext uri="{FF2B5EF4-FFF2-40B4-BE49-F238E27FC236}">
                      <a16:creationId xmlns:a16="http://schemas.microsoft.com/office/drawing/2014/main" id="{F955C2FF-2B2D-4CA8-91F2-9DE65DF67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0" name="Freeform 11">
                  <a:extLst>
                    <a:ext uri="{FF2B5EF4-FFF2-40B4-BE49-F238E27FC236}">
                      <a16:creationId xmlns:a16="http://schemas.microsoft.com/office/drawing/2014/main" id="{88688EC8-DFE9-4461-A537-5F14B26F6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1" name="Freeform 12">
                  <a:extLst>
                    <a:ext uri="{FF2B5EF4-FFF2-40B4-BE49-F238E27FC236}">
                      <a16:creationId xmlns:a16="http://schemas.microsoft.com/office/drawing/2014/main" id="{0511156E-B407-47B5-98E2-5A27DD2F0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2" name="Freeform 13">
                  <a:extLst>
                    <a:ext uri="{FF2B5EF4-FFF2-40B4-BE49-F238E27FC236}">
                      <a16:creationId xmlns:a16="http://schemas.microsoft.com/office/drawing/2014/main" id="{0B08B97E-14F2-4255-8B6B-E85E03C23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3" name="Freeform 14">
                  <a:extLst>
                    <a:ext uri="{FF2B5EF4-FFF2-40B4-BE49-F238E27FC236}">
                      <a16:creationId xmlns:a16="http://schemas.microsoft.com/office/drawing/2014/main" id="{E16D89E0-4C8E-4A05-BE9D-109630B4C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4" name="Freeform 15">
                  <a:extLst>
                    <a:ext uri="{FF2B5EF4-FFF2-40B4-BE49-F238E27FC236}">
                      <a16:creationId xmlns:a16="http://schemas.microsoft.com/office/drawing/2014/main" id="{9D4B4C98-D778-481E-9AFD-516DDB152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5" name="Freeform 16">
                  <a:extLst>
                    <a:ext uri="{FF2B5EF4-FFF2-40B4-BE49-F238E27FC236}">
                      <a16:creationId xmlns:a16="http://schemas.microsoft.com/office/drawing/2014/main" id="{4CACCD50-4370-4E2B-9B4E-573B07607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6" name="Freeform 17">
                  <a:extLst>
                    <a:ext uri="{FF2B5EF4-FFF2-40B4-BE49-F238E27FC236}">
                      <a16:creationId xmlns:a16="http://schemas.microsoft.com/office/drawing/2014/main" id="{9A3C6125-4C4B-4224-B835-28CB07530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7" name="Freeform 18">
                  <a:extLst>
                    <a:ext uri="{FF2B5EF4-FFF2-40B4-BE49-F238E27FC236}">
                      <a16:creationId xmlns:a16="http://schemas.microsoft.com/office/drawing/2014/main" id="{9C52E6C4-096C-453E-AB82-9252DF2CB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8" name="Freeform 19">
                  <a:extLst>
                    <a:ext uri="{FF2B5EF4-FFF2-40B4-BE49-F238E27FC236}">
                      <a16:creationId xmlns:a16="http://schemas.microsoft.com/office/drawing/2014/main" id="{BFBC12FF-4096-4E0C-AF4E-5EC46B602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9" name="Freeform 20">
                  <a:extLst>
                    <a:ext uri="{FF2B5EF4-FFF2-40B4-BE49-F238E27FC236}">
                      <a16:creationId xmlns:a16="http://schemas.microsoft.com/office/drawing/2014/main" id="{48E1D956-16FD-4C7C-96FF-ACFFA5C03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0" name="Freeform 21">
                  <a:extLst>
                    <a:ext uri="{FF2B5EF4-FFF2-40B4-BE49-F238E27FC236}">
                      <a16:creationId xmlns:a16="http://schemas.microsoft.com/office/drawing/2014/main" id="{13B4FF22-FD9E-4FA1-9EDA-D6CFB19D8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1" name="Freeform 22">
                  <a:extLst>
                    <a:ext uri="{FF2B5EF4-FFF2-40B4-BE49-F238E27FC236}">
                      <a16:creationId xmlns:a16="http://schemas.microsoft.com/office/drawing/2014/main" id="{8E7B4F39-F83E-456F-8D82-210DDAE7E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2" name="Freeform 23">
                  <a:extLst>
                    <a:ext uri="{FF2B5EF4-FFF2-40B4-BE49-F238E27FC236}">
                      <a16:creationId xmlns:a16="http://schemas.microsoft.com/office/drawing/2014/main" id="{D9D8E08F-8A98-4E95-8620-05796CC7F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3" name="Freeform 24">
                  <a:extLst>
                    <a:ext uri="{FF2B5EF4-FFF2-40B4-BE49-F238E27FC236}">
                      <a16:creationId xmlns:a16="http://schemas.microsoft.com/office/drawing/2014/main" id="{C647B882-06A1-4165-AC2D-B971C594F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4" name="Freeform 25">
                  <a:extLst>
                    <a:ext uri="{FF2B5EF4-FFF2-40B4-BE49-F238E27FC236}">
                      <a16:creationId xmlns:a16="http://schemas.microsoft.com/office/drawing/2014/main" id="{B0D5E1F2-BD68-4ECA-9E59-54E3D83AE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5" name="Freeform 26">
                  <a:extLst>
                    <a:ext uri="{FF2B5EF4-FFF2-40B4-BE49-F238E27FC236}">
                      <a16:creationId xmlns:a16="http://schemas.microsoft.com/office/drawing/2014/main" id="{E8F70736-8354-4299-BDA2-888C8CB3D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6" name="Freeform 27">
                  <a:extLst>
                    <a:ext uri="{FF2B5EF4-FFF2-40B4-BE49-F238E27FC236}">
                      <a16:creationId xmlns:a16="http://schemas.microsoft.com/office/drawing/2014/main" id="{3C7B3386-BF4F-4DFB-B08B-4E886C702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7" name="Freeform 28">
                  <a:extLst>
                    <a:ext uri="{FF2B5EF4-FFF2-40B4-BE49-F238E27FC236}">
                      <a16:creationId xmlns:a16="http://schemas.microsoft.com/office/drawing/2014/main" id="{9B7D2B4A-4CDD-4EF8-9927-02FDE4F5F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8" name="Freeform 29">
                  <a:extLst>
                    <a:ext uri="{FF2B5EF4-FFF2-40B4-BE49-F238E27FC236}">
                      <a16:creationId xmlns:a16="http://schemas.microsoft.com/office/drawing/2014/main" id="{9F6DAF75-2E6F-4565-8A44-5D99378FF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9" name="Freeform 30">
                  <a:extLst>
                    <a:ext uri="{FF2B5EF4-FFF2-40B4-BE49-F238E27FC236}">
                      <a16:creationId xmlns:a16="http://schemas.microsoft.com/office/drawing/2014/main" id="{91B0D4F7-EBA3-4EC9-8493-C5891B4C8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0" name="Freeform 31">
                  <a:extLst>
                    <a:ext uri="{FF2B5EF4-FFF2-40B4-BE49-F238E27FC236}">
                      <a16:creationId xmlns:a16="http://schemas.microsoft.com/office/drawing/2014/main" id="{0418D9A4-FF75-408A-BEAB-2EA55BED9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1" name="Freeform 32">
                  <a:extLst>
                    <a:ext uri="{FF2B5EF4-FFF2-40B4-BE49-F238E27FC236}">
                      <a16:creationId xmlns:a16="http://schemas.microsoft.com/office/drawing/2014/main" id="{62D76E84-1DC8-4618-A5BE-114D27635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2" name="Freeform 33">
                  <a:extLst>
                    <a:ext uri="{FF2B5EF4-FFF2-40B4-BE49-F238E27FC236}">
                      <a16:creationId xmlns:a16="http://schemas.microsoft.com/office/drawing/2014/main" id="{9E52CD27-CCB9-420B-909F-94AC53EA2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3" name="Freeform 34">
                  <a:extLst>
                    <a:ext uri="{FF2B5EF4-FFF2-40B4-BE49-F238E27FC236}">
                      <a16:creationId xmlns:a16="http://schemas.microsoft.com/office/drawing/2014/main" id="{212CD467-5E77-4941-9DA1-2A92868EA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4" name="Freeform 35">
                  <a:extLst>
                    <a:ext uri="{FF2B5EF4-FFF2-40B4-BE49-F238E27FC236}">
                      <a16:creationId xmlns:a16="http://schemas.microsoft.com/office/drawing/2014/main" id="{640EC7AF-C289-4566-B266-9062207C4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5" name="Freeform 36">
                  <a:extLst>
                    <a:ext uri="{FF2B5EF4-FFF2-40B4-BE49-F238E27FC236}">
                      <a16:creationId xmlns:a16="http://schemas.microsoft.com/office/drawing/2014/main" id="{D1F320A6-7F1E-45AB-9A79-8BD16F0D1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6" name="Freeform 37">
                  <a:extLst>
                    <a:ext uri="{FF2B5EF4-FFF2-40B4-BE49-F238E27FC236}">
                      <a16:creationId xmlns:a16="http://schemas.microsoft.com/office/drawing/2014/main" id="{5F7E414C-950F-4A08-ABBE-BA5A0EB80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7" name="Freeform 38">
                  <a:extLst>
                    <a:ext uri="{FF2B5EF4-FFF2-40B4-BE49-F238E27FC236}">
                      <a16:creationId xmlns:a16="http://schemas.microsoft.com/office/drawing/2014/main" id="{EA605105-EF2A-4B40-830F-EF97DFB13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8" name="Freeform 39">
                  <a:extLst>
                    <a:ext uri="{FF2B5EF4-FFF2-40B4-BE49-F238E27FC236}">
                      <a16:creationId xmlns:a16="http://schemas.microsoft.com/office/drawing/2014/main" id="{9B9E63E5-9C6B-43DC-A97C-3096D528F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9" name="Freeform 40">
                  <a:extLst>
                    <a:ext uri="{FF2B5EF4-FFF2-40B4-BE49-F238E27FC236}">
                      <a16:creationId xmlns:a16="http://schemas.microsoft.com/office/drawing/2014/main" id="{D2C3FE4A-D67F-4CF3-B75A-E4323DE8C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0" name="Freeform 41">
                  <a:extLst>
                    <a:ext uri="{FF2B5EF4-FFF2-40B4-BE49-F238E27FC236}">
                      <a16:creationId xmlns:a16="http://schemas.microsoft.com/office/drawing/2014/main" id="{42AE99F6-44F4-4B83-84D0-43B5D734F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1" name="Freeform 42">
                  <a:extLst>
                    <a:ext uri="{FF2B5EF4-FFF2-40B4-BE49-F238E27FC236}">
                      <a16:creationId xmlns:a16="http://schemas.microsoft.com/office/drawing/2014/main" id="{8213DAAD-B89E-4C08-8CA1-A763A48A3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2" name="Freeform 43">
                  <a:extLst>
                    <a:ext uri="{FF2B5EF4-FFF2-40B4-BE49-F238E27FC236}">
                      <a16:creationId xmlns:a16="http://schemas.microsoft.com/office/drawing/2014/main" id="{894619D7-B19F-472E-8699-9D14A3B39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3" name="Freeform 44">
                  <a:extLst>
                    <a:ext uri="{FF2B5EF4-FFF2-40B4-BE49-F238E27FC236}">
                      <a16:creationId xmlns:a16="http://schemas.microsoft.com/office/drawing/2014/main" id="{0DF876FF-66B0-4CB3-8DC4-BF2C76228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4" name="Freeform 45">
                  <a:extLst>
                    <a:ext uri="{FF2B5EF4-FFF2-40B4-BE49-F238E27FC236}">
                      <a16:creationId xmlns:a16="http://schemas.microsoft.com/office/drawing/2014/main" id="{CB853782-4898-4D7A-8C25-653295D66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5" name="Freeform 46">
                  <a:extLst>
                    <a:ext uri="{FF2B5EF4-FFF2-40B4-BE49-F238E27FC236}">
                      <a16:creationId xmlns:a16="http://schemas.microsoft.com/office/drawing/2014/main" id="{491CA554-1E2F-422A-83A8-EF24F71E5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6" name="Freeform 47">
                  <a:extLst>
                    <a:ext uri="{FF2B5EF4-FFF2-40B4-BE49-F238E27FC236}">
                      <a16:creationId xmlns:a16="http://schemas.microsoft.com/office/drawing/2014/main" id="{26223DEF-B80B-4F23-A67F-19A9A3208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7" name="Freeform 48">
                  <a:extLst>
                    <a:ext uri="{FF2B5EF4-FFF2-40B4-BE49-F238E27FC236}">
                      <a16:creationId xmlns:a16="http://schemas.microsoft.com/office/drawing/2014/main" id="{9E29EF71-F4D5-4216-B14C-81149A20C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8" name="Freeform 49">
                  <a:extLst>
                    <a:ext uri="{FF2B5EF4-FFF2-40B4-BE49-F238E27FC236}">
                      <a16:creationId xmlns:a16="http://schemas.microsoft.com/office/drawing/2014/main" id="{93E6B36B-B1E6-4EB8-B0A7-E30D3C76D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9" name="Freeform 50">
                  <a:extLst>
                    <a:ext uri="{FF2B5EF4-FFF2-40B4-BE49-F238E27FC236}">
                      <a16:creationId xmlns:a16="http://schemas.microsoft.com/office/drawing/2014/main" id="{86BF6F90-9E39-419B-8FD6-1E2CFA8E3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0" name="Freeform 51">
                  <a:extLst>
                    <a:ext uri="{FF2B5EF4-FFF2-40B4-BE49-F238E27FC236}">
                      <a16:creationId xmlns:a16="http://schemas.microsoft.com/office/drawing/2014/main" id="{29AADE95-CCAE-4DE3-81EF-3BB44D4CD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1" name="Freeform 52">
                  <a:extLst>
                    <a:ext uri="{FF2B5EF4-FFF2-40B4-BE49-F238E27FC236}">
                      <a16:creationId xmlns:a16="http://schemas.microsoft.com/office/drawing/2014/main" id="{91043C7A-F187-4D98-900B-E7E0E7172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2" name="Freeform 53">
                  <a:extLst>
                    <a:ext uri="{FF2B5EF4-FFF2-40B4-BE49-F238E27FC236}">
                      <a16:creationId xmlns:a16="http://schemas.microsoft.com/office/drawing/2014/main" id="{85453715-215A-4E63-A3B3-1E7559604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3" name="Freeform 54">
                  <a:extLst>
                    <a:ext uri="{FF2B5EF4-FFF2-40B4-BE49-F238E27FC236}">
                      <a16:creationId xmlns:a16="http://schemas.microsoft.com/office/drawing/2014/main" id="{6CDD50C9-0C78-4AD7-A468-BD142D678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4" name="Freeform 55">
                  <a:extLst>
                    <a:ext uri="{FF2B5EF4-FFF2-40B4-BE49-F238E27FC236}">
                      <a16:creationId xmlns:a16="http://schemas.microsoft.com/office/drawing/2014/main" id="{65B15A35-9F92-4D5B-900A-5009FCF3B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5" name="Freeform 56">
                  <a:extLst>
                    <a:ext uri="{FF2B5EF4-FFF2-40B4-BE49-F238E27FC236}">
                      <a16:creationId xmlns:a16="http://schemas.microsoft.com/office/drawing/2014/main" id="{7DFD940B-3935-42B0-9E49-7AC4440CB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6" name="Freeform 57">
                  <a:extLst>
                    <a:ext uri="{FF2B5EF4-FFF2-40B4-BE49-F238E27FC236}">
                      <a16:creationId xmlns:a16="http://schemas.microsoft.com/office/drawing/2014/main" id="{BEA2F7B2-15A5-4AC6-8C0B-66D6CE711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7" name="Freeform 58">
                  <a:extLst>
                    <a:ext uri="{FF2B5EF4-FFF2-40B4-BE49-F238E27FC236}">
                      <a16:creationId xmlns:a16="http://schemas.microsoft.com/office/drawing/2014/main" id="{6A6F9626-CFE3-413F-90E9-1816693EB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8" name="Freeform 59">
                  <a:extLst>
                    <a:ext uri="{FF2B5EF4-FFF2-40B4-BE49-F238E27FC236}">
                      <a16:creationId xmlns:a16="http://schemas.microsoft.com/office/drawing/2014/main" id="{FBE7B8AC-9270-4DEE-B1AD-99C12C2B1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9" name="Freeform 60">
                  <a:extLst>
                    <a:ext uri="{FF2B5EF4-FFF2-40B4-BE49-F238E27FC236}">
                      <a16:creationId xmlns:a16="http://schemas.microsoft.com/office/drawing/2014/main" id="{31F99B4D-11F6-48D6-8E17-C369CF810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0" name="Freeform 61">
                  <a:extLst>
                    <a:ext uri="{FF2B5EF4-FFF2-40B4-BE49-F238E27FC236}">
                      <a16:creationId xmlns:a16="http://schemas.microsoft.com/office/drawing/2014/main" id="{99B01C0F-28A6-4368-9BE1-5803D76E1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1" name="Freeform 62">
                  <a:extLst>
                    <a:ext uri="{FF2B5EF4-FFF2-40B4-BE49-F238E27FC236}">
                      <a16:creationId xmlns:a16="http://schemas.microsoft.com/office/drawing/2014/main" id="{AA7A9E7E-D460-4C3D-AF39-6750DD2F2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2" name="Freeform 63">
                  <a:extLst>
                    <a:ext uri="{FF2B5EF4-FFF2-40B4-BE49-F238E27FC236}">
                      <a16:creationId xmlns:a16="http://schemas.microsoft.com/office/drawing/2014/main" id="{F81E2901-1125-48D5-A2FC-AFBAA66A0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3" name="Freeform 64">
                  <a:extLst>
                    <a:ext uri="{FF2B5EF4-FFF2-40B4-BE49-F238E27FC236}">
                      <a16:creationId xmlns:a16="http://schemas.microsoft.com/office/drawing/2014/main" id="{0286B4FF-14E6-4F40-9EAC-167C61D74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4" name="Freeform 65">
                  <a:extLst>
                    <a:ext uri="{FF2B5EF4-FFF2-40B4-BE49-F238E27FC236}">
                      <a16:creationId xmlns:a16="http://schemas.microsoft.com/office/drawing/2014/main" id="{C269894F-4A10-46CB-A0E7-E6A19345E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5" name="Freeform 66">
                  <a:extLst>
                    <a:ext uri="{FF2B5EF4-FFF2-40B4-BE49-F238E27FC236}">
                      <a16:creationId xmlns:a16="http://schemas.microsoft.com/office/drawing/2014/main" id="{A941135C-8728-4EF1-960D-1107AD455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6" name="Freeform 67">
                  <a:extLst>
                    <a:ext uri="{FF2B5EF4-FFF2-40B4-BE49-F238E27FC236}">
                      <a16:creationId xmlns:a16="http://schemas.microsoft.com/office/drawing/2014/main" id="{F27FC605-7AB6-410E-88BE-84F6C3280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7" name="Freeform 68">
                  <a:extLst>
                    <a:ext uri="{FF2B5EF4-FFF2-40B4-BE49-F238E27FC236}">
                      <a16:creationId xmlns:a16="http://schemas.microsoft.com/office/drawing/2014/main" id="{99959788-490B-4A3D-96B8-8C3C9B7A9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8" name="Freeform 69">
                  <a:extLst>
                    <a:ext uri="{FF2B5EF4-FFF2-40B4-BE49-F238E27FC236}">
                      <a16:creationId xmlns:a16="http://schemas.microsoft.com/office/drawing/2014/main" id="{71FB061F-D8FD-459E-AF5A-A8C58DAFF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9" name="Freeform 70">
                  <a:extLst>
                    <a:ext uri="{FF2B5EF4-FFF2-40B4-BE49-F238E27FC236}">
                      <a16:creationId xmlns:a16="http://schemas.microsoft.com/office/drawing/2014/main" id="{BBABE51E-9519-464E-B6E9-626DDA4D0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0" name="Freeform 71">
                  <a:extLst>
                    <a:ext uri="{FF2B5EF4-FFF2-40B4-BE49-F238E27FC236}">
                      <a16:creationId xmlns:a16="http://schemas.microsoft.com/office/drawing/2014/main" id="{8EAE1D15-B895-47AD-BA79-7B4E7134B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1" name="Freeform 72">
                  <a:extLst>
                    <a:ext uri="{FF2B5EF4-FFF2-40B4-BE49-F238E27FC236}">
                      <a16:creationId xmlns:a16="http://schemas.microsoft.com/office/drawing/2014/main" id="{94C2C127-0EF9-42A7-962A-447E20E55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2" name="Freeform 73">
                  <a:extLst>
                    <a:ext uri="{FF2B5EF4-FFF2-40B4-BE49-F238E27FC236}">
                      <a16:creationId xmlns:a16="http://schemas.microsoft.com/office/drawing/2014/main" id="{AD7E1B3C-9DB4-4950-A40D-4631B2CF8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3" name="Freeform 74">
                  <a:extLst>
                    <a:ext uri="{FF2B5EF4-FFF2-40B4-BE49-F238E27FC236}">
                      <a16:creationId xmlns:a16="http://schemas.microsoft.com/office/drawing/2014/main" id="{5918BB83-A527-47A0-931E-0A0EB4E8F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4" name="Freeform 75">
                  <a:extLst>
                    <a:ext uri="{FF2B5EF4-FFF2-40B4-BE49-F238E27FC236}">
                      <a16:creationId xmlns:a16="http://schemas.microsoft.com/office/drawing/2014/main" id="{14DCE26E-00C5-45BA-B29E-76CCBA962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5" name="Freeform 76">
                  <a:extLst>
                    <a:ext uri="{FF2B5EF4-FFF2-40B4-BE49-F238E27FC236}">
                      <a16:creationId xmlns:a16="http://schemas.microsoft.com/office/drawing/2014/main" id="{B662134F-F579-402A-B5D6-274195FA4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6" name="Freeform 77">
                  <a:extLst>
                    <a:ext uri="{FF2B5EF4-FFF2-40B4-BE49-F238E27FC236}">
                      <a16:creationId xmlns:a16="http://schemas.microsoft.com/office/drawing/2014/main" id="{2AE3CD0D-F2C1-4069-93CB-C8DB895EC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7" name="Freeform 78">
                  <a:extLst>
                    <a:ext uri="{FF2B5EF4-FFF2-40B4-BE49-F238E27FC236}">
                      <a16:creationId xmlns:a16="http://schemas.microsoft.com/office/drawing/2014/main" id="{704E006E-DCC5-435D-AE32-DAA6EB5B7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8" name="Freeform 79">
                  <a:extLst>
                    <a:ext uri="{FF2B5EF4-FFF2-40B4-BE49-F238E27FC236}">
                      <a16:creationId xmlns:a16="http://schemas.microsoft.com/office/drawing/2014/main" id="{ADD5D600-1E7B-41B2-9E48-01E414CFF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9" name="Freeform 80">
                  <a:extLst>
                    <a:ext uri="{FF2B5EF4-FFF2-40B4-BE49-F238E27FC236}">
                      <a16:creationId xmlns:a16="http://schemas.microsoft.com/office/drawing/2014/main" id="{ADF8FDFB-C40C-42B5-859A-4B8350C38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0" name="Freeform 81">
                  <a:extLst>
                    <a:ext uri="{FF2B5EF4-FFF2-40B4-BE49-F238E27FC236}">
                      <a16:creationId xmlns:a16="http://schemas.microsoft.com/office/drawing/2014/main" id="{8F19E4AF-7CAB-4D59-9D2A-D74DD2810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1" name="Freeform 82">
                  <a:extLst>
                    <a:ext uri="{FF2B5EF4-FFF2-40B4-BE49-F238E27FC236}">
                      <a16:creationId xmlns:a16="http://schemas.microsoft.com/office/drawing/2014/main" id="{44D7555B-1F01-45B2-8EC6-1EF773805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07" name="星形: 五角 1606">
                <a:extLst>
                  <a:ext uri="{FF2B5EF4-FFF2-40B4-BE49-F238E27FC236}">
                    <a16:creationId xmlns:a16="http://schemas.microsoft.com/office/drawing/2014/main" id="{0F111E2A-4BC6-4CE5-8A0D-6ED80DD36AE8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9" name="组合 1528">
              <a:extLst>
                <a:ext uri="{FF2B5EF4-FFF2-40B4-BE49-F238E27FC236}">
                  <a16:creationId xmlns:a16="http://schemas.microsoft.com/office/drawing/2014/main" id="{FB5D6011-E4E8-4D13-8351-740436EDE878}"/>
                </a:ext>
              </a:extLst>
            </p:cNvPr>
            <p:cNvGrpSpPr/>
            <p:nvPr/>
          </p:nvGrpSpPr>
          <p:grpSpPr>
            <a:xfrm>
              <a:off x="8738530" y="4560689"/>
              <a:ext cx="1629468" cy="1209713"/>
              <a:chOff x="-2779998" y="5131500"/>
              <a:chExt cx="1629468" cy="1209713"/>
            </a:xfrm>
          </p:grpSpPr>
          <p:grpSp>
            <p:nvGrpSpPr>
              <p:cNvPr id="1530" name="组合 1529">
                <a:extLst>
                  <a:ext uri="{FF2B5EF4-FFF2-40B4-BE49-F238E27FC236}">
                    <a16:creationId xmlns:a16="http://schemas.microsoft.com/office/drawing/2014/main" id="{DC3DA7B8-A5F3-4F67-86EE-16E8CEAACB42}"/>
                  </a:ext>
                </a:extLst>
              </p:cNvPr>
              <p:cNvGrpSpPr/>
              <p:nvPr/>
            </p:nvGrpSpPr>
            <p:grpSpPr>
              <a:xfrm>
                <a:off x="-2779998" y="5131500"/>
                <a:ext cx="1629468" cy="1106557"/>
                <a:chOff x="1111248" y="4673580"/>
                <a:chExt cx="5238734" cy="3557573"/>
              </a:xfr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</p:grpSpPr>
            <p:sp>
              <p:nvSpPr>
                <p:cNvPr id="1532" name="Freeform 9">
                  <a:extLst>
                    <a:ext uri="{FF2B5EF4-FFF2-40B4-BE49-F238E27FC236}">
                      <a16:creationId xmlns:a16="http://schemas.microsoft.com/office/drawing/2014/main" id="{4B47E4B1-F4B7-4853-B330-BA74AE227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7108" y="6164237"/>
                  <a:ext cx="142874" cy="265112"/>
                </a:xfrm>
                <a:custGeom>
                  <a:avLst/>
                  <a:gdLst>
                    <a:gd name="T0" fmla="*/ 58 w 58"/>
                    <a:gd name="T1" fmla="*/ 61 h 107"/>
                    <a:gd name="T2" fmla="*/ 16 w 58"/>
                    <a:gd name="T3" fmla="*/ 107 h 107"/>
                    <a:gd name="T4" fmla="*/ 41 w 58"/>
                    <a:gd name="T5" fmla="*/ 3 h 107"/>
                    <a:gd name="T6" fmla="*/ 58 w 58"/>
                    <a:gd name="T7" fmla="*/ 5 h 107"/>
                    <a:gd name="T8" fmla="*/ 58 w 58"/>
                    <a:gd name="T9" fmla="*/ 6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58" y="61"/>
                      </a:moveTo>
                      <a:cubicBezTo>
                        <a:pt x="45" y="76"/>
                        <a:pt x="31" y="90"/>
                        <a:pt x="16" y="107"/>
                      </a:cubicBezTo>
                      <a:cubicBezTo>
                        <a:pt x="0" y="65"/>
                        <a:pt x="13" y="32"/>
                        <a:pt x="41" y="3"/>
                      </a:cubicBezTo>
                      <a:cubicBezTo>
                        <a:pt x="43" y="0"/>
                        <a:pt x="52" y="4"/>
                        <a:pt x="58" y="5"/>
                      </a:cubicBezTo>
                      <a:cubicBezTo>
                        <a:pt x="58" y="24"/>
                        <a:pt x="58" y="42"/>
                        <a:pt x="5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3" name="Freeform 10">
                  <a:extLst>
                    <a:ext uri="{FF2B5EF4-FFF2-40B4-BE49-F238E27FC236}">
                      <a16:creationId xmlns:a16="http://schemas.microsoft.com/office/drawing/2014/main" id="{BE9E0B6F-8B0E-4175-9DE6-406425C3F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9647" y="6373787"/>
                  <a:ext cx="160335" cy="307974"/>
                </a:xfrm>
                <a:custGeom>
                  <a:avLst/>
                  <a:gdLst>
                    <a:gd name="T0" fmla="*/ 65 w 65"/>
                    <a:gd name="T1" fmla="*/ 55 h 124"/>
                    <a:gd name="T2" fmla="*/ 15 w 65"/>
                    <a:gd name="T3" fmla="*/ 124 h 124"/>
                    <a:gd name="T4" fmla="*/ 65 w 65"/>
                    <a:gd name="T5" fmla="*/ 0 h 124"/>
                    <a:gd name="T6" fmla="*/ 65 w 65"/>
                    <a:gd name="T7" fmla="*/ 5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24">
                      <a:moveTo>
                        <a:pt x="65" y="55"/>
                      </a:moveTo>
                      <a:cubicBezTo>
                        <a:pt x="50" y="76"/>
                        <a:pt x="34" y="98"/>
                        <a:pt x="15" y="124"/>
                      </a:cubicBezTo>
                      <a:cubicBezTo>
                        <a:pt x="0" y="63"/>
                        <a:pt x="32" y="31"/>
                        <a:pt x="65" y="0"/>
                      </a:cubicBezTo>
                      <a:cubicBezTo>
                        <a:pt x="65" y="18"/>
                        <a:pt x="65" y="37"/>
                        <a:pt x="65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4" name="Freeform 11">
                  <a:extLst>
                    <a:ext uri="{FF2B5EF4-FFF2-40B4-BE49-F238E27FC236}">
                      <a16:creationId xmlns:a16="http://schemas.microsoft.com/office/drawing/2014/main" id="{D9B7333F-3632-4E7E-858D-519C73BE3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056" y="4686279"/>
                  <a:ext cx="274635" cy="174626"/>
                </a:xfrm>
                <a:custGeom>
                  <a:avLst/>
                  <a:gdLst>
                    <a:gd name="T0" fmla="*/ 0 w 111"/>
                    <a:gd name="T1" fmla="*/ 69 h 71"/>
                    <a:gd name="T2" fmla="*/ 111 w 111"/>
                    <a:gd name="T3" fmla="*/ 2 h 71"/>
                    <a:gd name="T4" fmla="*/ 0 w 111"/>
                    <a:gd name="T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1">
                      <a:moveTo>
                        <a:pt x="0" y="69"/>
                      </a:moveTo>
                      <a:cubicBezTo>
                        <a:pt x="23" y="23"/>
                        <a:pt x="58" y="0"/>
                        <a:pt x="111" y="2"/>
                      </a:cubicBezTo>
                      <a:cubicBezTo>
                        <a:pt x="87" y="47"/>
                        <a:pt x="52" y="71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5" name="Freeform 12">
                  <a:extLst>
                    <a:ext uri="{FF2B5EF4-FFF2-40B4-BE49-F238E27FC236}">
                      <a16:creationId xmlns:a16="http://schemas.microsoft.com/office/drawing/2014/main" id="{52130F68-DB17-4A35-8422-5886CF8CB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5235" y="4673580"/>
                  <a:ext cx="266700" cy="176211"/>
                </a:xfrm>
                <a:custGeom>
                  <a:avLst/>
                  <a:gdLst>
                    <a:gd name="T0" fmla="*/ 0 w 108"/>
                    <a:gd name="T1" fmla="*/ 6 h 71"/>
                    <a:gd name="T2" fmla="*/ 108 w 108"/>
                    <a:gd name="T3" fmla="*/ 67 h 71"/>
                    <a:gd name="T4" fmla="*/ 0 w 108"/>
                    <a:gd name="T5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71">
                      <a:moveTo>
                        <a:pt x="0" y="6"/>
                      </a:moveTo>
                      <a:cubicBezTo>
                        <a:pt x="53" y="0"/>
                        <a:pt x="83" y="28"/>
                        <a:pt x="108" y="67"/>
                      </a:cubicBezTo>
                      <a:cubicBezTo>
                        <a:pt x="50" y="71"/>
                        <a:pt x="39" y="6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6" name="Freeform 13">
                  <a:extLst>
                    <a:ext uri="{FF2B5EF4-FFF2-40B4-BE49-F238E27FC236}">
                      <a16:creationId xmlns:a16="http://schemas.microsoft.com/office/drawing/2014/main" id="{41C346AD-683F-4811-A8EC-1E1D6E559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35" y="5514950"/>
                  <a:ext cx="230187" cy="219073"/>
                </a:xfrm>
                <a:custGeom>
                  <a:avLst/>
                  <a:gdLst>
                    <a:gd name="T0" fmla="*/ 93 w 93"/>
                    <a:gd name="T1" fmla="*/ 77 h 89"/>
                    <a:gd name="T2" fmla="*/ 78 w 93"/>
                    <a:gd name="T3" fmla="*/ 87 h 89"/>
                    <a:gd name="T4" fmla="*/ 0 w 93"/>
                    <a:gd name="T5" fmla="*/ 0 h 89"/>
                    <a:gd name="T6" fmla="*/ 82 w 93"/>
                    <a:gd name="T7" fmla="*/ 49 h 89"/>
                    <a:gd name="T8" fmla="*/ 93 w 93"/>
                    <a:gd name="T9" fmla="*/ 7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9">
                      <a:moveTo>
                        <a:pt x="93" y="77"/>
                      </a:moveTo>
                      <a:cubicBezTo>
                        <a:pt x="88" y="81"/>
                        <a:pt x="81" y="89"/>
                        <a:pt x="78" y="87"/>
                      </a:cubicBezTo>
                      <a:cubicBezTo>
                        <a:pt x="35" y="74"/>
                        <a:pt x="27" y="65"/>
                        <a:pt x="0" y="0"/>
                      </a:cubicBezTo>
                      <a:cubicBezTo>
                        <a:pt x="33" y="20"/>
                        <a:pt x="57" y="35"/>
                        <a:pt x="82" y="49"/>
                      </a:cubicBezTo>
                      <a:cubicBezTo>
                        <a:pt x="85" y="59"/>
                        <a:pt x="89" y="68"/>
                        <a:pt x="9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7" name="Freeform 14">
                  <a:extLst>
                    <a:ext uri="{FF2B5EF4-FFF2-40B4-BE49-F238E27FC236}">
                      <a16:creationId xmlns:a16="http://schemas.microsoft.com/office/drawing/2014/main" id="{E4FD6422-58B2-43D4-8A66-F2B51DCD0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084" y="7708868"/>
                  <a:ext cx="188910" cy="255586"/>
                </a:xfrm>
                <a:custGeom>
                  <a:avLst/>
                  <a:gdLst>
                    <a:gd name="T0" fmla="*/ 11 w 77"/>
                    <a:gd name="T1" fmla="*/ 103 h 103"/>
                    <a:gd name="T2" fmla="*/ 77 w 77"/>
                    <a:gd name="T3" fmla="*/ 0 h 103"/>
                    <a:gd name="T4" fmla="*/ 56 w 77"/>
                    <a:gd name="T5" fmla="*/ 76 h 103"/>
                    <a:gd name="T6" fmla="*/ 11 w 77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03">
                      <a:moveTo>
                        <a:pt x="11" y="103"/>
                      </a:moveTo>
                      <a:cubicBezTo>
                        <a:pt x="0" y="63"/>
                        <a:pt x="19" y="32"/>
                        <a:pt x="77" y="0"/>
                      </a:cubicBezTo>
                      <a:cubicBezTo>
                        <a:pt x="69" y="28"/>
                        <a:pt x="62" y="52"/>
                        <a:pt x="56" y="76"/>
                      </a:cubicBezTo>
                      <a:cubicBezTo>
                        <a:pt x="41" y="85"/>
                        <a:pt x="26" y="94"/>
                        <a:pt x="11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8" name="Freeform 15">
                  <a:extLst>
                    <a:ext uri="{FF2B5EF4-FFF2-40B4-BE49-F238E27FC236}">
                      <a16:creationId xmlns:a16="http://schemas.microsoft.com/office/drawing/2014/main" id="{DF5C5598-098B-473C-BE0E-51855BAF7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492" y="7835866"/>
                  <a:ext cx="209550" cy="223837"/>
                </a:xfrm>
                <a:custGeom>
                  <a:avLst/>
                  <a:gdLst>
                    <a:gd name="T0" fmla="*/ 43 w 85"/>
                    <a:gd name="T1" fmla="*/ 74 h 91"/>
                    <a:gd name="T2" fmla="*/ 0 w 85"/>
                    <a:gd name="T3" fmla="*/ 0 h 91"/>
                    <a:gd name="T4" fmla="*/ 85 w 85"/>
                    <a:gd name="T5" fmla="*/ 79 h 91"/>
                    <a:gd name="T6" fmla="*/ 76 w 85"/>
                    <a:gd name="T7" fmla="*/ 91 h 91"/>
                    <a:gd name="T8" fmla="*/ 43 w 85"/>
                    <a:gd name="T9" fmla="*/ 7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1">
                      <a:moveTo>
                        <a:pt x="43" y="74"/>
                      </a:moveTo>
                      <a:cubicBezTo>
                        <a:pt x="29" y="51"/>
                        <a:pt x="16" y="28"/>
                        <a:pt x="0" y="0"/>
                      </a:cubicBezTo>
                      <a:cubicBezTo>
                        <a:pt x="53" y="7"/>
                        <a:pt x="73" y="40"/>
                        <a:pt x="85" y="79"/>
                      </a:cubicBezTo>
                      <a:cubicBezTo>
                        <a:pt x="85" y="82"/>
                        <a:pt x="79" y="87"/>
                        <a:pt x="76" y="91"/>
                      </a:cubicBezTo>
                      <a:cubicBezTo>
                        <a:pt x="65" y="85"/>
                        <a:pt x="54" y="80"/>
                        <a:pt x="43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9" name="Freeform 16">
                  <a:extLst>
                    <a:ext uri="{FF2B5EF4-FFF2-40B4-BE49-F238E27FC236}">
                      <a16:creationId xmlns:a16="http://schemas.microsoft.com/office/drawing/2014/main" id="{C26760B3-B090-41F2-B347-DE95AB20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9309" y="6586510"/>
                  <a:ext cx="142874" cy="300036"/>
                </a:xfrm>
                <a:custGeom>
                  <a:avLst/>
                  <a:gdLst>
                    <a:gd name="T0" fmla="*/ 55 w 58"/>
                    <a:gd name="T1" fmla="*/ 103 h 121"/>
                    <a:gd name="T2" fmla="*/ 40 w 58"/>
                    <a:gd name="T3" fmla="*/ 121 h 121"/>
                    <a:gd name="T4" fmla="*/ 26 w 58"/>
                    <a:gd name="T5" fmla="*/ 0 h 121"/>
                    <a:gd name="T6" fmla="*/ 58 w 58"/>
                    <a:gd name="T7" fmla="*/ 79 h 121"/>
                    <a:gd name="T8" fmla="*/ 55 w 58"/>
                    <a:gd name="T9" fmla="*/ 10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21">
                      <a:moveTo>
                        <a:pt x="55" y="103"/>
                      </a:moveTo>
                      <a:cubicBezTo>
                        <a:pt x="50" y="109"/>
                        <a:pt x="45" y="115"/>
                        <a:pt x="40" y="121"/>
                      </a:cubicBezTo>
                      <a:cubicBezTo>
                        <a:pt x="11" y="85"/>
                        <a:pt x="0" y="49"/>
                        <a:pt x="26" y="0"/>
                      </a:cubicBezTo>
                      <a:cubicBezTo>
                        <a:pt x="38" y="29"/>
                        <a:pt x="48" y="54"/>
                        <a:pt x="58" y="79"/>
                      </a:cubicBezTo>
                      <a:cubicBezTo>
                        <a:pt x="57" y="87"/>
                        <a:pt x="56" y="95"/>
                        <a:pt x="5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0" name="Freeform 17">
                  <a:extLst>
                    <a:ext uri="{FF2B5EF4-FFF2-40B4-BE49-F238E27FC236}">
                      <a16:creationId xmlns:a16="http://schemas.microsoft.com/office/drawing/2014/main" id="{19757DBC-6520-428D-95F3-10B3FFBF8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72" y="4695805"/>
                  <a:ext cx="182560" cy="242886"/>
                </a:xfrm>
                <a:custGeom>
                  <a:avLst/>
                  <a:gdLst>
                    <a:gd name="T0" fmla="*/ 28 w 74"/>
                    <a:gd name="T1" fmla="*/ 76 h 98"/>
                    <a:gd name="T2" fmla="*/ 0 w 74"/>
                    <a:gd name="T3" fmla="*/ 0 h 98"/>
                    <a:gd name="T4" fmla="*/ 74 w 74"/>
                    <a:gd name="T5" fmla="*/ 98 h 98"/>
                    <a:gd name="T6" fmla="*/ 48 w 74"/>
                    <a:gd name="T7" fmla="*/ 89 h 98"/>
                    <a:gd name="T8" fmla="*/ 28 w 74"/>
                    <a:gd name="T9" fmla="*/ 7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98">
                      <a:moveTo>
                        <a:pt x="28" y="76"/>
                      </a:moveTo>
                      <a:cubicBezTo>
                        <a:pt x="19" y="52"/>
                        <a:pt x="10" y="28"/>
                        <a:pt x="0" y="0"/>
                      </a:cubicBezTo>
                      <a:cubicBezTo>
                        <a:pt x="60" y="30"/>
                        <a:pt x="64" y="36"/>
                        <a:pt x="74" y="98"/>
                      </a:cubicBezTo>
                      <a:cubicBezTo>
                        <a:pt x="65" y="95"/>
                        <a:pt x="57" y="92"/>
                        <a:pt x="48" y="89"/>
                      </a:cubicBezTo>
                      <a:cubicBezTo>
                        <a:pt x="42" y="85"/>
                        <a:pt x="35" y="81"/>
                        <a:pt x="2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1" name="Freeform 18">
                  <a:extLst>
                    <a:ext uri="{FF2B5EF4-FFF2-40B4-BE49-F238E27FC236}">
                      <a16:creationId xmlns:a16="http://schemas.microsoft.com/office/drawing/2014/main" id="{6A759082-2EA1-465B-A5EF-340698096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158" y="4868842"/>
                  <a:ext cx="158750" cy="260350"/>
                </a:xfrm>
                <a:custGeom>
                  <a:avLst/>
                  <a:gdLst>
                    <a:gd name="T0" fmla="*/ 16 w 64"/>
                    <a:gd name="T1" fmla="*/ 105 h 105"/>
                    <a:gd name="T2" fmla="*/ 21 w 64"/>
                    <a:gd name="T3" fmla="*/ 28 h 105"/>
                    <a:gd name="T4" fmla="*/ 64 w 64"/>
                    <a:gd name="T5" fmla="*/ 0 h 105"/>
                    <a:gd name="T6" fmla="*/ 41 w 64"/>
                    <a:gd name="T7" fmla="*/ 79 h 105"/>
                    <a:gd name="T8" fmla="*/ 16 w 6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05">
                      <a:moveTo>
                        <a:pt x="16" y="105"/>
                      </a:moveTo>
                      <a:cubicBezTo>
                        <a:pt x="0" y="89"/>
                        <a:pt x="2" y="48"/>
                        <a:pt x="21" y="28"/>
                      </a:cubicBezTo>
                      <a:cubicBezTo>
                        <a:pt x="31" y="17"/>
                        <a:pt x="43" y="7"/>
                        <a:pt x="64" y="0"/>
                      </a:cubicBezTo>
                      <a:cubicBezTo>
                        <a:pt x="56" y="27"/>
                        <a:pt x="48" y="53"/>
                        <a:pt x="41" y="79"/>
                      </a:cubicBezTo>
                      <a:cubicBezTo>
                        <a:pt x="32" y="87"/>
                        <a:pt x="24" y="96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2" name="Freeform 19">
                  <a:extLst>
                    <a:ext uri="{FF2B5EF4-FFF2-40B4-BE49-F238E27FC236}">
                      <a16:creationId xmlns:a16="http://schemas.microsoft.com/office/drawing/2014/main" id="{F160681C-EB36-4566-88BB-D7AF00C96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2" y="4903767"/>
                  <a:ext cx="280988" cy="125410"/>
                </a:xfrm>
                <a:custGeom>
                  <a:avLst/>
                  <a:gdLst>
                    <a:gd name="T0" fmla="*/ 31 w 114"/>
                    <a:gd name="T1" fmla="*/ 0 h 51"/>
                    <a:gd name="T2" fmla="*/ 114 w 114"/>
                    <a:gd name="T3" fmla="*/ 0 h 51"/>
                    <a:gd name="T4" fmla="*/ 0 w 114"/>
                    <a:gd name="T5" fmla="*/ 24 h 51"/>
                    <a:gd name="T6" fmla="*/ 31 w 114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1">
                      <a:moveTo>
                        <a:pt x="31" y="0"/>
                      </a:moveTo>
                      <a:cubicBezTo>
                        <a:pt x="58" y="0"/>
                        <a:pt x="85" y="0"/>
                        <a:pt x="114" y="0"/>
                      </a:cubicBezTo>
                      <a:cubicBezTo>
                        <a:pt x="72" y="44"/>
                        <a:pt x="36" y="51"/>
                        <a:pt x="0" y="24"/>
                      </a:cubicBezTo>
                      <a:cubicBezTo>
                        <a:pt x="11" y="16"/>
                        <a:pt x="21" y="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3" name="Freeform 20">
                  <a:extLst>
                    <a:ext uri="{FF2B5EF4-FFF2-40B4-BE49-F238E27FC236}">
                      <a16:creationId xmlns:a16="http://schemas.microsoft.com/office/drawing/2014/main" id="{802FF5DA-1648-40A9-A417-9BB7BDA96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23" y="4883130"/>
                  <a:ext cx="298448" cy="117476"/>
                </a:xfrm>
                <a:custGeom>
                  <a:avLst/>
                  <a:gdLst>
                    <a:gd name="T0" fmla="*/ 82 w 121"/>
                    <a:gd name="T1" fmla="*/ 0 h 47"/>
                    <a:gd name="T2" fmla="*/ 102 w 121"/>
                    <a:gd name="T3" fmla="*/ 13 h 47"/>
                    <a:gd name="T4" fmla="*/ 121 w 121"/>
                    <a:gd name="T5" fmla="*/ 36 h 47"/>
                    <a:gd name="T6" fmla="*/ 0 w 121"/>
                    <a:gd name="T7" fmla="*/ 0 h 47"/>
                    <a:gd name="T8" fmla="*/ 82 w 12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7">
                      <a:moveTo>
                        <a:pt x="82" y="0"/>
                      </a:moveTo>
                      <a:cubicBezTo>
                        <a:pt x="89" y="5"/>
                        <a:pt x="96" y="9"/>
                        <a:pt x="102" y="13"/>
                      </a:cubicBezTo>
                      <a:cubicBezTo>
                        <a:pt x="108" y="20"/>
                        <a:pt x="114" y="27"/>
                        <a:pt x="121" y="36"/>
                      </a:cubicBezTo>
                      <a:cubicBezTo>
                        <a:pt x="78" y="45"/>
                        <a:pt x="39" y="47"/>
                        <a:pt x="0" y="0"/>
                      </a:cubicBezTo>
                      <a:cubicBezTo>
                        <a:pt x="33" y="0"/>
                        <a:pt x="5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4" name="Freeform 21">
                  <a:extLst>
                    <a:ext uri="{FF2B5EF4-FFF2-40B4-BE49-F238E27FC236}">
                      <a16:creationId xmlns:a16="http://schemas.microsoft.com/office/drawing/2014/main" id="{0B058162-3DC3-4AF2-AF9A-DA8411DED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747" y="7548533"/>
                  <a:ext cx="266700" cy="180975"/>
                </a:xfrm>
                <a:custGeom>
                  <a:avLst/>
                  <a:gdLst>
                    <a:gd name="T0" fmla="*/ 108 w 108"/>
                    <a:gd name="T1" fmla="*/ 56 h 73"/>
                    <a:gd name="T2" fmla="*/ 0 w 108"/>
                    <a:gd name="T3" fmla="*/ 0 h 73"/>
                    <a:gd name="T4" fmla="*/ 77 w 108"/>
                    <a:gd name="T5" fmla="*/ 18 h 73"/>
                    <a:gd name="T6" fmla="*/ 108 w 108"/>
                    <a:gd name="T7" fmla="*/ 5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73">
                      <a:moveTo>
                        <a:pt x="108" y="56"/>
                      </a:moveTo>
                      <a:cubicBezTo>
                        <a:pt x="66" y="73"/>
                        <a:pt x="35" y="58"/>
                        <a:pt x="0" y="0"/>
                      </a:cubicBezTo>
                      <a:cubicBezTo>
                        <a:pt x="28" y="6"/>
                        <a:pt x="53" y="12"/>
                        <a:pt x="77" y="18"/>
                      </a:cubicBezTo>
                      <a:cubicBezTo>
                        <a:pt x="88" y="31"/>
                        <a:pt x="98" y="43"/>
                        <a:pt x="10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5" name="Freeform 22">
                  <a:extLst>
                    <a:ext uri="{FF2B5EF4-FFF2-40B4-BE49-F238E27FC236}">
                      <a16:creationId xmlns:a16="http://schemas.microsoft.com/office/drawing/2014/main" id="{A52D27E5-E36A-4489-B6E8-8F8A58271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034" y="5179989"/>
                  <a:ext cx="260350" cy="155574"/>
                </a:xfrm>
                <a:custGeom>
                  <a:avLst/>
                  <a:gdLst>
                    <a:gd name="T0" fmla="*/ 31 w 105"/>
                    <a:gd name="T1" fmla="*/ 15 h 63"/>
                    <a:gd name="T2" fmla="*/ 105 w 105"/>
                    <a:gd name="T3" fmla="*/ 0 h 63"/>
                    <a:gd name="T4" fmla="*/ 16 w 105"/>
                    <a:gd name="T5" fmla="*/ 63 h 63"/>
                    <a:gd name="T6" fmla="*/ 0 w 105"/>
                    <a:gd name="T7" fmla="*/ 53 h 63"/>
                    <a:gd name="T8" fmla="*/ 31 w 105"/>
                    <a:gd name="T9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3">
                      <a:moveTo>
                        <a:pt x="31" y="15"/>
                      </a:moveTo>
                      <a:cubicBezTo>
                        <a:pt x="55" y="11"/>
                        <a:pt x="79" y="6"/>
                        <a:pt x="105" y="0"/>
                      </a:cubicBezTo>
                      <a:cubicBezTo>
                        <a:pt x="88" y="43"/>
                        <a:pt x="57" y="60"/>
                        <a:pt x="16" y="63"/>
                      </a:cubicBezTo>
                      <a:cubicBezTo>
                        <a:pt x="11" y="63"/>
                        <a:pt x="5" y="56"/>
                        <a:pt x="0" y="53"/>
                      </a:cubicBezTo>
                      <a:cubicBezTo>
                        <a:pt x="10" y="40"/>
                        <a:pt x="20" y="28"/>
                        <a:pt x="3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6" name="Freeform 23">
                  <a:extLst>
                    <a:ext uri="{FF2B5EF4-FFF2-40B4-BE49-F238E27FC236}">
                      <a16:creationId xmlns:a16="http://schemas.microsoft.com/office/drawing/2014/main" id="{DCA4DC63-A615-4556-8907-AF80387AD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8115265"/>
                  <a:ext cx="307974" cy="115888"/>
                </a:xfrm>
                <a:custGeom>
                  <a:avLst/>
                  <a:gdLst>
                    <a:gd name="T0" fmla="*/ 41 w 125"/>
                    <a:gd name="T1" fmla="*/ 0 h 47"/>
                    <a:gd name="T2" fmla="*/ 125 w 125"/>
                    <a:gd name="T3" fmla="*/ 8 h 47"/>
                    <a:gd name="T4" fmla="*/ 0 w 125"/>
                    <a:gd name="T5" fmla="*/ 10 h 47"/>
                    <a:gd name="T6" fmla="*/ 41 w 12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" h="47">
                      <a:moveTo>
                        <a:pt x="41" y="0"/>
                      </a:moveTo>
                      <a:cubicBezTo>
                        <a:pt x="67" y="3"/>
                        <a:pt x="94" y="5"/>
                        <a:pt x="125" y="8"/>
                      </a:cubicBezTo>
                      <a:cubicBezTo>
                        <a:pt x="88" y="46"/>
                        <a:pt x="41" y="47"/>
                        <a:pt x="0" y="10"/>
                      </a:cubicBezTo>
                      <a:cubicBezTo>
                        <a:pt x="14" y="6"/>
                        <a:pt x="27" y="3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7" name="Freeform 24">
                  <a:extLst>
                    <a:ext uri="{FF2B5EF4-FFF2-40B4-BE49-F238E27FC236}">
                      <a16:creationId xmlns:a16="http://schemas.microsoft.com/office/drawing/2014/main" id="{81991DCC-2BC1-4B74-A995-94271FF1B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75" y="7926355"/>
                  <a:ext cx="236537" cy="212723"/>
                </a:xfrm>
                <a:custGeom>
                  <a:avLst/>
                  <a:gdLst>
                    <a:gd name="T0" fmla="*/ 41 w 96"/>
                    <a:gd name="T1" fmla="*/ 76 h 86"/>
                    <a:gd name="T2" fmla="*/ 0 w 96"/>
                    <a:gd name="T3" fmla="*/ 86 h 86"/>
                    <a:gd name="T4" fmla="*/ 96 w 96"/>
                    <a:gd name="T5" fmla="*/ 0 h 86"/>
                    <a:gd name="T6" fmla="*/ 41 w 96"/>
                    <a:gd name="T7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6">
                      <a:moveTo>
                        <a:pt x="41" y="76"/>
                      </a:moveTo>
                      <a:cubicBezTo>
                        <a:pt x="27" y="79"/>
                        <a:pt x="14" y="82"/>
                        <a:pt x="0" y="86"/>
                      </a:cubicBezTo>
                      <a:cubicBezTo>
                        <a:pt x="7" y="37"/>
                        <a:pt x="27" y="18"/>
                        <a:pt x="96" y="0"/>
                      </a:cubicBezTo>
                      <a:cubicBezTo>
                        <a:pt x="75" y="29"/>
                        <a:pt x="58" y="53"/>
                        <a:pt x="4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8" name="Freeform 25">
                  <a:extLst>
                    <a:ext uri="{FF2B5EF4-FFF2-40B4-BE49-F238E27FC236}">
                      <a16:creationId xmlns:a16="http://schemas.microsoft.com/office/drawing/2014/main" id="{CC523AFC-46BC-4657-8351-BF3A4BB4D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644" y="7929528"/>
                  <a:ext cx="244475" cy="209550"/>
                </a:xfrm>
                <a:custGeom>
                  <a:avLst/>
                  <a:gdLst>
                    <a:gd name="T0" fmla="*/ 63 w 99"/>
                    <a:gd name="T1" fmla="*/ 72 h 85"/>
                    <a:gd name="T2" fmla="*/ 0 w 99"/>
                    <a:gd name="T3" fmla="*/ 0 h 85"/>
                    <a:gd name="T4" fmla="*/ 97 w 99"/>
                    <a:gd name="T5" fmla="*/ 85 h 85"/>
                    <a:gd name="T6" fmla="*/ 63 w 99"/>
                    <a:gd name="T7" fmla="*/ 7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85">
                      <a:moveTo>
                        <a:pt x="63" y="72"/>
                      </a:moveTo>
                      <a:cubicBezTo>
                        <a:pt x="44" y="50"/>
                        <a:pt x="26" y="29"/>
                        <a:pt x="0" y="0"/>
                      </a:cubicBezTo>
                      <a:cubicBezTo>
                        <a:pt x="72" y="15"/>
                        <a:pt x="99" y="42"/>
                        <a:pt x="97" y="85"/>
                      </a:cubicBezTo>
                      <a:cubicBezTo>
                        <a:pt x="86" y="81"/>
                        <a:pt x="75" y="76"/>
                        <a:pt x="63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9" name="Freeform 26">
                  <a:extLst>
                    <a:ext uri="{FF2B5EF4-FFF2-40B4-BE49-F238E27FC236}">
                      <a16:creationId xmlns:a16="http://schemas.microsoft.com/office/drawing/2014/main" id="{0A4632B1-468F-486B-8F31-A168CA1BA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34" y="6626196"/>
                  <a:ext cx="165100" cy="273049"/>
                </a:xfrm>
                <a:custGeom>
                  <a:avLst/>
                  <a:gdLst>
                    <a:gd name="T0" fmla="*/ 0 w 67"/>
                    <a:gd name="T1" fmla="*/ 87 h 110"/>
                    <a:gd name="T2" fmla="*/ 3 w 67"/>
                    <a:gd name="T3" fmla="*/ 63 h 110"/>
                    <a:gd name="T4" fmla="*/ 63 w 67"/>
                    <a:gd name="T5" fmla="*/ 0 h 110"/>
                    <a:gd name="T6" fmla="*/ 0 w 67"/>
                    <a:gd name="T7" fmla="*/ 110 h 110"/>
                    <a:gd name="T8" fmla="*/ 0 w 67"/>
                    <a:gd name="T9" fmla="*/ 8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10">
                      <a:moveTo>
                        <a:pt x="0" y="87"/>
                      </a:moveTo>
                      <a:cubicBezTo>
                        <a:pt x="1" y="79"/>
                        <a:pt x="2" y="71"/>
                        <a:pt x="3" y="63"/>
                      </a:cubicBezTo>
                      <a:cubicBezTo>
                        <a:pt x="21" y="44"/>
                        <a:pt x="40" y="24"/>
                        <a:pt x="63" y="0"/>
                      </a:cubicBezTo>
                      <a:cubicBezTo>
                        <a:pt x="67" y="56"/>
                        <a:pt x="43" y="87"/>
                        <a:pt x="0" y="110"/>
                      </a:cubicBezTo>
                      <a:cubicBezTo>
                        <a:pt x="0" y="101"/>
                        <a:pt x="0" y="94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0" name="Freeform 27">
                  <a:extLst>
                    <a:ext uri="{FF2B5EF4-FFF2-40B4-BE49-F238E27FC236}">
                      <a16:creationId xmlns:a16="http://schemas.microsoft.com/office/drawing/2014/main" id="{739490A3-6455-43BB-956B-4ADEBBF73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061" y="5919762"/>
                  <a:ext cx="150812" cy="296860"/>
                </a:xfrm>
                <a:custGeom>
                  <a:avLst/>
                  <a:gdLst>
                    <a:gd name="T0" fmla="*/ 45 w 61"/>
                    <a:gd name="T1" fmla="*/ 119 h 120"/>
                    <a:gd name="T2" fmla="*/ 20 w 61"/>
                    <a:gd name="T3" fmla="*/ 0 h 120"/>
                    <a:gd name="T4" fmla="*/ 45 w 61"/>
                    <a:gd name="T5" fmla="*/ 120 h 120"/>
                    <a:gd name="T6" fmla="*/ 45 w 61"/>
                    <a:gd name="T7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20">
                      <a:moveTo>
                        <a:pt x="45" y="119"/>
                      </a:moveTo>
                      <a:cubicBezTo>
                        <a:pt x="10" y="85"/>
                        <a:pt x="0" y="45"/>
                        <a:pt x="20" y="0"/>
                      </a:cubicBezTo>
                      <a:cubicBezTo>
                        <a:pt x="61" y="33"/>
                        <a:pt x="53" y="76"/>
                        <a:pt x="45" y="120"/>
                      </a:cubicBezTo>
                      <a:lnTo>
                        <a:pt x="45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1" name="Freeform 28">
                  <a:extLst>
                    <a:ext uri="{FF2B5EF4-FFF2-40B4-BE49-F238E27FC236}">
                      <a16:creationId xmlns:a16="http://schemas.microsoft.com/office/drawing/2014/main" id="{B12F4335-5157-4341-AEBF-2D588B90F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48" y="7565993"/>
                  <a:ext cx="182560" cy="271461"/>
                </a:xfrm>
                <a:custGeom>
                  <a:avLst/>
                  <a:gdLst>
                    <a:gd name="T0" fmla="*/ 21 w 74"/>
                    <a:gd name="T1" fmla="*/ 110 h 110"/>
                    <a:gd name="T2" fmla="*/ 30 w 74"/>
                    <a:gd name="T3" fmla="*/ 32 h 110"/>
                    <a:gd name="T4" fmla="*/ 64 w 74"/>
                    <a:gd name="T5" fmla="*/ 0 h 110"/>
                    <a:gd name="T6" fmla="*/ 74 w 74"/>
                    <a:gd name="T7" fmla="*/ 6 h 110"/>
                    <a:gd name="T8" fmla="*/ 40 w 74"/>
                    <a:gd name="T9" fmla="*/ 91 h 110"/>
                    <a:gd name="T10" fmla="*/ 21 w 74"/>
                    <a:gd name="T1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10">
                      <a:moveTo>
                        <a:pt x="21" y="110"/>
                      </a:moveTo>
                      <a:cubicBezTo>
                        <a:pt x="0" y="82"/>
                        <a:pt x="14" y="55"/>
                        <a:pt x="30" y="32"/>
                      </a:cubicBezTo>
                      <a:cubicBezTo>
                        <a:pt x="38" y="19"/>
                        <a:pt x="52" y="11"/>
                        <a:pt x="64" y="0"/>
                      </a:cubicBezTo>
                      <a:cubicBezTo>
                        <a:pt x="68" y="2"/>
                        <a:pt x="71" y="4"/>
                        <a:pt x="74" y="6"/>
                      </a:cubicBezTo>
                      <a:cubicBezTo>
                        <a:pt x="63" y="34"/>
                        <a:pt x="51" y="63"/>
                        <a:pt x="40" y="91"/>
                      </a:cubicBezTo>
                      <a:cubicBezTo>
                        <a:pt x="33" y="98"/>
                        <a:pt x="27" y="104"/>
                        <a:pt x="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2" name="Freeform 29">
                  <a:extLst>
                    <a:ext uri="{FF2B5EF4-FFF2-40B4-BE49-F238E27FC236}">
                      <a16:creationId xmlns:a16="http://schemas.microsoft.com/office/drawing/2014/main" id="{6FA14F8C-0352-4413-BDE9-AD405D3A6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2298" y="5041879"/>
                  <a:ext cx="136525" cy="247648"/>
                </a:xfrm>
                <a:custGeom>
                  <a:avLst/>
                  <a:gdLst>
                    <a:gd name="T0" fmla="*/ 28 w 55"/>
                    <a:gd name="T1" fmla="*/ 88 h 100"/>
                    <a:gd name="T2" fmla="*/ 0 w 55"/>
                    <a:gd name="T3" fmla="*/ 0 h 100"/>
                    <a:gd name="T4" fmla="*/ 53 w 55"/>
                    <a:gd name="T5" fmla="*/ 96 h 100"/>
                    <a:gd name="T6" fmla="*/ 39 w 55"/>
                    <a:gd name="T7" fmla="*/ 100 h 100"/>
                    <a:gd name="T8" fmla="*/ 28 w 55"/>
                    <a:gd name="T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0">
                      <a:moveTo>
                        <a:pt x="28" y="88"/>
                      </a:moveTo>
                      <a:cubicBezTo>
                        <a:pt x="19" y="59"/>
                        <a:pt x="9" y="29"/>
                        <a:pt x="0" y="0"/>
                      </a:cubicBezTo>
                      <a:cubicBezTo>
                        <a:pt x="50" y="18"/>
                        <a:pt x="55" y="56"/>
                        <a:pt x="53" y="96"/>
                      </a:cubicBezTo>
                      <a:cubicBezTo>
                        <a:pt x="52" y="98"/>
                        <a:pt x="44" y="99"/>
                        <a:pt x="39" y="100"/>
                      </a:cubicBezTo>
                      <a:cubicBezTo>
                        <a:pt x="35" y="96"/>
                        <a:pt x="32" y="92"/>
                        <a:pt x="2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3" name="Freeform 30">
                  <a:extLst>
                    <a:ext uri="{FF2B5EF4-FFF2-40B4-BE49-F238E27FC236}">
                      <a16:creationId xmlns:a16="http://schemas.microsoft.com/office/drawing/2014/main" id="{05D98CDD-55E9-42B4-A245-D10E84708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797" y="7405658"/>
                  <a:ext cx="123826" cy="279399"/>
                </a:xfrm>
                <a:custGeom>
                  <a:avLst/>
                  <a:gdLst>
                    <a:gd name="T0" fmla="*/ 39 w 50"/>
                    <a:gd name="T1" fmla="*/ 87 h 113"/>
                    <a:gd name="T2" fmla="*/ 11 w 50"/>
                    <a:gd name="T3" fmla="*/ 113 h 113"/>
                    <a:gd name="T4" fmla="*/ 50 w 50"/>
                    <a:gd name="T5" fmla="*/ 0 h 113"/>
                    <a:gd name="T6" fmla="*/ 50 w 50"/>
                    <a:gd name="T7" fmla="*/ 76 h 113"/>
                    <a:gd name="T8" fmla="*/ 39 w 50"/>
                    <a:gd name="T9" fmla="*/ 8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3">
                      <a:moveTo>
                        <a:pt x="39" y="87"/>
                      </a:moveTo>
                      <a:cubicBezTo>
                        <a:pt x="30" y="95"/>
                        <a:pt x="22" y="103"/>
                        <a:pt x="11" y="113"/>
                      </a:cubicBezTo>
                      <a:cubicBezTo>
                        <a:pt x="0" y="66"/>
                        <a:pt x="10" y="30"/>
                        <a:pt x="50" y="0"/>
                      </a:cubicBezTo>
                      <a:cubicBezTo>
                        <a:pt x="50" y="27"/>
                        <a:pt x="50" y="52"/>
                        <a:pt x="50" y="76"/>
                      </a:cubicBezTo>
                      <a:cubicBezTo>
                        <a:pt x="46" y="80"/>
                        <a:pt x="43" y="83"/>
                        <a:pt x="3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4" name="Freeform 31">
                  <a:extLst>
                    <a:ext uri="{FF2B5EF4-FFF2-40B4-BE49-F238E27FC236}">
                      <a16:creationId xmlns:a16="http://schemas.microsoft.com/office/drawing/2014/main" id="{B455BDAB-B96E-4830-9385-06CE43C8B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3" y="7340570"/>
                  <a:ext cx="236537" cy="200024"/>
                </a:xfrm>
                <a:custGeom>
                  <a:avLst/>
                  <a:gdLst>
                    <a:gd name="T0" fmla="*/ 96 w 96"/>
                    <a:gd name="T1" fmla="*/ 69 h 81"/>
                    <a:gd name="T2" fmla="*/ 0 w 96"/>
                    <a:gd name="T3" fmla="*/ 0 h 81"/>
                    <a:gd name="T4" fmla="*/ 85 w 96"/>
                    <a:gd name="T5" fmla="*/ 48 h 81"/>
                    <a:gd name="T6" fmla="*/ 96 w 96"/>
                    <a:gd name="T7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81">
                      <a:moveTo>
                        <a:pt x="96" y="69"/>
                      </a:moveTo>
                      <a:cubicBezTo>
                        <a:pt x="55" y="81"/>
                        <a:pt x="25" y="63"/>
                        <a:pt x="0" y="0"/>
                      </a:cubicBezTo>
                      <a:cubicBezTo>
                        <a:pt x="28" y="16"/>
                        <a:pt x="57" y="32"/>
                        <a:pt x="85" y="48"/>
                      </a:cubicBezTo>
                      <a:cubicBezTo>
                        <a:pt x="89" y="55"/>
                        <a:pt x="92" y="62"/>
                        <a:pt x="9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5" name="Freeform 32">
                  <a:extLst>
                    <a:ext uri="{FF2B5EF4-FFF2-40B4-BE49-F238E27FC236}">
                      <a16:creationId xmlns:a16="http://schemas.microsoft.com/office/drawing/2014/main" id="{A971AEB0-5069-4DE5-83A8-29B3A58C1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18" y="8018429"/>
                  <a:ext cx="279399" cy="123825"/>
                </a:xfrm>
                <a:custGeom>
                  <a:avLst/>
                  <a:gdLst>
                    <a:gd name="T0" fmla="*/ 80 w 113"/>
                    <a:gd name="T1" fmla="*/ 0 h 50"/>
                    <a:gd name="T2" fmla="*/ 113 w 113"/>
                    <a:gd name="T3" fmla="*/ 17 h 50"/>
                    <a:gd name="T4" fmla="*/ 42 w 113"/>
                    <a:gd name="T5" fmla="*/ 37 h 50"/>
                    <a:gd name="T6" fmla="*/ 0 w 113"/>
                    <a:gd name="T7" fmla="*/ 5 h 50"/>
                    <a:gd name="T8" fmla="*/ 80 w 113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0">
                      <a:moveTo>
                        <a:pt x="80" y="0"/>
                      </a:moveTo>
                      <a:cubicBezTo>
                        <a:pt x="91" y="6"/>
                        <a:pt x="102" y="11"/>
                        <a:pt x="113" y="17"/>
                      </a:cubicBezTo>
                      <a:cubicBezTo>
                        <a:pt x="98" y="50"/>
                        <a:pt x="67" y="40"/>
                        <a:pt x="42" y="37"/>
                      </a:cubicBezTo>
                      <a:cubicBezTo>
                        <a:pt x="27" y="35"/>
                        <a:pt x="13" y="22"/>
                        <a:pt x="0" y="5"/>
                      </a:cubicBezTo>
                      <a:cubicBezTo>
                        <a:pt x="26" y="3"/>
                        <a:pt x="53" y="2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6" name="Freeform 33">
                  <a:extLst>
                    <a:ext uri="{FF2B5EF4-FFF2-40B4-BE49-F238E27FC236}">
                      <a16:creationId xmlns:a16="http://schemas.microsoft.com/office/drawing/2014/main" id="{8331F06A-A71D-4032-86F7-C75605649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460" y="6642071"/>
                  <a:ext cx="168273" cy="254001"/>
                </a:xfrm>
                <a:custGeom>
                  <a:avLst/>
                  <a:gdLst>
                    <a:gd name="T0" fmla="*/ 63 w 68"/>
                    <a:gd name="T1" fmla="*/ 103 h 103"/>
                    <a:gd name="T2" fmla="*/ 0 w 68"/>
                    <a:gd name="T3" fmla="*/ 0 h 103"/>
                    <a:gd name="T4" fmla="*/ 68 w 68"/>
                    <a:gd name="T5" fmla="*/ 70 h 103"/>
                    <a:gd name="T6" fmla="*/ 63 w 68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3">
                      <a:moveTo>
                        <a:pt x="63" y="103"/>
                      </a:moveTo>
                      <a:cubicBezTo>
                        <a:pt x="17" y="87"/>
                        <a:pt x="8" y="73"/>
                        <a:pt x="0" y="0"/>
                      </a:cubicBezTo>
                      <a:cubicBezTo>
                        <a:pt x="26" y="27"/>
                        <a:pt x="47" y="49"/>
                        <a:pt x="68" y="70"/>
                      </a:cubicBezTo>
                      <a:cubicBezTo>
                        <a:pt x="66" y="81"/>
                        <a:pt x="65" y="92"/>
                        <a:pt x="6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7" name="Freeform 34">
                  <a:extLst>
                    <a:ext uri="{FF2B5EF4-FFF2-40B4-BE49-F238E27FC236}">
                      <a16:creationId xmlns:a16="http://schemas.microsoft.com/office/drawing/2014/main" id="{193079EE-5BD5-4D3F-B422-51FB3CAA7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169" y="7907306"/>
                  <a:ext cx="306386" cy="120649"/>
                </a:xfrm>
                <a:custGeom>
                  <a:avLst/>
                  <a:gdLst>
                    <a:gd name="T0" fmla="*/ 124 w 124"/>
                    <a:gd name="T1" fmla="*/ 22 h 49"/>
                    <a:gd name="T2" fmla="*/ 0 w 124"/>
                    <a:gd name="T3" fmla="*/ 0 h 49"/>
                    <a:gd name="T4" fmla="*/ 87 w 124"/>
                    <a:gd name="T5" fmla="*/ 0 h 49"/>
                    <a:gd name="T6" fmla="*/ 124 w 124"/>
                    <a:gd name="T7" fmla="*/ 2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49">
                      <a:moveTo>
                        <a:pt x="124" y="22"/>
                      </a:moveTo>
                      <a:cubicBezTo>
                        <a:pt x="86" y="49"/>
                        <a:pt x="56" y="45"/>
                        <a:pt x="0" y="0"/>
                      </a:cubicBezTo>
                      <a:cubicBezTo>
                        <a:pt x="33" y="0"/>
                        <a:pt x="60" y="0"/>
                        <a:pt x="87" y="0"/>
                      </a:cubicBezTo>
                      <a:cubicBezTo>
                        <a:pt x="99" y="7"/>
                        <a:pt x="112" y="15"/>
                        <a:pt x="12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8" name="Freeform 35">
                  <a:extLst>
                    <a:ext uri="{FF2B5EF4-FFF2-40B4-BE49-F238E27FC236}">
                      <a16:creationId xmlns:a16="http://schemas.microsoft.com/office/drawing/2014/main" id="{EFC3AB5E-208B-420A-9CE5-6108EA650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759" y="7713632"/>
                  <a:ext cx="192086" cy="247648"/>
                </a:xfrm>
                <a:custGeom>
                  <a:avLst/>
                  <a:gdLst>
                    <a:gd name="T0" fmla="*/ 72 w 78"/>
                    <a:gd name="T1" fmla="*/ 100 h 100"/>
                    <a:gd name="T2" fmla="*/ 35 w 78"/>
                    <a:gd name="T3" fmla="*/ 78 h 100"/>
                    <a:gd name="T4" fmla="*/ 0 w 78"/>
                    <a:gd name="T5" fmla="*/ 0 h 100"/>
                    <a:gd name="T6" fmla="*/ 72 w 78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00">
                      <a:moveTo>
                        <a:pt x="72" y="100"/>
                      </a:moveTo>
                      <a:cubicBezTo>
                        <a:pt x="60" y="93"/>
                        <a:pt x="47" y="85"/>
                        <a:pt x="35" y="78"/>
                      </a:cubicBezTo>
                      <a:cubicBezTo>
                        <a:pt x="24" y="53"/>
                        <a:pt x="13" y="29"/>
                        <a:pt x="0" y="0"/>
                      </a:cubicBezTo>
                      <a:cubicBezTo>
                        <a:pt x="60" y="23"/>
                        <a:pt x="78" y="51"/>
                        <a:pt x="7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9" name="Freeform 36">
                  <a:extLst>
                    <a:ext uri="{FF2B5EF4-FFF2-40B4-BE49-F238E27FC236}">
                      <a16:creationId xmlns:a16="http://schemas.microsoft.com/office/drawing/2014/main" id="{CD37D6FC-2AC6-45A0-B2CD-0B07F17E9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46" y="4718030"/>
                  <a:ext cx="206374" cy="244474"/>
                </a:xfrm>
                <a:custGeom>
                  <a:avLst/>
                  <a:gdLst>
                    <a:gd name="T0" fmla="*/ 50 w 84"/>
                    <a:gd name="T1" fmla="*/ 75 h 99"/>
                    <a:gd name="T2" fmla="*/ 19 w 84"/>
                    <a:gd name="T3" fmla="*/ 99 h 99"/>
                    <a:gd name="T4" fmla="*/ 38 w 84"/>
                    <a:gd name="T5" fmla="*/ 22 h 99"/>
                    <a:gd name="T6" fmla="*/ 84 w 84"/>
                    <a:gd name="T7" fmla="*/ 0 h 99"/>
                    <a:gd name="T8" fmla="*/ 50 w 84"/>
                    <a:gd name="T9" fmla="*/ 7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99">
                      <a:moveTo>
                        <a:pt x="50" y="75"/>
                      </a:moveTo>
                      <a:cubicBezTo>
                        <a:pt x="40" y="83"/>
                        <a:pt x="30" y="91"/>
                        <a:pt x="19" y="99"/>
                      </a:cubicBezTo>
                      <a:cubicBezTo>
                        <a:pt x="0" y="67"/>
                        <a:pt x="20" y="44"/>
                        <a:pt x="38" y="22"/>
                      </a:cubicBezTo>
                      <a:cubicBezTo>
                        <a:pt x="48" y="11"/>
                        <a:pt x="64" y="4"/>
                        <a:pt x="84" y="0"/>
                      </a:cubicBezTo>
                      <a:cubicBezTo>
                        <a:pt x="73" y="25"/>
                        <a:pt x="62" y="50"/>
                        <a:pt x="5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0" name="Freeform 37">
                  <a:extLst>
                    <a:ext uri="{FF2B5EF4-FFF2-40B4-BE49-F238E27FC236}">
                      <a16:creationId xmlns:a16="http://schemas.microsoft.com/office/drawing/2014/main" id="{94E68E9A-000B-4726-A116-BA0084DD6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3" y="6402362"/>
                  <a:ext cx="176211" cy="273049"/>
                </a:xfrm>
                <a:custGeom>
                  <a:avLst/>
                  <a:gdLst>
                    <a:gd name="T0" fmla="*/ 23 w 71"/>
                    <a:gd name="T1" fmla="*/ 111 h 111"/>
                    <a:gd name="T2" fmla="*/ 52 w 71"/>
                    <a:gd name="T3" fmla="*/ 0 h 111"/>
                    <a:gd name="T4" fmla="*/ 23 w 71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11">
                      <a:moveTo>
                        <a:pt x="23" y="111"/>
                      </a:moveTo>
                      <a:cubicBezTo>
                        <a:pt x="0" y="63"/>
                        <a:pt x="24" y="31"/>
                        <a:pt x="52" y="0"/>
                      </a:cubicBezTo>
                      <a:cubicBezTo>
                        <a:pt x="71" y="46"/>
                        <a:pt x="68" y="57"/>
                        <a:pt x="2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1" name="Freeform 38">
                  <a:extLst>
                    <a:ext uri="{FF2B5EF4-FFF2-40B4-BE49-F238E27FC236}">
                      <a16:creationId xmlns:a16="http://schemas.microsoft.com/office/drawing/2014/main" id="{401F0426-5454-44CD-9DD6-2A1FD500D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47" y="5022828"/>
                  <a:ext cx="274635" cy="142874"/>
                </a:xfrm>
                <a:custGeom>
                  <a:avLst/>
                  <a:gdLst>
                    <a:gd name="T0" fmla="*/ 0 w 111"/>
                    <a:gd name="T1" fmla="*/ 43 h 58"/>
                    <a:gd name="T2" fmla="*/ 25 w 111"/>
                    <a:gd name="T3" fmla="*/ 17 h 58"/>
                    <a:gd name="T4" fmla="*/ 111 w 111"/>
                    <a:gd name="T5" fmla="*/ 0 h 58"/>
                    <a:gd name="T6" fmla="*/ 5 w 111"/>
                    <a:gd name="T7" fmla="*/ 53 h 58"/>
                    <a:gd name="T8" fmla="*/ 0 w 111"/>
                    <a:gd name="T9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58">
                      <a:moveTo>
                        <a:pt x="0" y="43"/>
                      </a:moveTo>
                      <a:cubicBezTo>
                        <a:pt x="8" y="34"/>
                        <a:pt x="16" y="25"/>
                        <a:pt x="25" y="17"/>
                      </a:cubicBezTo>
                      <a:cubicBezTo>
                        <a:pt x="51" y="12"/>
                        <a:pt x="77" y="6"/>
                        <a:pt x="111" y="0"/>
                      </a:cubicBezTo>
                      <a:cubicBezTo>
                        <a:pt x="83" y="47"/>
                        <a:pt x="47" y="58"/>
                        <a:pt x="5" y="53"/>
                      </a:cubicBezTo>
                      <a:cubicBezTo>
                        <a:pt x="3" y="53"/>
                        <a:pt x="2" y="46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2" name="Freeform 39">
                  <a:extLst>
                    <a:ext uri="{FF2B5EF4-FFF2-40B4-BE49-F238E27FC236}">
                      <a16:creationId xmlns:a16="http://schemas.microsoft.com/office/drawing/2014/main" id="{F5CDD812-1CA7-48CF-882F-601FB62E0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2123" y="7548532"/>
                  <a:ext cx="250824" cy="158750"/>
                </a:xfrm>
                <a:custGeom>
                  <a:avLst/>
                  <a:gdLst>
                    <a:gd name="T0" fmla="*/ 15 w 102"/>
                    <a:gd name="T1" fmla="*/ 29 h 64"/>
                    <a:gd name="T2" fmla="*/ 26 w 102"/>
                    <a:gd name="T3" fmla="*/ 18 h 64"/>
                    <a:gd name="T4" fmla="*/ 102 w 102"/>
                    <a:gd name="T5" fmla="*/ 0 h 64"/>
                    <a:gd name="T6" fmla="*/ 0 w 102"/>
                    <a:gd name="T7" fmla="*/ 63 h 64"/>
                    <a:gd name="T8" fmla="*/ 15 w 102"/>
                    <a:gd name="T9" fmla="*/ 2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64">
                      <a:moveTo>
                        <a:pt x="15" y="29"/>
                      </a:moveTo>
                      <a:cubicBezTo>
                        <a:pt x="19" y="25"/>
                        <a:pt x="22" y="22"/>
                        <a:pt x="26" y="18"/>
                      </a:cubicBezTo>
                      <a:cubicBezTo>
                        <a:pt x="50" y="12"/>
                        <a:pt x="74" y="6"/>
                        <a:pt x="102" y="0"/>
                      </a:cubicBezTo>
                      <a:cubicBezTo>
                        <a:pt x="81" y="47"/>
                        <a:pt x="47" y="64"/>
                        <a:pt x="0" y="63"/>
                      </a:cubicBezTo>
                      <a:cubicBezTo>
                        <a:pt x="5" y="51"/>
                        <a:pt x="10" y="40"/>
                        <a:pt x="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3" name="Freeform 40">
                  <a:extLst>
                    <a:ext uri="{FF2B5EF4-FFF2-40B4-BE49-F238E27FC236}">
                      <a16:creationId xmlns:a16="http://schemas.microsoft.com/office/drawing/2014/main" id="{0E514E1B-8F6E-47A5-88A9-D2EEFAAEF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74" y="7897780"/>
                  <a:ext cx="293687" cy="134936"/>
                </a:xfrm>
                <a:custGeom>
                  <a:avLst/>
                  <a:gdLst>
                    <a:gd name="T0" fmla="*/ 0 w 119"/>
                    <a:gd name="T1" fmla="*/ 27 h 55"/>
                    <a:gd name="T2" fmla="*/ 45 w 119"/>
                    <a:gd name="T3" fmla="*/ 0 h 55"/>
                    <a:gd name="T4" fmla="*/ 119 w 119"/>
                    <a:gd name="T5" fmla="*/ 0 h 55"/>
                    <a:gd name="T6" fmla="*/ 0 w 11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55">
                      <a:moveTo>
                        <a:pt x="0" y="27"/>
                      </a:moveTo>
                      <a:cubicBezTo>
                        <a:pt x="15" y="18"/>
                        <a:pt x="30" y="9"/>
                        <a:pt x="45" y="0"/>
                      </a:cubicBezTo>
                      <a:cubicBezTo>
                        <a:pt x="68" y="0"/>
                        <a:pt x="91" y="0"/>
                        <a:pt x="119" y="0"/>
                      </a:cubicBezTo>
                      <a:cubicBezTo>
                        <a:pt x="74" y="48"/>
                        <a:pt x="39" y="55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4" name="Freeform 41">
                  <a:extLst>
                    <a:ext uri="{FF2B5EF4-FFF2-40B4-BE49-F238E27FC236}">
                      <a16:creationId xmlns:a16="http://schemas.microsoft.com/office/drawing/2014/main" id="{7DB65D2D-C316-4E70-82D1-6CCB28C17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36" y="5240316"/>
                  <a:ext cx="109538" cy="279399"/>
                </a:xfrm>
                <a:custGeom>
                  <a:avLst/>
                  <a:gdLst>
                    <a:gd name="T0" fmla="*/ 32 w 44"/>
                    <a:gd name="T1" fmla="*/ 100 h 113"/>
                    <a:gd name="T2" fmla="*/ 14 w 44"/>
                    <a:gd name="T3" fmla="*/ 113 h 113"/>
                    <a:gd name="T4" fmla="*/ 44 w 44"/>
                    <a:gd name="T5" fmla="*/ 0 h 113"/>
                    <a:gd name="T6" fmla="*/ 39 w 44"/>
                    <a:gd name="T7" fmla="*/ 88 h 113"/>
                    <a:gd name="T8" fmla="*/ 32 w 44"/>
                    <a:gd name="T9" fmla="*/ 10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13">
                      <a:moveTo>
                        <a:pt x="32" y="100"/>
                      </a:moveTo>
                      <a:cubicBezTo>
                        <a:pt x="26" y="104"/>
                        <a:pt x="20" y="108"/>
                        <a:pt x="14" y="113"/>
                      </a:cubicBezTo>
                      <a:cubicBezTo>
                        <a:pt x="0" y="47"/>
                        <a:pt x="0" y="47"/>
                        <a:pt x="44" y="0"/>
                      </a:cubicBezTo>
                      <a:cubicBezTo>
                        <a:pt x="43" y="29"/>
                        <a:pt x="41" y="59"/>
                        <a:pt x="39" y="88"/>
                      </a:cubicBezTo>
                      <a:cubicBezTo>
                        <a:pt x="36" y="92"/>
                        <a:pt x="34" y="96"/>
                        <a:pt x="32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5" name="Freeform 42">
                  <a:extLst>
                    <a:ext uri="{FF2B5EF4-FFF2-40B4-BE49-F238E27FC236}">
                      <a16:creationId xmlns:a16="http://schemas.microsoft.com/office/drawing/2014/main" id="{EAC118BD-E30C-4D42-AFA3-739725A5E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619" y="8107330"/>
                  <a:ext cx="312736" cy="119061"/>
                </a:xfrm>
                <a:custGeom>
                  <a:avLst/>
                  <a:gdLst>
                    <a:gd name="T0" fmla="*/ 93 w 127"/>
                    <a:gd name="T1" fmla="*/ 0 h 48"/>
                    <a:gd name="T2" fmla="*/ 127 w 127"/>
                    <a:gd name="T3" fmla="*/ 13 h 48"/>
                    <a:gd name="T4" fmla="*/ 0 w 127"/>
                    <a:gd name="T5" fmla="*/ 14 h 48"/>
                    <a:gd name="T6" fmla="*/ 93 w 12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8">
                      <a:moveTo>
                        <a:pt x="93" y="0"/>
                      </a:moveTo>
                      <a:cubicBezTo>
                        <a:pt x="105" y="4"/>
                        <a:pt x="116" y="9"/>
                        <a:pt x="127" y="13"/>
                      </a:cubicBezTo>
                      <a:cubicBezTo>
                        <a:pt x="94" y="46"/>
                        <a:pt x="61" y="48"/>
                        <a:pt x="0" y="14"/>
                      </a:cubicBezTo>
                      <a:cubicBezTo>
                        <a:pt x="38" y="8"/>
                        <a:pt x="65" y="4"/>
                        <a:pt x="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6" name="Freeform 43">
                  <a:extLst>
                    <a:ext uri="{FF2B5EF4-FFF2-40B4-BE49-F238E27FC236}">
                      <a16:creationId xmlns:a16="http://schemas.microsoft.com/office/drawing/2014/main" id="{2FE2EEB7-99D4-4FE4-9DE5-22B05D51C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020" y="5551466"/>
                  <a:ext cx="234949" cy="207962"/>
                </a:xfrm>
                <a:custGeom>
                  <a:avLst/>
                  <a:gdLst>
                    <a:gd name="T0" fmla="*/ 0 w 95"/>
                    <a:gd name="T1" fmla="*/ 84 h 84"/>
                    <a:gd name="T2" fmla="*/ 95 w 95"/>
                    <a:gd name="T3" fmla="*/ 0 h 84"/>
                    <a:gd name="T4" fmla="*/ 1 w 95"/>
                    <a:gd name="T5" fmla="*/ 83 h 84"/>
                    <a:gd name="T6" fmla="*/ 0 w 95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4">
                      <a:moveTo>
                        <a:pt x="0" y="84"/>
                      </a:moveTo>
                      <a:cubicBezTo>
                        <a:pt x="50" y="13"/>
                        <a:pt x="50" y="13"/>
                        <a:pt x="95" y="0"/>
                      </a:cubicBezTo>
                      <a:cubicBezTo>
                        <a:pt x="83" y="52"/>
                        <a:pt x="50" y="76"/>
                        <a:pt x="1" y="83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7" name="Freeform 44">
                  <a:extLst>
                    <a:ext uri="{FF2B5EF4-FFF2-40B4-BE49-F238E27FC236}">
                      <a16:creationId xmlns:a16="http://schemas.microsoft.com/office/drawing/2014/main" id="{58955714-D215-47AE-B648-3399AACA2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0284" y="5894364"/>
                  <a:ext cx="134937" cy="287337"/>
                </a:xfrm>
                <a:custGeom>
                  <a:avLst/>
                  <a:gdLst>
                    <a:gd name="T0" fmla="*/ 0 w 55"/>
                    <a:gd name="T1" fmla="*/ 113 h 116"/>
                    <a:gd name="T2" fmla="*/ 20 w 55"/>
                    <a:gd name="T3" fmla="*/ 0 h 116"/>
                    <a:gd name="T4" fmla="*/ 16 w 55"/>
                    <a:gd name="T5" fmla="*/ 116 h 116"/>
                    <a:gd name="T6" fmla="*/ 0 w 55"/>
                    <a:gd name="T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16">
                      <a:moveTo>
                        <a:pt x="0" y="113"/>
                      </a:moveTo>
                      <a:cubicBezTo>
                        <a:pt x="6" y="76"/>
                        <a:pt x="13" y="38"/>
                        <a:pt x="20" y="0"/>
                      </a:cubicBezTo>
                      <a:cubicBezTo>
                        <a:pt x="55" y="44"/>
                        <a:pt x="45" y="82"/>
                        <a:pt x="16" y="116"/>
                      </a:cubicBezTo>
                      <a:cubicBezTo>
                        <a:pt x="10" y="115"/>
                        <a:pt x="5" y="114"/>
                        <a:pt x="0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8" name="Freeform 45">
                  <a:extLst>
                    <a:ext uri="{FF2B5EF4-FFF2-40B4-BE49-F238E27FC236}">
                      <a16:creationId xmlns:a16="http://schemas.microsoft.com/office/drawing/2014/main" id="{9985B803-DB17-4B52-99A4-166B3F736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721" y="7570757"/>
                  <a:ext cx="168273" cy="282575"/>
                </a:xfrm>
                <a:custGeom>
                  <a:avLst/>
                  <a:gdLst>
                    <a:gd name="T0" fmla="*/ 68 w 68"/>
                    <a:gd name="T1" fmla="*/ 114 h 114"/>
                    <a:gd name="T2" fmla="*/ 11 w 68"/>
                    <a:gd name="T3" fmla="*/ 0 h 114"/>
                    <a:gd name="T4" fmla="*/ 68 w 68"/>
                    <a:gd name="T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14">
                      <a:moveTo>
                        <a:pt x="68" y="114"/>
                      </a:moveTo>
                      <a:cubicBezTo>
                        <a:pt x="35" y="84"/>
                        <a:pt x="0" y="53"/>
                        <a:pt x="11" y="0"/>
                      </a:cubicBezTo>
                      <a:cubicBezTo>
                        <a:pt x="62" y="23"/>
                        <a:pt x="66" y="68"/>
                        <a:pt x="6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9" name="Freeform 46">
                  <a:extLst>
                    <a:ext uri="{FF2B5EF4-FFF2-40B4-BE49-F238E27FC236}">
                      <a16:creationId xmlns:a16="http://schemas.microsoft.com/office/drawing/2014/main" id="{AFDC61C3-9D3A-4C8E-9ED1-894487BE0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2" y="5675288"/>
                  <a:ext cx="123826" cy="293686"/>
                </a:xfrm>
                <a:custGeom>
                  <a:avLst/>
                  <a:gdLst>
                    <a:gd name="T0" fmla="*/ 33 w 50"/>
                    <a:gd name="T1" fmla="*/ 118 h 119"/>
                    <a:gd name="T2" fmla="*/ 3 w 50"/>
                    <a:gd name="T3" fmla="*/ 43 h 119"/>
                    <a:gd name="T4" fmla="*/ 16 w 50"/>
                    <a:gd name="T5" fmla="*/ 0 h 119"/>
                    <a:gd name="T6" fmla="*/ 32 w 50"/>
                    <a:gd name="T7" fmla="*/ 119 h 119"/>
                    <a:gd name="T8" fmla="*/ 33 w 50"/>
                    <a:gd name="T9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19">
                      <a:moveTo>
                        <a:pt x="33" y="118"/>
                      </a:moveTo>
                      <a:cubicBezTo>
                        <a:pt x="23" y="93"/>
                        <a:pt x="10" y="69"/>
                        <a:pt x="3" y="43"/>
                      </a:cubicBezTo>
                      <a:cubicBezTo>
                        <a:pt x="0" y="31"/>
                        <a:pt x="11" y="16"/>
                        <a:pt x="16" y="0"/>
                      </a:cubicBezTo>
                      <a:cubicBezTo>
                        <a:pt x="50" y="38"/>
                        <a:pt x="43" y="79"/>
                        <a:pt x="32" y="119"/>
                      </a:cubicBezTo>
                      <a:lnTo>
                        <a:pt x="33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0" name="Freeform 47">
                  <a:extLst>
                    <a:ext uri="{FF2B5EF4-FFF2-40B4-BE49-F238E27FC236}">
                      <a16:creationId xmlns:a16="http://schemas.microsoft.com/office/drawing/2014/main" id="{D97878AF-4F66-4F30-8D27-9A2E7F935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483" y="7021482"/>
                  <a:ext cx="92074" cy="290510"/>
                </a:xfrm>
                <a:custGeom>
                  <a:avLst/>
                  <a:gdLst>
                    <a:gd name="T0" fmla="*/ 22 w 37"/>
                    <a:gd name="T1" fmla="*/ 117 h 117"/>
                    <a:gd name="T2" fmla="*/ 1 w 37"/>
                    <a:gd name="T3" fmla="*/ 43 h 117"/>
                    <a:gd name="T4" fmla="*/ 22 w 37"/>
                    <a:gd name="T5" fmla="*/ 0 h 117"/>
                    <a:gd name="T6" fmla="*/ 37 w 37"/>
                    <a:gd name="T7" fmla="*/ 3 h 117"/>
                    <a:gd name="T8" fmla="*/ 26 w 37"/>
                    <a:gd name="T9" fmla="*/ 111 h 117"/>
                    <a:gd name="T10" fmla="*/ 22 w 37"/>
                    <a:gd name="T11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17">
                      <a:moveTo>
                        <a:pt x="22" y="117"/>
                      </a:moveTo>
                      <a:cubicBezTo>
                        <a:pt x="14" y="93"/>
                        <a:pt x="3" y="68"/>
                        <a:pt x="1" y="43"/>
                      </a:cubicBezTo>
                      <a:cubicBezTo>
                        <a:pt x="0" y="29"/>
                        <a:pt x="15" y="14"/>
                        <a:pt x="22" y="0"/>
                      </a:cubicBezTo>
                      <a:cubicBezTo>
                        <a:pt x="27" y="1"/>
                        <a:pt x="32" y="2"/>
                        <a:pt x="37" y="3"/>
                      </a:cubicBezTo>
                      <a:cubicBezTo>
                        <a:pt x="33" y="39"/>
                        <a:pt x="30" y="75"/>
                        <a:pt x="26" y="111"/>
                      </a:cubicBezTo>
                      <a:cubicBezTo>
                        <a:pt x="24" y="113"/>
                        <a:pt x="23" y="115"/>
                        <a:pt x="22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1" name="Freeform 48">
                  <a:extLst>
                    <a:ext uri="{FF2B5EF4-FFF2-40B4-BE49-F238E27FC236}">
                      <a16:creationId xmlns:a16="http://schemas.microsoft.com/office/drawing/2014/main" id="{11E6FC95-8EC7-4D56-A298-B53591999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20" y="5157767"/>
                  <a:ext cx="252413" cy="168273"/>
                </a:xfrm>
                <a:custGeom>
                  <a:avLst/>
                  <a:gdLst>
                    <a:gd name="T0" fmla="*/ 91 w 102"/>
                    <a:gd name="T1" fmla="*/ 41 h 68"/>
                    <a:gd name="T2" fmla="*/ 102 w 102"/>
                    <a:gd name="T3" fmla="*/ 53 h 68"/>
                    <a:gd name="T4" fmla="*/ 30 w 102"/>
                    <a:gd name="T5" fmla="*/ 50 h 68"/>
                    <a:gd name="T6" fmla="*/ 15 w 102"/>
                    <a:gd name="T7" fmla="*/ 32 h 68"/>
                    <a:gd name="T8" fmla="*/ 0 w 102"/>
                    <a:gd name="T9" fmla="*/ 11 h 68"/>
                    <a:gd name="T10" fmla="*/ 6 w 102"/>
                    <a:gd name="T11" fmla="*/ 0 h 68"/>
                    <a:gd name="T12" fmla="*/ 91 w 102"/>
                    <a:gd name="T13" fmla="*/ 4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8">
                      <a:moveTo>
                        <a:pt x="91" y="41"/>
                      </a:moveTo>
                      <a:cubicBezTo>
                        <a:pt x="95" y="45"/>
                        <a:pt x="98" y="49"/>
                        <a:pt x="102" y="53"/>
                      </a:cubicBezTo>
                      <a:cubicBezTo>
                        <a:pt x="92" y="68"/>
                        <a:pt x="50" y="67"/>
                        <a:pt x="30" y="50"/>
                      </a:cubicBezTo>
                      <a:cubicBezTo>
                        <a:pt x="24" y="45"/>
                        <a:pt x="19" y="39"/>
                        <a:pt x="15" y="32"/>
                      </a:cubicBezTo>
                      <a:cubicBezTo>
                        <a:pt x="9" y="25"/>
                        <a:pt x="5" y="18"/>
                        <a:pt x="0" y="11"/>
                      </a:cubicBezTo>
                      <a:cubicBezTo>
                        <a:pt x="2" y="7"/>
                        <a:pt x="4" y="4"/>
                        <a:pt x="6" y="0"/>
                      </a:cubicBezTo>
                      <a:cubicBezTo>
                        <a:pt x="34" y="14"/>
                        <a:pt x="63" y="28"/>
                        <a:pt x="9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2" name="Freeform 49">
                  <a:extLst>
                    <a:ext uri="{FF2B5EF4-FFF2-40B4-BE49-F238E27FC236}">
                      <a16:creationId xmlns:a16="http://schemas.microsoft.com/office/drawing/2014/main" id="{D006AEBB-5E18-4577-8B3F-7C943503B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5202215"/>
                  <a:ext cx="120649" cy="322261"/>
                </a:xfrm>
                <a:custGeom>
                  <a:avLst/>
                  <a:gdLst>
                    <a:gd name="T0" fmla="*/ 12 w 49"/>
                    <a:gd name="T1" fmla="*/ 95 h 130"/>
                    <a:gd name="T2" fmla="*/ 0 w 49"/>
                    <a:gd name="T3" fmla="*/ 0 h 130"/>
                    <a:gd name="T4" fmla="*/ 33 w 49"/>
                    <a:gd name="T5" fmla="*/ 130 h 130"/>
                    <a:gd name="T6" fmla="*/ 11 w 49"/>
                    <a:gd name="T7" fmla="*/ 99 h 130"/>
                    <a:gd name="T8" fmla="*/ 12 w 49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30">
                      <a:moveTo>
                        <a:pt x="12" y="95"/>
                      </a:moveTo>
                      <a:cubicBezTo>
                        <a:pt x="8" y="67"/>
                        <a:pt x="5" y="39"/>
                        <a:pt x="0" y="0"/>
                      </a:cubicBezTo>
                      <a:cubicBezTo>
                        <a:pt x="48" y="39"/>
                        <a:pt x="49" y="78"/>
                        <a:pt x="33" y="130"/>
                      </a:cubicBezTo>
                      <a:cubicBezTo>
                        <a:pt x="23" y="117"/>
                        <a:pt x="17" y="108"/>
                        <a:pt x="11" y="99"/>
                      </a:cubicBezTo>
                      <a:cubicBezTo>
                        <a:pt x="12" y="99"/>
                        <a:pt x="12" y="97"/>
                        <a:pt x="12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3" name="Freeform 50">
                  <a:extLst>
                    <a:ext uri="{FF2B5EF4-FFF2-40B4-BE49-F238E27FC236}">
                      <a16:creationId xmlns:a16="http://schemas.microsoft.com/office/drawing/2014/main" id="{7ECC1CBF-8F83-46CD-83FC-BAC079489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4523" y="7353269"/>
                  <a:ext cx="239710" cy="176210"/>
                </a:xfrm>
                <a:custGeom>
                  <a:avLst/>
                  <a:gdLst>
                    <a:gd name="T0" fmla="*/ 22 w 97"/>
                    <a:gd name="T1" fmla="*/ 26 h 71"/>
                    <a:gd name="T2" fmla="*/ 57 w 97"/>
                    <a:gd name="T3" fmla="*/ 11 h 71"/>
                    <a:gd name="T4" fmla="*/ 97 w 97"/>
                    <a:gd name="T5" fmla="*/ 0 h 71"/>
                    <a:gd name="T6" fmla="*/ 0 w 97"/>
                    <a:gd name="T7" fmla="*/ 71 h 71"/>
                    <a:gd name="T8" fmla="*/ 8 w 97"/>
                    <a:gd name="T9" fmla="*/ 45 h 71"/>
                    <a:gd name="T10" fmla="*/ 22 w 97"/>
                    <a:gd name="T1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1">
                      <a:moveTo>
                        <a:pt x="22" y="26"/>
                      </a:moveTo>
                      <a:cubicBezTo>
                        <a:pt x="34" y="21"/>
                        <a:pt x="45" y="15"/>
                        <a:pt x="57" y="11"/>
                      </a:cubicBezTo>
                      <a:cubicBezTo>
                        <a:pt x="69" y="6"/>
                        <a:pt x="82" y="4"/>
                        <a:pt x="97" y="0"/>
                      </a:cubicBezTo>
                      <a:cubicBezTo>
                        <a:pt x="81" y="48"/>
                        <a:pt x="48" y="67"/>
                        <a:pt x="0" y="71"/>
                      </a:cubicBezTo>
                      <a:cubicBezTo>
                        <a:pt x="3" y="62"/>
                        <a:pt x="6" y="53"/>
                        <a:pt x="8" y="45"/>
                      </a:cubicBezTo>
                      <a:cubicBezTo>
                        <a:pt x="12" y="39"/>
                        <a:pt x="17" y="33"/>
                        <a:pt x="2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4" name="Freeform 51">
                  <a:extLst>
                    <a:ext uri="{FF2B5EF4-FFF2-40B4-BE49-F238E27FC236}">
                      <a16:creationId xmlns:a16="http://schemas.microsoft.com/office/drawing/2014/main" id="{8438E82D-8B1B-437A-9EB5-D1DBD33ED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034" y="6615085"/>
                  <a:ext cx="130175" cy="280987"/>
                </a:xfrm>
                <a:custGeom>
                  <a:avLst/>
                  <a:gdLst>
                    <a:gd name="T0" fmla="*/ 0 w 53"/>
                    <a:gd name="T1" fmla="*/ 114 h 114"/>
                    <a:gd name="T2" fmla="*/ 5 w 53"/>
                    <a:gd name="T3" fmla="*/ 81 h 114"/>
                    <a:gd name="T4" fmla="*/ 24 w 53"/>
                    <a:gd name="T5" fmla="*/ 0 h 114"/>
                    <a:gd name="T6" fmla="*/ 0 w 53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114">
                      <a:moveTo>
                        <a:pt x="0" y="114"/>
                      </a:moveTo>
                      <a:cubicBezTo>
                        <a:pt x="2" y="103"/>
                        <a:pt x="3" y="92"/>
                        <a:pt x="5" y="81"/>
                      </a:cubicBezTo>
                      <a:cubicBezTo>
                        <a:pt x="11" y="54"/>
                        <a:pt x="18" y="27"/>
                        <a:pt x="24" y="0"/>
                      </a:cubicBezTo>
                      <a:cubicBezTo>
                        <a:pt x="53" y="67"/>
                        <a:pt x="40" y="110"/>
                        <a:pt x="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5" name="Freeform 52">
                  <a:extLst>
                    <a:ext uri="{FF2B5EF4-FFF2-40B4-BE49-F238E27FC236}">
                      <a16:creationId xmlns:a16="http://schemas.microsoft.com/office/drawing/2014/main" id="{9F0403C6-84F8-4DAE-9C07-19AF748A6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69" y="7735853"/>
                  <a:ext cx="301625" cy="139698"/>
                </a:xfrm>
                <a:custGeom>
                  <a:avLst/>
                  <a:gdLst>
                    <a:gd name="T0" fmla="*/ 122 w 122"/>
                    <a:gd name="T1" fmla="*/ 47 h 56"/>
                    <a:gd name="T2" fmla="*/ 0 w 122"/>
                    <a:gd name="T3" fmla="*/ 5 h 56"/>
                    <a:gd name="T4" fmla="*/ 96 w 122"/>
                    <a:gd name="T5" fmla="*/ 32 h 56"/>
                    <a:gd name="T6" fmla="*/ 122 w 122"/>
                    <a:gd name="T7" fmla="*/ 47 h 56"/>
                    <a:gd name="T8" fmla="*/ 122 w 122"/>
                    <a:gd name="T9" fmla="*/ 4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6">
                      <a:moveTo>
                        <a:pt x="122" y="47"/>
                      </a:moveTo>
                      <a:cubicBezTo>
                        <a:pt x="75" y="56"/>
                        <a:pt x="31" y="54"/>
                        <a:pt x="0" y="5"/>
                      </a:cubicBezTo>
                      <a:cubicBezTo>
                        <a:pt x="38" y="1"/>
                        <a:pt x="71" y="0"/>
                        <a:pt x="96" y="32"/>
                      </a:cubicBezTo>
                      <a:cubicBezTo>
                        <a:pt x="102" y="39"/>
                        <a:pt x="113" y="42"/>
                        <a:pt x="122" y="47"/>
                      </a:cubicBezTo>
                      <a:cubicBezTo>
                        <a:pt x="122" y="47"/>
                        <a:pt x="122" y="47"/>
                        <a:pt x="1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6" name="Freeform 53">
                  <a:extLst>
                    <a:ext uri="{FF2B5EF4-FFF2-40B4-BE49-F238E27FC236}">
                      <a16:creationId xmlns:a16="http://schemas.microsoft.com/office/drawing/2014/main" id="{B17FFDDC-5036-4CE2-9749-0E8AD261D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910" y="4854555"/>
                  <a:ext cx="177799" cy="266700"/>
                </a:xfrm>
                <a:custGeom>
                  <a:avLst/>
                  <a:gdLst>
                    <a:gd name="T0" fmla="*/ 59 w 72"/>
                    <a:gd name="T1" fmla="*/ 108 h 108"/>
                    <a:gd name="T2" fmla="*/ 8 w 72"/>
                    <a:gd name="T3" fmla="*/ 0 h 108"/>
                    <a:gd name="T4" fmla="*/ 58 w 72"/>
                    <a:gd name="T5" fmla="*/ 107 h 108"/>
                    <a:gd name="T6" fmla="*/ 59 w 7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8">
                      <a:moveTo>
                        <a:pt x="59" y="108"/>
                      </a:moveTo>
                      <a:cubicBezTo>
                        <a:pt x="28" y="78"/>
                        <a:pt x="0" y="47"/>
                        <a:pt x="8" y="0"/>
                      </a:cubicBezTo>
                      <a:cubicBezTo>
                        <a:pt x="60" y="34"/>
                        <a:pt x="72" y="59"/>
                        <a:pt x="58" y="107"/>
                      </a:cubicBezTo>
                      <a:lnTo>
                        <a:pt x="59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7" name="Freeform 54">
                  <a:extLst>
                    <a:ext uri="{FF2B5EF4-FFF2-40B4-BE49-F238E27FC236}">
                      <a16:creationId xmlns:a16="http://schemas.microsoft.com/office/drawing/2014/main" id="{A5803F19-1098-47CA-94DD-1E24B2437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385" y="5014890"/>
                  <a:ext cx="280987" cy="153985"/>
                </a:xfrm>
                <a:custGeom>
                  <a:avLst/>
                  <a:gdLst>
                    <a:gd name="T0" fmla="*/ 113 w 114"/>
                    <a:gd name="T1" fmla="*/ 42 h 62"/>
                    <a:gd name="T2" fmla="*/ 0 w 114"/>
                    <a:gd name="T3" fmla="*/ 9 h 62"/>
                    <a:gd name="T4" fmla="*/ 114 w 114"/>
                    <a:gd name="T5" fmla="*/ 43 h 62"/>
                    <a:gd name="T6" fmla="*/ 113 w 114"/>
                    <a:gd name="T7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62">
                      <a:moveTo>
                        <a:pt x="113" y="42"/>
                      </a:moveTo>
                      <a:cubicBezTo>
                        <a:pt x="72" y="62"/>
                        <a:pt x="41" y="53"/>
                        <a:pt x="0" y="9"/>
                      </a:cubicBezTo>
                      <a:cubicBezTo>
                        <a:pt x="38" y="0"/>
                        <a:pt x="38" y="0"/>
                        <a:pt x="114" y="43"/>
                      </a:cubicBezTo>
                      <a:cubicBezTo>
                        <a:pt x="114" y="43"/>
                        <a:pt x="113" y="42"/>
                        <a:pt x="1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8" name="Freeform 55">
                  <a:extLst>
                    <a:ext uri="{FF2B5EF4-FFF2-40B4-BE49-F238E27FC236}">
                      <a16:creationId xmlns:a16="http://schemas.microsoft.com/office/drawing/2014/main" id="{391AB2E0-7425-4D08-BC31-DFABF49BC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908" y="5333978"/>
                  <a:ext cx="225426" cy="207962"/>
                </a:xfrm>
                <a:custGeom>
                  <a:avLst/>
                  <a:gdLst>
                    <a:gd name="T0" fmla="*/ 5 w 91"/>
                    <a:gd name="T1" fmla="*/ 62 h 84"/>
                    <a:gd name="T2" fmla="*/ 12 w 91"/>
                    <a:gd name="T3" fmla="*/ 50 h 84"/>
                    <a:gd name="T4" fmla="*/ 91 w 91"/>
                    <a:gd name="T5" fmla="*/ 0 h 84"/>
                    <a:gd name="T6" fmla="*/ 0 w 91"/>
                    <a:gd name="T7" fmla="*/ 84 h 84"/>
                    <a:gd name="T8" fmla="*/ 5 w 91"/>
                    <a:gd name="T9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84">
                      <a:moveTo>
                        <a:pt x="5" y="62"/>
                      </a:moveTo>
                      <a:cubicBezTo>
                        <a:pt x="7" y="58"/>
                        <a:pt x="9" y="54"/>
                        <a:pt x="12" y="50"/>
                      </a:cubicBezTo>
                      <a:cubicBezTo>
                        <a:pt x="36" y="35"/>
                        <a:pt x="61" y="19"/>
                        <a:pt x="91" y="0"/>
                      </a:cubicBezTo>
                      <a:cubicBezTo>
                        <a:pt x="76" y="60"/>
                        <a:pt x="68" y="67"/>
                        <a:pt x="0" y="84"/>
                      </a:cubicBezTo>
                      <a:cubicBezTo>
                        <a:pt x="2" y="77"/>
                        <a:pt x="3" y="70"/>
                        <a:pt x="5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9" name="Freeform 56">
                  <a:extLst>
                    <a:ext uri="{FF2B5EF4-FFF2-40B4-BE49-F238E27FC236}">
                      <a16:creationId xmlns:a16="http://schemas.microsoft.com/office/drawing/2014/main" id="{2F885AEC-0849-416B-80C4-FB4597CF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34" y="7996203"/>
                  <a:ext cx="279399" cy="136525"/>
                </a:xfrm>
                <a:custGeom>
                  <a:avLst/>
                  <a:gdLst>
                    <a:gd name="T0" fmla="*/ 0 w 113"/>
                    <a:gd name="T1" fmla="*/ 27 h 55"/>
                    <a:gd name="T2" fmla="*/ 113 w 113"/>
                    <a:gd name="T3" fmla="*/ 20 h 55"/>
                    <a:gd name="T4" fmla="*/ 8 w 113"/>
                    <a:gd name="T5" fmla="*/ 41 h 55"/>
                    <a:gd name="T6" fmla="*/ 1 w 113"/>
                    <a:gd name="T7" fmla="*/ 26 h 55"/>
                    <a:gd name="T8" fmla="*/ 0 w 113"/>
                    <a:gd name="T9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5">
                      <a:moveTo>
                        <a:pt x="0" y="27"/>
                      </a:moveTo>
                      <a:cubicBezTo>
                        <a:pt x="36" y="7"/>
                        <a:pt x="73" y="0"/>
                        <a:pt x="113" y="20"/>
                      </a:cubicBezTo>
                      <a:cubicBezTo>
                        <a:pt x="82" y="51"/>
                        <a:pt x="47" y="55"/>
                        <a:pt x="8" y="41"/>
                      </a:cubicBezTo>
                      <a:cubicBezTo>
                        <a:pt x="5" y="40"/>
                        <a:pt x="4" y="31"/>
                        <a:pt x="1" y="26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0" name="Freeform 57">
                  <a:extLst>
                    <a:ext uri="{FF2B5EF4-FFF2-40B4-BE49-F238E27FC236}">
                      <a16:creationId xmlns:a16="http://schemas.microsoft.com/office/drawing/2014/main" id="{5BFDA0AE-99D6-43BC-92FE-8E87720FA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32" y="6870670"/>
                  <a:ext cx="192086" cy="250824"/>
                </a:xfrm>
                <a:custGeom>
                  <a:avLst/>
                  <a:gdLst>
                    <a:gd name="T0" fmla="*/ 9 w 78"/>
                    <a:gd name="T1" fmla="*/ 59 h 101"/>
                    <a:gd name="T2" fmla="*/ 78 w 78"/>
                    <a:gd name="T3" fmla="*/ 0 h 101"/>
                    <a:gd name="T4" fmla="*/ 0 w 78"/>
                    <a:gd name="T5" fmla="*/ 101 h 101"/>
                    <a:gd name="T6" fmla="*/ 10 w 78"/>
                    <a:gd name="T7" fmla="*/ 58 h 101"/>
                    <a:gd name="T8" fmla="*/ 9 w 78"/>
                    <a:gd name="T9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1">
                      <a:moveTo>
                        <a:pt x="9" y="59"/>
                      </a:moveTo>
                      <a:cubicBezTo>
                        <a:pt x="30" y="41"/>
                        <a:pt x="51" y="23"/>
                        <a:pt x="78" y="0"/>
                      </a:cubicBezTo>
                      <a:cubicBezTo>
                        <a:pt x="75" y="58"/>
                        <a:pt x="46" y="84"/>
                        <a:pt x="0" y="101"/>
                      </a:cubicBezTo>
                      <a:cubicBezTo>
                        <a:pt x="4" y="85"/>
                        <a:pt x="7" y="72"/>
                        <a:pt x="10" y="58"/>
                      </a:cubicBez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1" name="Freeform 58">
                  <a:extLst>
                    <a:ext uri="{FF2B5EF4-FFF2-40B4-BE49-F238E27FC236}">
                      <a16:creationId xmlns:a16="http://schemas.microsoft.com/office/drawing/2014/main" id="{5EBBEC8C-F979-4BFF-BAF9-6D8D3CF82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845" y="6886546"/>
                  <a:ext cx="196851" cy="239710"/>
                </a:xfrm>
                <a:custGeom>
                  <a:avLst/>
                  <a:gdLst>
                    <a:gd name="T0" fmla="*/ 71 w 80"/>
                    <a:gd name="T1" fmla="*/ 59 h 97"/>
                    <a:gd name="T2" fmla="*/ 80 w 80"/>
                    <a:gd name="T3" fmla="*/ 97 h 97"/>
                    <a:gd name="T4" fmla="*/ 0 w 80"/>
                    <a:gd name="T5" fmla="*/ 0 h 97"/>
                    <a:gd name="T6" fmla="*/ 72 w 80"/>
                    <a:gd name="T7" fmla="*/ 61 h 97"/>
                    <a:gd name="T8" fmla="*/ 71 w 80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97">
                      <a:moveTo>
                        <a:pt x="71" y="59"/>
                      </a:moveTo>
                      <a:cubicBezTo>
                        <a:pt x="74" y="72"/>
                        <a:pt x="77" y="84"/>
                        <a:pt x="80" y="97"/>
                      </a:cubicBezTo>
                      <a:cubicBezTo>
                        <a:pt x="26" y="83"/>
                        <a:pt x="16" y="71"/>
                        <a:pt x="0" y="0"/>
                      </a:cubicBezTo>
                      <a:cubicBezTo>
                        <a:pt x="29" y="24"/>
                        <a:pt x="51" y="43"/>
                        <a:pt x="72" y="61"/>
                      </a:cubicBezTo>
                      <a:lnTo>
                        <a:pt x="71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2" name="Freeform 59">
                  <a:extLst>
                    <a:ext uri="{FF2B5EF4-FFF2-40B4-BE49-F238E27FC236}">
                      <a16:creationId xmlns:a16="http://schemas.microsoft.com/office/drawing/2014/main" id="{C2F2120C-55B6-4F30-9F7F-79EA18673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44" y="7126259"/>
                  <a:ext cx="214312" cy="207962"/>
                </a:xfrm>
                <a:custGeom>
                  <a:avLst/>
                  <a:gdLst>
                    <a:gd name="T0" fmla="*/ 0 w 87"/>
                    <a:gd name="T1" fmla="*/ 75 h 84"/>
                    <a:gd name="T2" fmla="*/ 4 w 87"/>
                    <a:gd name="T3" fmla="*/ 69 h 84"/>
                    <a:gd name="T4" fmla="*/ 87 w 87"/>
                    <a:gd name="T5" fmla="*/ 0 h 84"/>
                    <a:gd name="T6" fmla="*/ 0 w 87"/>
                    <a:gd name="T7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4">
                      <a:moveTo>
                        <a:pt x="0" y="75"/>
                      </a:moveTo>
                      <a:cubicBezTo>
                        <a:pt x="1" y="73"/>
                        <a:pt x="2" y="71"/>
                        <a:pt x="4" y="69"/>
                      </a:cubicBezTo>
                      <a:cubicBezTo>
                        <a:pt x="20" y="32"/>
                        <a:pt x="48" y="9"/>
                        <a:pt x="87" y="0"/>
                      </a:cubicBezTo>
                      <a:cubicBezTo>
                        <a:pt x="72" y="57"/>
                        <a:pt x="40" y="84"/>
                        <a:pt x="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3" name="Freeform 60">
                  <a:extLst>
                    <a:ext uri="{FF2B5EF4-FFF2-40B4-BE49-F238E27FC236}">
                      <a16:creationId xmlns:a16="http://schemas.microsoft.com/office/drawing/2014/main" id="{E6F4E0A0-0056-446A-B3CA-1F5FCA8A8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433" y="7242143"/>
                  <a:ext cx="117476" cy="269873"/>
                </a:xfrm>
                <a:custGeom>
                  <a:avLst/>
                  <a:gdLst>
                    <a:gd name="T0" fmla="*/ 29 w 48"/>
                    <a:gd name="T1" fmla="*/ 109 h 109"/>
                    <a:gd name="T2" fmla="*/ 18 w 48"/>
                    <a:gd name="T3" fmla="*/ 88 h 109"/>
                    <a:gd name="T4" fmla="*/ 0 w 48"/>
                    <a:gd name="T5" fmla="*/ 0 h 109"/>
                    <a:gd name="T6" fmla="*/ 43 w 48"/>
                    <a:gd name="T7" fmla="*/ 102 h 109"/>
                    <a:gd name="T8" fmla="*/ 29 w 48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9">
                      <a:moveTo>
                        <a:pt x="29" y="109"/>
                      </a:moveTo>
                      <a:cubicBezTo>
                        <a:pt x="25" y="102"/>
                        <a:pt x="22" y="95"/>
                        <a:pt x="18" y="88"/>
                      </a:cubicBezTo>
                      <a:cubicBezTo>
                        <a:pt x="12" y="59"/>
                        <a:pt x="6" y="29"/>
                        <a:pt x="0" y="0"/>
                      </a:cubicBezTo>
                      <a:cubicBezTo>
                        <a:pt x="48" y="24"/>
                        <a:pt x="48" y="62"/>
                        <a:pt x="43" y="102"/>
                      </a:cubicBezTo>
                      <a:cubicBezTo>
                        <a:pt x="43" y="105"/>
                        <a:pt x="34" y="107"/>
                        <a:pt x="2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4" name="Freeform 61">
                  <a:extLst>
                    <a:ext uri="{FF2B5EF4-FFF2-40B4-BE49-F238E27FC236}">
                      <a16:creationId xmlns:a16="http://schemas.microsoft.com/office/drawing/2014/main" id="{C26BC924-CE62-43FC-AFED-867F6BDE2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73" y="7211983"/>
                  <a:ext cx="111123" cy="290510"/>
                </a:xfrm>
                <a:custGeom>
                  <a:avLst/>
                  <a:gdLst>
                    <a:gd name="T0" fmla="*/ 45 w 45"/>
                    <a:gd name="T1" fmla="*/ 83 h 117"/>
                    <a:gd name="T2" fmla="*/ 31 w 45"/>
                    <a:gd name="T3" fmla="*/ 102 h 117"/>
                    <a:gd name="T4" fmla="*/ 12 w 45"/>
                    <a:gd name="T5" fmla="*/ 117 h 117"/>
                    <a:gd name="T6" fmla="*/ 45 w 45"/>
                    <a:gd name="T7" fmla="*/ 0 h 117"/>
                    <a:gd name="T8" fmla="*/ 45 w 45"/>
                    <a:gd name="T9" fmla="*/ 8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7">
                      <a:moveTo>
                        <a:pt x="45" y="83"/>
                      </a:moveTo>
                      <a:cubicBezTo>
                        <a:pt x="40" y="90"/>
                        <a:pt x="35" y="96"/>
                        <a:pt x="31" y="102"/>
                      </a:cubicBezTo>
                      <a:cubicBezTo>
                        <a:pt x="25" y="107"/>
                        <a:pt x="19" y="111"/>
                        <a:pt x="12" y="117"/>
                      </a:cubicBezTo>
                      <a:cubicBezTo>
                        <a:pt x="0" y="73"/>
                        <a:pt x="3" y="35"/>
                        <a:pt x="45" y="0"/>
                      </a:cubicBezTo>
                      <a:cubicBezTo>
                        <a:pt x="45" y="31"/>
                        <a:pt x="45" y="57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5" name="Freeform 62">
                  <a:extLst>
                    <a:ext uri="{FF2B5EF4-FFF2-40B4-BE49-F238E27FC236}">
                      <a16:creationId xmlns:a16="http://schemas.microsoft.com/office/drawing/2014/main" id="{52AF62BF-7F13-43B1-9979-E025215BF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2" y="6181697"/>
                  <a:ext cx="160335" cy="269873"/>
                </a:xfrm>
                <a:custGeom>
                  <a:avLst/>
                  <a:gdLst>
                    <a:gd name="T0" fmla="*/ 65 w 65"/>
                    <a:gd name="T1" fmla="*/ 5 h 109"/>
                    <a:gd name="T2" fmla="*/ 20 w 65"/>
                    <a:gd name="T3" fmla="*/ 109 h 109"/>
                    <a:gd name="T4" fmla="*/ 54 w 65"/>
                    <a:gd name="T5" fmla="*/ 0 h 109"/>
                    <a:gd name="T6" fmla="*/ 65 w 65"/>
                    <a:gd name="T7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9">
                      <a:moveTo>
                        <a:pt x="65" y="5"/>
                      </a:moveTo>
                      <a:cubicBezTo>
                        <a:pt x="50" y="40"/>
                        <a:pt x="35" y="74"/>
                        <a:pt x="20" y="109"/>
                      </a:cubicBezTo>
                      <a:cubicBezTo>
                        <a:pt x="0" y="51"/>
                        <a:pt x="8" y="31"/>
                        <a:pt x="54" y="0"/>
                      </a:cubicBezTo>
                      <a:cubicBezTo>
                        <a:pt x="58" y="2"/>
                        <a:pt x="61" y="3"/>
                        <a:pt x="6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6" name="Freeform 63">
                  <a:extLst>
                    <a:ext uri="{FF2B5EF4-FFF2-40B4-BE49-F238E27FC236}">
                      <a16:creationId xmlns:a16="http://schemas.microsoft.com/office/drawing/2014/main" id="{DBF1BA19-2BB9-46C7-B3B6-C85A13ACD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484" y="5324452"/>
                  <a:ext cx="236537" cy="201612"/>
                </a:xfrm>
                <a:custGeom>
                  <a:avLst/>
                  <a:gdLst>
                    <a:gd name="T0" fmla="*/ 86 w 96"/>
                    <a:gd name="T1" fmla="*/ 46 h 82"/>
                    <a:gd name="T2" fmla="*/ 85 w 96"/>
                    <a:gd name="T3" fmla="*/ 50 h 82"/>
                    <a:gd name="T4" fmla="*/ 96 w 96"/>
                    <a:gd name="T5" fmla="*/ 82 h 82"/>
                    <a:gd name="T6" fmla="*/ 0 w 96"/>
                    <a:gd name="T7" fmla="*/ 0 h 82"/>
                    <a:gd name="T8" fmla="*/ 86 w 96"/>
                    <a:gd name="T9" fmla="*/ 4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86" y="46"/>
                      </a:moveTo>
                      <a:cubicBezTo>
                        <a:pt x="86" y="48"/>
                        <a:pt x="86" y="50"/>
                        <a:pt x="85" y="50"/>
                      </a:cubicBezTo>
                      <a:cubicBezTo>
                        <a:pt x="88" y="60"/>
                        <a:pt x="92" y="70"/>
                        <a:pt x="96" y="82"/>
                      </a:cubicBezTo>
                      <a:cubicBezTo>
                        <a:pt x="50" y="75"/>
                        <a:pt x="16" y="56"/>
                        <a:pt x="0" y="0"/>
                      </a:cubicBezTo>
                      <a:cubicBezTo>
                        <a:pt x="33" y="18"/>
                        <a:pt x="59" y="32"/>
                        <a:pt x="8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7" name="Freeform 64">
                  <a:extLst>
                    <a:ext uri="{FF2B5EF4-FFF2-40B4-BE49-F238E27FC236}">
                      <a16:creationId xmlns:a16="http://schemas.microsoft.com/office/drawing/2014/main" id="{E5B45FBA-7494-44CE-B793-B64FD6F5E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47" y="5748313"/>
                  <a:ext cx="192086" cy="223837"/>
                </a:xfrm>
                <a:custGeom>
                  <a:avLst/>
                  <a:gdLst>
                    <a:gd name="T0" fmla="*/ 0 w 78"/>
                    <a:gd name="T1" fmla="*/ 89 h 90"/>
                    <a:gd name="T2" fmla="*/ 78 w 78"/>
                    <a:gd name="T3" fmla="*/ 0 h 90"/>
                    <a:gd name="T4" fmla="*/ 1 w 78"/>
                    <a:gd name="T5" fmla="*/ 88 h 90"/>
                    <a:gd name="T6" fmla="*/ 0 w 78"/>
                    <a:gd name="T7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90">
                      <a:moveTo>
                        <a:pt x="0" y="89"/>
                      </a:moveTo>
                      <a:cubicBezTo>
                        <a:pt x="17" y="51"/>
                        <a:pt x="31" y="11"/>
                        <a:pt x="78" y="0"/>
                      </a:cubicBezTo>
                      <a:cubicBezTo>
                        <a:pt x="70" y="59"/>
                        <a:pt x="43" y="90"/>
                        <a:pt x="1" y="88"/>
                      </a:cubicBezTo>
                      <a:cubicBezTo>
                        <a:pt x="1" y="88"/>
                        <a:pt x="0" y="89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8" name="Freeform 65">
                  <a:extLst>
                    <a:ext uri="{FF2B5EF4-FFF2-40B4-BE49-F238E27FC236}">
                      <a16:creationId xmlns:a16="http://schemas.microsoft.com/office/drawing/2014/main" id="{286DD2BC-6FA0-48CF-8C09-67B18D11E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448" y="7719981"/>
                  <a:ext cx="282576" cy="174626"/>
                </a:xfrm>
                <a:custGeom>
                  <a:avLst/>
                  <a:gdLst>
                    <a:gd name="T0" fmla="*/ 0 w 114"/>
                    <a:gd name="T1" fmla="*/ 48 h 71"/>
                    <a:gd name="T2" fmla="*/ 19 w 114"/>
                    <a:gd name="T3" fmla="*/ 29 h 71"/>
                    <a:gd name="T4" fmla="*/ 114 w 114"/>
                    <a:gd name="T5" fmla="*/ 0 h 71"/>
                    <a:gd name="T6" fmla="*/ 0 w 114"/>
                    <a:gd name="T7" fmla="*/ 4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71">
                      <a:moveTo>
                        <a:pt x="0" y="48"/>
                      </a:moveTo>
                      <a:cubicBezTo>
                        <a:pt x="6" y="42"/>
                        <a:pt x="12" y="36"/>
                        <a:pt x="19" y="29"/>
                      </a:cubicBezTo>
                      <a:cubicBezTo>
                        <a:pt x="47" y="21"/>
                        <a:pt x="76" y="12"/>
                        <a:pt x="114" y="0"/>
                      </a:cubicBezTo>
                      <a:cubicBezTo>
                        <a:pt x="77" y="57"/>
                        <a:pt x="38" y="71"/>
                        <a:pt x="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9" name="Freeform 66">
                  <a:extLst>
                    <a:ext uri="{FF2B5EF4-FFF2-40B4-BE49-F238E27FC236}">
                      <a16:creationId xmlns:a16="http://schemas.microsoft.com/office/drawing/2014/main" id="{083343A2-4645-4F1A-9C0A-BD4EAA8F6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648" y="7835865"/>
                  <a:ext cx="192086" cy="227011"/>
                </a:xfrm>
                <a:custGeom>
                  <a:avLst/>
                  <a:gdLst>
                    <a:gd name="T0" fmla="*/ 12 w 78"/>
                    <a:gd name="T1" fmla="*/ 91 h 92"/>
                    <a:gd name="T2" fmla="*/ 1 w 78"/>
                    <a:gd name="T3" fmla="*/ 79 h 92"/>
                    <a:gd name="T4" fmla="*/ 78 w 78"/>
                    <a:gd name="T5" fmla="*/ 0 h 92"/>
                    <a:gd name="T6" fmla="*/ 11 w 78"/>
                    <a:gd name="T7" fmla="*/ 92 h 92"/>
                    <a:gd name="T8" fmla="*/ 12 w 78"/>
                    <a:gd name="T9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2">
                      <a:moveTo>
                        <a:pt x="12" y="91"/>
                      </a:moveTo>
                      <a:cubicBezTo>
                        <a:pt x="8" y="87"/>
                        <a:pt x="0" y="82"/>
                        <a:pt x="1" y="79"/>
                      </a:cubicBezTo>
                      <a:cubicBezTo>
                        <a:pt x="12" y="40"/>
                        <a:pt x="33" y="8"/>
                        <a:pt x="78" y="0"/>
                      </a:cubicBezTo>
                      <a:cubicBezTo>
                        <a:pt x="75" y="45"/>
                        <a:pt x="45" y="70"/>
                        <a:pt x="11" y="92"/>
                      </a:cubicBezTo>
                      <a:cubicBezTo>
                        <a:pt x="11" y="92"/>
                        <a:pt x="12" y="91"/>
                        <a:pt x="12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0" name="Freeform 67">
                  <a:extLst>
                    <a:ext uri="{FF2B5EF4-FFF2-40B4-BE49-F238E27FC236}">
                      <a16:creationId xmlns:a16="http://schemas.microsoft.com/office/drawing/2014/main" id="{696A88BC-E280-4168-A63C-E214FC36A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46" y="5659412"/>
                  <a:ext cx="144463" cy="295274"/>
                </a:xfrm>
                <a:custGeom>
                  <a:avLst/>
                  <a:gdLst>
                    <a:gd name="T0" fmla="*/ 27 w 59"/>
                    <a:gd name="T1" fmla="*/ 119 h 119"/>
                    <a:gd name="T2" fmla="*/ 32 w 59"/>
                    <a:gd name="T3" fmla="*/ 0 h 119"/>
                    <a:gd name="T4" fmla="*/ 27 w 59"/>
                    <a:gd name="T5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9">
                      <a:moveTo>
                        <a:pt x="27" y="119"/>
                      </a:moveTo>
                      <a:cubicBezTo>
                        <a:pt x="0" y="78"/>
                        <a:pt x="7" y="39"/>
                        <a:pt x="32" y="0"/>
                      </a:cubicBezTo>
                      <a:cubicBezTo>
                        <a:pt x="59" y="42"/>
                        <a:pt x="54" y="81"/>
                        <a:pt x="27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1" name="Freeform 68">
                  <a:extLst>
                    <a:ext uri="{FF2B5EF4-FFF2-40B4-BE49-F238E27FC236}">
                      <a16:creationId xmlns:a16="http://schemas.microsoft.com/office/drawing/2014/main" id="{5A8D5B97-9BC3-4E21-AFFA-7D3885C9F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631" y="5422876"/>
                  <a:ext cx="115888" cy="293686"/>
                </a:xfrm>
                <a:custGeom>
                  <a:avLst/>
                  <a:gdLst>
                    <a:gd name="T0" fmla="*/ 11 w 47"/>
                    <a:gd name="T1" fmla="*/ 114 h 119"/>
                    <a:gd name="T2" fmla="*/ 0 w 47"/>
                    <a:gd name="T3" fmla="*/ 86 h 119"/>
                    <a:gd name="T4" fmla="*/ 0 w 47"/>
                    <a:gd name="T5" fmla="*/ 0 h 119"/>
                    <a:gd name="T6" fmla="*/ 24 w 47"/>
                    <a:gd name="T7" fmla="*/ 117 h 119"/>
                    <a:gd name="T8" fmla="*/ 11 w 47"/>
                    <a:gd name="T9" fmla="*/ 11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19">
                      <a:moveTo>
                        <a:pt x="11" y="114"/>
                      </a:moveTo>
                      <a:cubicBezTo>
                        <a:pt x="7" y="105"/>
                        <a:pt x="3" y="96"/>
                        <a:pt x="0" y="86"/>
                      </a:cubicBezTo>
                      <a:cubicBezTo>
                        <a:pt x="0" y="60"/>
                        <a:pt x="0" y="33"/>
                        <a:pt x="0" y="0"/>
                      </a:cubicBezTo>
                      <a:cubicBezTo>
                        <a:pt x="39" y="38"/>
                        <a:pt x="47" y="84"/>
                        <a:pt x="24" y="117"/>
                      </a:cubicBezTo>
                      <a:cubicBezTo>
                        <a:pt x="23" y="119"/>
                        <a:pt x="15" y="116"/>
                        <a:pt x="11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2" name="Freeform 69">
                  <a:extLst>
                    <a:ext uri="{FF2B5EF4-FFF2-40B4-BE49-F238E27FC236}">
                      <a16:creationId xmlns:a16="http://schemas.microsoft.com/office/drawing/2014/main" id="{2DBAF869-8BA6-4988-AE3A-9F15BBC51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759" y="5448277"/>
                  <a:ext cx="152400" cy="311150"/>
                </a:xfrm>
                <a:custGeom>
                  <a:avLst/>
                  <a:gdLst>
                    <a:gd name="T0" fmla="*/ 29 w 62"/>
                    <a:gd name="T1" fmla="*/ 125 h 126"/>
                    <a:gd name="T2" fmla="*/ 35 w 62"/>
                    <a:gd name="T3" fmla="*/ 0 h 126"/>
                    <a:gd name="T4" fmla="*/ 28 w 62"/>
                    <a:gd name="T5" fmla="*/ 126 h 126"/>
                    <a:gd name="T6" fmla="*/ 29 w 62"/>
                    <a:gd name="T7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6">
                      <a:moveTo>
                        <a:pt x="29" y="125"/>
                      </a:moveTo>
                      <a:cubicBezTo>
                        <a:pt x="3" y="82"/>
                        <a:pt x="0" y="41"/>
                        <a:pt x="35" y="0"/>
                      </a:cubicBezTo>
                      <a:cubicBezTo>
                        <a:pt x="62" y="44"/>
                        <a:pt x="44" y="85"/>
                        <a:pt x="28" y="126"/>
                      </a:cubicBezTo>
                      <a:cubicBezTo>
                        <a:pt x="28" y="126"/>
                        <a:pt x="29" y="125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3" name="Freeform 70">
                  <a:extLst>
                    <a:ext uri="{FF2B5EF4-FFF2-40B4-BE49-F238E27FC236}">
                      <a16:creationId xmlns:a16="http://schemas.microsoft.com/office/drawing/2014/main" id="{76D70795-8DC0-48D3-88B9-C64A8665E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0" y="5024416"/>
                  <a:ext cx="117476" cy="287337"/>
                </a:xfrm>
                <a:custGeom>
                  <a:avLst/>
                  <a:gdLst>
                    <a:gd name="T0" fmla="*/ 48 w 48"/>
                    <a:gd name="T1" fmla="*/ 78 h 116"/>
                    <a:gd name="T2" fmla="*/ 17 w 48"/>
                    <a:gd name="T3" fmla="*/ 116 h 116"/>
                    <a:gd name="T4" fmla="*/ 16 w 48"/>
                    <a:gd name="T5" fmla="*/ 38 h 116"/>
                    <a:gd name="T6" fmla="*/ 48 w 48"/>
                    <a:gd name="T7" fmla="*/ 0 h 116"/>
                    <a:gd name="T8" fmla="*/ 48 w 48"/>
                    <a:gd name="T9" fmla="*/ 7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16">
                      <a:moveTo>
                        <a:pt x="48" y="78"/>
                      </a:moveTo>
                      <a:cubicBezTo>
                        <a:pt x="37" y="91"/>
                        <a:pt x="27" y="103"/>
                        <a:pt x="17" y="116"/>
                      </a:cubicBezTo>
                      <a:cubicBezTo>
                        <a:pt x="1" y="98"/>
                        <a:pt x="0" y="60"/>
                        <a:pt x="16" y="38"/>
                      </a:cubicBezTo>
                      <a:cubicBezTo>
                        <a:pt x="23" y="27"/>
                        <a:pt x="32" y="18"/>
                        <a:pt x="48" y="0"/>
                      </a:cubicBezTo>
                      <a:cubicBezTo>
                        <a:pt x="48" y="32"/>
                        <a:pt x="48" y="55"/>
                        <a:pt x="48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4" name="Freeform 71">
                  <a:extLst>
                    <a:ext uri="{FF2B5EF4-FFF2-40B4-BE49-F238E27FC236}">
                      <a16:creationId xmlns:a16="http://schemas.microsoft.com/office/drawing/2014/main" id="{48765CE3-1F69-4BC4-ABD1-36A6F0CBF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185" y="5961036"/>
                  <a:ext cx="180975" cy="255585"/>
                </a:xfrm>
                <a:custGeom>
                  <a:avLst/>
                  <a:gdLst>
                    <a:gd name="T0" fmla="*/ 0 w 73"/>
                    <a:gd name="T1" fmla="*/ 103 h 103"/>
                    <a:gd name="T2" fmla="*/ 73 w 73"/>
                    <a:gd name="T3" fmla="*/ 0 h 103"/>
                    <a:gd name="T4" fmla="*/ 0 w 73"/>
                    <a:gd name="T5" fmla="*/ 102 h 103"/>
                    <a:gd name="T6" fmla="*/ 0 w 73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03">
                      <a:moveTo>
                        <a:pt x="0" y="103"/>
                      </a:moveTo>
                      <a:cubicBezTo>
                        <a:pt x="15" y="62"/>
                        <a:pt x="23" y="17"/>
                        <a:pt x="73" y="0"/>
                      </a:cubicBezTo>
                      <a:cubicBezTo>
                        <a:pt x="71" y="51"/>
                        <a:pt x="52" y="88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5" name="Freeform 72">
                  <a:extLst>
                    <a:ext uri="{FF2B5EF4-FFF2-40B4-BE49-F238E27FC236}">
                      <a16:creationId xmlns:a16="http://schemas.microsoft.com/office/drawing/2014/main" id="{5952E06A-1527-44CD-92F0-31ABAF77F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334" y="7138958"/>
                  <a:ext cx="207962" cy="196851"/>
                </a:xfrm>
                <a:custGeom>
                  <a:avLst/>
                  <a:gdLst>
                    <a:gd name="T0" fmla="*/ 0 w 84"/>
                    <a:gd name="T1" fmla="*/ 0 h 80"/>
                    <a:gd name="T2" fmla="*/ 84 w 84"/>
                    <a:gd name="T3" fmla="*/ 80 h 80"/>
                    <a:gd name="T4" fmla="*/ 0 w 8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80">
                      <a:moveTo>
                        <a:pt x="0" y="0"/>
                      </a:moveTo>
                      <a:cubicBezTo>
                        <a:pt x="43" y="13"/>
                        <a:pt x="78" y="30"/>
                        <a:pt x="84" y="80"/>
                      </a:cubicBezTo>
                      <a:cubicBezTo>
                        <a:pt x="36" y="74"/>
                        <a:pt x="12" y="4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6" name="Freeform 73">
                  <a:extLst>
                    <a:ext uri="{FF2B5EF4-FFF2-40B4-BE49-F238E27FC236}">
                      <a16:creationId xmlns:a16="http://schemas.microsoft.com/office/drawing/2014/main" id="{56A30C90-A07E-4B04-8B14-2125B03B4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58" y="6794471"/>
                  <a:ext cx="128587" cy="311150"/>
                </a:xfrm>
                <a:custGeom>
                  <a:avLst/>
                  <a:gdLst>
                    <a:gd name="T0" fmla="*/ 52 w 52"/>
                    <a:gd name="T1" fmla="*/ 89 h 126"/>
                    <a:gd name="T2" fmla="*/ 30 w 52"/>
                    <a:gd name="T3" fmla="*/ 126 h 126"/>
                    <a:gd name="T4" fmla="*/ 34 w 52"/>
                    <a:gd name="T5" fmla="*/ 0 h 126"/>
                    <a:gd name="T6" fmla="*/ 51 w 52"/>
                    <a:gd name="T7" fmla="*/ 90 h 126"/>
                    <a:gd name="T8" fmla="*/ 52 w 52"/>
                    <a:gd name="T9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52" y="89"/>
                      </a:moveTo>
                      <a:cubicBezTo>
                        <a:pt x="45" y="101"/>
                        <a:pt x="38" y="113"/>
                        <a:pt x="30" y="126"/>
                      </a:cubicBezTo>
                      <a:cubicBezTo>
                        <a:pt x="4" y="87"/>
                        <a:pt x="0" y="48"/>
                        <a:pt x="34" y="0"/>
                      </a:cubicBezTo>
                      <a:cubicBezTo>
                        <a:pt x="40" y="36"/>
                        <a:pt x="46" y="63"/>
                        <a:pt x="51" y="90"/>
                      </a:cubicBezTo>
                      <a:cubicBezTo>
                        <a:pt x="51" y="90"/>
                        <a:pt x="52" y="89"/>
                        <a:pt x="5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7" name="Freeform 74">
                  <a:extLst>
                    <a:ext uri="{FF2B5EF4-FFF2-40B4-BE49-F238E27FC236}">
                      <a16:creationId xmlns:a16="http://schemas.microsoft.com/office/drawing/2014/main" id="{EEC32EDA-F704-4C97-B896-3F611BE2C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71" y="5945164"/>
                  <a:ext cx="163511" cy="249236"/>
                </a:xfrm>
                <a:custGeom>
                  <a:avLst/>
                  <a:gdLst>
                    <a:gd name="T0" fmla="*/ 4 w 66"/>
                    <a:gd name="T1" fmla="*/ 0 h 101"/>
                    <a:gd name="T2" fmla="*/ 66 w 66"/>
                    <a:gd name="T3" fmla="*/ 101 h 101"/>
                    <a:gd name="T4" fmla="*/ 4 w 66"/>
                    <a:gd name="T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01">
                      <a:moveTo>
                        <a:pt x="4" y="0"/>
                      </a:moveTo>
                      <a:cubicBezTo>
                        <a:pt x="60" y="40"/>
                        <a:pt x="60" y="40"/>
                        <a:pt x="66" y="101"/>
                      </a:cubicBezTo>
                      <a:cubicBezTo>
                        <a:pt x="25" y="80"/>
                        <a:pt x="0" y="5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8" name="Freeform 75">
                  <a:extLst>
                    <a:ext uri="{FF2B5EF4-FFF2-40B4-BE49-F238E27FC236}">
                      <a16:creationId xmlns:a16="http://schemas.microsoft.com/office/drawing/2014/main" id="{257BF949-1FA0-49A9-A9C9-EC329B464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134" y="7402481"/>
                  <a:ext cx="141286" cy="284160"/>
                </a:xfrm>
                <a:custGeom>
                  <a:avLst/>
                  <a:gdLst>
                    <a:gd name="T0" fmla="*/ 35 w 57"/>
                    <a:gd name="T1" fmla="*/ 115 h 115"/>
                    <a:gd name="T2" fmla="*/ 4 w 57"/>
                    <a:gd name="T3" fmla="*/ 77 h 115"/>
                    <a:gd name="T4" fmla="*/ 0 w 57"/>
                    <a:gd name="T5" fmla="*/ 0 h 115"/>
                    <a:gd name="T6" fmla="*/ 35 w 57"/>
                    <a:gd name="T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15">
                      <a:moveTo>
                        <a:pt x="35" y="115"/>
                      </a:moveTo>
                      <a:cubicBezTo>
                        <a:pt x="25" y="102"/>
                        <a:pt x="15" y="90"/>
                        <a:pt x="4" y="77"/>
                      </a:cubicBezTo>
                      <a:cubicBezTo>
                        <a:pt x="3" y="53"/>
                        <a:pt x="2" y="28"/>
                        <a:pt x="0" y="0"/>
                      </a:cubicBezTo>
                      <a:cubicBezTo>
                        <a:pt x="49" y="42"/>
                        <a:pt x="57" y="73"/>
                        <a:pt x="35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9" name="Freeform 76">
                  <a:extLst>
                    <a:ext uri="{FF2B5EF4-FFF2-40B4-BE49-F238E27FC236}">
                      <a16:creationId xmlns:a16="http://schemas.microsoft.com/office/drawing/2014/main" id="{B71659E0-0050-4247-A233-ED8465E34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771" y="6164236"/>
                  <a:ext cx="160335" cy="274634"/>
                </a:xfrm>
                <a:custGeom>
                  <a:avLst/>
                  <a:gdLst>
                    <a:gd name="T0" fmla="*/ 45 w 65"/>
                    <a:gd name="T1" fmla="*/ 111 h 111"/>
                    <a:gd name="T2" fmla="*/ 10 w 65"/>
                    <a:gd name="T3" fmla="*/ 0 h 111"/>
                    <a:gd name="T4" fmla="*/ 45 w 65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11">
                      <a:moveTo>
                        <a:pt x="45" y="111"/>
                      </a:moveTo>
                      <a:cubicBezTo>
                        <a:pt x="9" y="82"/>
                        <a:pt x="0" y="46"/>
                        <a:pt x="10" y="0"/>
                      </a:cubicBezTo>
                      <a:cubicBezTo>
                        <a:pt x="44" y="31"/>
                        <a:pt x="65" y="64"/>
                        <a:pt x="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0" name="Freeform 77">
                  <a:extLst>
                    <a:ext uri="{FF2B5EF4-FFF2-40B4-BE49-F238E27FC236}">
                      <a16:creationId xmlns:a16="http://schemas.microsoft.com/office/drawing/2014/main" id="{3451FD36-43C9-4E46-81D3-6EA4948EB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1696" y="6162648"/>
                  <a:ext cx="160335" cy="261935"/>
                </a:xfrm>
                <a:custGeom>
                  <a:avLst/>
                  <a:gdLst>
                    <a:gd name="T0" fmla="*/ 51 w 65"/>
                    <a:gd name="T1" fmla="*/ 106 h 106"/>
                    <a:gd name="T2" fmla="*/ 7 w 65"/>
                    <a:gd name="T3" fmla="*/ 0 h 106"/>
                    <a:gd name="T4" fmla="*/ 51 w 65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06">
                      <a:moveTo>
                        <a:pt x="51" y="106"/>
                      </a:moveTo>
                      <a:cubicBezTo>
                        <a:pt x="4" y="68"/>
                        <a:pt x="0" y="60"/>
                        <a:pt x="7" y="0"/>
                      </a:cubicBezTo>
                      <a:cubicBezTo>
                        <a:pt x="41" y="28"/>
                        <a:pt x="65" y="58"/>
                        <a:pt x="51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1" name="Freeform 78">
                  <a:extLst>
                    <a:ext uri="{FF2B5EF4-FFF2-40B4-BE49-F238E27FC236}">
                      <a16:creationId xmlns:a16="http://schemas.microsoft.com/office/drawing/2014/main" id="{9C5969FC-0A22-4A6B-BF56-74EFF61B3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471" y="6811935"/>
                  <a:ext cx="128587" cy="311150"/>
                </a:xfrm>
                <a:custGeom>
                  <a:avLst/>
                  <a:gdLst>
                    <a:gd name="T0" fmla="*/ 1 w 52"/>
                    <a:gd name="T1" fmla="*/ 91 h 126"/>
                    <a:gd name="T2" fmla="*/ 16 w 52"/>
                    <a:gd name="T3" fmla="*/ 0 h 126"/>
                    <a:gd name="T4" fmla="*/ 23 w 52"/>
                    <a:gd name="T5" fmla="*/ 126 h 126"/>
                    <a:gd name="T6" fmla="*/ 0 w 52"/>
                    <a:gd name="T7" fmla="*/ 90 h 126"/>
                    <a:gd name="T8" fmla="*/ 1 w 52"/>
                    <a:gd name="T9" fmla="*/ 9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26">
                      <a:moveTo>
                        <a:pt x="1" y="91"/>
                      </a:moveTo>
                      <a:cubicBezTo>
                        <a:pt x="5" y="63"/>
                        <a:pt x="10" y="35"/>
                        <a:pt x="16" y="0"/>
                      </a:cubicBezTo>
                      <a:cubicBezTo>
                        <a:pt x="52" y="47"/>
                        <a:pt x="45" y="86"/>
                        <a:pt x="23" y="126"/>
                      </a:cubicBezTo>
                      <a:cubicBezTo>
                        <a:pt x="15" y="113"/>
                        <a:pt x="7" y="101"/>
                        <a:pt x="0" y="90"/>
                      </a:cubicBezTo>
                      <a:cubicBezTo>
                        <a:pt x="0" y="89"/>
                        <a:pt x="1" y="91"/>
                        <a:pt x="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2" name="Freeform 79">
                  <a:extLst>
                    <a:ext uri="{FF2B5EF4-FFF2-40B4-BE49-F238E27FC236}">
                      <a16:creationId xmlns:a16="http://schemas.microsoft.com/office/drawing/2014/main" id="{391ADC4A-533C-4E73-AFD7-234ACD6A2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69" y="7034181"/>
                  <a:ext cx="141286" cy="292098"/>
                </a:xfrm>
                <a:custGeom>
                  <a:avLst/>
                  <a:gdLst>
                    <a:gd name="T0" fmla="*/ 22 w 57"/>
                    <a:gd name="T1" fmla="*/ 0 h 118"/>
                    <a:gd name="T2" fmla="*/ 36 w 57"/>
                    <a:gd name="T3" fmla="*/ 118 h 118"/>
                    <a:gd name="T4" fmla="*/ 22 w 57"/>
                    <a:gd name="T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8">
                      <a:moveTo>
                        <a:pt x="22" y="0"/>
                      </a:moveTo>
                      <a:cubicBezTo>
                        <a:pt x="57" y="37"/>
                        <a:pt x="54" y="76"/>
                        <a:pt x="36" y="118"/>
                      </a:cubicBezTo>
                      <a:cubicBezTo>
                        <a:pt x="0" y="82"/>
                        <a:pt x="6" y="4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3" name="Freeform 80">
                  <a:extLst>
                    <a:ext uri="{FF2B5EF4-FFF2-40B4-BE49-F238E27FC236}">
                      <a16:creationId xmlns:a16="http://schemas.microsoft.com/office/drawing/2014/main" id="{D3C52993-82F2-4A9D-BFC8-51C928A5E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2795" y="5719738"/>
                  <a:ext cx="200024" cy="219073"/>
                </a:xfrm>
                <a:custGeom>
                  <a:avLst/>
                  <a:gdLst>
                    <a:gd name="T0" fmla="*/ 11 w 81"/>
                    <a:gd name="T1" fmla="*/ 0 h 89"/>
                    <a:gd name="T2" fmla="*/ 81 w 81"/>
                    <a:gd name="T3" fmla="*/ 89 h 89"/>
                    <a:gd name="T4" fmla="*/ 0 w 81"/>
                    <a:gd name="T5" fmla="*/ 7 h 89"/>
                    <a:gd name="T6" fmla="*/ 11 w 81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9">
                      <a:moveTo>
                        <a:pt x="11" y="0"/>
                      </a:moveTo>
                      <a:cubicBezTo>
                        <a:pt x="35" y="29"/>
                        <a:pt x="58" y="59"/>
                        <a:pt x="81" y="89"/>
                      </a:cubicBezTo>
                      <a:cubicBezTo>
                        <a:pt x="20" y="78"/>
                        <a:pt x="11" y="68"/>
                        <a:pt x="0" y="7"/>
                      </a:cubicBezTo>
                      <a:cubicBezTo>
                        <a:pt x="4" y="5"/>
                        <a:pt x="8" y="2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4" name="Freeform 81">
                  <a:extLst>
                    <a:ext uri="{FF2B5EF4-FFF2-40B4-BE49-F238E27FC236}">
                      <a16:creationId xmlns:a16="http://schemas.microsoft.com/office/drawing/2014/main" id="{EC93F2D7-9C04-4DB9-A84E-C7BEFE537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48" y="6416668"/>
                  <a:ext cx="168273" cy="265111"/>
                </a:xfrm>
                <a:custGeom>
                  <a:avLst/>
                  <a:gdLst>
                    <a:gd name="T0" fmla="*/ 14 w 68"/>
                    <a:gd name="T1" fmla="*/ 0 h 107"/>
                    <a:gd name="T2" fmla="*/ 58 w 68"/>
                    <a:gd name="T3" fmla="*/ 107 h 107"/>
                    <a:gd name="T4" fmla="*/ 14 w 68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7">
                      <a:moveTo>
                        <a:pt x="14" y="0"/>
                      </a:moveTo>
                      <a:cubicBezTo>
                        <a:pt x="53" y="26"/>
                        <a:pt x="68" y="60"/>
                        <a:pt x="58" y="107"/>
                      </a:cubicBezTo>
                      <a:cubicBezTo>
                        <a:pt x="25" y="79"/>
                        <a:pt x="0" y="5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5" name="Freeform 82">
                  <a:extLst>
                    <a:ext uri="{FF2B5EF4-FFF2-40B4-BE49-F238E27FC236}">
                      <a16:creationId xmlns:a16="http://schemas.microsoft.com/office/drawing/2014/main" id="{378C658D-523F-437A-96C8-5FAAB98A4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9" y="6402390"/>
                  <a:ext cx="139698" cy="261935"/>
                </a:xfrm>
                <a:custGeom>
                  <a:avLst/>
                  <a:gdLst>
                    <a:gd name="T0" fmla="*/ 34 w 57"/>
                    <a:gd name="T1" fmla="*/ 106 h 106"/>
                    <a:gd name="T2" fmla="*/ 0 w 57"/>
                    <a:gd name="T3" fmla="*/ 0 h 106"/>
                    <a:gd name="T4" fmla="*/ 47 w 57"/>
                    <a:gd name="T5" fmla="*/ 101 h 106"/>
                    <a:gd name="T6" fmla="*/ 34 w 57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06">
                      <a:moveTo>
                        <a:pt x="34" y="106"/>
                      </a:moveTo>
                      <a:cubicBezTo>
                        <a:pt x="23" y="70"/>
                        <a:pt x="11" y="35"/>
                        <a:pt x="0" y="0"/>
                      </a:cubicBezTo>
                      <a:cubicBezTo>
                        <a:pt x="52" y="26"/>
                        <a:pt x="57" y="42"/>
                        <a:pt x="47" y="101"/>
                      </a:cubicBezTo>
                      <a:cubicBezTo>
                        <a:pt x="43" y="103"/>
                        <a:pt x="38" y="104"/>
                        <a:pt x="3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31" name="星形: 五角 1530">
                <a:extLst>
                  <a:ext uri="{FF2B5EF4-FFF2-40B4-BE49-F238E27FC236}">
                    <a16:creationId xmlns:a16="http://schemas.microsoft.com/office/drawing/2014/main" id="{F0F2BC0D-C8B0-4239-962C-C65255CDA645}"/>
                  </a:ext>
                </a:extLst>
              </p:cNvPr>
              <p:cNvSpPr/>
              <p:nvPr/>
            </p:nvSpPr>
            <p:spPr>
              <a:xfrm>
                <a:off x="-2034461" y="6202819"/>
                <a:ext cx="138394" cy="138394"/>
              </a:xfrm>
              <a:prstGeom prst="star5">
                <a:avLst/>
              </a:prstGeom>
              <a:gradFill>
                <a:gsLst>
                  <a:gs pos="0">
                    <a:srgbClr val="FFEAC1"/>
                  </a:gs>
                  <a:gs pos="88000">
                    <a:srgbClr val="DEC284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011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36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IN THE SECOND QUARTER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7E5C37-B463-4CE5-8AC2-030BFE95EE62}"/>
              </a:ext>
            </a:extLst>
          </p:cNvPr>
          <p:cNvSpPr txBox="1"/>
          <p:nvPr/>
        </p:nvSpPr>
        <p:spPr>
          <a:xfrm>
            <a:off x="6700994" y="2118271"/>
            <a:ext cx="4074575" cy="1764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在本季度的营销中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运营组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排名第一，推广组排名第二，营销组排名第三，因为篇幅原因在本次大会中不再赘述，希望其他部门的同事也积极进取，像运营组和推广组学习，争取早日取得好的成绩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0" name="组合 279">
            <a:extLst>
              <a:ext uri="{FF2B5EF4-FFF2-40B4-BE49-F238E27FC236}">
                <a16:creationId xmlns:a16="http://schemas.microsoft.com/office/drawing/2014/main" id="{0716300B-11D3-4E97-90C8-1E7E2A7020C2}"/>
              </a:ext>
            </a:extLst>
          </p:cNvPr>
          <p:cNvGrpSpPr/>
          <p:nvPr/>
        </p:nvGrpSpPr>
        <p:grpSpPr>
          <a:xfrm>
            <a:off x="848368" y="3139784"/>
            <a:ext cx="4933657" cy="3200320"/>
            <a:chOff x="703517" y="2382283"/>
            <a:chExt cx="4469595" cy="2899297"/>
          </a:xfrm>
        </p:grpSpPr>
        <p:grpSp>
          <p:nvGrpSpPr>
            <p:cNvPr id="17" name="图形 9">
              <a:extLst>
                <a:ext uri="{FF2B5EF4-FFF2-40B4-BE49-F238E27FC236}">
                  <a16:creationId xmlns:a16="http://schemas.microsoft.com/office/drawing/2014/main" id="{A5065E22-7A5A-4FAE-B0DB-8999FBE467D3}"/>
                </a:ext>
              </a:extLst>
            </p:cNvPr>
            <p:cNvGrpSpPr/>
            <p:nvPr/>
          </p:nvGrpSpPr>
          <p:grpSpPr>
            <a:xfrm>
              <a:off x="1384144" y="2382283"/>
              <a:ext cx="3383677" cy="1401453"/>
              <a:chOff x="1384144" y="2382283"/>
              <a:chExt cx="3383677" cy="1401453"/>
            </a:xfrm>
            <a:solidFill>
              <a:srgbClr val="F6D340"/>
            </a:solidFill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E0A25AE2-7F1E-4A5B-97DC-0D639CF54455}"/>
                  </a:ext>
                </a:extLst>
              </p:cNvPr>
              <p:cNvSpPr/>
              <p:nvPr/>
            </p:nvSpPr>
            <p:spPr>
              <a:xfrm>
                <a:off x="4176226" y="2969903"/>
                <a:ext cx="208339" cy="197859"/>
              </a:xfrm>
              <a:custGeom>
                <a:avLst/>
                <a:gdLst>
                  <a:gd name="connsiteX0" fmla="*/ 200939 w 208339"/>
                  <a:gd name="connsiteY0" fmla="*/ 6834 h 197859"/>
                  <a:gd name="connsiteX1" fmla="*/ 114561 w 208339"/>
                  <a:gd name="connsiteY1" fmla="*/ 6834 h 197859"/>
                  <a:gd name="connsiteX2" fmla="*/ 72813 w 208339"/>
                  <a:gd name="connsiteY2" fmla="*/ 34634 h 197859"/>
                  <a:gd name="connsiteX3" fmla="*/ 49057 w 208339"/>
                  <a:gd name="connsiteY3" fmla="*/ 97402 h 197859"/>
                  <a:gd name="connsiteX4" fmla="*/ 84856 w 208339"/>
                  <a:gd name="connsiteY4" fmla="*/ 153429 h 197859"/>
                  <a:gd name="connsiteX5" fmla="*/ 146091 w 208339"/>
                  <a:gd name="connsiteY5" fmla="*/ 149780 h 197859"/>
                  <a:gd name="connsiteX6" fmla="*/ 149740 w 208339"/>
                  <a:gd name="connsiteY6" fmla="*/ 105550 h 197859"/>
                  <a:gd name="connsiteX7" fmla="*/ 86462 w 208339"/>
                  <a:gd name="connsiteY7" fmla="*/ 78239 h 197859"/>
                  <a:gd name="connsiteX8" fmla="*/ 18622 w 208339"/>
                  <a:gd name="connsiteY8" fmla="*/ 119184 h 197859"/>
                  <a:gd name="connsiteX9" fmla="*/ 2529 w 208339"/>
                  <a:gd name="connsiteY9" fmla="*/ 153885 h 197859"/>
                  <a:gd name="connsiteX10" fmla="*/ 3039 w 208339"/>
                  <a:gd name="connsiteY10" fmla="*/ 190111 h 197859"/>
                  <a:gd name="connsiteX11" fmla="*/ 16140 w 208339"/>
                  <a:gd name="connsiteY11" fmla="*/ 197545 h 197859"/>
                  <a:gd name="connsiteX12" fmla="*/ 23585 w 208339"/>
                  <a:gd name="connsiteY12" fmla="*/ 184455 h 197859"/>
                  <a:gd name="connsiteX13" fmla="*/ 21395 w 208339"/>
                  <a:gd name="connsiteY13" fmla="*/ 174905 h 197859"/>
                  <a:gd name="connsiteX14" fmla="*/ 22344 w 208339"/>
                  <a:gd name="connsiteY14" fmla="*/ 162786 h 197859"/>
                  <a:gd name="connsiteX15" fmla="*/ 32526 w 208339"/>
                  <a:gd name="connsiteY15" fmla="*/ 136712 h 197859"/>
                  <a:gd name="connsiteX16" fmla="*/ 75295 w 208339"/>
                  <a:gd name="connsiteY16" fmla="*/ 102646 h 197859"/>
                  <a:gd name="connsiteX17" fmla="*/ 126202 w 208339"/>
                  <a:gd name="connsiteY17" fmla="*/ 109922 h 197859"/>
                  <a:gd name="connsiteX18" fmla="*/ 132333 w 208339"/>
                  <a:gd name="connsiteY18" fmla="*/ 118060 h 197859"/>
                  <a:gd name="connsiteX19" fmla="*/ 132406 w 208339"/>
                  <a:gd name="connsiteY19" fmla="*/ 118130 h 197859"/>
                  <a:gd name="connsiteX20" fmla="*/ 133282 w 208339"/>
                  <a:gd name="connsiteY20" fmla="*/ 120684 h 197859"/>
                  <a:gd name="connsiteX21" fmla="*/ 133720 w 208339"/>
                  <a:gd name="connsiteY21" fmla="*/ 122319 h 197859"/>
                  <a:gd name="connsiteX22" fmla="*/ 133975 w 208339"/>
                  <a:gd name="connsiteY22" fmla="*/ 123352 h 197859"/>
                  <a:gd name="connsiteX23" fmla="*/ 133975 w 208339"/>
                  <a:gd name="connsiteY23" fmla="*/ 129701 h 197859"/>
                  <a:gd name="connsiteX24" fmla="*/ 134121 w 208339"/>
                  <a:gd name="connsiteY24" fmla="*/ 128537 h 197859"/>
                  <a:gd name="connsiteX25" fmla="*/ 133939 w 208339"/>
                  <a:gd name="connsiteY25" fmla="*/ 129522 h 197859"/>
                  <a:gd name="connsiteX26" fmla="*/ 133172 w 208339"/>
                  <a:gd name="connsiteY26" fmla="*/ 132190 h 197859"/>
                  <a:gd name="connsiteX27" fmla="*/ 127334 w 208339"/>
                  <a:gd name="connsiteY27" fmla="*/ 137062 h 197859"/>
                  <a:gd name="connsiteX28" fmla="*/ 125728 w 208339"/>
                  <a:gd name="connsiteY28" fmla="*/ 137613 h 197859"/>
                  <a:gd name="connsiteX29" fmla="*/ 123757 w 208339"/>
                  <a:gd name="connsiteY29" fmla="*/ 138138 h 197859"/>
                  <a:gd name="connsiteX30" fmla="*/ 117773 w 208339"/>
                  <a:gd name="connsiteY30" fmla="*/ 139058 h 197859"/>
                  <a:gd name="connsiteX31" fmla="*/ 107408 w 208339"/>
                  <a:gd name="connsiteY31" fmla="*/ 138784 h 197859"/>
                  <a:gd name="connsiteX32" fmla="*/ 96643 w 208339"/>
                  <a:gd name="connsiteY32" fmla="*/ 135573 h 197859"/>
                  <a:gd name="connsiteX33" fmla="*/ 70296 w 208339"/>
                  <a:gd name="connsiteY33" fmla="*/ 95832 h 197859"/>
                  <a:gd name="connsiteX34" fmla="*/ 76609 w 208339"/>
                  <a:gd name="connsiteY34" fmla="*/ 68262 h 197859"/>
                  <a:gd name="connsiteX35" fmla="*/ 81973 w 208339"/>
                  <a:gd name="connsiteY35" fmla="*/ 58044 h 197859"/>
                  <a:gd name="connsiteX36" fmla="*/ 87885 w 208339"/>
                  <a:gd name="connsiteY36" fmla="*/ 49669 h 197859"/>
                  <a:gd name="connsiteX37" fmla="*/ 95001 w 208339"/>
                  <a:gd name="connsiteY37" fmla="*/ 42254 h 197859"/>
                  <a:gd name="connsiteX38" fmla="*/ 98796 w 208339"/>
                  <a:gd name="connsiteY38" fmla="*/ 38988 h 197859"/>
                  <a:gd name="connsiteX39" fmla="*/ 99782 w 208339"/>
                  <a:gd name="connsiteY39" fmla="*/ 38236 h 197859"/>
                  <a:gd name="connsiteX40" fmla="*/ 102190 w 208339"/>
                  <a:gd name="connsiteY40" fmla="*/ 36543 h 197859"/>
                  <a:gd name="connsiteX41" fmla="*/ 110949 w 208339"/>
                  <a:gd name="connsiteY41" fmla="*/ 31354 h 197859"/>
                  <a:gd name="connsiteX42" fmla="*/ 115692 w 208339"/>
                  <a:gd name="connsiteY42" fmla="*/ 29073 h 197859"/>
                  <a:gd name="connsiteX43" fmla="*/ 115765 w 208339"/>
                  <a:gd name="connsiteY43" fmla="*/ 29025 h 197859"/>
                  <a:gd name="connsiteX44" fmla="*/ 118867 w 208339"/>
                  <a:gd name="connsiteY44" fmla="*/ 27825 h 197859"/>
                  <a:gd name="connsiteX45" fmla="*/ 140288 w 208339"/>
                  <a:gd name="connsiteY45" fmla="*/ 22457 h 197859"/>
                  <a:gd name="connsiteX46" fmla="*/ 141164 w 208339"/>
                  <a:gd name="connsiteY46" fmla="*/ 22351 h 197859"/>
                  <a:gd name="connsiteX47" fmla="*/ 143901 w 208339"/>
                  <a:gd name="connsiteY47" fmla="*/ 22059 h 197859"/>
                  <a:gd name="connsiteX48" fmla="*/ 149375 w 208339"/>
                  <a:gd name="connsiteY48" fmla="*/ 21657 h 197859"/>
                  <a:gd name="connsiteX49" fmla="*/ 160177 w 208339"/>
                  <a:gd name="connsiteY49" fmla="*/ 21519 h 197859"/>
                  <a:gd name="connsiteX50" fmla="*/ 170577 w 208339"/>
                  <a:gd name="connsiteY50" fmla="*/ 22161 h 197859"/>
                  <a:gd name="connsiteX51" fmla="*/ 173533 w 208339"/>
                  <a:gd name="connsiteY51" fmla="*/ 22468 h 197859"/>
                  <a:gd name="connsiteX52" fmla="*/ 178314 w 208339"/>
                  <a:gd name="connsiteY52" fmla="*/ 23216 h 197859"/>
                  <a:gd name="connsiteX53" fmla="*/ 195283 w 208339"/>
                  <a:gd name="connsiteY53" fmla="*/ 27332 h 197859"/>
                  <a:gd name="connsiteX54" fmla="*/ 200939 w 208339"/>
                  <a:gd name="connsiteY54" fmla="*/ 6809 h 19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08339" h="197859">
                    <a:moveTo>
                      <a:pt x="200939" y="6834"/>
                    </a:moveTo>
                    <a:cubicBezTo>
                      <a:pt x="172876" y="-2278"/>
                      <a:pt x="142624" y="-2278"/>
                      <a:pt x="114561" y="6834"/>
                    </a:cubicBezTo>
                    <a:cubicBezTo>
                      <a:pt x="98431" y="12220"/>
                      <a:pt x="84017" y="21818"/>
                      <a:pt x="72813" y="34634"/>
                    </a:cubicBezTo>
                    <a:cubicBezTo>
                      <a:pt x="58545" y="51549"/>
                      <a:pt x="47999" y="74970"/>
                      <a:pt x="49057" y="97402"/>
                    </a:cubicBezTo>
                    <a:cubicBezTo>
                      <a:pt x="50553" y="120994"/>
                      <a:pt x="64092" y="142156"/>
                      <a:pt x="84856" y="153429"/>
                    </a:cubicBezTo>
                    <a:cubicBezTo>
                      <a:pt x="102956" y="162713"/>
                      <a:pt x="130216" y="164639"/>
                      <a:pt x="146091" y="149780"/>
                    </a:cubicBezTo>
                    <a:cubicBezTo>
                      <a:pt x="158170" y="138467"/>
                      <a:pt x="157549" y="119035"/>
                      <a:pt x="149740" y="105550"/>
                    </a:cubicBezTo>
                    <a:cubicBezTo>
                      <a:pt x="137296" y="84002"/>
                      <a:pt x="110073" y="75240"/>
                      <a:pt x="86462" y="78239"/>
                    </a:cubicBezTo>
                    <a:cubicBezTo>
                      <a:pt x="59238" y="82144"/>
                      <a:pt x="34752" y="96916"/>
                      <a:pt x="18622" y="119184"/>
                    </a:cubicBezTo>
                    <a:cubicBezTo>
                      <a:pt x="11105" y="129614"/>
                      <a:pt x="5631" y="141394"/>
                      <a:pt x="2529" y="153885"/>
                    </a:cubicBezTo>
                    <a:cubicBezTo>
                      <a:pt x="-318" y="165479"/>
                      <a:pt x="-1522" y="178777"/>
                      <a:pt x="3039" y="190111"/>
                    </a:cubicBezTo>
                    <a:cubicBezTo>
                      <a:pt x="4755" y="195662"/>
                      <a:pt x="10484" y="198921"/>
                      <a:pt x="16140" y="197545"/>
                    </a:cubicBezTo>
                    <a:cubicBezTo>
                      <a:pt x="21213" y="196154"/>
                      <a:pt x="25738" y="189819"/>
                      <a:pt x="23585" y="184455"/>
                    </a:cubicBezTo>
                    <a:cubicBezTo>
                      <a:pt x="22271" y="181433"/>
                      <a:pt x="21505" y="178196"/>
                      <a:pt x="21395" y="174905"/>
                    </a:cubicBezTo>
                    <a:cubicBezTo>
                      <a:pt x="21176" y="170840"/>
                      <a:pt x="21505" y="166771"/>
                      <a:pt x="22344" y="162786"/>
                    </a:cubicBezTo>
                    <a:cubicBezTo>
                      <a:pt x="24242" y="153578"/>
                      <a:pt x="27672" y="144762"/>
                      <a:pt x="32526" y="136712"/>
                    </a:cubicBezTo>
                    <a:cubicBezTo>
                      <a:pt x="42306" y="120669"/>
                      <a:pt x="57487" y="108605"/>
                      <a:pt x="75295" y="102646"/>
                    </a:cubicBezTo>
                    <a:cubicBezTo>
                      <a:pt x="92373" y="96942"/>
                      <a:pt x="112517" y="96997"/>
                      <a:pt x="126202" y="109922"/>
                    </a:cubicBezTo>
                    <a:cubicBezTo>
                      <a:pt x="128757" y="112218"/>
                      <a:pt x="130837" y="114980"/>
                      <a:pt x="132333" y="118060"/>
                    </a:cubicBezTo>
                    <a:cubicBezTo>
                      <a:pt x="132515" y="118407"/>
                      <a:pt x="133136" y="119965"/>
                      <a:pt x="132406" y="118130"/>
                    </a:cubicBezTo>
                    <a:cubicBezTo>
                      <a:pt x="132735" y="118962"/>
                      <a:pt x="133026" y="119812"/>
                      <a:pt x="133282" y="120684"/>
                    </a:cubicBezTo>
                    <a:cubicBezTo>
                      <a:pt x="133428" y="121224"/>
                      <a:pt x="133574" y="121779"/>
                      <a:pt x="133720" y="122319"/>
                    </a:cubicBezTo>
                    <a:cubicBezTo>
                      <a:pt x="133902" y="123049"/>
                      <a:pt x="134158" y="126464"/>
                      <a:pt x="133975" y="123352"/>
                    </a:cubicBezTo>
                    <a:cubicBezTo>
                      <a:pt x="134048" y="124202"/>
                      <a:pt x="134778" y="129220"/>
                      <a:pt x="133975" y="129701"/>
                    </a:cubicBezTo>
                    <a:cubicBezTo>
                      <a:pt x="133720" y="129844"/>
                      <a:pt x="134596" y="126676"/>
                      <a:pt x="134121" y="128537"/>
                    </a:cubicBezTo>
                    <a:cubicBezTo>
                      <a:pt x="134012" y="128862"/>
                      <a:pt x="134012" y="129205"/>
                      <a:pt x="133939" y="129522"/>
                    </a:cubicBezTo>
                    <a:cubicBezTo>
                      <a:pt x="133720" y="130428"/>
                      <a:pt x="133464" y="131318"/>
                      <a:pt x="133172" y="132190"/>
                    </a:cubicBezTo>
                    <a:cubicBezTo>
                      <a:pt x="131822" y="134405"/>
                      <a:pt x="129742" y="136117"/>
                      <a:pt x="127334" y="137062"/>
                    </a:cubicBezTo>
                    <a:cubicBezTo>
                      <a:pt x="128866" y="136332"/>
                      <a:pt x="125728" y="137620"/>
                      <a:pt x="125728" y="137613"/>
                    </a:cubicBezTo>
                    <a:cubicBezTo>
                      <a:pt x="125071" y="137814"/>
                      <a:pt x="124414" y="137978"/>
                      <a:pt x="123757" y="138138"/>
                    </a:cubicBezTo>
                    <a:cubicBezTo>
                      <a:pt x="121787" y="138649"/>
                      <a:pt x="119816" y="138959"/>
                      <a:pt x="117773" y="139058"/>
                    </a:cubicBezTo>
                    <a:cubicBezTo>
                      <a:pt x="114306" y="139302"/>
                      <a:pt x="110839" y="139211"/>
                      <a:pt x="107408" y="138784"/>
                    </a:cubicBezTo>
                    <a:cubicBezTo>
                      <a:pt x="103686" y="138127"/>
                      <a:pt x="100110" y="137051"/>
                      <a:pt x="96643" y="135573"/>
                    </a:cubicBezTo>
                    <a:cubicBezTo>
                      <a:pt x="81316" y="128107"/>
                      <a:pt x="71208" y="112885"/>
                      <a:pt x="70296" y="95832"/>
                    </a:cubicBezTo>
                    <a:cubicBezTo>
                      <a:pt x="70514" y="86308"/>
                      <a:pt x="72668" y="76929"/>
                      <a:pt x="76609" y="68262"/>
                    </a:cubicBezTo>
                    <a:cubicBezTo>
                      <a:pt x="78178" y="64744"/>
                      <a:pt x="80002" y="61332"/>
                      <a:pt x="81973" y="58044"/>
                    </a:cubicBezTo>
                    <a:cubicBezTo>
                      <a:pt x="83761" y="55107"/>
                      <a:pt x="85732" y="52308"/>
                      <a:pt x="87885" y="49669"/>
                    </a:cubicBezTo>
                    <a:cubicBezTo>
                      <a:pt x="90111" y="47049"/>
                      <a:pt x="92483" y="44571"/>
                      <a:pt x="95001" y="42254"/>
                    </a:cubicBezTo>
                    <a:cubicBezTo>
                      <a:pt x="96242" y="41126"/>
                      <a:pt x="97482" y="40035"/>
                      <a:pt x="98796" y="38988"/>
                    </a:cubicBezTo>
                    <a:cubicBezTo>
                      <a:pt x="101314" y="36937"/>
                      <a:pt x="97154" y="40130"/>
                      <a:pt x="99782" y="38236"/>
                    </a:cubicBezTo>
                    <a:cubicBezTo>
                      <a:pt x="100584" y="37660"/>
                      <a:pt x="101387" y="37094"/>
                      <a:pt x="102190" y="36543"/>
                    </a:cubicBezTo>
                    <a:cubicBezTo>
                      <a:pt x="105000" y="34638"/>
                      <a:pt x="107919" y="32908"/>
                      <a:pt x="110949" y="31354"/>
                    </a:cubicBezTo>
                    <a:cubicBezTo>
                      <a:pt x="112517" y="30547"/>
                      <a:pt x="114087" y="29792"/>
                      <a:pt x="115692" y="29073"/>
                    </a:cubicBezTo>
                    <a:cubicBezTo>
                      <a:pt x="116021" y="28920"/>
                      <a:pt x="117553" y="28299"/>
                      <a:pt x="115765" y="29025"/>
                    </a:cubicBezTo>
                    <a:cubicBezTo>
                      <a:pt x="116824" y="28609"/>
                      <a:pt x="117846" y="28208"/>
                      <a:pt x="118867" y="27825"/>
                    </a:cubicBezTo>
                    <a:cubicBezTo>
                      <a:pt x="125837" y="25343"/>
                      <a:pt x="133026" y="23548"/>
                      <a:pt x="140288" y="22457"/>
                    </a:cubicBezTo>
                    <a:cubicBezTo>
                      <a:pt x="143354" y="21971"/>
                      <a:pt x="138099" y="22657"/>
                      <a:pt x="141164" y="22351"/>
                    </a:cubicBezTo>
                    <a:cubicBezTo>
                      <a:pt x="142076" y="22260"/>
                      <a:pt x="142989" y="22147"/>
                      <a:pt x="143901" y="22059"/>
                    </a:cubicBezTo>
                    <a:cubicBezTo>
                      <a:pt x="145726" y="21887"/>
                      <a:pt x="147550" y="21752"/>
                      <a:pt x="149375" y="21657"/>
                    </a:cubicBezTo>
                    <a:cubicBezTo>
                      <a:pt x="152988" y="21468"/>
                      <a:pt x="156564" y="21420"/>
                      <a:pt x="160177" y="21519"/>
                    </a:cubicBezTo>
                    <a:cubicBezTo>
                      <a:pt x="163644" y="21606"/>
                      <a:pt x="167111" y="21822"/>
                      <a:pt x="170577" y="22161"/>
                    </a:cubicBezTo>
                    <a:cubicBezTo>
                      <a:pt x="171307" y="22238"/>
                      <a:pt x="176453" y="22891"/>
                      <a:pt x="173533" y="22468"/>
                    </a:cubicBezTo>
                    <a:cubicBezTo>
                      <a:pt x="175139" y="22698"/>
                      <a:pt x="176744" y="22938"/>
                      <a:pt x="178314" y="23216"/>
                    </a:cubicBezTo>
                    <a:cubicBezTo>
                      <a:pt x="184079" y="24197"/>
                      <a:pt x="189736" y="25569"/>
                      <a:pt x="195283" y="27332"/>
                    </a:cubicBezTo>
                    <a:cubicBezTo>
                      <a:pt x="208347" y="31510"/>
                      <a:pt x="213967" y="10969"/>
                      <a:pt x="200939" y="6809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A735EB9B-C190-4798-A45E-08F31C2691B1}"/>
                  </a:ext>
                </a:extLst>
              </p:cNvPr>
              <p:cNvSpPr/>
              <p:nvPr/>
            </p:nvSpPr>
            <p:spPr>
              <a:xfrm>
                <a:off x="2331379" y="2562421"/>
                <a:ext cx="177647" cy="313035"/>
              </a:xfrm>
              <a:custGeom>
                <a:avLst/>
                <a:gdLst>
                  <a:gd name="connsiteX0" fmla="*/ 13423 w 177647"/>
                  <a:gd name="connsiteY0" fmla="*/ 23947 h 313035"/>
                  <a:gd name="connsiteX1" fmla="*/ 81664 w 177647"/>
                  <a:gd name="connsiteY1" fmla="*/ 58083 h 313035"/>
                  <a:gd name="connsiteX2" fmla="*/ 66702 w 177647"/>
                  <a:gd name="connsiteY2" fmla="*/ 131152 h 313035"/>
                  <a:gd name="connsiteX3" fmla="*/ 32486 w 177647"/>
                  <a:gd name="connsiteY3" fmla="*/ 131488 h 313035"/>
                  <a:gd name="connsiteX4" fmla="*/ 32957 w 177647"/>
                  <a:gd name="connsiteY4" fmla="*/ 103355 h 313035"/>
                  <a:gd name="connsiteX5" fmla="*/ 40113 w 177647"/>
                  <a:gd name="connsiteY5" fmla="*/ 98159 h 313035"/>
                  <a:gd name="connsiteX6" fmla="*/ 44679 w 177647"/>
                  <a:gd name="connsiteY6" fmla="*/ 95630 h 313035"/>
                  <a:gd name="connsiteX7" fmla="*/ 46401 w 177647"/>
                  <a:gd name="connsiteY7" fmla="*/ 94802 h 313035"/>
                  <a:gd name="connsiteX8" fmla="*/ 46967 w 177647"/>
                  <a:gd name="connsiteY8" fmla="*/ 94564 h 313035"/>
                  <a:gd name="connsiteX9" fmla="*/ 54002 w 177647"/>
                  <a:gd name="connsiteY9" fmla="*/ 92375 h 313035"/>
                  <a:gd name="connsiteX10" fmla="*/ 57425 w 177647"/>
                  <a:gd name="connsiteY10" fmla="*/ 91645 h 313035"/>
                  <a:gd name="connsiteX11" fmla="*/ 59418 w 177647"/>
                  <a:gd name="connsiteY11" fmla="*/ 91306 h 313035"/>
                  <a:gd name="connsiteX12" fmla="*/ 60640 w 177647"/>
                  <a:gd name="connsiteY12" fmla="*/ 91192 h 313035"/>
                  <a:gd name="connsiteX13" fmla="*/ 76880 w 177647"/>
                  <a:gd name="connsiteY13" fmla="*/ 91462 h 313035"/>
                  <a:gd name="connsiteX14" fmla="*/ 77245 w 177647"/>
                  <a:gd name="connsiteY14" fmla="*/ 91528 h 313035"/>
                  <a:gd name="connsiteX15" fmla="*/ 79369 w 177647"/>
                  <a:gd name="connsiteY15" fmla="*/ 91893 h 313035"/>
                  <a:gd name="connsiteX16" fmla="*/ 83076 w 177647"/>
                  <a:gd name="connsiteY16" fmla="*/ 92670 h 313035"/>
                  <a:gd name="connsiteX17" fmla="*/ 91959 w 177647"/>
                  <a:gd name="connsiteY17" fmla="*/ 95272 h 313035"/>
                  <a:gd name="connsiteX18" fmla="*/ 95276 w 177647"/>
                  <a:gd name="connsiteY18" fmla="*/ 96517 h 313035"/>
                  <a:gd name="connsiteX19" fmla="*/ 96006 w 177647"/>
                  <a:gd name="connsiteY19" fmla="*/ 96849 h 313035"/>
                  <a:gd name="connsiteX20" fmla="*/ 97991 w 177647"/>
                  <a:gd name="connsiteY20" fmla="*/ 97783 h 313035"/>
                  <a:gd name="connsiteX21" fmla="*/ 106114 w 177647"/>
                  <a:gd name="connsiteY21" fmla="*/ 102334 h 313035"/>
                  <a:gd name="connsiteX22" fmla="*/ 118157 w 177647"/>
                  <a:gd name="connsiteY22" fmla="*/ 112603 h 313035"/>
                  <a:gd name="connsiteX23" fmla="*/ 126630 w 177647"/>
                  <a:gd name="connsiteY23" fmla="*/ 125521 h 313035"/>
                  <a:gd name="connsiteX24" fmla="*/ 127725 w 177647"/>
                  <a:gd name="connsiteY24" fmla="*/ 128203 h 313035"/>
                  <a:gd name="connsiteX25" fmla="*/ 129473 w 177647"/>
                  <a:gd name="connsiteY25" fmla="*/ 133677 h 313035"/>
                  <a:gd name="connsiteX26" fmla="*/ 132082 w 177647"/>
                  <a:gd name="connsiteY26" fmla="*/ 145778 h 313035"/>
                  <a:gd name="connsiteX27" fmla="*/ 95954 w 177647"/>
                  <a:gd name="connsiteY27" fmla="*/ 223566 h 313035"/>
                  <a:gd name="connsiteX28" fmla="*/ 61724 w 177647"/>
                  <a:gd name="connsiteY28" fmla="*/ 226456 h 313035"/>
                  <a:gd name="connsiteX29" fmla="*/ 57323 w 177647"/>
                  <a:gd name="connsiteY29" fmla="*/ 223902 h 313035"/>
                  <a:gd name="connsiteX30" fmla="*/ 57145 w 177647"/>
                  <a:gd name="connsiteY30" fmla="*/ 223788 h 313035"/>
                  <a:gd name="connsiteX31" fmla="*/ 56393 w 177647"/>
                  <a:gd name="connsiteY31" fmla="*/ 223081 h 313035"/>
                  <a:gd name="connsiteX32" fmla="*/ 55488 w 177647"/>
                  <a:gd name="connsiteY32" fmla="*/ 222066 h 313035"/>
                  <a:gd name="connsiteX33" fmla="*/ 55980 w 177647"/>
                  <a:gd name="connsiteY33" fmla="*/ 222559 h 313035"/>
                  <a:gd name="connsiteX34" fmla="*/ 55331 w 177647"/>
                  <a:gd name="connsiteY34" fmla="*/ 221369 h 313035"/>
                  <a:gd name="connsiteX35" fmla="*/ 55517 w 177647"/>
                  <a:gd name="connsiteY35" fmla="*/ 221676 h 313035"/>
                  <a:gd name="connsiteX36" fmla="*/ 55042 w 177647"/>
                  <a:gd name="connsiteY36" fmla="*/ 219957 h 313035"/>
                  <a:gd name="connsiteX37" fmla="*/ 55072 w 177647"/>
                  <a:gd name="connsiteY37" fmla="*/ 218391 h 313035"/>
                  <a:gd name="connsiteX38" fmla="*/ 55159 w 177647"/>
                  <a:gd name="connsiteY38" fmla="*/ 216833 h 313035"/>
                  <a:gd name="connsiteX39" fmla="*/ 55115 w 177647"/>
                  <a:gd name="connsiteY39" fmla="*/ 217256 h 313035"/>
                  <a:gd name="connsiteX40" fmla="*/ 56083 w 177647"/>
                  <a:gd name="connsiteY40" fmla="*/ 213516 h 313035"/>
                  <a:gd name="connsiteX41" fmla="*/ 56531 w 177647"/>
                  <a:gd name="connsiteY41" fmla="*/ 212202 h 313035"/>
                  <a:gd name="connsiteX42" fmla="*/ 58356 w 177647"/>
                  <a:gd name="connsiteY42" fmla="*/ 208706 h 313035"/>
                  <a:gd name="connsiteX43" fmla="*/ 60640 w 177647"/>
                  <a:gd name="connsiteY43" fmla="*/ 205181 h 313035"/>
                  <a:gd name="connsiteX44" fmla="*/ 61005 w 177647"/>
                  <a:gd name="connsiteY44" fmla="*/ 204688 h 313035"/>
                  <a:gd name="connsiteX45" fmla="*/ 62494 w 177647"/>
                  <a:gd name="connsiteY45" fmla="*/ 202929 h 313035"/>
                  <a:gd name="connsiteX46" fmla="*/ 77755 w 177647"/>
                  <a:gd name="connsiteY46" fmla="*/ 190390 h 313035"/>
                  <a:gd name="connsiteX47" fmla="*/ 83124 w 177647"/>
                  <a:gd name="connsiteY47" fmla="*/ 187391 h 313035"/>
                  <a:gd name="connsiteX48" fmla="*/ 84270 w 177647"/>
                  <a:gd name="connsiteY48" fmla="*/ 186778 h 313035"/>
                  <a:gd name="connsiteX49" fmla="*/ 91130 w 177647"/>
                  <a:gd name="connsiteY49" fmla="*/ 184522 h 313035"/>
                  <a:gd name="connsiteX50" fmla="*/ 105654 w 177647"/>
                  <a:gd name="connsiteY50" fmla="*/ 182541 h 313035"/>
                  <a:gd name="connsiteX51" fmla="*/ 113975 w 177647"/>
                  <a:gd name="connsiteY51" fmla="*/ 182851 h 313035"/>
                  <a:gd name="connsiteX52" fmla="*/ 116748 w 177647"/>
                  <a:gd name="connsiteY52" fmla="*/ 183216 h 313035"/>
                  <a:gd name="connsiteX53" fmla="*/ 121766 w 177647"/>
                  <a:gd name="connsiteY53" fmla="*/ 184311 h 313035"/>
                  <a:gd name="connsiteX54" fmla="*/ 137093 w 177647"/>
                  <a:gd name="connsiteY54" fmla="*/ 191332 h 313035"/>
                  <a:gd name="connsiteX55" fmla="*/ 153974 w 177647"/>
                  <a:gd name="connsiteY55" fmla="*/ 218114 h 313035"/>
                  <a:gd name="connsiteX56" fmla="*/ 154737 w 177647"/>
                  <a:gd name="connsiteY56" fmla="*/ 251713 h 313035"/>
                  <a:gd name="connsiteX57" fmla="*/ 140705 w 177647"/>
                  <a:gd name="connsiteY57" fmla="*/ 281721 h 313035"/>
                  <a:gd name="connsiteX58" fmla="*/ 128276 w 177647"/>
                  <a:gd name="connsiteY58" fmla="*/ 292884 h 313035"/>
                  <a:gd name="connsiteX59" fmla="*/ 139019 w 177647"/>
                  <a:gd name="connsiteY59" fmla="*/ 311265 h 313035"/>
                  <a:gd name="connsiteX60" fmla="*/ 177446 w 177647"/>
                  <a:gd name="connsiteY60" fmla="*/ 230686 h 313035"/>
                  <a:gd name="connsiteX61" fmla="*/ 162167 w 177647"/>
                  <a:gd name="connsiteY61" fmla="*/ 186862 h 313035"/>
                  <a:gd name="connsiteX62" fmla="*/ 121295 w 177647"/>
                  <a:gd name="connsiteY62" fmla="*/ 162510 h 313035"/>
                  <a:gd name="connsiteX63" fmla="*/ 40803 w 177647"/>
                  <a:gd name="connsiteY63" fmla="*/ 196645 h 313035"/>
                  <a:gd name="connsiteX64" fmla="*/ 37614 w 177647"/>
                  <a:gd name="connsiteY64" fmla="*/ 233306 h 313035"/>
                  <a:gd name="connsiteX65" fmla="*/ 82912 w 177647"/>
                  <a:gd name="connsiteY65" fmla="*/ 250005 h 313035"/>
                  <a:gd name="connsiteX66" fmla="*/ 129659 w 177647"/>
                  <a:gd name="connsiteY66" fmla="*/ 221500 h 313035"/>
                  <a:gd name="connsiteX67" fmla="*/ 153576 w 177647"/>
                  <a:gd name="connsiteY67" fmla="*/ 166298 h 313035"/>
                  <a:gd name="connsiteX68" fmla="*/ 143212 w 177647"/>
                  <a:gd name="connsiteY68" fmla="*/ 111307 h 313035"/>
                  <a:gd name="connsiteX69" fmla="*/ 111654 w 177647"/>
                  <a:gd name="connsiteY69" fmla="*/ 80905 h 313035"/>
                  <a:gd name="connsiteX70" fmla="*/ 28775 w 177647"/>
                  <a:gd name="connsiteY70" fmla="*/ 80117 h 313035"/>
                  <a:gd name="connsiteX71" fmla="*/ 5723 w 177647"/>
                  <a:gd name="connsiteY71" fmla="*/ 127886 h 313035"/>
                  <a:gd name="connsiteX72" fmla="*/ 48478 w 177647"/>
                  <a:gd name="connsiteY72" fmla="*/ 158211 h 313035"/>
                  <a:gd name="connsiteX73" fmla="*/ 109785 w 177647"/>
                  <a:gd name="connsiteY73" fmla="*/ 77927 h 313035"/>
                  <a:gd name="connsiteX74" fmla="*/ 33968 w 177647"/>
                  <a:gd name="connsiteY74" fmla="*/ 359 h 313035"/>
                  <a:gd name="connsiteX75" fmla="*/ 7759 w 177647"/>
                  <a:gd name="connsiteY75" fmla="*/ 3398 h 313035"/>
                  <a:gd name="connsiteX76" fmla="*/ 325 w 177647"/>
                  <a:gd name="connsiteY76" fmla="*/ 16492 h 313035"/>
                  <a:gd name="connsiteX77" fmla="*/ 13419 w 177647"/>
                  <a:gd name="connsiteY77" fmla="*/ 23926 h 31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77647" h="313035">
                    <a:moveTo>
                      <a:pt x="13423" y="23947"/>
                    </a:moveTo>
                    <a:cubicBezTo>
                      <a:pt x="40573" y="14189"/>
                      <a:pt x="68892" y="33921"/>
                      <a:pt x="81664" y="58083"/>
                    </a:cubicBezTo>
                    <a:cubicBezTo>
                      <a:pt x="94236" y="81898"/>
                      <a:pt x="91305" y="115916"/>
                      <a:pt x="66702" y="131152"/>
                    </a:cubicBezTo>
                    <a:cubicBezTo>
                      <a:pt x="56247" y="137626"/>
                      <a:pt x="41606" y="139797"/>
                      <a:pt x="32486" y="131488"/>
                    </a:cubicBezTo>
                    <a:cubicBezTo>
                      <a:pt x="22976" y="122821"/>
                      <a:pt x="23557" y="112022"/>
                      <a:pt x="32957" y="103355"/>
                    </a:cubicBezTo>
                    <a:cubicBezTo>
                      <a:pt x="35158" y="101383"/>
                      <a:pt x="37555" y="99641"/>
                      <a:pt x="40113" y="98159"/>
                    </a:cubicBezTo>
                    <a:cubicBezTo>
                      <a:pt x="41602" y="97261"/>
                      <a:pt x="43124" y="96411"/>
                      <a:pt x="44679" y="95630"/>
                    </a:cubicBezTo>
                    <a:cubicBezTo>
                      <a:pt x="45248" y="95345"/>
                      <a:pt x="45824" y="95072"/>
                      <a:pt x="46401" y="94802"/>
                    </a:cubicBezTo>
                    <a:cubicBezTo>
                      <a:pt x="47978" y="94072"/>
                      <a:pt x="44106" y="95630"/>
                      <a:pt x="46967" y="94564"/>
                    </a:cubicBezTo>
                    <a:cubicBezTo>
                      <a:pt x="49266" y="93696"/>
                      <a:pt x="51616" y="92965"/>
                      <a:pt x="54002" y="92375"/>
                    </a:cubicBezTo>
                    <a:cubicBezTo>
                      <a:pt x="55134" y="92102"/>
                      <a:pt x="56276" y="91859"/>
                      <a:pt x="57425" y="91645"/>
                    </a:cubicBezTo>
                    <a:cubicBezTo>
                      <a:pt x="58090" y="91521"/>
                      <a:pt x="58754" y="91411"/>
                      <a:pt x="59418" y="91306"/>
                    </a:cubicBezTo>
                    <a:cubicBezTo>
                      <a:pt x="57228" y="91652"/>
                      <a:pt x="60476" y="91207"/>
                      <a:pt x="60640" y="91192"/>
                    </a:cubicBezTo>
                    <a:cubicBezTo>
                      <a:pt x="66049" y="90695"/>
                      <a:pt x="71493" y="90785"/>
                      <a:pt x="76880" y="91462"/>
                    </a:cubicBezTo>
                    <a:cubicBezTo>
                      <a:pt x="78682" y="91689"/>
                      <a:pt x="75442" y="91229"/>
                      <a:pt x="77245" y="91528"/>
                    </a:cubicBezTo>
                    <a:cubicBezTo>
                      <a:pt x="77953" y="91649"/>
                      <a:pt x="78664" y="91765"/>
                      <a:pt x="79369" y="91893"/>
                    </a:cubicBezTo>
                    <a:cubicBezTo>
                      <a:pt x="80609" y="92122"/>
                      <a:pt x="81846" y="92381"/>
                      <a:pt x="83076" y="92670"/>
                    </a:cubicBezTo>
                    <a:cubicBezTo>
                      <a:pt x="86083" y="93375"/>
                      <a:pt x="89046" y="94244"/>
                      <a:pt x="91959" y="95272"/>
                    </a:cubicBezTo>
                    <a:cubicBezTo>
                      <a:pt x="92787" y="95564"/>
                      <a:pt x="95290" y="96524"/>
                      <a:pt x="95276" y="96517"/>
                    </a:cubicBezTo>
                    <a:cubicBezTo>
                      <a:pt x="94389" y="96152"/>
                      <a:pt x="96035" y="96860"/>
                      <a:pt x="96006" y="96849"/>
                    </a:cubicBezTo>
                    <a:cubicBezTo>
                      <a:pt x="96670" y="97152"/>
                      <a:pt x="97334" y="97462"/>
                      <a:pt x="97991" y="97783"/>
                    </a:cubicBezTo>
                    <a:cubicBezTo>
                      <a:pt x="100786" y="99139"/>
                      <a:pt x="103497" y="100659"/>
                      <a:pt x="106114" y="102334"/>
                    </a:cubicBezTo>
                    <a:cubicBezTo>
                      <a:pt x="110595" y="105166"/>
                      <a:pt x="114653" y="108624"/>
                      <a:pt x="118157" y="112603"/>
                    </a:cubicBezTo>
                    <a:cubicBezTo>
                      <a:pt x="121601" y="116468"/>
                      <a:pt x="124455" y="120822"/>
                      <a:pt x="126630" y="125521"/>
                    </a:cubicBezTo>
                    <a:cubicBezTo>
                      <a:pt x="127061" y="126387"/>
                      <a:pt x="127426" y="127283"/>
                      <a:pt x="127725" y="128203"/>
                    </a:cubicBezTo>
                    <a:cubicBezTo>
                      <a:pt x="128375" y="129999"/>
                      <a:pt x="128947" y="131827"/>
                      <a:pt x="129473" y="133677"/>
                    </a:cubicBezTo>
                    <a:cubicBezTo>
                      <a:pt x="130637" y="137642"/>
                      <a:pt x="131509" y="141686"/>
                      <a:pt x="132082" y="145778"/>
                    </a:cubicBezTo>
                    <a:cubicBezTo>
                      <a:pt x="135877" y="176478"/>
                      <a:pt x="121860" y="206659"/>
                      <a:pt x="95954" y="223566"/>
                    </a:cubicBezTo>
                    <a:cubicBezTo>
                      <a:pt x="85678" y="229992"/>
                      <a:pt x="72931" y="231069"/>
                      <a:pt x="61724" y="226456"/>
                    </a:cubicBezTo>
                    <a:cubicBezTo>
                      <a:pt x="60195" y="225719"/>
                      <a:pt x="58725" y="224865"/>
                      <a:pt x="57323" y="223902"/>
                    </a:cubicBezTo>
                    <a:cubicBezTo>
                      <a:pt x="55645" y="222778"/>
                      <a:pt x="58111" y="224690"/>
                      <a:pt x="57145" y="223788"/>
                    </a:cubicBezTo>
                    <a:cubicBezTo>
                      <a:pt x="56893" y="223555"/>
                      <a:pt x="56634" y="223329"/>
                      <a:pt x="56393" y="223081"/>
                    </a:cubicBezTo>
                    <a:cubicBezTo>
                      <a:pt x="56075" y="222748"/>
                      <a:pt x="55791" y="222402"/>
                      <a:pt x="55488" y="222066"/>
                    </a:cubicBezTo>
                    <a:cubicBezTo>
                      <a:pt x="58261" y="225131"/>
                      <a:pt x="55809" y="222635"/>
                      <a:pt x="55980" y="222559"/>
                    </a:cubicBezTo>
                    <a:cubicBezTo>
                      <a:pt x="55740" y="222176"/>
                      <a:pt x="55524" y="221778"/>
                      <a:pt x="55331" y="221369"/>
                    </a:cubicBezTo>
                    <a:cubicBezTo>
                      <a:pt x="55926" y="222292"/>
                      <a:pt x="55794" y="223216"/>
                      <a:pt x="55517" y="221676"/>
                    </a:cubicBezTo>
                    <a:cubicBezTo>
                      <a:pt x="55448" y="221311"/>
                      <a:pt x="54849" y="218212"/>
                      <a:pt x="55042" y="219957"/>
                    </a:cubicBezTo>
                    <a:cubicBezTo>
                      <a:pt x="55221" y="221595"/>
                      <a:pt x="55083" y="218920"/>
                      <a:pt x="55072" y="218391"/>
                    </a:cubicBezTo>
                    <a:cubicBezTo>
                      <a:pt x="55061" y="217862"/>
                      <a:pt x="55145" y="217355"/>
                      <a:pt x="55159" y="216833"/>
                    </a:cubicBezTo>
                    <a:cubicBezTo>
                      <a:pt x="55159" y="217238"/>
                      <a:pt x="54623" y="219143"/>
                      <a:pt x="55115" y="217256"/>
                    </a:cubicBezTo>
                    <a:cubicBezTo>
                      <a:pt x="55444" y="216005"/>
                      <a:pt x="55681" y="214753"/>
                      <a:pt x="56083" y="213516"/>
                    </a:cubicBezTo>
                    <a:cubicBezTo>
                      <a:pt x="56287" y="212892"/>
                      <a:pt x="57374" y="210407"/>
                      <a:pt x="56531" y="212202"/>
                    </a:cubicBezTo>
                    <a:cubicBezTo>
                      <a:pt x="57090" y="211009"/>
                      <a:pt x="57699" y="209845"/>
                      <a:pt x="58356" y="208706"/>
                    </a:cubicBezTo>
                    <a:cubicBezTo>
                      <a:pt x="59060" y="207495"/>
                      <a:pt x="59816" y="206323"/>
                      <a:pt x="60640" y="205181"/>
                    </a:cubicBezTo>
                    <a:cubicBezTo>
                      <a:pt x="60724" y="205060"/>
                      <a:pt x="61826" y="203634"/>
                      <a:pt x="61005" y="204688"/>
                    </a:cubicBezTo>
                    <a:cubicBezTo>
                      <a:pt x="61483" y="204086"/>
                      <a:pt x="61987" y="203502"/>
                      <a:pt x="62494" y="202929"/>
                    </a:cubicBezTo>
                    <a:cubicBezTo>
                      <a:pt x="66899" y="197985"/>
                      <a:pt x="72048" y="193751"/>
                      <a:pt x="77755" y="190390"/>
                    </a:cubicBezTo>
                    <a:cubicBezTo>
                      <a:pt x="79511" y="189332"/>
                      <a:pt x="81295" y="188314"/>
                      <a:pt x="83124" y="187391"/>
                    </a:cubicBezTo>
                    <a:cubicBezTo>
                      <a:pt x="83740" y="187077"/>
                      <a:pt x="86605" y="185858"/>
                      <a:pt x="84270" y="186778"/>
                    </a:cubicBezTo>
                    <a:cubicBezTo>
                      <a:pt x="86510" y="185895"/>
                      <a:pt x="88802" y="185139"/>
                      <a:pt x="91130" y="184522"/>
                    </a:cubicBezTo>
                    <a:cubicBezTo>
                      <a:pt x="95841" y="183113"/>
                      <a:pt x="100739" y="182445"/>
                      <a:pt x="105654" y="182541"/>
                    </a:cubicBezTo>
                    <a:cubicBezTo>
                      <a:pt x="108431" y="182498"/>
                      <a:pt x="111208" y="182602"/>
                      <a:pt x="113975" y="182851"/>
                    </a:cubicBezTo>
                    <a:cubicBezTo>
                      <a:pt x="114909" y="182871"/>
                      <a:pt x="115839" y="182994"/>
                      <a:pt x="116748" y="183216"/>
                    </a:cubicBezTo>
                    <a:cubicBezTo>
                      <a:pt x="118430" y="183526"/>
                      <a:pt x="120105" y="183873"/>
                      <a:pt x="121766" y="184311"/>
                    </a:cubicBezTo>
                    <a:cubicBezTo>
                      <a:pt x="127302" y="185573"/>
                      <a:pt x="132520" y="187964"/>
                      <a:pt x="137093" y="191332"/>
                    </a:cubicBezTo>
                    <a:cubicBezTo>
                      <a:pt x="145522" y="198152"/>
                      <a:pt x="151456" y="207568"/>
                      <a:pt x="153974" y="218114"/>
                    </a:cubicBezTo>
                    <a:cubicBezTo>
                      <a:pt x="156828" y="229102"/>
                      <a:pt x="157091" y="240604"/>
                      <a:pt x="154737" y="251713"/>
                    </a:cubicBezTo>
                    <a:cubicBezTo>
                      <a:pt x="152540" y="262697"/>
                      <a:pt x="147727" y="272992"/>
                      <a:pt x="140705" y="281721"/>
                    </a:cubicBezTo>
                    <a:cubicBezTo>
                      <a:pt x="137147" y="286045"/>
                      <a:pt x="132954" y="289807"/>
                      <a:pt x="128276" y="292884"/>
                    </a:cubicBezTo>
                    <a:cubicBezTo>
                      <a:pt x="116847" y="300339"/>
                      <a:pt x="127502" y="318793"/>
                      <a:pt x="139019" y="311265"/>
                    </a:cubicBezTo>
                    <a:cubicBezTo>
                      <a:pt x="165389" y="294059"/>
                      <a:pt x="179526" y="261788"/>
                      <a:pt x="177446" y="230686"/>
                    </a:cubicBezTo>
                    <a:cubicBezTo>
                      <a:pt x="176698" y="214906"/>
                      <a:pt x="171388" y="199685"/>
                      <a:pt x="162167" y="186862"/>
                    </a:cubicBezTo>
                    <a:cubicBezTo>
                      <a:pt x="152215" y="173754"/>
                      <a:pt x="137560" y="165024"/>
                      <a:pt x="121295" y="162510"/>
                    </a:cubicBezTo>
                    <a:cubicBezTo>
                      <a:pt x="90605" y="157478"/>
                      <a:pt x="57798" y="169706"/>
                      <a:pt x="40803" y="196645"/>
                    </a:cubicBezTo>
                    <a:cubicBezTo>
                      <a:pt x="34077" y="207301"/>
                      <a:pt x="30742" y="221873"/>
                      <a:pt x="37614" y="233306"/>
                    </a:cubicBezTo>
                    <a:cubicBezTo>
                      <a:pt x="46335" y="247812"/>
                      <a:pt x="67399" y="251917"/>
                      <a:pt x="82912" y="250005"/>
                    </a:cubicBezTo>
                    <a:cubicBezTo>
                      <a:pt x="101994" y="247666"/>
                      <a:pt x="117704" y="236138"/>
                      <a:pt x="129659" y="221500"/>
                    </a:cubicBezTo>
                    <a:cubicBezTo>
                      <a:pt x="142935" y="205882"/>
                      <a:pt x="151259" y="186665"/>
                      <a:pt x="153576" y="166298"/>
                    </a:cubicBezTo>
                    <a:cubicBezTo>
                      <a:pt x="155660" y="147345"/>
                      <a:pt x="152051" y="128201"/>
                      <a:pt x="143212" y="111307"/>
                    </a:cubicBezTo>
                    <a:cubicBezTo>
                      <a:pt x="135779" y="98394"/>
                      <a:pt x="124835" y="87853"/>
                      <a:pt x="111654" y="80905"/>
                    </a:cubicBezTo>
                    <a:cubicBezTo>
                      <a:pt x="86430" y="67348"/>
                      <a:pt x="53798" y="64739"/>
                      <a:pt x="28775" y="80117"/>
                    </a:cubicBezTo>
                    <a:cubicBezTo>
                      <a:pt x="12405" y="90178"/>
                      <a:pt x="-419" y="107921"/>
                      <a:pt x="5723" y="127886"/>
                    </a:cubicBezTo>
                    <a:cubicBezTo>
                      <a:pt x="11700" y="146336"/>
                      <a:pt x="29089" y="158670"/>
                      <a:pt x="48478" y="158211"/>
                    </a:cubicBezTo>
                    <a:cubicBezTo>
                      <a:pt x="88984" y="157525"/>
                      <a:pt x="114504" y="115150"/>
                      <a:pt x="109785" y="77927"/>
                    </a:cubicBezTo>
                    <a:cubicBezTo>
                      <a:pt x="104877" y="39318"/>
                      <a:pt x="73293" y="4730"/>
                      <a:pt x="33968" y="359"/>
                    </a:cubicBezTo>
                    <a:cubicBezTo>
                      <a:pt x="25115" y="-623"/>
                      <a:pt x="16152" y="417"/>
                      <a:pt x="7759" y="3398"/>
                    </a:cubicBezTo>
                    <a:cubicBezTo>
                      <a:pt x="2187" y="5085"/>
                      <a:pt x="-1080" y="10844"/>
                      <a:pt x="325" y="16492"/>
                    </a:cubicBezTo>
                    <a:cubicBezTo>
                      <a:pt x="1931" y="22126"/>
                      <a:pt x="7759" y="25434"/>
                      <a:pt x="13419" y="23926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3804BA6D-A349-42E3-AA1F-224BA316606C}"/>
                  </a:ext>
                </a:extLst>
              </p:cNvPr>
              <p:cNvSpPr/>
              <p:nvPr/>
            </p:nvSpPr>
            <p:spPr>
              <a:xfrm>
                <a:off x="3515923" y="2620167"/>
                <a:ext cx="137106" cy="250891"/>
              </a:xfrm>
              <a:custGeom>
                <a:avLst/>
                <a:gdLst>
                  <a:gd name="connsiteX0" fmla="*/ 11463 w 137106"/>
                  <a:gd name="connsiteY0" fmla="*/ 250821 h 250891"/>
                  <a:gd name="connsiteX1" fmla="*/ 94302 w 137106"/>
                  <a:gd name="connsiteY1" fmla="*/ 213398 h 250891"/>
                  <a:gd name="connsiteX2" fmla="*/ 120463 w 137106"/>
                  <a:gd name="connsiteY2" fmla="*/ 166731 h 250891"/>
                  <a:gd name="connsiteX3" fmla="*/ 110931 w 137106"/>
                  <a:gd name="connsiteY3" fmla="*/ 99658 h 250891"/>
                  <a:gd name="connsiteX4" fmla="*/ 58999 w 137106"/>
                  <a:gd name="connsiteY4" fmla="*/ 70099 h 250891"/>
                  <a:gd name="connsiteX5" fmla="*/ 5606 w 137106"/>
                  <a:gd name="connsiteY5" fmla="*/ 97443 h 250891"/>
                  <a:gd name="connsiteX6" fmla="*/ 20619 w 137106"/>
                  <a:gd name="connsiteY6" fmla="*/ 140479 h 250891"/>
                  <a:gd name="connsiteX7" fmla="*/ 90685 w 137106"/>
                  <a:gd name="connsiteY7" fmla="*/ 138588 h 250891"/>
                  <a:gd name="connsiteX8" fmla="*/ 135148 w 137106"/>
                  <a:gd name="connsiteY8" fmla="*/ 72996 h 250891"/>
                  <a:gd name="connsiteX9" fmla="*/ 119091 w 137106"/>
                  <a:gd name="connsiteY9" fmla="*/ 2325 h 250891"/>
                  <a:gd name="connsiteX10" fmla="*/ 104129 w 137106"/>
                  <a:gd name="connsiteY10" fmla="*/ 4084 h 250891"/>
                  <a:gd name="connsiteX11" fmla="*/ 105888 w 137106"/>
                  <a:gd name="connsiteY11" fmla="*/ 19046 h 250891"/>
                  <a:gd name="connsiteX12" fmla="*/ 106746 w 137106"/>
                  <a:gd name="connsiteY12" fmla="*/ 20140 h 250891"/>
                  <a:gd name="connsiteX13" fmla="*/ 108041 w 137106"/>
                  <a:gd name="connsiteY13" fmla="*/ 21903 h 250891"/>
                  <a:gd name="connsiteX14" fmla="*/ 110066 w 137106"/>
                  <a:gd name="connsiteY14" fmla="*/ 25373 h 250891"/>
                  <a:gd name="connsiteX15" fmla="*/ 114011 w 137106"/>
                  <a:gd name="connsiteY15" fmla="*/ 37051 h 250891"/>
                  <a:gd name="connsiteX16" fmla="*/ 115124 w 137106"/>
                  <a:gd name="connsiteY16" fmla="*/ 63048 h 250891"/>
                  <a:gd name="connsiteX17" fmla="*/ 89868 w 137106"/>
                  <a:gd name="connsiteY17" fmla="*/ 112368 h 250891"/>
                  <a:gd name="connsiteX18" fmla="*/ 40811 w 137106"/>
                  <a:gd name="connsiteY18" fmla="*/ 126943 h 250891"/>
                  <a:gd name="connsiteX19" fmla="*/ 31093 w 137106"/>
                  <a:gd name="connsiteY19" fmla="*/ 121758 h 250891"/>
                  <a:gd name="connsiteX20" fmla="*/ 29509 w 137106"/>
                  <a:gd name="connsiteY20" fmla="*/ 120346 h 250891"/>
                  <a:gd name="connsiteX21" fmla="*/ 28801 w 137106"/>
                  <a:gd name="connsiteY21" fmla="*/ 119492 h 250891"/>
                  <a:gd name="connsiteX22" fmla="*/ 27684 w 137106"/>
                  <a:gd name="connsiteY22" fmla="*/ 118032 h 250891"/>
                  <a:gd name="connsiteX23" fmla="*/ 26841 w 137106"/>
                  <a:gd name="connsiteY23" fmla="*/ 116937 h 250891"/>
                  <a:gd name="connsiteX24" fmla="*/ 24513 w 137106"/>
                  <a:gd name="connsiteY24" fmla="*/ 111051 h 250891"/>
                  <a:gd name="connsiteX25" fmla="*/ 24615 w 137106"/>
                  <a:gd name="connsiteY25" fmla="*/ 111361 h 250891"/>
                  <a:gd name="connsiteX26" fmla="*/ 24491 w 137106"/>
                  <a:gd name="connsiteY26" fmla="*/ 108029 h 250891"/>
                  <a:gd name="connsiteX27" fmla="*/ 24911 w 137106"/>
                  <a:gd name="connsiteY27" fmla="*/ 106489 h 250891"/>
                  <a:gd name="connsiteX28" fmla="*/ 25433 w 137106"/>
                  <a:gd name="connsiteY28" fmla="*/ 105124 h 250891"/>
                  <a:gd name="connsiteX29" fmla="*/ 27166 w 137106"/>
                  <a:gd name="connsiteY29" fmla="*/ 102760 h 250891"/>
                  <a:gd name="connsiteX30" fmla="*/ 27819 w 137106"/>
                  <a:gd name="connsiteY30" fmla="*/ 101877 h 250891"/>
                  <a:gd name="connsiteX31" fmla="*/ 36545 w 137106"/>
                  <a:gd name="connsiteY31" fmla="*/ 95958 h 250891"/>
                  <a:gd name="connsiteX32" fmla="*/ 57382 w 137106"/>
                  <a:gd name="connsiteY32" fmla="*/ 91213 h 250891"/>
                  <a:gd name="connsiteX33" fmla="*/ 58546 w 137106"/>
                  <a:gd name="connsiteY33" fmla="*/ 91352 h 250891"/>
                  <a:gd name="connsiteX34" fmla="*/ 61312 w 137106"/>
                  <a:gd name="connsiteY34" fmla="*/ 91673 h 250891"/>
                  <a:gd name="connsiteX35" fmla="*/ 66819 w 137106"/>
                  <a:gd name="connsiteY35" fmla="*/ 92768 h 250891"/>
                  <a:gd name="connsiteX36" fmla="*/ 67476 w 137106"/>
                  <a:gd name="connsiteY36" fmla="*/ 92972 h 250891"/>
                  <a:gd name="connsiteX37" fmla="*/ 70716 w 137106"/>
                  <a:gd name="connsiteY37" fmla="*/ 94144 h 250891"/>
                  <a:gd name="connsiteX38" fmla="*/ 76555 w 137106"/>
                  <a:gd name="connsiteY38" fmla="*/ 96855 h 250891"/>
                  <a:gd name="connsiteX39" fmla="*/ 93761 w 137106"/>
                  <a:gd name="connsiteY39" fmla="*/ 112277 h 250891"/>
                  <a:gd name="connsiteX40" fmla="*/ 99403 w 137106"/>
                  <a:gd name="connsiteY40" fmla="*/ 163527 h 250891"/>
                  <a:gd name="connsiteX41" fmla="*/ 98370 w 137106"/>
                  <a:gd name="connsiteY41" fmla="*/ 167450 h 250891"/>
                  <a:gd name="connsiteX42" fmla="*/ 96524 w 137106"/>
                  <a:gd name="connsiteY42" fmla="*/ 172640 h 250891"/>
                  <a:gd name="connsiteX43" fmla="*/ 91937 w 137106"/>
                  <a:gd name="connsiteY43" fmla="*/ 182314 h 250891"/>
                  <a:gd name="connsiteX44" fmla="*/ 91207 w 137106"/>
                  <a:gd name="connsiteY44" fmla="*/ 183558 h 250891"/>
                  <a:gd name="connsiteX45" fmla="*/ 90076 w 137106"/>
                  <a:gd name="connsiteY45" fmla="*/ 185310 h 250891"/>
                  <a:gd name="connsiteX46" fmla="*/ 87080 w 137106"/>
                  <a:gd name="connsiteY46" fmla="*/ 189536 h 250891"/>
                  <a:gd name="connsiteX47" fmla="*/ 79734 w 137106"/>
                  <a:gd name="connsiteY47" fmla="*/ 198071 h 250891"/>
                  <a:gd name="connsiteX48" fmla="*/ 78296 w 137106"/>
                  <a:gd name="connsiteY48" fmla="*/ 199509 h 250891"/>
                  <a:gd name="connsiteX49" fmla="*/ 77022 w 137106"/>
                  <a:gd name="connsiteY49" fmla="*/ 200648 h 250891"/>
                  <a:gd name="connsiteX50" fmla="*/ 72786 w 137106"/>
                  <a:gd name="connsiteY50" fmla="*/ 204235 h 250891"/>
                  <a:gd name="connsiteX51" fmla="*/ 63016 w 137106"/>
                  <a:gd name="connsiteY51" fmla="*/ 211223 h 250891"/>
                  <a:gd name="connsiteX52" fmla="*/ 58356 w 137106"/>
                  <a:gd name="connsiteY52" fmla="*/ 214051 h 250891"/>
                  <a:gd name="connsiteX53" fmla="*/ 57853 w 137106"/>
                  <a:gd name="connsiteY53" fmla="*/ 214365 h 250891"/>
                  <a:gd name="connsiteX54" fmla="*/ 55254 w 137106"/>
                  <a:gd name="connsiteY54" fmla="*/ 215737 h 250891"/>
                  <a:gd name="connsiteX55" fmla="*/ 44756 w 137106"/>
                  <a:gd name="connsiteY55" fmla="*/ 220562 h 250891"/>
                  <a:gd name="connsiteX56" fmla="*/ 25385 w 137106"/>
                  <a:gd name="connsiteY56" fmla="*/ 226948 h 250891"/>
                  <a:gd name="connsiteX57" fmla="*/ 25184 w 137106"/>
                  <a:gd name="connsiteY57" fmla="*/ 227006 h 250891"/>
                  <a:gd name="connsiteX58" fmla="*/ 22750 w 137106"/>
                  <a:gd name="connsiteY58" fmla="*/ 227546 h 250891"/>
                  <a:gd name="connsiteX59" fmla="*/ 18006 w 137106"/>
                  <a:gd name="connsiteY59" fmla="*/ 228462 h 250891"/>
                  <a:gd name="connsiteX60" fmla="*/ 9193 w 137106"/>
                  <a:gd name="connsiteY60" fmla="*/ 229663 h 250891"/>
                  <a:gd name="connsiteX61" fmla="*/ 11416 w 137106"/>
                  <a:gd name="connsiteY61" fmla="*/ 250829 h 25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7106" h="250891">
                    <a:moveTo>
                      <a:pt x="11463" y="250821"/>
                    </a:moveTo>
                    <a:cubicBezTo>
                      <a:pt x="42471" y="247906"/>
                      <a:pt x="71618" y="234739"/>
                      <a:pt x="94302" y="213398"/>
                    </a:cubicBezTo>
                    <a:cubicBezTo>
                      <a:pt x="107337" y="200688"/>
                      <a:pt x="116420" y="184481"/>
                      <a:pt x="120463" y="166731"/>
                    </a:cubicBezTo>
                    <a:cubicBezTo>
                      <a:pt x="125499" y="144792"/>
                      <a:pt x="123496" y="118754"/>
                      <a:pt x="110931" y="99658"/>
                    </a:cubicBezTo>
                    <a:cubicBezTo>
                      <a:pt x="99042" y="82390"/>
                      <a:pt x="79916" y="71503"/>
                      <a:pt x="58999" y="70099"/>
                    </a:cubicBezTo>
                    <a:cubicBezTo>
                      <a:pt x="39271" y="69263"/>
                      <a:pt x="14069" y="78007"/>
                      <a:pt x="5606" y="97443"/>
                    </a:cubicBezTo>
                    <a:cubicBezTo>
                      <a:pt x="-1160" y="112989"/>
                      <a:pt x="7215" y="131436"/>
                      <a:pt x="20619" y="140479"/>
                    </a:cubicBezTo>
                    <a:cubicBezTo>
                      <a:pt x="41883" y="154824"/>
                      <a:pt x="69629" y="151514"/>
                      <a:pt x="90685" y="138588"/>
                    </a:cubicBezTo>
                    <a:cubicBezTo>
                      <a:pt x="113807" y="123678"/>
                      <a:pt x="129860" y="99996"/>
                      <a:pt x="135148" y="72996"/>
                    </a:cubicBezTo>
                    <a:cubicBezTo>
                      <a:pt x="139742" y="49356"/>
                      <a:pt x="136972" y="20027"/>
                      <a:pt x="119091" y="2325"/>
                    </a:cubicBezTo>
                    <a:cubicBezTo>
                      <a:pt x="115004" y="-1726"/>
                      <a:pt x="107413" y="-62"/>
                      <a:pt x="104129" y="4084"/>
                    </a:cubicBezTo>
                    <a:cubicBezTo>
                      <a:pt x="100626" y="8740"/>
                      <a:pt x="101399" y="15329"/>
                      <a:pt x="105888" y="19046"/>
                    </a:cubicBezTo>
                    <a:cubicBezTo>
                      <a:pt x="104293" y="17465"/>
                      <a:pt x="106643" y="19998"/>
                      <a:pt x="106746" y="20140"/>
                    </a:cubicBezTo>
                    <a:cubicBezTo>
                      <a:pt x="107198" y="20713"/>
                      <a:pt x="107629" y="21305"/>
                      <a:pt x="108041" y="21903"/>
                    </a:cubicBezTo>
                    <a:cubicBezTo>
                      <a:pt x="108840" y="22983"/>
                      <a:pt x="109519" y="24147"/>
                      <a:pt x="110066" y="25373"/>
                    </a:cubicBezTo>
                    <a:cubicBezTo>
                      <a:pt x="111804" y="29111"/>
                      <a:pt x="113125" y="33027"/>
                      <a:pt x="114011" y="37051"/>
                    </a:cubicBezTo>
                    <a:cubicBezTo>
                      <a:pt x="115752" y="45604"/>
                      <a:pt x="116128" y="54378"/>
                      <a:pt x="115124" y="63048"/>
                    </a:cubicBezTo>
                    <a:cubicBezTo>
                      <a:pt x="112843" y="81970"/>
                      <a:pt x="103888" y="99458"/>
                      <a:pt x="89868" y="112368"/>
                    </a:cubicBezTo>
                    <a:cubicBezTo>
                      <a:pt x="76635" y="124411"/>
                      <a:pt x="58557" y="132563"/>
                      <a:pt x="40811" y="126943"/>
                    </a:cubicBezTo>
                    <a:cubicBezTo>
                      <a:pt x="37231" y="125945"/>
                      <a:pt x="33914" y="124175"/>
                      <a:pt x="31093" y="121758"/>
                    </a:cubicBezTo>
                    <a:cubicBezTo>
                      <a:pt x="30553" y="121305"/>
                      <a:pt x="30020" y="120835"/>
                      <a:pt x="29509" y="120346"/>
                    </a:cubicBezTo>
                    <a:cubicBezTo>
                      <a:pt x="31151" y="121911"/>
                      <a:pt x="28983" y="119718"/>
                      <a:pt x="28801" y="119492"/>
                    </a:cubicBezTo>
                    <a:cubicBezTo>
                      <a:pt x="28414" y="119005"/>
                      <a:pt x="28042" y="118518"/>
                      <a:pt x="27684" y="118032"/>
                    </a:cubicBezTo>
                    <a:cubicBezTo>
                      <a:pt x="27319" y="117521"/>
                      <a:pt x="25473" y="114237"/>
                      <a:pt x="26841" y="116937"/>
                    </a:cubicBezTo>
                    <a:cubicBezTo>
                      <a:pt x="25918" y="115113"/>
                      <a:pt x="25517" y="112773"/>
                      <a:pt x="24513" y="111051"/>
                    </a:cubicBezTo>
                    <a:cubicBezTo>
                      <a:pt x="24571" y="111149"/>
                      <a:pt x="24816" y="113543"/>
                      <a:pt x="24615" y="111361"/>
                    </a:cubicBezTo>
                    <a:cubicBezTo>
                      <a:pt x="24425" y="110261"/>
                      <a:pt x="24385" y="109141"/>
                      <a:pt x="24491" y="108029"/>
                    </a:cubicBezTo>
                    <a:cubicBezTo>
                      <a:pt x="25006" y="104508"/>
                      <a:pt x="24305" y="108376"/>
                      <a:pt x="24911" y="106489"/>
                    </a:cubicBezTo>
                    <a:cubicBezTo>
                      <a:pt x="24995" y="106234"/>
                      <a:pt x="26075" y="103990"/>
                      <a:pt x="25433" y="105124"/>
                    </a:cubicBezTo>
                    <a:cubicBezTo>
                      <a:pt x="25962" y="104302"/>
                      <a:pt x="26542" y="103512"/>
                      <a:pt x="27166" y="102760"/>
                    </a:cubicBezTo>
                    <a:cubicBezTo>
                      <a:pt x="27410" y="102428"/>
                      <a:pt x="29082" y="100650"/>
                      <a:pt x="27819" y="101877"/>
                    </a:cubicBezTo>
                    <a:cubicBezTo>
                      <a:pt x="30428" y="99493"/>
                      <a:pt x="33366" y="97500"/>
                      <a:pt x="36545" y="95958"/>
                    </a:cubicBezTo>
                    <a:cubicBezTo>
                      <a:pt x="42935" y="92522"/>
                      <a:pt x="50135" y="90883"/>
                      <a:pt x="57382" y="91213"/>
                    </a:cubicBezTo>
                    <a:cubicBezTo>
                      <a:pt x="55878" y="91159"/>
                      <a:pt x="58207" y="91312"/>
                      <a:pt x="58546" y="91352"/>
                    </a:cubicBezTo>
                    <a:cubicBezTo>
                      <a:pt x="59469" y="91458"/>
                      <a:pt x="60393" y="91538"/>
                      <a:pt x="61312" y="91673"/>
                    </a:cubicBezTo>
                    <a:cubicBezTo>
                      <a:pt x="63166" y="91932"/>
                      <a:pt x="65005" y="92298"/>
                      <a:pt x="66819" y="92768"/>
                    </a:cubicBezTo>
                    <a:cubicBezTo>
                      <a:pt x="65564" y="92436"/>
                      <a:pt x="67366" y="92940"/>
                      <a:pt x="67476" y="92972"/>
                    </a:cubicBezTo>
                    <a:cubicBezTo>
                      <a:pt x="68571" y="93337"/>
                      <a:pt x="69665" y="93702"/>
                      <a:pt x="70716" y="94144"/>
                    </a:cubicBezTo>
                    <a:cubicBezTo>
                      <a:pt x="72709" y="94948"/>
                      <a:pt x="74658" y="95853"/>
                      <a:pt x="76555" y="96855"/>
                    </a:cubicBezTo>
                    <a:cubicBezTo>
                      <a:pt x="83416" y="100582"/>
                      <a:pt x="89309" y="105863"/>
                      <a:pt x="93761" y="112277"/>
                    </a:cubicBezTo>
                    <a:cubicBezTo>
                      <a:pt x="103334" y="126874"/>
                      <a:pt x="103118" y="147350"/>
                      <a:pt x="99403" y="163527"/>
                    </a:cubicBezTo>
                    <a:cubicBezTo>
                      <a:pt x="98954" y="165487"/>
                      <a:pt x="98673" y="166447"/>
                      <a:pt x="98370" y="167450"/>
                    </a:cubicBezTo>
                    <a:cubicBezTo>
                      <a:pt x="97812" y="169202"/>
                      <a:pt x="97196" y="170932"/>
                      <a:pt x="96524" y="172640"/>
                    </a:cubicBezTo>
                    <a:cubicBezTo>
                      <a:pt x="95203" y="175960"/>
                      <a:pt x="93674" y="179190"/>
                      <a:pt x="91937" y="182314"/>
                    </a:cubicBezTo>
                    <a:cubicBezTo>
                      <a:pt x="90277" y="185313"/>
                      <a:pt x="93032" y="180672"/>
                      <a:pt x="91207" y="183558"/>
                    </a:cubicBezTo>
                    <a:cubicBezTo>
                      <a:pt x="90835" y="184146"/>
                      <a:pt x="90459" y="184730"/>
                      <a:pt x="90076" y="185310"/>
                    </a:cubicBezTo>
                    <a:cubicBezTo>
                      <a:pt x="89120" y="186748"/>
                      <a:pt x="88120" y="188156"/>
                      <a:pt x="87080" y="189536"/>
                    </a:cubicBezTo>
                    <a:cubicBezTo>
                      <a:pt x="84814" y="192532"/>
                      <a:pt x="82357" y="195382"/>
                      <a:pt x="79734" y="198071"/>
                    </a:cubicBezTo>
                    <a:cubicBezTo>
                      <a:pt x="79259" y="198557"/>
                      <a:pt x="78781" y="199038"/>
                      <a:pt x="78296" y="199509"/>
                    </a:cubicBezTo>
                    <a:cubicBezTo>
                      <a:pt x="79887" y="197955"/>
                      <a:pt x="77347" y="200359"/>
                      <a:pt x="77022" y="200648"/>
                    </a:cubicBezTo>
                    <a:cubicBezTo>
                      <a:pt x="75643" y="201881"/>
                      <a:pt x="74231" y="203078"/>
                      <a:pt x="72786" y="204235"/>
                    </a:cubicBezTo>
                    <a:cubicBezTo>
                      <a:pt x="69658" y="206738"/>
                      <a:pt x="66396" y="209074"/>
                      <a:pt x="63016" y="211223"/>
                    </a:cubicBezTo>
                    <a:cubicBezTo>
                      <a:pt x="61484" y="212205"/>
                      <a:pt x="59918" y="213121"/>
                      <a:pt x="58356" y="214051"/>
                    </a:cubicBezTo>
                    <a:cubicBezTo>
                      <a:pt x="57900" y="214325"/>
                      <a:pt x="55984" y="215391"/>
                      <a:pt x="57853" y="214365"/>
                    </a:cubicBezTo>
                    <a:cubicBezTo>
                      <a:pt x="56995" y="214836"/>
                      <a:pt x="56127" y="215289"/>
                      <a:pt x="55254" y="215737"/>
                    </a:cubicBezTo>
                    <a:cubicBezTo>
                      <a:pt x="51824" y="217493"/>
                      <a:pt x="48324" y="219102"/>
                      <a:pt x="44756" y="220562"/>
                    </a:cubicBezTo>
                    <a:cubicBezTo>
                      <a:pt x="38446" y="223113"/>
                      <a:pt x="31976" y="225247"/>
                      <a:pt x="25385" y="226948"/>
                    </a:cubicBezTo>
                    <a:cubicBezTo>
                      <a:pt x="24809" y="227101"/>
                      <a:pt x="22871" y="227528"/>
                      <a:pt x="25184" y="227006"/>
                    </a:cubicBezTo>
                    <a:cubicBezTo>
                      <a:pt x="24374" y="227189"/>
                      <a:pt x="23564" y="227371"/>
                      <a:pt x="22750" y="227546"/>
                    </a:cubicBezTo>
                    <a:cubicBezTo>
                      <a:pt x="21181" y="227882"/>
                      <a:pt x="19601" y="228185"/>
                      <a:pt x="18006" y="228462"/>
                    </a:cubicBezTo>
                    <a:cubicBezTo>
                      <a:pt x="15087" y="228973"/>
                      <a:pt x="12149" y="229375"/>
                      <a:pt x="9193" y="229663"/>
                    </a:cubicBezTo>
                    <a:cubicBezTo>
                      <a:pt x="-4469" y="231017"/>
                      <a:pt x="-2218" y="252186"/>
                      <a:pt x="11416" y="250829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6DB772C2-202F-4C32-A5BB-A39B157C2082}"/>
                  </a:ext>
                </a:extLst>
              </p:cNvPr>
              <p:cNvSpPr/>
              <p:nvPr/>
            </p:nvSpPr>
            <p:spPr>
              <a:xfrm rot="-1964402">
                <a:off x="2636535" y="2385587"/>
                <a:ext cx="40141" cy="95070"/>
              </a:xfrm>
              <a:custGeom>
                <a:avLst/>
                <a:gdLst>
                  <a:gd name="connsiteX0" fmla="*/ 0 w 40141"/>
                  <a:gd name="connsiteY0" fmla="*/ 0 h 95070"/>
                  <a:gd name="connsiteX1" fmla="*/ 40142 w 40141"/>
                  <a:gd name="connsiteY1" fmla="*/ 0 h 95070"/>
                  <a:gd name="connsiteX2" fmla="*/ 40142 w 40141"/>
                  <a:gd name="connsiteY2" fmla="*/ 95071 h 95070"/>
                  <a:gd name="connsiteX3" fmla="*/ 0 w 40141"/>
                  <a:gd name="connsiteY3" fmla="*/ 95071 h 9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41" h="95070">
                    <a:moveTo>
                      <a:pt x="0" y="0"/>
                    </a:moveTo>
                    <a:lnTo>
                      <a:pt x="40142" y="0"/>
                    </a:lnTo>
                    <a:lnTo>
                      <a:pt x="40142" y="95071"/>
                    </a:lnTo>
                    <a:lnTo>
                      <a:pt x="0" y="95071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4835F525-DFC9-4552-A065-628B8CED827D}"/>
                  </a:ext>
                </a:extLst>
              </p:cNvPr>
              <p:cNvSpPr/>
              <p:nvPr/>
            </p:nvSpPr>
            <p:spPr>
              <a:xfrm rot="-3388919">
                <a:off x="3250026" y="3116391"/>
                <a:ext cx="105160" cy="40141"/>
              </a:xfrm>
              <a:custGeom>
                <a:avLst/>
                <a:gdLst>
                  <a:gd name="connsiteX0" fmla="*/ 0 w 105160"/>
                  <a:gd name="connsiteY0" fmla="*/ 0 h 40141"/>
                  <a:gd name="connsiteX1" fmla="*/ 105161 w 105160"/>
                  <a:gd name="connsiteY1" fmla="*/ 0 h 40141"/>
                  <a:gd name="connsiteX2" fmla="*/ 105161 w 105160"/>
                  <a:gd name="connsiteY2" fmla="*/ 40142 h 40141"/>
                  <a:gd name="connsiteX3" fmla="*/ 0 w 105160"/>
                  <a:gd name="connsiteY3" fmla="*/ 40142 h 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160" h="40141">
                    <a:moveTo>
                      <a:pt x="0" y="0"/>
                    </a:moveTo>
                    <a:lnTo>
                      <a:pt x="105161" y="0"/>
                    </a:lnTo>
                    <a:lnTo>
                      <a:pt x="105161" y="40142"/>
                    </a:lnTo>
                    <a:lnTo>
                      <a:pt x="0" y="40142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32D17F9F-89AA-4F5C-AB9D-40377252FDA8}"/>
                  </a:ext>
                </a:extLst>
              </p:cNvPr>
              <p:cNvSpPr/>
              <p:nvPr/>
            </p:nvSpPr>
            <p:spPr>
              <a:xfrm rot="-3410761">
                <a:off x="1379866" y="2669069"/>
                <a:ext cx="93052" cy="40141"/>
              </a:xfrm>
              <a:custGeom>
                <a:avLst/>
                <a:gdLst>
                  <a:gd name="connsiteX0" fmla="*/ 0 w 93052"/>
                  <a:gd name="connsiteY0" fmla="*/ 0 h 40141"/>
                  <a:gd name="connsiteX1" fmla="*/ 93053 w 93052"/>
                  <a:gd name="connsiteY1" fmla="*/ 0 h 40141"/>
                  <a:gd name="connsiteX2" fmla="*/ 93053 w 93052"/>
                  <a:gd name="connsiteY2" fmla="*/ 40142 h 40141"/>
                  <a:gd name="connsiteX3" fmla="*/ 0 w 93052"/>
                  <a:gd name="connsiteY3" fmla="*/ 40142 h 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52" h="40141">
                    <a:moveTo>
                      <a:pt x="0" y="0"/>
                    </a:moveTo>
                    <a:lnTo>
                      <a:pt x="93053" y="0"/>
                    </a:lnTo>
                    <a:lnTo>
                      <a:pt x="93053" y="40142"/>
                    </a:lnTo>
                    <a:lnTo>
                      <a:pt x="0" y="40142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8B9058D9-360F-47BA-B802-8DFD65C848D9}"/>
                  </a:ext>
                </a:extLst>
              </p:cNvPr>
              <p:cNvSpPr/>
              <p:nvPr/>
            </p:nvSpPr>
            <p:spPr>
              <a:xfrm rot="-832020">
                <a:off x="4599117" y="3443397"/>
                <a:ext cx="40141" cy="103938"/>
              </a:xfrm>
              <a:custGeom>
                <a:avLst/>
                <a:gdLst>
                  <a:gd name="connsiteX0" fmla="*/ 0 w 40141"/>
                  <a:gd name="connsiteY0" fmla="*/ 0 h 103938"/>
                  <a:gd name="connsiteX1" fmla="*/ 40142 w 40141"/>
                  <a:gd name="connsiteY1" fmla="*/ 0 h 103938"/>
                  <a:gd name="connsiteX2" fmla="*/ 40142 w 40141"/>
                  <a:gd name="connsiteY2" fmla="*/ 103938 h 103938"/>
                  <a:gd name="connsiteX3" fmla="*/ 0 w 40141"/>
                  <a:gd name="connsiteY3" fmla="*/ 103938 h 10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41" h="103938">
                    <a:moveTo>
                      <a:pt x="0" y="0"/>
                    </a:moveTo>
                    <a:lnTo>
                      <a:pt x="40142" y="0"/>
                    </a:lnTo>
                    <a:lnTo>
                      <a:pt x="40142" y="103938"/>
                    </a:lnTo>
                    <a:lnTo>
                      <a:pt x="0" y="103938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9B0E827A-30C3-48F6-BEE2-5F647222DBD7}"/>
                  </a:ext>
                </a:extLst>
              </p:cNvPr>
              <p:cNvSpPr/>
              <p:nvPr/>
            </p:nvSpPr>
            <p:spPr>
              <a:xfrm rot="-2074682">
                <a:off x="4700607" y="2640673"/>
                <a:ext cx="40138" cy="107912"/>
              </a:xfrm>
              <a:custGeom>
                <a:avLst/>
                <a:gdLst>
                  <a:gd name="connsiteX0" fmla="*/ 0 w 40138"/>
                  <a:gd name="connsiteY0" fmla="*/ 0 h 107912"/>
                  <a:gd name="connsiteX1" fmla="*/ 40138 w 40138"/>
                  <a:gd name="connsiteY1" fmla="*/ 0 h 107912"/>
                  <a:gd name="connsiteX2" fmla="*/ 40138 w 40138"/>
                  <a:gd name="connsiteY2" fmla="*/ 107912 h 107912"/>
                  <a:gd name="connsiteX3" fmla="*/ 0 w 40138"/>
                  <a:gd name="connsiteY3" fmla="*/ 107912 h 10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38" h="107912">
                    <a:moveTo>
                      <a:pt x="0" y="0"/>
                    </a:moveTo>
                    <a:lnTo>
                      <a:pt x="40138" y="0"/>
                    </a:lnTo>
                    <a:lnTo>
                      <a:pt x="40138" y="107912"/>
                    </a:lnTo>
                    <a:lnTo>
                      <a:pt x="0" y="107912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BC65AD0-5187-4949-A124-F07C9FD4A7DD}"/>
                  </a:ext>
                </a:extLst>
              </p:cNvPr>
              <p:cNvSpPr/>
              <p:nvPr/>
            </p:nvSpPr>
            <p:spPr>
              <a:xfrm rot="-2988899">
                <a:off x="1688685" y="3075907"/>
                <a:ext cx="116305" cy="40141"/>
              </a:xfrm>
              <a:custGeom>
                <a:avLst/>
                <a:gdLst>
                  <a:gd name="connsiteX0" fmla="*/ 0 w 116305"/>
                  <a:gd name="connsiteY0" fmla="*/ 0 h 40141"/>
                  <a:gd name="connsiteX1" fmla="*/ 116306 w 116305"/>
                  <a:gd name="connsiteY1" fmla="*/ 0 h 40141"/>
                  <a:gd name="connsiteX2" fmla="*/ 116306 w 116305"/>
                  <a:gd name="connsiteY2" fmla="*/ 40142 h 40141"/>
                  <a:gd name="connsiteX3" fmla="*/ 0 w 116305"/>
                  <a:gd name="connsiteY3" fmla="*/ 40142 h 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05" h="40141">
                    <a:moveTo>
                      <a:pt x="0" y="0"/>
                    </a:moveTo>
                    <a:lnTo>
                      <a:pt x="116306" y="0"/>
                    </a:lnTo>
                    <a:lnTo>
                      <a:pt x="116306" y="40142"/>
                    </a:lnTo>
                    <a:lnTo>
                      <a:pt x="0" y="40142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720EA8F-7D75-47A9-88C4-C4C1D4621C0D}"/>
                  </a:ext>
                </a:extLst>
              </p:cNvPr>
              <p:cNvSpPr/>
              <p:nvPr/>
            </p:nvSpPr>
            <p:spPr>
              <a:xfrm rot="-2745120">
                <a:off x="2311295" y="3712435"/>
                <a:ext cx="103938" cy="40141"/>
              </a:xfrm>
              <a:custGeom>
                <a:avLst/>
                <a:gdLst>
                  <a:gd name="connsiteX0" fmla="*/ 0 w 103938"/>
                  <a:gd name="connsiteY0" fmla="*/ 0 h 40141"/>
                  <a:gd name="connsiteX1" fmla="*/ 103938 w 103938"/>
                  <a:gd name="connsiteY1" fmla="*/ 0 h 40141"/>
                  <a:gd name="connsiteX2" fmla="*/ 103938 w 103938"/>
                  <a:gd name="connsiteY2" fmla="*/ 40142 h 40141"/>
                  <a:gd name="connsiteX3" fmla="*/ 0 w 103938"/>
                  <a:gd name="connsiteY3" fmla="*/ 40142 h 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38" h="40141">
                    <a:moveTo>
                      <a:pt x="0" y="0"/>
                    </a:moveTo>
                    <a:lnTo>
                      <a:pt x="103938" y="0"/>
                    </a:lnTo>
                    <a:lnTo>
                      <a:pt x="103938" y="40142"/>
                    </a:lnTo>
                    <a:lnTo>
                      <a:pt x="0" y="40142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0C914E42-4B42-4F8E-A5E1-2A61A1929983}"/>
                  </a:ext>
                </a:extLst>
              </p:cNvPr>
              <p:cNvSpPr/>
              <p:nvPr/>
            </p:nvSpPr>
            <p:spPr>
              <a:xfrm rot="-1964402">
                <a:off x="3936592" y="3589595"/>
                <a:ext cx="40141" cy="95070"/>
              </a:xfrm>
              <a:custGeom>
                <a:avLst/>
                <a:gdLst>
                  <a:gd name="connsiteX0" fmla="*/ 0 w 40141"/>
                  <a:gd name="connsiteY0" fmla="*/ 0 h 95070"/>
                  <a:gd name="connsiteX1" fmla="*/ 40142 w 40141"/>
                  <a:gd name="connsiteY1" fmla="*/ 0 h 95070"/>
                  <a:gd name="connsiteX2" fmla="*/ 40142 w 40141"/>
                  <a:gd name="connsiteY2" fmla="*/ 95071 h 95070"/>
                  <a:gd name="connsiteX3" fmla="*/ 0 w 40141"/>
                  <a:gd name="connsiteY3" fmla="*/ 95071 h 9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41" h="95070">
                    <a:moveTo>
                      <a:pt x="0" y="0"/>
                    </a:moveTo>
                    <a:lnTo>
                      <a:pt x="40142" y="0"/>
                    </a:lnTo>
                    <a:lnTo>
                      <a:pt x="40142" y="95071"/>
                    </a:lnTo>
                    <a:lnTo>
                      <a:pt x="0" y="95071"/>
                    </a:ln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5" name="图形 9">
              <a:extLst>
                <a:ext uri="{FF2B5EF4-FFF2-40B4-BE49-F238E27FC236}">
                  <a16:creationId xmlns:a16="http://schemas.microsoft.com/office/drawing/2014/main" id="{18289581-812A-42A2-9473-F887EE2597EA}"/>
                </a:ext>
              </a:extLst>
            </p:cNvPr>
            <p:cNvGrpSpPr/>
            <p:nvPr/>
          </p:nvGrpSpPr>
          <p:grpSpPr>
            <a:xfrm>
              <a:off x="1815572" y="3046278"/>
              <a:ext cx="2296660" cy="2235302"/>
              <a:chOff x="1815572" y="3046278"/>
              <a:chExt cx="2296660" cy="2235302"/>
            </a:xfrm>
          </p:grpSpPr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62B704FC-7EA7-4969-BB13-1D6D4BF8CEEB}"/>
                  </a:ext>
                </a:extLst>
              </p:cNvPr>
              <p:cNvSpPr/>
              <p:nvPr/>
            </p:nvSpPr>
            <p:spPr>
              <a:xfrm>
                <a:off x="2559914" y="4255374"/>
                <a:ext cx="802866" cy="744516"/>
              </a:xfrm>
              <a:custGeom>
                <a:avLst/>
                <a:gdLst>
                  <a:gd name="connsiteX0" fmla="*/ 761815 w 802866"/>
                  <a:gd name="connsiteY0" fmla="*/ 687891 h 744516"/>
                  <a:gd name="connsiteX1" fmla="*/ 474657 w 802866"/>
                  <a:gd name="connsiteY1" fmla="*/ 20955 h 744516"/>
                  <a:gd name="connsiteX2" fmla="*/ 458659 w 802866"/>
                  <a:gd name="connsiteY2" fmla="*/ 183 h 744516"/>
                  <a:gd name="connsiteX3" fmla="*/ 401431 w 802866"/>
                  <a:gd name="connsiteY3" fmla="*/ 19159 h 744516"/>
                  <a:gd name="connsiteX4" fmla="*/ 344203 w 802866"/>
                  <a:gd name="connsiteY4" fmla="*/ 183 h 744516"/>
                  <a:gd name="connsiteX5" fmla="*/ 328205 w 802866"/>
                  <a:gd name="connsiteY5" fmla="*/ 20955 h 744516"/>
                  <a:gd name="connsiteX6" fmla="*/ 41048 w 802866"/>
                  <a:gd name="connsiteY6" fmla="*/ 687891 h 744516"/>
                  <a:gd name="connsiteX7" fmla="*/ 3300 w 802866"/>
                  <a:gd name="connsiteY7" fmla="*/ 744517 h 744516"/>
                  <a:gd name="connsiteX8" fmla="*/ 799570 w 802866"/>
                  <a:gd name="connsiteY8" fmla="*/ 744517 h 744516"/>
                  <a:gd name="connsiteX9" fmla="*/ 761815 w 802866"/>
                  <a:gd name="connsiteY9" fmla="*/ 687891 h 7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2866" h="744516">
                    <a:moveTo>
                      <a:pt x="761815" y="687891"/>
                    </a:moveTo>
                    <a:cubicBezTo>
                      <a:pt x="487754" y="564874"/>
                      <a:pt x="461819" y="68147"/>
                      <a:pt x="474657" y="20955"/>
                    </a:cubicBezTo>
                    <a:cubicBezTo>
                      <a:pt x="479401" y="3500"/>
                      <a:pt x="471052" y="-1025"/>
                      <a:pt x="458659" y="183"/>
                    </a:cubicBezTo>
                    <a:cubicBezTo>
                      <a:pt x="442117" y="-1740"/>
                      <a:pt x="411426" y="13802"/>
                      <a:pt x="401431" y="19159"/>
                    </a:cubicBezTo>
                    <a:cubicBezTo>
                      <a:pt x="391436" y="13795"/>
                      <a:pt x="360745" y="-1747"/>
                      <a:pt x="344203" y="183"/>
                    </a:cubicBezTo>
                    <a:cubicBezTo>
                      <a:pt x="331796" y="-1025"/>
                      <a:pt x="323461" y="3500"/>
                      <a:pt x="328205" y="20955"/>
                    </a:cubicBezTo>
                    <a:cubicBezTo>
                      <a:pt x="341043" y="68147"/>
                      <a:pt x="315093" y="564874"/>
                      <a:pt x="41048" y="687891"/>
                    </a:cubicBezTo>
                    <a:cubicBezTo>
                      <a:pt x="-16534" y="713739"/>
                      <a:pt x="3300" y="744517"/>
                      <a:pt x="3300" y="744517"/>
                    </a:cubicBezTo>
                    <a:lnTo>
                      <a:pt x="799570" y="744517"/>
                    </a:lnTo>
                    <a:cubicBezTo>
                      <a:pt x="799570" y="744517"/>
                      <a:pt x="819396" y="713739"/>
                      <a:pt x="761815" y="687891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17A805AF-0D3E-4E02-9297-96A201932398}"/>
                  </a:ext>
                </a:extLst>
              </p:cNvPr>
              <p:cNvSpPr/>
              <p:nvPr/>
            </p:nvSpPr>
            <p:spPr>
              <a:xfrm>
                <a:off x="3011208" y="4255396"/>
                <a:ext cx="351560" cy="744519"/>
              </a:xfrm>
              <a:custGeom>
                <a:avLst/>
                <a:gdLst>
                  <a:gd name="connsiteX0" fmla="*/ 348249 w 351560"/>
                  <a:gd name="connsiteY0" fmla="*/ 744519 h 744519"/>
                  <a:gd name="connsiteX1" fmla="*/ 297160 w 351560"/>
                  <a:gd name="connsiteY1" fmla="*/ 744519 h 744519"/>
                  <a:gd name="connsiteX2" fmla="*/ 259426 w 351560"/>
                  <a:gd name="connsiteY2" fmla="*/ 687883 h 744519"/>
                  <a:gd name="connsiteX3" fmla="*/ 8758 w 351560"/>
                  <a:gd name="connsiteY3" fmla="*/ 20947 h 744519"/>
                  <a:gd name="connsiteX4" fmla="*/ 0 w 351560"/>
                  <a:gd name="connsiteY4" fmla="*/ 255 h 744519"/>
                  <a:gd name="connsiteX5" fmla="*/ 7335 w 351560"/>
                  <a:gd name="connsiteY5" fmla="*/ 182 h 744519"/>
                  <a:gd name="connsiteX6" fmla="*/ 23355 w 351560"/>
                  <a:gd name="connsiteY6" fmla="*/ 20947 h 744519"/>
                  <a:gd name="connsiteX7" fmla="*/ 310516 w 351560"/>
                  <a:gd name="connsiteY7" fmla="*/ 687883 h 744519"/>
                  <a:gd name="connsiteX8" fmla="*/ 348249 w 351560"/>
                  <a:gd name="connsiteY8" fmla="*/ 744519 h 74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560" h="744519">
                    <a:moveTo>
                      <a:pt x="348249" y="744519"/>
                    </a:moveTo>
                    <a:lnTo>
                      <a:pt x="297160" y="744519"/>
                    </a:lnTo>
                    <a:cubicBezTo>
                      <a:pt x="297160" y="744519"/>
                      <a:pt x="317012" y="713720"/>
                      <a:pt x="259426" y="687883"/>
                    </a:cubicBezTo>
                    <a:cubicBezTo>
                      <a:pt x="-14634" y="564866"/>
                      <a:pt x="-4087" y="68132"/>
                      <a:pt x="8758" y="20947"/>
                    </a:cubicBezTo>
                    <a:cubicBezTo>
                      <a:pt x="12480" y="7225"/>
                      <a:pt x="8101" y="1496"/>
                      <a:pt x="0" y="255"/>
                    </a:cubicBezTo>
                    <a:cubicBezTo>
                      <a:pt x="2434" y="-40"/>
                      <a:pt x="4894" y="-66"/>
                      <a:pt x="7335" y="182"/>
                    </a:cubicBezTo>
                    <a:cubicBezTo>
                      <a:pt x="19742" y="-1022"/>
                      <a:pt x="28099" y="3503"/>
                      <a:pt x="23355" y="20947"/>
                    </a:cubicBezTo>
                    <a:cubicBezTo>
                      <a:pt x="10510" y="68132"/>
                      <a:pt x="36456" y="564866"/>
                      <a:pt x="310516" y="687883"/>
                    </a:cubicBezTo>
                    <a:cubicBezTo>
                      <a:pt x="368116" y="713709"/>
                      <a:pt x="348249" y="744519"/>
                      <a:pt x="348249" y="7445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1BAD348A-E69B-435F-B701-7FE9C71A8C0C}"/>
                  </a:ext>
                </a:extLst>
              </p:cNvPr>
              <p:cNvSpPr/>
              <p:nvPr/>
            </p:nvSpPr>
            <p:spPr>
              <a:xfrm>
                <a:off x="3387815" y="3158720"/>
                <a:ext cx="724417" cy="983145"/>
              </a:xfrm>
              <a:custGeom>
                <a:avLst/>
                <a:gdLst>
                  <a:gd name="connsiteX0" fmla="*/ 668692 w 724417"/>
                  <a:gd name="connsiteY0" fmla="*/ 504649 h 983145"/>
                  <a:gd name="connsiteX1" fmla="*/ 384564 w 724417"/>
                  <a:gd name="connsiteY1" fmla="*/ 694009 h 983145"/>
                  <a:gd name="connsiteX2" fmla="*/ 129225 w 724417"/>
                  <a:gd name="connsiteY2" fmla="*/ 847497 h 983145"/>
                  <a:gd name="connsiteX3" fmla="*/ 98133 w 724417"/>
                  <a:gd name="connsiteY3" fmla="*/ 922198 h 983145"/>
                  <a:gd name="connsiteX4" fmla="*/ 98133 w 724417"/>
                  <a:gd name="connsiteY4" fmla="*/ 922271 h 983145"/>
                  <a:gd name="connsiteX5" fmla="*/ 94641 w 724417"/>
                  <a:gd name="connsiteY5" fmla="*/ 941364 h 983145"/>
                  <a:gd name="connsiteX6" fmla="*/ 85963 w 724417"/>
                  <a:gd name="connsiteY6" fmla="*/ 964807 h 983145"/>
                  <a:gd name="connsiteX7" fmla="*/ 49375 w 724417"/>
                  <a:gd name="connsiteY7" fmla="*/ 983104 h 983145"/>
                  <a:gd name="connsiteX8" fmla="*/ 7949 w 724417"/>
                  <a:gd name="connsiteY8" fmla="*/ 963562 h 983145"/>
                  <a:gd name="connsiteX9" fmla="*/ 519 w 724417"/>
                  <a:gd name="connsiteY9" fmla="*/ 929785 h 983145"/>
                  <a:gd name="connsiteX10" fmla="*/ 1647 w 724417"/>
                  <a:gd name="connsiteY10" fmla="*/ 922198 h 983145"/>
                  <a:gd name="connsiteX11" fmla="*/ 47664 w 724417"/>
                  <a:gd name="connsiteY11" fmla="*/ 799035 h 983145"/>
                  <a:gd name="connsiteX12" fmla="*/ 358651 w 724417"/>
                  <a:gd name="connsiteY12" fmla="*/ 602705 h 983145"/>
                  <a:gd name="connsiteX13" fmla="*/ 588887 w 724417"/>
                  <a:gd name="connsiteY13" fmla="*/ 453340 h 983145"/>
                  <a:gd name="connsiteX14" fmla="*/ 612643 w 724417"/>
                  <a:gd name="connsiteY14" fmla="*/ 213802 h 983145"/>
                  <a:gd name="connsiteX15" fmla="*/ 467658 w 724417"/>
                  <a:gd name="connsiteY15" fmla="*/ 98011 h 983145"/>
                  <a:gd name="connsiteX16" fmla="*/ 197758 w 724417"/>
                  <a:gd name="connsiteY16" fmla="*/ 253616 h 983145"/>
                  <a:gd name="connsiteX17" fmla="*/ 134330 w 724417"/>
                  <a:gd name="connsiteY17" fmla="*/ 275486 h 983145"/>
                  <a:gd name="connsiteX18" fmla="*/ 111672 w 724417"/>
                  <a:gd name="connsiteY18" fmla="*/ 213766 h 983145"/>
                  <a:gd name="connsiteX19" fmla="*/ 199619 w 724417"/>
                  <a:gd name="connsiteY19" fmla="*/ 95019 h 983145"/>
                  <a:gd name="connsiteX20" fmla="*/ 482361 w 724417"/>
                  <a:gd name="connsiteY20" fmla="*/ 4298 h 983145"/>
                  <a:gd name="connsiteX21" fmla="*/ 699204 w 724417"/>
                  <a:gd name="connsiteY21" fmla="*/ 174974 h 983145"/>
                  <a:gd name="connsiteX22" fmla="*/ 668692 w 724417"/>
                  <a:gd name="connsiteY22" fmla="*/ 504649 h 9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4417" h="983145">
                    <a:moveTo>
                      <a:pt x="668692" y="504649"/>
                    </a:moveTo>
                    <a:cubicBezTo>
                      <a:pt x="588887" y="628760"/>
                      <a:pt x="492327" y="663428"/>
                      <a:pt x="384564" y="694009"/>
                    </a:cubicBezTo>
                    <a:cubicBezTo>
                      <a:pt x="278626" y="724079"/>
                      <a:pt x="187139" y="750026"/>
                      <a:pt x="129225" y="847497"/>
                    </a:cubicBezTo>
                    <a:cubicBezTo>
                      <a:pt x="115055" y="870637"/>
                      <a:pt x="104563" y="895836"/>
                      <a:pt x="98133" y="922198"/>
                    </a:cubicBezTo>
                    <a:lnTo>
                      <a:pt x="98133" y="922271"/>
                    </a:lnTo>
                    <a:cubicBezTo>
                      <a:pt x="96641" y="928570"/>
                      <a:pt x="95476" y="934945"/>
                      <a:pt x="94641" y="941364"/>
                    </a:cubicBezTo>
                    <a:cubicBezTo>
                      <a:pt x="93681" y="949765"/>
                      <a:pt x="90703" y="957807"/>
                      <a:pt x="85963" y="964807"/>
                    </a:cubicBezTo>
                    <a:cubicBezTo>
                      <a:pt x="77756" y="976827"/>
                      <a:pt x="63918" y="983746"/>
                      <a:pt x="49375" y="983104"/>
                    </a:cubicBezTo>
                    <a:cubicBezTo>
                      <a:pt x="27845" y="983104"/>
                      <a:pt x="15258" y="974393"/>
                      <a:pt x="7949" y="963562"/>
                    </a:cubicBezTo>
                    <a:cubicBezTo>
                      <a:pt x="1428" y="953589"/>
                      <a:pt x="-1214" y="941572"/>
                      <a:pt x="519" y="929785"/>
                    </a:cubicBezTo>
                    <a:cubicBezTo>
                      <a:pt x="858" y="927263"/>
                      <a:pt x="1234" y="924734"/>
                      <a:pt x="1647" y="922198"/>
                    </a:cubicBezTo>
                    <a:cubicBezTo>
                      <a:pt x="9051" y="878600"/>
                      <a:pt x="24666" y="836805"/>
                      <a:pt x="47664" y="799035"/>
                    </a:cubicBezTo>
                    <a:cubicBezTo>
                      <a:pt x="124846" y="669085"/>
                      <a:pt x="249067" y="633833"/>
                      <a:pt x="358651" y="602705"/>
                    </a:cubicBezTo>
                    <a:cubicBezTo>
                      <a:pt x="459155" y="574204"/>
                      <a:pt x="528491" y="547272"/>
                      <a:pt x="588887" y="453340"/>
                    </a:cubicBezTo>
                    <a:cubicBezTo>
                      <a:pt x="618920" y="406557"/>
                      <a:pt x="650924" y="299159"/>
                      <a:pt x="612643" y="213802"/>
                    </a:cubicBezTo>
                    <a:cubicBezTo>
                      <a:pt x="582829" y="147386"/>
                      <a:pt x="534038" y="108448"/>
                      <a:pt x="467658" y="98011"/>
                    </a:cubicBezTo>
                    <a:cubicBezTo>
                      <a:pt x="286432" y="69547"/>
                      <a:pt x="201298" y="246098"/>
                      <a:pt x="197758" y="253616"/>
                    </a:cubicBezTo>
                    <a:cubicBezTo>
                      <a:pt x="186281" y="277168"/>
                      <a:pt x="157886" y="286963"/>
                      <a:pt x="134330" y="275486"/>
                    </a:cubicBezTo>
                    <a:cubicBezTo>
                      <a:pt x="111435" y="264330"/>
                      <a:pt x="101432" y="237085"/>
                      <a:pt x="111672" y="213766"/>
                    </a:cubicBezTo>
                    <a:cubicBezTo>
                      <a:pt x="133918" y="169406"/>
                      <a:pt x="163670" y="129231"/>
                      <a:pt x="199619" y="95019"/>
                    </a:cubicBezTo>
                    <a:cubicBezTo>
                      <a:pt x="279429" y="19114"/>
                      <a:pt x="377229" y="-12233"/>
                      <a:pt x="482361" y="4298"/>
                    </a:cubicBezTo>
                    <a:cubicBezTo>
                      <a:pt x="579654" y="19552"/>
                      <a:pt x="656653" y="80166"/>
                      <a:pt x="699204" y="174974"/>
                    </a:cubicBezTo>
                    <a:cubicBezTo>
                      <a:pt x="747695" y="283066"/>
                      <a:pt x="720034" y="424803"/>
                      <a:pt x="668692" y="504649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D380EDE6-B716-4F1F-AF85-A456C81F5E83}"/>
                  </a:ext>
                </a:extLst>
              </p:cNvPr>
              <p:cNvSpPr/>
              <p:nvPr/>
            </p:nvSpPr>
            <p:spPr>
              <a:xfrm>
                <a:off x="1815572" y="3158720"/>
                <a:ext cx="726768" cy="983145"/>
              </a:xfrm>
              <a:custGeom>
                <a:avLst/>
                <a:gdLst>
                  <a:gd name="connsiteX0" fmla="*/ 50778 w 726768"/>
                  <a:gd name="connsiteY0" fmla="*/ 504649 h 983145"/>
                  <a:gd name="connsiteX1" fmla="*/ 342208 w 726768"/>
                  <a:gd name="connsiteY1" fmla="*/ 694009 h 983145"/>
                  <a:gd name="connsiteX2" fmla="*/ 597547 w 726768"/>
                  <a:gd name="connsiteY2" fmla="*/ 847497 h 983145"/>
                  <a:gd name="connsiteX3" fmla="*/ 628639 w 726768"/>
                  <a:gd name="connsiteY3" fmla="*/ 922198 h 983145"/>
                  <a:gd name="connsiteX4" fmla="*/ 628639 w 726768"/>
                  <a:gd name="connsiteY4" fmla="*/ 922271 h 983145"/>
                  <a:gd name="connsiteX5" fmla="*/ 632128 w 726768"/>
                  <a:gd name="connsiteY5" fmla="*/ 941364 h 983145"/>
                  <a:gd name="connsiteX6" fmla="*/ 640809 w 726768"/>
                  <a:gd name="connsiteY6" fmla="*/ 964807 h 983145"/>
                  <a:gd name="connsiteX7" fmla="*/ 677393 w 726768"/>
                  <a:gd name="connsiteY7" fmla="*/ 983104 h 983145"/>
                  <a:gd name="connsiteX8" fmla="*/ 718823 w 726768"/>
                  <a:gd name="connsiteY8" fmla="*/ 963562 h 983145"/>
                  <a:gd name="connsiteX9" fmla="*/ 726250 w 726768"/>
                  <a:gd name="connsiteY9" fmla="*/ 929785 h 983145"/>
                  <a:gd name="connsiteX10" fmla="*/ 725126 w 726768"/>
                  <a:gd name="connsiteY10" fmla="*/ 922198 h 983145"/>
                  <a:gd name="connsiteX11" fmla="*/ 679108 w 726768"/>
                  <a:gd name="connsiteY11" fmla="*/ 799035 h 983145"/>
                  <a:gd name="connsiteX12" fmla="*/ 368118 w 726768"/>
                  <a:gd name="connsiteY12" fmla="*/ 602705 h 983145"/>
                  <a:gd name="connsiteX13" fmla="*/ 130587 w 726768"/>
                  <a:gd name="connsiteY13" fmla="*/ 453340 h 983145"/>
                  <a:gd name="connsiteX14" fmla="*/ 114129 w 726768"/>
                  <a:gd name="connsiteY14" fmla="*/ 213802 h 983145"/>
                  <a:gd name="connsiteX15" fmla="*/ 259114 w 726768"/>
                  <a:gd name="connsiteY15" fmla="*/ 98011 h 983145"/>
                  <a:gd name="connsiteX16" fmla="*/ 529014 w 726768"/>
                  <a:gd name="connsiteY16" fmla="*/ 253616 h 983145"/>
                  <a:gd name="connsiteX17" fmla="*/ 592442 w 726768"/>
                  <a:gd name="connsiteY17" fmla="*/ 275486 h 983145"/>
                  <a:gd name="connsiteX18" fmla="*/ 615100 w 726768"/>
                  <a:gd name="connsiteY18" fmla="*/ 213766 h 983145"/>
                  <a:gd name="connsiteX19" fmla="*/ 527153 w 726768"/>
                  <a:gd name="connsiteY19" fmla="*/ 95019 h 983145"/>
                  <a:gd name="connsiteX20" fmla="*/ 244408 w 726768"/>
                  <a:gd name="connsiteY20" fmla="*/ 4298 h 983145"/>
                  <a:gd name="connsiteX21" fmla="*/ 27568 w 726768"/>
                  <a:gd name="connsiteY21" fmla="*/ 174974 h 983145"/>
                  <a:gd name="connsiteX22" fmla="*/ 50778 w 726768"/>
                  <a:gd name="connsiteY22" fmla="*/ 504649 h 9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6768" h="983145">
                    <a:moveTo>
                      <a:pt x="50778" y="504649"/>
                    </a:moveTo>
                    <a:cubicBezTo>
                      <a:pt x="130587" y="628760"/>
                      <a:pt x="234445" y="663428"/>
                      <a:pt x="342208" y="694009"/>
                    </a:cubicBezTo>
                    <a:cubicBezTo>
                      <a:pt x="448146" y="724079"/>
                      <a:pt x="539634" y="750026"/>
                      <a:pt x="597547" y="847497"/>
                    </a:cubicBezTo>
                    <a:cubicBezTo>
                      <a:pt x="611717" y="870637"/>
                      <a:pt x="622209" y="895836"/>
                      <a:pt x="628639" y="922198"/>
                    </a:cubicBezTo>
                    <a:lnTo>
                      <a:pt x="628639" y="922271"/>
                    </a:lnTo>
                    <a:cubicBezTo>
                      <a:pt x="630132" y="928570"/>
                      <a:pt x="631296" y="934945"/>
                      <a:pt x="632128" y="941364"/>
                    </a:cubicBezTo>
                    <a:cubicBezTo>
                      <a:pt x="633091" y="949765"/>
                      <a:pt x="636069" y="957804"/>
                      <a:pt x="640809" y="964807"/>
                    </a:cubicBezTo>
                    <a:cubicBezTo>
                      <a:pt x="649017" y="976827"/>
                      <a:pt x="662855" y="983746"/>
                      <a:pt x="677393" y="983104"/>
                    </a:cubicBezTo>
                    <a:cubicBezTo>
                      <a:pt x="698924" y="983104"/>
                      <a:pt x="711510" y="974393"/>
                      <a:pt x="718823" y="963562"/>
                    </a:cubicBezTo>
                    <a:cubicBezTo>
                      <a:pt x="725341" y="953589"/>
                      <a:pt x="727983" y="941572"/>
                      <a:pt x="726250" y="929785"/>
                    </a:cubicBezTo>
                    <a:cubicBezTo>
                      <a:pt x="725910" y="927263"/>
                      <a:pt x="725538" y="924734"/>
                      <a:pt x="725126" y="922198"/>
                    </a:cubicBezTo>
                    <a:cubicBezTo>
                      <a:pt x="717721" y="878600"/>
                      <a:pt x="702106" y="836805"/>
                      <a:pt x="679108" y="799035"/>
                    </a:cubicBezTo>
                    <a:cubicBezTo>
                      <a:pt x="601927" y="669085"/>
                      <a:pt x="477705" y="633833"/>
                      <a:pt x="368118" y="602705"/>
                    </a:cubicBezTo>
                    <a:cubicBezTo>
                      <a:pt x="267617" y="574204"/>
                      <a:pt x="190983" y="547272"/>
                      <a:pt x="130587" y="453340"/>
                    </a:cubicBezTo>
                    <a:cubicBezTo>
                      <a:pt x="100554" y="406557"/>
                      <a:pt x="75848" y="299159"/>
                      <a:pt x="114129" y="213802"/>
                    </a:cubicBezTo>
                    <a:cubicBezTo>
                      <a:pt x="143943" y="147386"/>
                      <a:pt x="192734" y="108448"/>
                      <a:pt x="259114" y="98011"/>
                    </a:cubicBezTo>
                    <a:cubicBezTo>
                      <a:pt x="440337" y="69547"/>
                      <a:pt x="525474" y="246098"/>
                      <a:pt x="529014" y="253616"/>
                    </a:cubicBezTo>
                    <a:cubicBezTo>
                      <a:pt x="540491" y="277168"/>
                      <a:pt x="568886" y="286963"/>
                      <a:pt x="592442" y="275486"/>
                    </a:cubicBezTo>
                    <a:cubicBezTo>
                      <a:pt x="615338" y="264330"/>
                      <a:pt x="625340" y="237085"/>
                      <a:pt x="615100" y="213766"/>
                    </a:cubicBezTo>
                    <a:cubicBezTo>
                      <a:pt x="592854" y="169406"/>
                      <a:pt x="563102" y="129231"/>
                      <a:pt x="527153" y="95019"/>
                    </a:cubicBezTo>
                    <a:cubicBezTo>
                      <a:pt x="447344" y="19114"/>
                      <a:pt x="349543" y="-12233"/>
                      <a:pt x="244408" y="4298"/>
                    </a:cubicBezTo>
                    <a:cubicBezTo>
                      <a:pt x="147118" y="19552"/>
                      <a:pt x="70119" y="80166"/>
                      <a:pt x="27568" y="174974"/>
                    </a:cubicBezTo>
                    <a:cubicBezTo>
                      <a:pt x="-20919" y="283066"/>
                      <a:pt x="-568" y="424803"/>
                      <a:pt x="50778" y="504649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363DDBF3-8BC3-4748-8E3D-038D5323A335}"/>
                  </a:ext>
                </a:extLst>
              </p:cNvPr>
              <p:cNvSpPr/>
              <p:nvPr/>
            </p:nvSpPr>
            <p:spPr>
              <a:xfrm>
                <a:off x="2344685" y="3046278"/>
                <a:ext cx="1239814" cy="1230050"/>
              </a:xfrm>
              <a:custGeom>
                <a:avLst/>
                <a:gdLst>
                  <a:gd name="connsiteX0" fmla="*/ 1223800 w 1239814"/>
                  <a:gd name="connsiteY0" fmla="*/ 59534 h 1230050"/>
                  <a:gd name="connsiteX1" fmla="*/ 1157065 w 1239814"/>
                  <a:gd name="connsiteY1" fmla="*/ 0 h 1230050"/>
                  <a:gd name="connsiteX2" fmla="*/ 82751 w 1239814"/>
                  <a:gd name="connsiteY2" fmla="*/ 0 h 1230050"/>
                  <a:gd name="connsiteX3" fmla="*/ 16016 w 1239814"/>
                  <a:gd name="connsiteY3" fmla="*/ 59534 h 1230050"/>
                  <a:gd name="connsiteX4" fmla="*/ 99187 w 1239814"/>
                  <a:gd name="connsiteY4" fmla="*/ 847885 h 1230050"/>
                  <a:gd name="connsiteX5" fmla="*/ 564530 w 1239814"/>
                  <a:gd name="connsiteY5" fmla="*/ 1230051 h 1230050"/>
                  <a:gd name="connsiteX6" fmla="*/ 675271 w 1239814"/>
                  <a:gd name="connsiteY6" fmla="*/ 1230051 h 1230050"/>
                  <a:gd name="connsiteX7" fmla="*/ 1140611 w 1239814"/>
                  <a:gd name="connsiteY7" fmla="*/ 847885 h 1230050"/>
                  <a:gd name="connsiteX8" fmla="*/ 1223800 w 1239814"/>
                  <a:gd name="connsiteY8" fmla="*/ 59534 h 123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814" h="1230050">
                    <a:moveTo>
                      <a:pt x="1223800" y="59534"/>
                    </a:moveTo>
                    <a:cubicBezTo>
                      <a:pt x="1219928" y="25607"/>
                      <a:pt x="1191212" y="-11"/>
                      <a:pt x="1157065" y="0"/>
                    </a:cubicBezTo>
                    <a:lnTo>
                      <a:pt x="82751" y="0"/>
                    </a:lnTo>
                    <a:cubicBezTo>
                      <a:pt x="48604" y="-11"/>
                      <a:pt x="19888" y="25607"/>
                      <a:pt x="16016" y="59534"/>
                    </a:cubicBezTo>
                    <a:cubicBezTo>
                      <a:pt x="-1267" y="212281"/>
                      <a:pt x="-32154" y="621886"/>
                      <a:pt x="99187" y="847885"/>
                    </a:cubicBezTo>
                    <a:cubicBezTo>
                      <a:pt x="262776" y="1129382"/>
                      <a:pt x="511050" y="1230051"/>
                      <a:pt x="564530" y="1230051"/>
                    </a:cubicBezTo>
                    <a:lnTo>
                      <a:pt x="675271" y="1230051"/>
                    </a:lnTo>
                    <a:cubicBezTo>
                      <a:pt x="728747" y="1230051"/>
                      <a:pt x="977025" y="1129382"/>
                      <a:pt x="1140611" y="847885"/>
                    </a:cubicBezTo>
                    <a:cubicBezTo>
                      <a:pt x="1271963" y="621893"/>
                      <a:pt x="1241086" y="212281"/>
                      <a:pt x="1223800" y="59534"/>
                    </a:cubicBezTo>
                    <a:close/>
                  </a:path>
                </a:pathLst>
              </a:custGeom>
              <a:solidFill>
                <a:srgbClr val="F6D340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3973CAD1-67EE-44B0-90D9-BD0CE4F2B90A}"/>
                  </a:ext>
                </a:extLst>
              </p:cNvPr>
              <p:cNvSpPr/>
              <p:nvPr/>
            </p:nvSpPr>
            <p:spPr>
              <a:xfrm>
                <a:off x="2563560" y="4999890"/>
                <a:ext cx="795919" cy="190199"/>
              </a:xfrm>
              <a:custGeom>
                <a:avLst/>
                <a:gdLst>
                  <a:gd name="connsiteX0" fmla="*/ 0 w 795919"/>
                  <a:gd name="connsiteY0" fmla="*/ 0 h 190199"/>
                  <a:gd name="connsiteX1" fmla="*/ 795920 w 795919"/>
                  <a:gd name="connsiteY1" fmla="*/ 0 h 190199"/>
                  <a:gd name="connsiteX2" fmla="*/ 795920 w 795919"/>
                  <a:gd name="connsiteY2" fmla="*/ 190200 h 190199"/>
                  <a:gd name="connsiteX3" fmla="*/ 0 w 795919"/>
                  <a:gd name="connsiteY3" fmla="*/ 190200 h 19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919" h="190199">
                    <a:moveTo>
                      <a:pt x="0" y="0"/>
                    </a:moveTo>
                    <a:lnTo>
                      <a:pt x="795920" y="0"/>
                    </a:lnTo>
                    <a:lnTo>
                      <a:pt x="795920" y="190200"/>
                    </a:lnTo>
                    <a:lnTo>
                      <a:pt x="0" y="190200"/>
                    </a:lnTo>
                    <a:close/>
                  </a:path>
                </a:pathLst>
              </a:custGeom>
              <a:solidFill>
                <a:srgbClr val="0F1011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2816F80C-2DBF-4C20-A6F5-687ECC2AC828}"/>
                  </a:ext>
                </a:extLst>
              </p:cNvPr>
              <p:cNvSpPr/>
              <p:nvPr/>
            </p:nvSpPr>
            <p:spPr>
              <a:xfrm>
                <a:off x="2515069" y="5190090"/>
                <a:ext cx="892902" cy="45743"/>
              </a:xfrm>
              <a:custGeom>
                <a:avLst/>
                <a:gdLst>
                  <a:gd name="connsiteX0" fmla="*/ 0 w 892902"/>
                  <a:gd name="connsiteY0" fmla="*/ 0 h 45743"/>
                  <a:gd name="connsiteX1" fmla="*/ 892903 w 892902"/>
                  <a:gd name="connsiteY1" fmla="*/ 0 h 45743"/>
                  <a:gd name="connsiteX2" fmla="*/ 892903 w 892902"/>
                  <a:gd name="connsiteY2" fmla="*/ 45744 h 45743"/>
                  <a:gd name="connsiteX3" fmla="*/ 0 w 892902"/>
                  <a:gd name="connsiteY3" fmla="*/ 45744 h 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902" h="45743">
                    <a:moveTo>
                      <a:pt x="0" y="0"/>
                    </a:moveTo>
                    <a:lnTo>
                      <a:pt x="892903" y="0"/>
                    </a:lnTo>
                    <a:lnTo>
                      <a:pt x="892903" y="45744"/>
                    </a:lnTo>
                    <a:lnTo>
                      <a:pt x="0" y="45744"/>
                    </a:lnTo>
                    <a:close/>
                  </a:path>
                </a:pathLst>
              </a:custGeom>
              <a:solidFill>
                <a:srgbClr val="0F1011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01712736-2294-4DBC-8940-77FB3AB9392F}"/>
                  </a:ext>
                </a:extLst>
              </p:cNvPr>
              <p:cNvSpPr/>
              <p:nvPr/>
            </p:nvSpPr>
            <p:spPr>
              <a:xfrm>
                <a:off x="2469183" y="5235837"/>
                <a:ext cx="984674" cy="45743"/>
              </a:xfrm>
              <a:custGeom>
                <a:avLst/>
                <a:gdLst>
                  <a:gd name="connsiteX0" fmla="*/ 0 w 984674"/>
                  <a:gd name="connsiteY0" fmla="*/ 0 h 45743"/>
                  <a:gd name="connsiteX1" fmla="*/ 984674 w 984674"/>
                  <a:gd name="connsiteY1" fmla="*/ 0 h 45743"/>
                  <a:gd name="connsiteX2" fmla="*/ 984674 w 984674"/>
                  <a:gd name="connsiteY2" fmla="*/ 45743 h 45743"/>
                  <a:gd name="connsiteX3" fmla="*/ 0 w 984674"/>
                  <a:gd name="connsiteY3" fmla="*/ 45743 h 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674" h="45743">
                    <a:moveTo>
                      <a:pt x="0" y="0"/>
                    </a:moveTo>
                    <a:lnTo>
                      <a:pt x="984674" y="0"/>
                    </a:lnTo>
                    <a:lnTo>
                      <a:pt x="984674" y="45743"/>
                    </a:lnTo>
                    <a:lnTo>
                      <a:pt x="0" y="45743"/>
                    </a:lnTo>
                    <a:close/>
                  </a:path>
                </a:pathLst>
              </a:custGeom>
              <a:solidFill>
                <a:srgbClr val="0F1011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6A31B04A-372C-4A46-BF26-967D018B9278}"/>
                </a:ext>
              </a:extLst>
            </p:cNvPr>
            <p:cNvSpPr/>
            <p:nvPr/>
          </p:nvSpPr>
          <p:spPr>
            <a:xfrm>
              <a:off x="2693839" y="3251202"/>
              <a:ext cx="540127" cy="513608"/>
            </a:xfrm>
            <a:custGeom>
              <a:avLst/>
              <a:gdLst>
                <a:gd name="connsiteX0" fmla="*/ 437025 w 540127"/>
                <a:gd name="connsiteY0" fmla="*/ 513609 h 513608"/>
                <a:gd name="connsiteX1" fmla="*/ 270133 w 540127"/>
                <a:gd name="connsiteY1" fmla="*/ 425840 h 513608"/>
                <a:gd name="connsiteX2" fmla="*/ 103110 w 540127"/>
                <a:gd name="connsiteY2" fmla="*/ 513609 h 513608"/>
                <a:gd name="connsiteX3" fmla="*/ 135070 w 540127"/>
                <a:gd name="connsiteY3" fmla="*/ 327795 h 513608"/>
                <a:gd name="connsiteX4" fmla="*/ 0 w 540127"/>
                <a:gd name="connsiteY4" fmla="*/ 196155 h 513608"/>
                <a:gd name="connsiteX5" fmla="*/ 186616 w 540127"/>
                <a:gd name="connsiteY5" fmla="*/ 169100 h 513608"/>
                <a:gd name="connsiteX6" fmla="*/ 270133 w 540127"/>
                <a:gd name="connsiteY6" fmla="*/ 0 h 513608"/>
                <a:gd name="connsiteX7" fmla="*/ 353446 w 540127"/>
                <a:gd name="connsiteY7" fmla="*/ 169100 h 513608"/>
                <a:gd name="connsiteX8" fmla="*/ 540128 w 540127"/>
                <a:gd name="connsiteY8" fmla="*/ 196155 h 513608"/>
                <a:gd name="connsiteX9" fmla="*/ 405065 w 540127"/>
                <a:gd name="connsiteY9" fmla="*/ 327795 h 513608"/>
                <a:gd name="connsiteX10" fmla="*/ 437025 w 540127"/>
                <a:gd name="connsiteY10" fmla="*/ 513609 h 5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127" h="513608">
                  <a:moveTo>
                    <a:pt x="437025" y="513609"/>
                  </a:moveTo>
                  <a:lnTo>
                    <a:pt x="270133" y="425840"/>
                  </a:lnTo>
                  <a:lnTo>
                    <a:pt x="103110" y="513609"/>
                  </a:lnTo>
                  <a:lnTo>
                    <a:pt x="135070" y="327795"/>
                  </a:lnTo>
                  <a:lnTo>
                    <a:pt x="0" y="196155"/>
                  </a:lnTo>
                  <a:lnTo>
                    <a:pt x="186616" y="169100"/>
                  </a:lnTo>
                  <a:lnTo>
                    <a:pt x="270133" y="0"/>
                  </a:lnTo>
                  <a:lnTo>
                    <a:pt x="353446" y="169100"/>
                  </a:lnTo>
                  <a:lnTo>
                    <a:pt x="540128" y="196155"/>
                  </a:lnTo>
                  <a:lnTo>
                    <a:pt x="405065" y="327795"/>
                  </a:lnTo>
                  <a:lnTo>
                    <a:pt x="437025" y="513609"/>
                  </a:lnTo>
                  <a:close/>
                </a:path>
              </a:pathLst>
            </a:custGeom>
            <a:solidFill>
              <a:srgbClr val="FFFFFF"/>
            </a:solidFill>
            <a:ln w="3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78" name="组合 277">
              <a:extLst>
                <a:ext uri="{FF2B5EF4-FFF2-40B4-BE49-F238E27FC236}">
                  <a16:creationId xmlns:a16="http://schemas.microsoft.com/office/drawing/2014/main" id="{A0FF24ED-23FE-434E-9DDA-276A3914AAFA}"/>
                </a:ext>
              </a:extLst>
            </p:cNvPr>
            <p:cNvGrpSpPr/>
            <p:nvPr/>
          </p:nvGrpSpPr>
          <p:grpSpPr>
            <a:xfrm>
              <a:off x="703517" y="3205001"/>
              <a:ext cx="914029" cy="1599268"/>
              <a:chOff x="663618" y="2759743"/>
              <a:chExt cx="914029" cy="1599268"/>
            </a:xfrm>
          </p:grpSpPr>
          <p:grpSp>
            <p:nvGrpSpPr>
              <p:cNvPr id="241" name="图形 9">
                <a:extLst>
                  <a:ext uri="{FF2B5EF4-FFF2-40B4-BE49-F238E27FC236}">
                    <a16:creationId xmlns:a16="http://schemas.microsoft.com/office/drawing/2014/main" id="{EC9DEE70-C8AC-4EB4-B247-346AA0C59226}"/>
                  </a:ext>
                </a:extLst>
              </p:cNvPr>
              <p:cNvGrpSpPr/>
              <p:nvPr/>
            </p:nvGrpSpPr>
            <p:grpSpPr>
              <a:xfrm>
                <a:off x="1160060" y="2933702"/>
                <a:ext cx="210640" cy="275971"/>
                <a:chOff x="1160060" y="2933702"/>
                <a:chExt cx="210640" cy="275971"/>
              </a:xfrm>
            </p:grpSpPr>
            <p:sp>
              <p:nvSpPr>
                <p:cNvPr id="242" name="任意多边形: 形状 241">
                  <a:extLst>
                    <a:ext uri="{FF2B5EF4-FFF2-40B4-BE49-F238E27FC236}">
                      <a16:creationId xmlns:a16="http://schemas.microsoft.com/office/drawing/2014/main" id="{A456568A-A801-437D-97F7-5908B7027858}"/>
                    </a:ext>
                  </a:extLst>
                </p:cNvPr>
                <p:cNvSpPr/>
                <p:nvPr/>
              </p:nvSpPr>
              <p:spPr>
                <a:xfrm>
                  <a:off x="1209675" y="3103239"/>
                  <a:ext cx="102442" cy="106434"/>
                </a:xfrm>
                <a:custGeom>
                  <a:avLst/>
                  <a:gdLst>
                    <a:gd name="connsiteX0" fmla="*/ 0 w 102442"/>
                    <a:gd name="connsiteY0" fmla="*/ 106434 h 106434"/>
                    <a:gd name="connsiteX1" fmla="*/ 17374 w 102442"/>
                    <a:gd name="connsiteY1" fmla="*/ 13666 h 106434"/>
                    <a:gd name="connsiteX2" fmla="*/ 75073 w 102442"/>
                    <a:gd name="connsiteY2" fmla="*/ 0 h 106434"/>
                    <a:gd name="connsiteX3" fmla="*/ 102442 w 102442"/>
                    <a:gd name="connsiteY3" fmla="*/ 89527 h 106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442" h="106434">
                      <a:moveTo>
                        <a:pt x="0" y="106434"/>
                      </a:moveTo>
                      <a:cubicBezTo>
                        <a:pt x="0" y="106434"/>
                        <a:pt x="27446" y="90104"/>
                        <a:pt x="17374" y="13666"/>
                      </a:cubicBezTo>
                      <a:lnTo>
                        <a:pt x="75073" y="0"/>
                      </a:lnTo>
                      <a:cubicBezTo>
                        <a:pt x="75073" y="0"/>
                        <a:pt x="71920" y="69132"/>
                        <a:pt x="102442" y="89527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3" name="任意多边形: 形状 242">
                  <a:extLst>
                    <a:ext uri="{FF2B5EF4-FFF2-40B4-BE49-F238E27FC236}">
                      <a16:creationId xmlns:a16="http://schemas.microsoft.com/office/drawing/2014/main" id="{181EBEE0-CF7C-4E6A-9E22-8E01B3A98A1F}"/>
                    </a:ext>
                  </a:extLst>
                </p:cNvPr>
                <p:cNvSpPr/>
                <p:nvPr/>
              </p:nvSpPr>
              <p:spPr>
                <a:xfrm>
                  <a:off x="1249299" y="3142078"/>
                  <a:ext cx="50199" cy="36890"/>
                </a:xfrm>
                <a:custGeom>
                  <a:avLst/>
                  <a:gdLst>
                    <a:gd name="connsiteX0" fmla="*/ 50199 w 50199"/>
                    <a:gd name="connsiteY0" fmla="*/ 36890 h 36890"/>
                    <a:gd name="connsiteX1" fmla="*/ 0 w 50199"/>
                    <a:gd name="connsiteY1" fmla="*/ 2266 h 36890"/>
                    <a:gd name="connsiteX2" fmla="*/ 37974 w 50199"/>
                    <a:gd name="connsiteY2" fmla="*/ 0 h 36890"/>
                    <a:gd name="connsiteX3" fmla="*/ 50199 w 50199"/>
                    <a:gd name="connsiteY3" fmla="*/ 36890 h 36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99" h="36890">
                      <a:moveTo>
                        <a:pt x="50199" y="36890"/>
                      </a:moveTo>
                      <a:lnTo>
                        <a:pt x="0" y="2266"/>
                      </a:lnTo>
                      <a:lnTo>
                        <a:pt x="37974" y="0"/>
                      </a:lnTo>
                      <a:cubicBezTo>
                        <a:pt x="39715" y="12951"/>
                        <a:pt x="43861" y="25465"/>
                        <a:pt x="50199" y="368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4" name="任意多边形: 形状 243">
                  <a:extLst>
                    <a:ext uri="{FF2B5EF4-FFF2-40B4-BE49-F238E27FC236}">
                      <a16:creationId xmlns:a16="http://schemas.microsoft.com/office/drawing/2014/main" id="{84795A9B-0795-4A17-8768-B245C1BE57A5}"/>
                    </a:ext>
                  </a:extLst>
                </p:cNvPr>
                <p:cNvSpPr/>
                <p:nvPr/>
              </p:nvSpPr>
              <p:spPr>
                <a:xfrm>
                  <a:off x="1185689" y="2955052"/>
                  <a:ext cx="152457" cy="191563"/>
                </a:xfrm>
                <a:custGeom>
                  <a:avLst/>
                  <a:gdLst>
                    <a:gd name="connsiteX0" fmla="*/ 6864 w 152457"/>
                    <a:gd name="connsiteY0" fmla="*/ 133722 h 191563"/>
                    <a:gd name="connsiteX1" fmla="*/ 46743 w 152457"/>
                    <a:gd name="connsiteY1" fmla="*/ 184742 h 191563"/>
                    <a:gd name="connsiteX2" fmla="*/ 117768 w 152457"/>
                    <a:gd name="connsiteY2" fmla="*/ 190800 h 191563"/>
                    <a:gd name="connsiteX3" fmla="*/ 151984 w 152457"/>
                    <a:gd name="connsiteY3" fmla="*/ 108593 h 191563"/>
                    <a:gd name="connsiteX4" fmla="*/ 129858 w 152457"/>
                    <a:gd name="connsiteY4" fmla="*/ 11442 h 191563"/>
                    <a:gd name="connsiteX5" fmla="*/ 1769 w 152457"/>
                    <a:gd name="connsiteY5" fmla="*/ 54606 h 191563"/>
                    <a:gd name="connsiteX6" fmla="*/ 6864 w 152457"/>
                    <a:gd name="connsiteY6" fmla="*/ 133722 h 191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57" h="191563">
                      <a:moveTo>
                        <a:pt x="6864" y="133722"/>
                      </a:moveTo>
                      <a:cubicBezTo>
                        <a:pt x="12042" y="156807"/>
                        <a:pt x="25840" y="178243"/>
                        <a:pt x="46743" y="184742"/>
                      </a:cubicBezTo>
                      <a:cubicBezTo>
                        <a:pt x="71558" y="192468"/>
                        <a:pt x="89654" y="192183"/>
                        <a:pt x="117768" y="190800"/>
                      </a:cubicBezTo>
                      <a:cubicBezTo>
                        <a:pt x="156130" y="188910"/>
                        <a:pt x="152893" y="148965"/>
                        <a:pt x="151984" y="108593"/>
                      </a:cubicBezTo>
                      <a:cubicBezTo>
                        <a:pt x="151072" y="68060"/>
                        <a:pt x="145714" y="24802"/>
                        <a:pt x="129858" y="11442"/>
                      </a:cubicBezTo>
                      <a:cubicBezTo>
                        <a:pt x="98208" y="-15223"/>
                        <a:pt x="10261" y="6983"/>
                        <a:pt x="1769" y="54606"/>
                      </a:cubicBezTo>
                      <a:cubicBezTo>
                        <a:pt x="-2614" y="79234"/>
                        <a:pt x="1933" y="111746"/>
                        <a:pt x="6864" y="133722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" name="任意多边形: 形状 244">
                  <a:extLst>
                    <a:ext uri="{FF2B5EF4-FFF2-40B4-BE49-F238E27FC236}">
                      <a16:creationId xmlns:a16="http://schemas.microsoft.com/office/drawing/2014/main" id="{6A69B0E1-B5F4-4FBE-A969-42D73FDF3675}"/>
                    </a:ext>
                  </a:extLst>
                </p:cNvPr>
                <p:cNvSpPr/>
                <p:nvPr/>
              </p:nvSpPr>
              <p:spPr>
                <a:xfrm>
                  <a:off x="1160060" y="2933702"/>
                  <a:ext cx="210640" cy="208000"/>
                </a:xfrm>
                <a:custGeom>
                  <a:avLst/>
                  <a:gdLst>
                    <a:gd name="connsiteX0" fmla="*/ 194491 w 210640"/>
                    <a:gd name="connsiteY0" fmla="*/ 54326 h 208000"/>
                    <a:gd name="connsiteX1" fmla="*/ 204954 w 210640"/>
                    <a:gd name="connsiteY1" fmla="*/ 34591 h 208000"/>
                    <a:gd name="connsiteX2" fmla="*/ 188393 w 210640"/>
                    <a:gd name="connsiteY2" fmla="*/ 27293 h 208000"/>
                    <a:gd name="connsiteX3" fmla="*/ 200341 w 210640"/>
                    <a:gd name="connsiteY3" fmla="*/ 13363 h 208000"/>
                    <a:gd name="connsiteX4" fmla="*/ 178354 w 210640"/>
                    <a:gd name="connsiteY4" fmla="*/ 2452 h 208000"/>
                    <a:gd name="connsiteX5" fmla="*/ 121841 w 210640"/>
                    <a:gd name="connsiteY5" fmla="*/ 9360 h 208000"/>
                    <a:gd name="connsiteX6" fmla="*/ 93552 w 210640"/>
                    <a:gd name="connsiteY6" fmla="*/ 6777 h 208000"/>
                    <a:gd name="connsiteX7" fmla="*/ 93505 w 210640"/>
                    <a:gd name="connsiteY7" fmla="*/ 6777 h 208000"/>
                    <a:gd name="connsiteX8" fmla="*/ 93505 w 210640"/>
                    <a:gd name="connsiteY8" fmla="*/ 6777 h 208000"/>
                    <a:gd name="connsiteX9" fmla="*/ 61588 w 210640"/>
                    <a:gd name="connsiteY9" fmla="*/ 12655 h 208000"/>
                    <a:gd name="connsiteX10" fmla="*/ 2171 w 210640"/>
                    <a:gd name="connsiteY10" fmla="*/ 110186 h 208000"/>
                    <a:gd name="connsiteX11" fmla="*/ 62384 w 210640"/>
                    <a:gd name="connsiteY11" fmla="*/ 207256 h 208000"/>
                    <a:gd name="connsiteX12" fmla="*/ 70839 w 210640"/>
                    <a:gd name="connsiteY12" fmla="*/ 204713 h 208000"/>
                    <a:gd name="connsiteX13" fmla="*/ 71387 w 210640"/>
                    <a:gd name="connsiteY13" fmla="*/ 203315 h 208000"/>
                    <a:gd name="connsiteX14" fmla="*/ 74762 w 210640"/>
                    <a:gd name="connsiteY14" fmla="*/ 94702 h 208000"/>
                    <a:gd name="connsiteX15" fmla="*/ 190185 w 210640"/>
                    <a:gd name="connsiteY15" fmla="*/ 83261 h 208000"/>
                    <a:gd name="connsiteX16" fmla="*/ 210621 w 210640"/>
                    <a:gd name="connsiteY16" fmla="*/ 67570 h 208000"/>
                    <a:gd name="connsiteX17" fmla="*/ 194491 w 210640"/>
                    <a:gd name="connsiteY17" fmla="*/ 54326 h 2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640" h="208000">
                      <a:moveTo>
                        <a:pt x="194491" y="54326"/>
                      </a:moveTo>
                      <a:cubicBezTo>
                        <a:pt x="194491" y="54326"/>
                        <a:pt x="210030" y="50046"/>
                        <a:pt x="204954" y="34591"/>
                      </a:cubicBezTo>
                      <a:cubicBezTo>
                        <a:pt x="201593" y="24340"/>
                        <a:pt x="188393" y="27293"/>
                        <a:pt x="188393" y="27293"/>
                      </a:cubicBezTo>
                      <a:cubicBezTo>
                        <a:pt x="188393" y="27293"/>
                        <a:pt x="200885" y="24373"/>
                        <a:pt x="200341" y="13363"/>
                      </a:cubicBezTo>
                      <a:cubicBezTo>
                        <a:pt x="200001" y="6430"/>
                        <a:pt x="194097" y="-5054"/>
                        <a:pt x="178354" y="2452"/>
                      </a:cubicBezTo>
                      <a:cubicBezTo>
                        <a:pt x="159885" y="11258"/>
                        <a:pt x="138329" y="11305"/>
                        <a:pt x="121841" y="9360"/>
                      </a:cubicBezTo>
                      <a:cubicBezTo>
                        <a:pt x="112488" y="7791"/>
                        <a:pt x="103033" y="6926"/>
                        <a:pt x="93552" y="6777"/>
                      </a:cubicBezTo>
                      <a:lnTo>
                        <a:pt x="93505" y="6777"/>
                      </a:lnTo>
                      <a:lnTo>
                        <a:pt x="93505" y="6777"/>
                      </a:lnTo>
                      <a:cubicBezTo>
                        <a:pt x="82630" y="7120"/>
                        <a:pt x="71872" y="9101"/>
                        <a:pt x="61588" y="12655"/>
                      </a:cubicBezTo>
                      <a:cubicBezTo>
                        <a:pt x="32788" y="22841"/>
                        <a:pt x="-10160" y="51228"/>
                        <a:pt x="2171" y="110186"/>
                      </a:cubicBezTo>
                      <a:cubicBezTo>
                        <a:pt x="15932" y="175986"/>
                        <a:pt x="48301" y="199815"/>
                        <a:pt x="62384" y="207256"/>
                      </a:cubicBezTo>
                      <a:cubicBezTo>
                        <a:pt x="65420" y="208887"/>
                        <a:pt x="69208" y="207749"/>
                        <a:pt x="70839" y="204713"/>
                      </a:cubicBezTo>
                      <a:cubicBezTo>
                        <a:pt x="71077" y="204271"/>
                        <a:pt x="71263" y="203800"/>
                        <a:pt x="71387" y="203315"/>
                      </a:cubicBezTo>
                      <a:cubicBezTo>
                        <a:pt x="74671" y="190696"/>
                        <a:pt x="79817" y="159093"/>
                        <a:pt x="74762" y="94702"/>
                      </a:cubicBezTo>
                      <a:cubicBezTo>
                        <a:pt x="164399" y="85871"/>
                        <a:pt x="190185" y="83261"/>
                        <a:pt x="190185" y="83261"/>
                      </a:cubicBezTo>
                      <a:cubicBezTo>
                        <a:pt x="190185" y="83261"/>
                        <a:pt x="211376" y="83010"/>
                        <a:pt x="210621" y="67570"/>
                      </a:cubicBezTo>
                      <a:cubicBezTo>
                        <a:pt x="209865" y="52130"/>
                        <a:pt x="194491" y="54326"/>
                        <a:pt x="194491" y="54326"/>
                      </a:cubicBezTo>
                      <a:close/>
                    </a:path>
                  </a:pathLst>
                </a:custGeom>
                <a:solidFill>
                  <a:srgbClr val="0F1011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46" name="图形 9">
                  <a:extLst>
                    <a:ext uri="{FF2B5EF4-FFF2-40B4-BE49-F238E27FC236}">
                      <a16:creationId xmlns:a16="http://schemas.microsoft.com/office/drawing/2014/main" id="{D91115A2-9F35-478F-BC84-44F7B1A3F3A2}"/>
                    </a:ext>
                  </a:extLst>
                </p:cNvPr>
                <p:cNvGrpSpPr/>
                <p:nvPr/>
              </p:nvGrpSpPr>
              <p:grpSpPr>
                <a:xfrm>
                  <a:off x="1268140" y="3038924"/>
                  <a:ext cx="66884" cy="27428"/>
                  <a:chOff x="1268140" y="3038924"/>
                  <a:chExt cx="66884" cy="27428"/>
                </a:xfrm>
                <a:solidFill>
                  <a:srgbClr val="0F1011"/>
                </a:solidFill>
              </p:grpSpPr>
              <p:sp>
                <p:nvSpPr>
                  <p:cNvPr id="247" name="任意多边形: 形状 246">
                    <a:extLst>
                      <a:ext uri="{FF2B5EF4-FFF2-40B4-BE49-F238E27FC236}">
                        <a16:creationId xmlns:a16="http://schemas.microsoft.com/office/drawing/2014/main" id="{99F898F9-D089-491E-8DB6-939D3A54D4F9}"/>
                      </a:ext>
                    </a:extLst>
                  </p:cNvPr>
                  <p:cNvSpPr/>
                  <p:nvPr/>
                </p:nvSpPr>
                <p:spPr>
                  <a:xfrm>
                    <a:off x="1277311" y="3055777"/>
                    <a:ext cx="10575" cy="10575"/>
                  </a:xfrm>
                  <a:custGeom>
                    <a:avLst/>
                    <a:gdLst>
                      <a:gd name="connsiteX0" fmla="*/ 10576 w 10575"/>
                      <a:gd name="connsiteY0" fmla="*/ 5288 h 10575"/>
                      <a:gd name="connsiteX1" fmla="*/ 5288 w 10575"/>
                      <a:gd name="connsiteY1" fmla="*/ 10576 h 10575"/>
                      <a:gd name="connsiteX2" fmla="*/ 0 w 10575"/>
                      <a:gd name="connsiteY2" fmla="*/ 5288 h 10575"/>
                      <a:gd name="connsiteX3" fmla="*/ 5288 w 10575"/>
                      <a:gd name="connsiteY3" fmla="*/ 0 h 10575"/>
                      <a:gd name="connsiteX4" fmla="*/ 10576 w 10575"/>
                      <a:gd name="connsiteY4" fmla="*/ 5288 h 1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75" h="10575">
                        <a:moveTo>
                          <a:pt x="10576" y="5288"/>
                        </a:moveTo>
                        <a:cubicBezTo>
                          <a:pt x="10576" y="8208"/>
                          <a:pt x="8208" y="10576"/>
                          <a:pt x="5288" y="10576"/>
                        </a:cubicBezTo>
                        <a:cubicBezTo>
                          <a:pt x="2367" y="10576"/>
                          <a:pt x="0" y="8208"/>
                          <a:pt x="0" y="5288"/>
                        </a:cubicBezTo>
                        <a:cubicBezTo>
                          <a:pt x="0" y="2367"/>
                          <a:pt x="2367" y="0"/>
                          <a:pt x="5288" y="0"/>
                        </a:cubicBezTo>
                        <a:cubicBezTo>
                          <a:pt x="8208" y="0"/>
                          <a:pt x="10576" y="2367"/>
                          <a:pt x="10576" y="5288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任意多边形: 形状 247">
                    <a:extLst>
                      <a:ext uri="{FF2B5EF4-FFF2-40B4-BE49-F238E27FC236}">
                        <a16:creationId xmlns:a16="http://schemas.microsoft.com/office/drawing/2014/main" id="{F4E12FB8-143C-4ECD-AF6C-B4C833E8AC7A}"/>
                      </a:ext>
                    </a:extLst>
                  </p:cNvPr>
                  <p:cNvSpPr/>
                  <p:nvPr/>
                </p:nvSpPr>
                <p:spPr>
                  <a:xfrm>
                    <a:off x="1318806" y="3050310"/>
                    <a:ext cx="10575" cy="10575"/>
                  </a:xfrm>
                  <a:custGeom>
                    <a:avLst/>
                    <a:gdLst>
                      <a:gd name="connsiteX0" fmla="*/ 10576 w 10575"/>
                      <a:gd name="connsiteY0" fmla="*/ 5288 h 10575"/>
                      <a:gd name="connsiteX1" fmla="*/ 5288 w 10575"/>
                      <a:gd name="connsiteY1" fmla="*/ 10576 h 10575"/>
                      <a:gd name="connsiteX2" fmla="*/ 0 w 10575"/>
                      <a:gd name="connsiteY2" fmla="*/ 5288 h 10575"/>
                      <a:gd name="connsiteX3" fmla="*/ 5288 w 10575"/>
                      <a:gd name="connsiteY3" fmla="*/ 0 h 10575"/>
                      <a:gd name="connsiteX4" fmla="*/ 10576 w 10575"/>
                      <a:gd name="connsiteY4" fmla="*/ 5288 h 1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75" h="10575">
                        <a:moveTo>
                          <a:pt x="10576" y="5288"/>
                        </a:moveTo>
                        <a:cubicBezTo>
                          <a:pt x="10576" y="8208"/>
                          <a:pt x="8208" y="10576"/>
                          <a:pt x="5288" y="10576"/>
                        </a:cubicBezTo>
                        <a:cubicBezTo>
                          <a:pt x="2367" y="10576"/>
                          <a:pt x="0" y="8208"/>
                          <a:pt x="0" y="5288"/>
                        </a:cubicBezTo>
                        <a:cubicBezTo>
                          <a:pt x="0" y="2367"/>
                          <a:pt x="2367" y="0"/>
                          <a:pt x="5288" y="0"/>
                        </a:cubicBezTo>
                        <a:cubicBezTo>
                          <a:pt x="8208" y="0"/>
                          <a:pt x="10576" y="2367"/>
                          <a:pt x="10576" y="5288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9" name="任意多边形: 形状 248">
                    <a:extLst>
                      <a:ext uri="{FF2B5EF4-FFF2-40B4-BE49-F238E27FC236}">
                        <a16:creationId xmlns:a16="http://schemas.microsoft.com/office/drawing/2014/main" id="{BFED7FB1-9292-4B62-9190-979A75CDEAB8}"/>
                      </a:ext>
                    </a:extLst>
                  </p:cNvPr>
                  <p:cNvSpPr/>
                  <p:nvPr/>
                </p:nvSpPr>
                <p:spPr>
                  <a:xfrm>
                    <a:off x="1316120" y="3038924"/>
                    <a:ext cx="18904" cy="5482"/>
                  </a:xfrm>
                  <a:custGeom>
                    <a:avLst/>
                    <a:gdLst>
                      <a:gd name="connsiteX0" fmla="*/ 2449 w 18904"/>
                      <a:gd name="connsiteY0" fmla="*/ 5482 h 5482"/>
                      <a:gd name="connsiteX1" fmla="*/ 0 w 18904"/>
                      <a:gd name="connsiteY1" fmla="*/ 2960 h 5482"/>
                      <a:gd name="connsiteX2" fmla="*/ 2358 w 18904"/>
                      <a:gd name="connsiteY2" fmla="*/ 515 h 5482"/>
                      <a:gd name="connsiteX3" fmla="*/ 16356 w 18904"/>
                      <a:gd name="connsiteY3" fmla="*/ 1 h 5482"/>
                      <a:gd name="connsiteX4" fmla="*/ 18903 w 18904"/>
                      <a:gd name="connsiteY4" fmla="*/ 2420 h 5482"/>
                      <a:gd name="connsiteX5" fmla="*/ 16539 w 18904"/>
                      <a:gd name="connsiteY5" fmla="*/ 4968 h 5482"/>
                      <a:gd name="connsiteX6" fmla="*/ 2540 w 18904"/>
                      <a:gd name="connsiteY6" fmla="*/ 5482 h 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904" h="5482">
                        <a:moveTo>
                          <a:pt x="2449" y="5482"/>
                        </a:moveTo>
                        <a:cubicBezTo>
                          <a:pt x="1077" y="5460"/>
                          <a:pt x="-18" y="4333"/>
                          <a:pt x="0" y="2960"/>
                        </a:cubicBezTo>
                        <a:cubicBezTo>
                          <a:pt x="22" y="1650"/>
                          <a:pt x="1051" y="585"/>
                          <a:pt x="2358" y="515"/>
                        </a:cubicBezTo>
                        <a:lnTo>
                          <a:pt x="16356" y="1"/>
                        </a:lnTo>
                        <a:cubicBezTo>
                          <a:pt x="17728" y="-36"/>
                          <a:pt x="18871" y="1048"/>
                          <a:pt x="18903" y="2420"/>
                        </a:cubicBezTo>
                        <a:cubicBezTo>
                          <a:pt x="18940" y="3771"/>
                          <a:pt x="17889" y="4902"/>
                          <a:pt x="16539" y="4968"/>
                        </a:cubicBezTo>
                        <a:lnTo>
                          <a:pt x="2540" y="5482"/>
                        </a:ln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0" name="任意多边形: 形状 249">
                    <a:extLst>
                      <a:ext uri="{FF2B5EF4-FFF2-40B4-BE49-F238E27FC236}">
                        <a16:creationId xmlns:a16="http://schemas.microsoft.com/office/drawing/2014/main" id="{04EDD609-9365-4465-B131-09C87D335340}"/>
                      </a:ext>
                    </a:extLst>
                  </p:cNvPr>
                  <p:cNvSpPr/>
                  <p:nvPr/>
                </p:nvSpPr>
                <p:spPr>
                  <a:xfrm>
                    <a:off x="1268140" y="3043090"/>
                    <a:ext cx="18544" cy="8968"/>
                  </a:xfrm>
                  <a:custGeom>
                    <a:avLst/>
                    <a:gdLst>
                      <a:gd name="connsiteX0" fmla="*/ 2478 w 18544"/>
                      <a:gd name="connsiteY0" fmla="*/ 8969 h 8968"/>
                      <a:gd name="connsiteX1" fmla="*/ 0 w 18544"/>
                      <a:gd name="connsiteY1" fmla="*/ 6476 h 8968"/>
                      <a:gd name="connsiteX2" fmla="*/ 1781 w 18544"/>
                      <a:gd name="connsiteY2" fmla="*/ 4100 h 8968"/>
                      <a:gd name="connsiteX3" fmla="*/ 15415 w 18544"/>
                      <a:gd name="connsiteY3" fmla="*/ 86 h 8968"/>
                      <a:gd name="connsiteX4" fmla="*/ 18458 w 18544"/>
                      <a:gd name="connsiteY4" fmla="*/ 1841 h 8968"/>
                      <a:gd name="connsiteX5" fmla="*/ 16809 w 18544"/>
                      <a:gd name="connsiteY5" fmla="*/ 4856 h 8968"/>
                      <a:gd name="connsiteX6" fmla="*/ 3179 w 18544"/>
                      <a:gd name="connsiteY6" fmla="*/ 8852 h 8968"/>
                      <a:gd name="connsiteX7" fmla="*/ 2478 w 18544"/>
                      <a:gd name="connsiteY7" fmla="*/ 8969 h 8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544" h="8968">
                        <a:moveTo>
                          <a:pt x="2478" y="8969"/>
                        </a:moveTo>
                        <a:cubicBezTo>
                          <a:pt x="1106" y="8965"/>
                          <a:pt x="-4" y="7848"/>
                          <a:pt x="0" y="6476"/>
                        </a:cubicBezTo>
                        <a:cubicBezTo>
                          <a:pt x="4" y="5378"/>
                          <a:pt x="730" y="4411"/>
                          <a:pt x="1781" y="4100"/>
                        </a:cubicBezTo>
                        <a:lnTo>
                          <a:pt x="15415" y="86"/>
                        </a:lnTo>
                        <a:cubicBezTo>
                          <a:pt x="16739" y="-271"/>
                          <a:pt x="18104" y="517"/>
                          <a:pt x="18458" y="1841"/>
                        </a:cubicBezTo>
                        <a:cubicBezTo>
                          <a:pt x="18805" y="3126"/>
                          <a:pt x="18078" y="4454"/>
                          <a:pt x="16809" y="4856"/>
                        </a:cubicBezTo>
                        <a:lnTo>
                          <a:pt x="3179" y="8852"/>
                        </a:lnTo>
                        <a:cubicBezTo>
                          <a:pt x="2952" y="8925"/>
                          <a:pt x="2715" y="8965"/>
                          <a:pt x="2478" y="8969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1" name="任意多边形: 形状 250">
                  <a:extLst>
                    <a:ext uri="{FF2B5EF4-FFF2-40B4-BE49-F238E27FC236}">
                      <a16:creationId xmlns:a16="http://schemas.microsoft.com/office/drawing/2014/main" id="{C53CF5C8-4DC5-4A39-B89A-CA9FE133FBC0}"/>
                    </a:ext>
                  </a:extLst>
                </p:cNvPr>
                <p:cNvSpPr/>
                <p:nvPr/>
              </p:nvSpPr>
              <p:spPr>
                <a:xfrm>
                  <a:off x="1211067" y="3055894"/>
                  <a:ext cx="44930" cy="45118"/>
                </a:xfrm>
                <a:custGeom>
                  <a:avLst/>
                  <a:gdLst>
                    <a:gd name="connsiteX0" fmla="*/ 44691 w 44930"/>
                    <a:gd name="connsiteY0" fmla="*/ 19447 h 45118"/>
                    <a:gd name="connsiteX1" fmla="*/ 25759 w 44930"/>
                    <a:gd name="connsiteY1" fmla="*/ 44878 h 45118"/>
                    <a:gd name="connsiteX2" fmla="*/ 331 w 44930"/>
                    <a:gd name="connsiteY2" fmla="*/ 25946 h 45118"/>
                    <a:gd name="connsiteX3" fmla="*/ 243 w 44930"/>
                    <a:gd name="connsiteY3" fmla="*/ 25286 h 45118"/>
                    <a:gd name="connsiteX4" fmla="*/ 18810 w 44930"/>
                    <a:gd name="connsiteY4" fmla="*/ 226 h 45118"/>
                    <a:gd name="connsiteX5" fmla="*/ 19540 w 44930"/>
                    <a:gd name="connsiteY5" fmla="*/ 131 h 45118"/>
                    <a:gd name="connsiteX6" fmla="*/ 44691 w 44930"/>
                    <a:gd name="connsiteY6" fmla="*/ 19447 h 4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30" h="45118">
                      <a:moveTo>
                        <a:pt x="44691" y="19447"/>
                      </a:moveTo>
                      <a:cubicBezTo>
                        <a:pt x="46486" y="31697"/>
                        <a:pt x="38009" y="43083"/>
                        <a:pt x="25759" y="44878"/>
                      </a:cubicBezTo>
                      <a:cubicBezTo>
                        <a:pt x="13512" y="46674"/>
                        <a:pt x="2126" y="38197"/>
                        <a:pt x="331" y="25946"/>
                      </a:cubicBezTo>
                      <a:cubicBezTo>
                        <a:pt x="298" y="25727"/>
                        <a:pt x="268" y="25508"/>
                        <a:pt x="243" y="25286"/>
                      </a:cubicBezTo>
                      <a:cubicBezTo>
                        <a:pt x="-1549" y="13239"/>
                        <a:pt x="6764" y="2021"/>
                        <a:pt x="18810" y="226"/>
                      </a:cubicBezTo>
                      <a:cubicBezTo>
                        <a:pt x="19051" y="190"/>
                        <a:pt x="19296" y="160"/>
                        <a:pt x="19540" y="131"/>
                      </a:cubicBezTo>
                      <a:cubicBezTo>
                        <a:pt x="35466" y="-1157"/>
                        <a:pt x="43074" y="7174"/>
                        <a:pt x="44691" y="19447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A3A6CEEE-2CEA-4B36-A5C2-C6052D41F033}"/>
                    </a:ext>
                  </a:extLst>
                </p:cNvPr>
                <p:cNvSpPr/>
                <p:nvPr/>
              </p:nvSpPr>
              <p:spPr>
                <a:xfrm>
                  <a:off x="1305581" y="3062755"/>
                  <a:ext cx="16170" cy="26450"/>
                </a:xfrm>
                <a:custGeom>
                  <a:avLst/>
                  <a:gdLst>
                    <a:gd name="connsiteX0" fmla="*/ 1814 w 16170"/>
                    <a:gd name="connsiteY0" fmla="*/ 26449 h 26450"/>
                    <a:gd name="connsiteX1" fmla="*/ 0 w 16170"/>
                    <a:gd name="connsiteY1" fmla="*/ 24614 h 26450"/>
                    <a:gd name="connsiteX2" fmla="*/ 1193 w 16170"/>
                    <a:gd name="connsiteY2" fmla="*/ 22913 h 26450"/>
                    <a:gd name="connsiteX3" fmla="*/ 11776 w 16170"/>
                    <a:gd name="connsiteY3" fmla="*/ 19085 h 26450"/>
                    <a:gd name="connsiteX4" fmla="*/ 3441 w 16170"/>
                    <a:gd name="connsiteY4" fmla="*/ 2722 h 26450"/>
                    <a:gd name="connsiteX5" fmla="*/ 4135 w 16170"/>
                    <a:gd name="connsiteY5" fmla="*/ 237 h 26450"/>
                    <a:gd name="connsiteX6" fmla="*/ 6620 w 16170"/>
                    <a:gd name="connsiteY6" fmla="*/ 926 h 26450"/>
                    <a:gd name="connsiteX7" fmla="*/ 6689 w 16170"/>
                    <a:gd name="connsiteY7" fmla="*/ 1065 h 26450"/>
                    <a:gd name="connsiteX8" fmla="*/ 15966 w 16170"/>
                    <a:gd name="connsiteY8" fmla="*/ 19271 h 26450"/>
                    <a:gd name="connsiteX9" fmla="*/ 15181 w 16170"/>
                    <a:gd name="connsiteY9" fmla="*/ 21731 h 26450"/>
                    <a:gd name="connsiteX10" fmla="*/ 14962 w 16170"/>
                    <a:gd name="connsiteY10" fmla="*/ 21826 h 26450"/>
                    <a:gd name="connsiteX11" fmla="*/ 2441 w 16170"/>
                    <a:gd name="connsiteY11" fmla="*/ 26354 h 26450"/>
                    <a:gd name="connsiteX12" fmla="*/ 1814 w 16170"/>
                    <a:gd name="connsiteY12" fmla="*/ 26449 h 26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70" h="26450">
                      <a:moveTo>
                        <a:pt x="1814" y="26449"/>
                      </a:moveTo>
                      <a:cubicBezTo>
                        <a:pt x="807" y="26442"/>
                        <a:pt x="-7" y="25621"/>
                        <a:pt x="0" y="24614"/>
                      </a:cubicBezTo>
                      <a:cubicBezTo>
                        <a:pt x="7" y="23855"/>
                        <a:pt x="482" y="23176"/>
                        <a:pt x="1193" y="22913"/>
                      </a:cubicBezTo>
                      <a:lnTo>
                        <a:pt x="11776" y="19085"/>
                      </a:lnTo>
                      <a:lnTo>
                        <a:pt x="3441" y="2722"/>
                      </a:lnTo>
                      <a:cubicBezTo>
                        <a:pt x="2945" y="1846"/>
                        <a:pt x="3255" y="733"/>
                        <a:pt x="4135" y="237"/>
                      </a:cubicBezTo>
                      <a:cubicBezTo>
                        <a:pt x="5010" y="-260"/>
                        <a:pt x="6124" y="50"/>
                        <a:pt x="6620" y="926"/>
                      </a:cubicBezTo>
                      <a:cubicBezTo>
                        <a:pt x="6645" y="974"/>
                        <a:pt x="6667" y="1018"/>
                        <a:pt x="6689" y="1065"/>
                      </a:cubicBezTo>
                      <a:lnTo>
                        <a:pt x="15966" y="19271"/>
                      </a:lnTo>
                      <a:cubicBezTo>
                        <a:pt x="16429" y="20165"/>
                        <a:pt x="16079" y="21267"/>
                        <a:pt x="15181" y="21731"/>
                      </a:cubicBezTo>
                      <a:cubicBezTo>
                        <a:pt x="15112" y="21767"/>
                        <a:pt x="15039" y="21800"/>
                        <a:pt x="14962" y="21826"/>
                      </a:cubicBezTo>
                      <a:lnTo>
                        <a:pt x="2441" y="26354"/>
                      </a:lnTo>
                      <a:cubicBezTo>
                        <a:pt x="2241" y="26424"/>
                        <a:pt x="2025" y="26457"/>
                        <a:pt x="1814" y="264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3" name="任意多边形: 形状 252">
                  <a:extLst>
                    <a:ext uri="{FF2B5EF4-FFF2-40B4-BE49-F238E27FC236}">
                      <a16:creationId xmlns:a16="http://schemas.microsoft.com/office/drawing/2014/main" id="{D925F879-868E-4758-B6D8-FAEF5CF739C4}"/>
                    </a:ext>
                  </a:extLst>
                </p:cNvPr>
                <p:cNvSpPr/>
                <p:nvPr/>
              </p:nvSpPr>
              <p:spPr>
                <a:xfrm>
                  <a:off x="1287087" y="3098185"/>
                  <a:ext cx="33028" cy="15092"/>
                </a:xfrm>
                <a:custGeom>
                  <a:avLst/>
                  <a:gdLst>
                    <a:gd name="connsiteX0" fmla="*/ 0 w 33028"/>
                    <a:gd name="connsiteY0" fmla="*/ 4354 h 15092"/>
                    <a:gd name="connsiteX1" fmla="*/ 33026 w 33028"/>
                    <a:gd name="connsiteY1" fmla="*/ 0 h 15092"/>
                    <a:gd name="connsiteX2" fmla="*/ 18188 w 33028"/>
                    <a:gd name="connsiteY2" fmla="*/ 14871 h 15092"/>
                    <a:gd name="connsiteX3" fmla="*/ 0 w 33028"/>
                    <a:gd name="connsiteY3" fmla="*/ 4354 h 15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28" h="15092">
                      <a:moveTo>
                        <a:pt x="0" y="4354"/>
                      </a:moveTo>
                      <a:cubicBezTo>
                        <a:pt x="0" y="4354"/>
                        <a:pt x="19597" y="5448"/>
                        <a:pt x="33026" y="0"/>
                      </a:cubicBezTo>
                      <a:cubicBezTo>
                        <a:pt x="33026" y="0"/>
                        <a:pt x="33551" y="12845"/>
                        <a:pt x="18188" y="14871"/>
                      </a:cubicBezTo>
                      <a:cubicBezTo>
                        <a:pt x="2825" y="16896"/>
                        <a:pt x="0" y="4354"/>
                        <a:pt x="0" y="43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4" name="图形 9">
                <a:extLst>
                  <a:ext uri="{FF2B5EF4-FFF2-40B4-BE49-F238E27FC236}">
                    <a16:creationId xmlns:a16="http://schemas.microsoft.com/office/drawing/2014/main" id="{29EF51FF-9922-4994-B956-D9129E92129A}"/>
                  </a:ext>
                </a:extLst>
              </p:cNvPr>
              <p:cNvGrpSpPr/>
              <p:nvPr/>
            </p:nvGrpSpPr>
            <p:grpSpPr>
              <a:xfrm>
                <a:off x="663618" y="2759743"/>
                <a:ext cx="857132" cy="1599268"/>
                <a:chOff x="663618" y="2759743"/>
                <a:chExt cx="857132" cy="1599268"/>
              </a:xfrm>
            </p:grpSpPr>
            <p:sp>
              <p:nvSpPr>
                <p:cNvPr id="255" name="任意多边形: 形状 254">
                  <a:extLst>
                    <a:ext uri="{FF2B5EF4-FFF2-40B4-BE49-F238E27FC236}">
                      <a16:creationId xmlns:a16="http://schemas.microsoft.com/office/drawing/2014/main" id="{0BD4195D-AA01-4879-93D5-637B5E3D0203}"/>
                    </a:ext>
                  </a:extLst>
                </p:cNvPr>
                <p:cNvSpPr/>
                <p:nvPr/>
              </p:nvSpPr>
              <p:spPr>
                <a:xfrm>
                  <a:off x="1400757" y="2759743"/>
                  <a:ext cx="73325" cy="101495"/>
                </a:xfrm>
                <a:custGeom>
                  <a:avLst/>
                  <a:gdLst>
                    <a:gd name="connsiteX0" fmla="*/ 34548 w 73325"/>
                    <a:gd name="connsiteY0" fmla="*/ 101495 h 101495"/>
                    <a:gd name="connsiteX1" fmla="*/ 73325 w 73325"/>
                    <a:gd name="connsiteY1" fmla="*/ 82417 h 101495"/>
                    <a:gd name="connsiteX2" fmla="*/ 23163 w 73325"/>
                    <a:gd name="connsiteY2" fmla="*/ 2034 h 101495"/>
                    <a:gd name="connsiteX3" fmla="*/ 690 w 73325"/>
                    <a:gd name="connsiteY3" fmla="*/ 17675 h 101495"/>
                    <a:gd name="connsiteX4" fmla="*/ 26410 w 73325"/>
                    <a:gd name="connsiteY4" fmla="*/ 69243 h 101495"/>
                    <a:gd name="connsiteX5" fmla="*/ 8281 w 73325"/>
                    <a:gd name="connsiteY5" fmla="*/ 60923 h 101495"/>
                    <a:gd name="connsiteX6" fmla="*/ 34548 w 73325"/>
                    <a:gd name="connsiteY6" fmla="*/ 101495 h 10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25" h="101495">
                      <a:moveTo>
                        <a:pt x="34548" y="101495"/>
                      </a:moveTo>
                      <a:lnTo>
                        <a:pt x="73325" y="82417"/>
                      </a:lnTo>
                      <a:cubicBezTo>
                        <a:pt x="73325" y="82417"/>
                        <a:pt x="72687" y="26510"/>
                        <a:pt x="23163" y="2034"/>
                      </a:cubicBezTo>
                      <a:cubicBezTo>
                        <a:pt x="6741" y="-6078"/>
                        <a:pt x="-2714" y="12333"/>
                        <a:pt x="690" y="17675"/>
                      </a:cubicBezTo>
                      <a:cubicBezTo>
                        <a:pt x="11945" y="35334"/>
                        <a:pt x="24776" y="51325"/>
                        <a:pt x="26410" y="69243"/>
                      </a:cubicBezTo>
                      <a:cubicBezTo>
                        <a:pt x="19878" y="64295"/>
                        <a:pt x="10547" y="58065"/>
                        <a:pt x="8281" y="60923"/>
                      </a:cubicBezTo>
                      <a:cubicBezTo>
                        <a:pt x="2329" y="68440"/>
                        <a:pt x="34548" y="101495"/>
                        <a:pt x="34548" y="101495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" name="任意多边形: 形状 255">
                  <a:extLst>
                    <a:ext uri="{FF2B5EF4-FFF2-40B4-BE49-F238E27FC236}">
                      <a16:creationId xmlns:a16="http://schemas.microsoft.com/office/drawing/2014/main" id="{E907AE2A-7405-48F4-A802-F0D046CA3747}"/>
                    </a:ext>
                  </a:extLst>
                </p:cNvPr>
                <p:cNvSpPr/>
                <p:nvPr/>
              </p:nvSpPr>
              <p:spPr>
                <a:xfrm>
                  <a:off x="719159" y="3908727"/>
                  <a:ext cx="92406" cy="98198"/>
                </a:xfrm>
                <a:custGeom>
                  <a:avLst/>
                  <a:gdLst>
                    <a:gd name="connsiteX0" fmla="*/ 72985 w 92406"/>
                    <a:gd name="connsiteY0" fmla="*/ 98198 h 98198"/>
                    <a:gd name="connsiteX1" fmla="*/ 0 w 92406"/>
                    <a:gd name="connsiteY1" fmla="*/ 71631 h 98198"/>
                    <a:gd name="connsiteX2" fmla="*/ 27231 w 92406"/>
                    <a:gd name="connsiteY2" fmla="*/ 0 h 98198"/>
                    <a:gd name="connsiteX3" fmla="*/ 92407 w 92406"/>
                    <a:gd name="connsiteY3" fmla="*/ 24085 h 98198"/>
                    <a:gd name="connsiteX4" fmla="*/ 91542 w 92406"/>
                    <a:gd name="connsiteY4" fmla="*/ 23852 h 98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406" h="98198">
                      <a:moveTo>
                        <a:pt x="72985" y="98198"/>
                      </a:moveTo>
                      <a:cubicBezTo>
                        <a:pt x="70756" y="97643"/>
                        <a:pt x="63968" y="95946"/>
                        <a:pt x="0" y="71631"/>
                      </a:cubicBezTo>
                      <a:lnTo>
                        <a:pt x="27231" y="0"/>
                      </a:lnTo>
                      <a:cubicBezTo>
                        <a:pt x="54341" y="10302"/>
                        <a:pt x="86969" y="22439"/>
                        <a:pt x="92407" y="24085"/>
                      </a:cubicBezTo>
                      <a:cubicBezTo>
                        <a:pt x="92060" y="23979"/>
                        <a:pt x="91768" y="23910"/>
                        <a:pt x="91542" y="23852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7" name="任意多边形: 形状 256">
                  <a:extLst>
                    <a:ext uri="{FF2B5EF4-FFF2-40B4-BE49-F238E27FC236}">
                      <a16:creationId xmlns:a16="http://schemas.microsoft.com/office/drawing/2014/main" id="{147C78EA-49CC-4A67-B46C-627C2B30F9BD}"/>
                    </a:ext>
                  </a:extLst>
                </p:cNvPr>
                <p:cNvSpPr/>
                <p:nvPr/>
              </p:nvSpPr>
              <p:spPr>
                <a:xfrm>
                  <a:off x="663618" y="3895747"/>
                  <a:ext cx="105523" cy="187494"/>
                </a:xfrm>
                <a:custGeom>
                  <a:avLst/>
                  <a:gdLst>
                    <a:gd name="connsiteX0" fmla="*/ 597 w 105523"/>
                    <a:gd name="connsiteY0" fmla="*/ 168329 h 187494"/>
                    <a:gd name="connsiteX1" fmla="*/ 10816 w 105523"/>
                    <a:gd name="connsiteY1" fmla="*/ 186900 h 187494"/>
                    <a:gd name="connsiteX2" fmla="*/ 11884 w 105523"/>
                    <a:gd name="connsiteY2" fmla="*/ 187167 h 187494"/>
                    <a:gd name="connsiteX3" fmla="*/ 11884 w 105523"/>
                    <a:gd name="connsiteY3" fmla="*/ 187167 h 187494"/>
                    <a:gd name="connsiteX4" fmla="*/ 26981 w 105523"/>
                    <a:gd name="connsiteY4" fmla="*/ 181507 h 187494"/>
                    <a:gd name="connsiteX5" fmla="*/ 80877 w 105523"/>
                    <a:gd name="connsiteY5" fmla="*/ 104412 h 187494"/>
                    <a:gd name="connsiteX6" fmla="*/ 82728 w 105523"/>
                    <a:gd name="connsiteY6" fmla="*/ 94027 h 187494"/>
                    <a:gd name="connsiteX7" fmla="*/ 82666 w 105523"/>
                    <a:gd name="connsiteY7" fmla="*/ 50378 h 187494"/>
                    <a:gd name="connsiteX8" fmla="*/ 103054 w 105523"/>
                    <a:gd name="connsiteY8" fmla="*/ 22833 h 187494"/>
                    <a:gd name="connsiteX9" fmla="*/ 104545 w 105523"/>
                    <a:gd name="connsiteY9" fmla="*/ 14991 h 187494"/>
                    <a:gd name="connsiteX10" fmla="*/ 101459 w 105523"/>
                    <a:gd name="connsiteY10" fmla="*/ 12747 h 187494"/>
                    <a:gd name="connsiteX11" fmla="*/ 59610 w 105523"/>
                    <a:gd name="connsiteY11" fmla="*/ 401 h 187494"/>
                    <a:gd name="connsiteX12" fmla="*/ 47472 w 105523"/>
                    <a:gd name="connsiteY12" fmla="*/ 7010 h 187494"/>
                    <a:gd name="connsiteX13" fmla="*/ 47461 w 105523"/>
                    <a:gd name="connsiteY13" fmla="*/ 7050 h 18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5523" h="187494">
                      <a:moveTo>
                        <a:pt x="597" y="168329"/>
                      </a:moveTo>
                      <a:cubicBezTo>
                        <a:pt x="-1709" y="176277"/>
                        <a:pt x="2866" y="184594"/>
                        <a:pt x="10816" y="186900"/>
                      </a:cubicBezTo>
                      <a:cubicBezTo>
                        <a:pt x="11169" y="187003"/>
                        <a:pt x="11525" y="187090"/>
                        <a:pt x="11884" y="187167"/>
                      </a:cubicBezTo>
                      <a:lnTo>
                        <a:pt x="11884" y="187167"/>
                      </a:lnTo>
                      <a:cubicBezTo>
                        <a:pt x="17589" y="188378"/>
                        <a:pt x="23479" y="186171"/>
                        <a:pt x="26981" y="181507"/>
                      </a:cubicBezTo>
                      <a:lnTo>
                        <a:pt x="80877" y="104412"/>
                      </a:lnTo>
                      <a:cubicBezTo>
                        <a:pt x="82977" y="101384"/>
                        <a:pt x="83652" y="97592"/>
                        <a:pt x="82728" y="94027"/>
                      </a:cubicBezTo>
                      <a:cubicBezTo>
                        <a:pt x="78034" y="79860"/>
                        <a:pt x="78012" y="64559"/>
                        <a:pt x="82666" y="50378"/>
                      </a:cubicBezTo>
                      <a:cubicBezTo>
                        <a:pt x="86745" y="39466"/>
                        <a:pt x="93810" y="29924"/>
                        <a:pt x="103054" y="22833"/>
                      </a:cubicBezTo>
                      <a:cubicBezTo>
                        <a:pt x="105632" y="21078"/>
                        <a:pt x="106299" y="17567"/>
                        <a:pt x="104545" y="14991"/>
                      </a:cubicBezTo>
                      <a:cubicBezTo>
                        <a:pt x="103808" y="13907"/>
                        <a:pt x="102717" y="13115"/>
                        <a:pt x="101459" y="12747"/>
                      </a:cubicBezTo>
                      <a:lnTo>
                        <a:pt x="59610" y="401"/>
                      </a:lnTo>
                      <a:cubicBezTo>
                        <a:pt x="54432" y="-1124"/>
                        <a:pt x="48999" y="1835"/>
                        <a:pt x="47472" y="7010"/>
                      </a:cubicBezTo>
                      <a:cubicBezTo>
                        <a:pt x="47468" y="7024"/>
                        <a:pt x="47465" y="7035"/>
                        <a:pt x="47461" y="7050"/>
                      </a:cubicBezTo>
                      <a:close/>
                    </a:path>
                  </a:pathLst>
                </a:custGeom>
                <a:solidFill>
                  <a:srgbClr val="C1D8ED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8" name="任意多边形: 形状 257">
                  <a:extLst>
                    <a:ext uri="{FF2B5EF4-FFF2-40B4-BE49-F238E27FC236}">
                      <a16:creationId xmlns:a16="http://schemas.microsoft.com/office/drawing/2014/main" id="{14D3D6DF-8F7E-4944-8800-F8F561055AB0}"/>
                    </a:ext>
                  </a:extLst>
                </p:cNvPr>
                <p:cNvSpPr/>
                <p:nvPr/>
              </p:nvSpPr>
              <p:spPr>
                <a:xfrm>
                  <a:off x="1092439" y="4159738"/>
                  <a:ext cx="89370" cy="87983"/>
                </a:xfrm>
                <a:custGeom>
                  <a:avLst/>
                  <a:gdLst>
                    <a:gd name="connsiteX0" fmla="*/ 13050 w 89370"/>
                    <a:gd name="connsiteY0" fmla="*/ 87984 h 87983"/>
                    <a:gd name="connsiteX1" fmla="*/ 0 w 89370"/>
                    <a:gd name="connsiteY1" fmla="*/ 12470 h 87983"/>
                    <a:gd name="connsiteX2" fmla="*/ 68362 w 89370"/>
                    <a:gd name="connsiteY2" fmla="*/ 0 h 87983"/>
                    <a:gd name="connsiteX3" fmla="*/ 67500 w 89370"/>
                    <a:gd name="connsiteY3" fmla="*/ 237 h 87983"/>
                    <a:gd name="connsiteX4" fmla="*/ 89371 w 89370"/>
                    <a:gd name="connsiteY4" fmla="*/ 73686 h 87983"/>
                    <a:gd name="connsiteX5" fmla="*/ 13050 w 89370"/>
                    <a:gd name="connsiteY5" fmla="*/ 87984 h 87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370" h="87983">
                      <a:moveTo>
                        <a:pt x="13050" y="87984"/>
                      </a:moveTo>
                      <a:lnTo>
                        <a:pt x="0" y="12470"/>
                      </a:lnTo>
                      <a:cubicBezTo>
                        <a:pt x="28585" y="7529"/>
                        <a:pt x="62848" y="1358"/>
                        <a:pt x="68362" y="0"/>
                      </a:cubicBezTo>
                      <a:cubicBezTo>
                        <a:pt x="67997" y="84"/>
                        <a:pt x="67723" y="172"/>
                        <a:pt x="67500" y="237"/>
                      </a:cubicBezTo>
                      <a:lnTo>
                        <a:pt x="89371" y="73686"/>
                      </a:lnTo>
                      <a:cubicBezTo>
                        <a:pt x="87170" y="74343"/>
                        <a:pt x="80470" y="76339"/>
                        <a:pt x="13050" y="87984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9" name="任意多边形: 形状 258">
                  <a:extLst>
                    <a:ext uri="{FF2B5EF4-FFF2-40B4-BE49-F238E27FC236}">
                      <a16:creationId xmlns:a16="http://schemas.microsoft.com/office/drawing/2014/main" id="{6A584BB7-D0EA-4DEF-83F5-4C860A33D614}"/>
                    </a:ext>
                  </a:extLst>
                </p:cNvPr>
                <p:cNvSpPr/>
                <p:nvPr/>
              </p:nvSpPr>
              <p:spPr>
                <a:xfrm>
                  <a:off x="1058745" y="4162328"/>
                  <a:ext cx="78653" cy="196683"/>
                </a:xfrm>
                <a:custGeom>
                  <a:avLst/>
                  <a:gdLst>
                    <a:gd name="connsiteX0" fmla="*/ 42080 w 78653"/>
                    <a:gd name="connsiteY0" fmla="*/ 185427 h 196683"/>
                    <a:gd name="connsiteX1" fmla="*/ 60337 w 78653"/>
                    <a:gd name="connsiteY1" fmla="*/ 196207 h 196683"/>
                    <a:gd name="connsiteX2" fmla="*/ 61388 w 78653"/>
                    <a:gd name="connsiteY2" fmla="*/ 195893 h 196683"/>
                    <a:gd name="connsiteX3" fmla="*/ 61388 w 78653"/>
                    <a:gd name="connsiteY3" fmla="*/ 195893 h 196683"/>
                    <a:gd name="connsiteX4" fmla="*/ 71497 w 78653"/>
                    <a:gd name="connsiteY4" fmla="*/ 183332 h 196683"/>
                    <a:gd name="connsiteX5" fmla="*/ 78620 w 78653"/>
                    <a:gd name="connsiteY5" fmla="*/ 89546 h 196683"/>
                    <a:gd name="connsiteX6" fmla="*/ 74923 w 78653"/>
                    <a:gd name="connsiteY6" fmla="*/ 79668 h 196683"/>
                    <a:gd name="connsiteX7" fmla="*/ 52663 w 78653"/>
                    <a:gd name="connsiteY7" fmla="*/ 42131 h 196683"/>
                    <a:gd name="connsiteX8" fmla="*/ 56181 w 78653"/>
                    <a:gd name="connsiteY8" fmla="*/ 8047 h 196683"/>
                    <a:gd name="connsiteX9" fmla="*/ 53477 w 78653"/>
                    <a:gd name="connsiteY9" fmla="*/ 537 h 196683"/>
                    <a:gd name="connsiteX10" fmla="*/ 49671 w 78653"/>
                    <a:gd name="connsiteY10" fmla="*/ 176 h 196683"/>
                    <a:gd name="connsiteX11" fmla="*/ 7383 w 78653"/>
                    <a:gd name="connsiteY11" fmla="*/ 10857 h 196683"/>
                    <a:gd name="connsiteX12" fmla="*/ 300 w 78653"/>
                    <a:gd name="connsiteY12" fmla="*/ 22725 h 196683"/>
                    <a:gd name="connsiteX13" fmla="*/ 311 w 78653"/>
                    <a:gd name="connsiteY13" fmla="*/ 22765 h 1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653" h="196683">
                      <a:moveTo>
                        <a:pt x="42080" y="185427"/>
                      </a:moveTo>
                      <a:cubicBezTo>
                        <a:pt x="44146" y="193445"/>
                        <a:pt x="52320" y="198269"/>
                        <a:pt x="60337" y="196207"/>
                      </a:cubicBezTo>
                      <a:cubicBezTo>
                        <a:pt x="60691" y="196116"/>
                        <a:pt x="61042" y="196010"/>
                        <a:pt x="61388" y="195893"/>
                      </a:cubicBezTo>
                      <a:lnTo>
                        <a:pt x="61388" y="195893"/>
                      </a:lnTo>
                      <a:cubicBezTo>
                        <a:pt x="66913" y="194029"/>
                        <a:pt x="70858" y="189131"/>
                        <a:pt x="71497" y="183332"/>
                      </a:cubicBezTo>
                      <a:lnTo>
                        <a:pt x="78620" y="89546"/>
                      </a:lnTo>
                      <a:cubicBezTo>
                        <a:pt x="78887" y="85872"/>
                        <a:pt x="77536" y="82262"/>
                        <a:pt x="74923" y="79668"/>
                      </a:cubicBezTo>
                      <a:cubicBezTo>
                        <a:pt x="63676" y="69859"/>
                        <a:pt x="55874" y="56703"/>
                        <a:pt x="52663" y="42131"/>
                      </a:cubicBezTo>
                      <a:cubicBezTo>
                        <a:pt x="50616" y="30665"/>
                        <a:pt x="51835" y="18853"/>
                        <a:pt x="56181" y="8047"/>
                      </a:cubicBezTo>
                      <a:cubicBezTo>
                        <a:pt x="57509" y="5226"/>
                        <a:pt x="56298" y="1862"/>
                        <a:pt x="53477" y="537"/>
                      </a:cubicBezTo>
                      <a:cubicBezTo>
                        <a:pt x="52287" y="-21"/>
                        <a:pt x="50940" y="-149"/>
                        <a:pt x="49671" y="176"/>
                      </a:cubicBezTo>
                      <a:lnTo>
                        <a:pt x="7383" y="10857"/>
                      </a:lnTo>
                      <a:cubicBezTo>
                        <a:pt x="2150" y="12178"/>
                        <a:pt x="-1021" y="17492"/>
                        <a:pt x="300" y="22725"/>
                      </a:cubicBezTo>
                      <a:cubicBezTo>
                        <a:pt x="303" y="22739"/>
                        <a:pt x="307" y="22750"/>
                        <a:pt x="311" y="22765"/>
                      </a:cubicBezTo>
                      <a:close/>
                    </a:path>
                  </a:pathLst>
                </a:custGeom>
                <a:solidFill>
                  <a:srgbClr val="C1D8ED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0" name="任意多边形: 形状 259">
                  <a:extLst>
                    <a:ext uri="{FF2B5EF4-FFF2-40B4-BE49-F238E27FC236}">
                      <a16:creationId xmlns:a16="http://schemas.microsoft.com/office/drawing/2014/main" id="{922D4658-6C0C-4E2F-9710-09A3F11577F6}"/>
                    </a:ext>
                  </a:extLst>
                </p:cNvPr>
                <p:cNvSpPr/>
                <p:nvPr/>
              </p:nvSpPr>
              <p:spPr>
                <a:xfrm>
                  <a:off x="765329" y="3596200"/>
                  <a:ext cx="755421" cy="673030"/>
                </a:xfrm>
                <a:custGeom>
                  <a:avLst/>
                  <a:gdLst>
                    <a:gd name="connsiteX0" fmla="*/ 754938 w 755421"/>
                    <a:gd name="connsiteY0" fmla="*/ 512663 h 673030"/>
                    <a:gd name="connsiteX1" fmla="*/ 754573 w 755421"/>
                    <a:gd name="connsiteY1" fmla="*/ 509576 h 673030"/>
                    <a:gd name="connsiteX2" fmla="*/ 754573 w 755421"/>
                    <a:gd name="connsiteY2" fmla="*/ 509576 h 673030"/>
                    <a:gd name="connsiteX3" fmla="*/ 685237 w 755421"/>
                    <a:gd name="connsiteY3" fmla="*/ 0 h 673030"/>
                    <a:gd name="connsiteX4" fmla="*/ 408948 w 755421"/>
                    <a:gd name="connsiteY4" fmla="*/ 0 h 673030"/>
                    <a:gd name="connsiteX5" fmla="*/ 297280 w 755421"/>
                    <a:gd name="connsiteY5" fmla="*/ 361106 h 673030"/>
                    <a:gd name="connsiteX6" fmla="*/ 33150 w 755421"/>
                    <a:gd name="connsiteY6" fmla="*/ 304790 h 673030"/>
                    <a:gd name="connsiteX7" fmla="*/ 0 w 755421"/>
                    <a:gd name="connsiteY7" fmla="*/ 435682 h 673030"/>
                    <a:gd name="connsiteX8" fmla="*/ 325186 w 755421"/>
                    <a:gd name="connsiteY8" fmla="*/ 531319 h 673030"/>
                    <a:gd name="connsiteX9" fmla="*/ 415436 w 755421"/>
                    <a:gd name="connsiteY9" fmla="*/ 492060 h 673030"/>
                    <a:gd name="connsiteX10" fmla="*/ 535862 w 755421"/>
                    <a:gd name="connsiteY10" fmla="*/ 184927 h 673030"/>
                    <a:gd name="connsiteX11" fmla="*/ 608745 w 755421"/>
                    <a:gd name="connsiteY11" fmla="*/ 472992 h 673030"/>
                    <a:gd name="connsiteX12" fmla="*/ 362193 w 755421"/>
                    <a:gd name="connsiteY12" fmla="*/ 543164 h 673030"/>
                    <a:gd name="connsiteX13" fmla="*/ 399157 w 755421"/>
                    <a:gd name="connsiteY13" fmla="*/ 673031 h 673030"/>
                    <a:gd name="connsiteX14" fmla="*/ 706454 w 755421"/>
                    <a:gd name="connsiteY14" fmla="*/ 585569 h 673030"/>
                    <a:gd name="connsiteX15" fmla="*/ 754938 w 755421"/>
                    <a:gd name="connsiteY15" fmla="*/ 512663 h 67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55421" h="673030">
                      <a:moveTo>
                        <a:pt x="754938" y="512663"/>
                      </a:moveTo>
                      <a:lnTo>
                        <a:pt x="754573" y="509576"/>
                      </a:lnTo>
                      <a:lnTo>
                        <a:pt x="754573" y="509576"/>
                      </a:lnTo>
                      <a:cubicBezTo>
                        <a:pt x="744979" y="429832"/>
                        <a:pt x="691547" y="41091"/>
                        <a:pt x="685237" y="0"/>
                      </a:cubicBezTo>
                      <a:lnTo>
                        <a:pt x="408948" y="0"/>
                      </a:lnTo>
                      <a:cubicBezTo>
                        <a:pt x="408948" y="0"/>
                        <a:pt x="301440" y="351370"/>
                        <a:pt x="297280" y="361106"/>
                      </a:cubicBezTo>
                      <a:lnTo>
                        <a:pt x="33150" y="304790"/>
                      </a:lnTo>
                      <a:lnTo>
                        <a:pt x="0" y="435682"/>
                      </a:lnTo>
                      <a:lnTo>
                        <a:pt x="325186" y="531319"/>
                      </a:lnTo>
                      <a:cubicBezTo>
                        <a:pt x="360807" y="541777"/>
                        <a:pt x="398803" y="525250"/>
                        <a:pt x="415436" y="492060"/>
                      </a:cubicBezTo>
                      <a:cubicBezTo>
                        <a:pt x="415436" y="492060"/>
                        <a:pt x="533494" y="190481"/>
                        <a:pt x="535862" y="184927"/>
                      </a:cubicBezTo>
                      <a:lnTo>
                        <a:pt x="608745" y="472992"/>
                      </a:lnTo>
                      <a:lnTo>
                        <a:pt x="362193" y="543164"/>
                      </a:lnTo>
                      <a:lnTo>
                        <a:pt x="399157" y="673031"/>
                      </a:lnTo>
                      <a:lnTo>
                        <a:pt x="706454" y="585569"/>
                      </a:lnTo>
                      <a:cubicBezTo>
                        <a:pt x="738331" y="576478"/>
                        <a:pt x="758883" y="545576"/>
                        <a:pt x="754938" y="51266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1" name="任意多边形: 形状 260">
                  <a:extLst>
                    <a:ext uri="{FF2B5EF4-FFF2-40B4-BE49-F238E27FC236}">
                      <a16:creationId xmlns:a16="http://schemas.microsoft.com/office/drawing/2014/main" id="{78CA5845-80AB-410C-88B3-4F63C2DEFB36}"/>
                    </a:ext>
                  </a:extLst>
                </p:cNvPr>
                <p:cNvSpPr/>
                <p:nvPr/>
              </p:nvSpPr>
              <p:spPr>
                <a:xfrm>
                  <a:off x="861332" y="2828732"/>
                  <a:ext cx="62774" cy="111384"/>
                </a:xfrm>
                <a:custGeom>
                  <a:avLst/>
                  <a:gdLst>
                    <a:gd name="connsiteX0" fmla="*/ 62751 w 62774"/>
                    <a:gd name="connsiteY0" fmla="*/ 98784 h 111384"/>
                    <a:gd name="connsiteX1" fmla="*/ 21412 w 62774"/>
                    <a:gd name="connsiteY1" fmla="*/ 111385 h 111384"/>
                    <a:gd name="connsiteX2" fmla="*/ 5859 w 62774"/>
                    <a:gd name="connsiteY2" fmla="*/ 10782 h 111384"/>
                    <a:gd name="connsiteX3" fmla="*/ 32951 w 62774"/>
                    <a:gd name="connsiteY3" fmla="*/ 6822 h 111384"/>
                    <a:gd name="connsiteX4" fmla="*/ 46629 w 62774"/>
                    <a:gd name="connsiteY4" fmla="*/ 69688 h 111384"/>
                    <a:gd name="connsiteX5" fmla="*/ 54164 w 62774"/>
                    <a:gd name="connsiteY5" fmla="*/ 51216 h 111384"/>
                    <a:gd name="connsiteX6" fmla="*/ 62751 w 62774"/>
                    <a:gd name="connsiteY6" fmla="*/ 98784 h 11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774" h="111384">
                      <a:moveTo>
                        <a:pt x="62751" y="98784"/>
                      </a:moveTo>
                      <a:lnTo>
                        <a:pt x="21412" y="111385"/>
                      </a:lnTo>
                      <a:cubicBezTo>
                        <a:pt x="21412" y="111385"/>
                        <a:pt x="-13529" y="62510"/>
                        <a:pt x="5859" y="10782"/>
                      </a:cubicBezTo>
                      <a:cubicBezTo>
                        <a:pt x="12285" y="-6370"/>
                        <a:pt x="31769" y="597"/>
                        <a:pt x="32951" y="6822"/>
                      </a:cubicBezTo>
                      <a:cubicBezTo>
                        <a:pt x="36816" y="27400"/>
                        <a:pt x="35560" y="55503"/>
                        <a:pt x="46629" y="69688"/>
                      </a:cubicBezTo>
                      <a:cubicBezTo>
                        <a:pt x="48012" y="61609"/>
                        <a:pt x="50555" y="50683"/>
                        <a:pt x="54164" y="51216"/>
                      </a:cubicBezTo>
                      <a:cubicBezTo>
                        <a:pt x="63653" y="52624"/>
                        <a:pt x="62751" y="98784"/>
                        <a:pt x="62751" y="98784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97D320AA-8855-43E4-B92E-D83AEE228A7D}"/>
                  </a:ext>
                </a:extLst>
              </p:cNvPr>
              <p:cNvSpPr/>
              <p:nvPr/>
            </p:nvSpPr>
            <p:spPr>
              <a:xfrm>
                <a:off x="856882" y="2819998"/>
                <a:ext cx="720765" cy="820652"/>
              </a:xfrm>
              <a:custGeom>
                <a:avLst/>
                <a:gdLst>
                  <a:gd name="connsiteX0" fmla="*/ 717599 w 720765"/>
                  <a:gd name="connsiteY0" fmla="*/ 208077 h 820652"/>
                  <a:gd name="connsiteX1" fmla="*/ 629207 w 720765"/>
                  <a:gd name="connsiteY1" fmla="*/ 0 h 820652"/>
                  <a:gd name="connsiteX2" fmla="*/ 555973 w 720765"/>
                  <a:gd name="connsiteY2" fmla="*/ 31110 h 820652"/>
                  <a:gd name="connsiteX3" fmla="*/ 634684 w 720765"/>
                  <a:gd name="connsiteY3" fmla="*/ 216401 h 820652"/>
                  <a:gd name="connsiteX4" fmla="*/ 512434 w 720765"/>
                  <a:gd name="connsiteY4" fmla="*/ 358168 h 820652"/>
                  <a:gd name="connsiteX5" fmla="*/ 480867 w 720765"/>
                  <a:gd name="connsiteY5" fmla="*/ 356811 h 820652"/>
                  <a:gd name="connsiteX6" fmla="*/ 470212 w 720765"/>
                  <a:gd name="connsiteY6" fmla="*/ 357905 h 820652"/>
                  <a:gd name="connsiteX7" fmla="*/ 461278 w 720765"/>
                  <a:gd name="connsiteY7" fmla="*/ 358935 h 820652"/>
                  <a:gd name="connsiteX8" fmla="*/ 456779 w 720765"/>
                  <a:gd name="connsiteY8" fmla="*/ 335072 h 820652"/>
                  <a:gd name="connsiteX9" fmla="*/ 336641 w 720765"/>
                  <a:gd name="connsiteY9" fmla="*/ 351271 h 820652"/>
                  <a:gd name="connsiteX10" fmla="*/ 339958 w 720765"/>
                  <a:gd name="connsiteY10" fmla="*/ 374174 h 820652"/>
                  <a:gd name="connsiteX11" fmla="*/ 278063 w 720765"/>
                  <a:gd name="connsiteY11" fmla="*/ 399595 h 820652"/>
                  <a:gd name="connsiteX12" fmla="*/ 106774 w 720765"/>
                  <a:gd name="connsiteY12" fmla="*/ 307078 h 820652"/>
                  <a:gd name="connsiteX13" fmla="*/ 78919 w 720765"/>
                  <a:gd name="connsiteY13" fmla="*/ 90732 h 820652"/>
                  <a:gd name="connsiteX14" fmla="*/ 0 w 720765"/>
                  <a:gd name="connsiteY14" fmla="*/ 100895 h 820652"/>
                  <a:gd name="connsiteX15" fmla="*/ 30460 w 720765"/>
                  <a:gd name="connsiteY15" fmla="*/ 337473 h 820652"/>
                  <a:gd name="connsiteX16" fmla="*/ 51017 w 720765"/>
                  <a:gd name="connsiteY16" fmla="*/ 367397 h 820652"/>
                  <a:gd name="connsiteX17" fmla="*/ 252507 w 720765"/>
                  <a:gd name="connsiteY17" fmla="*/ 476207 h 820652"/>
                  <a:gd name="connsiteX18" fmla="*/ 309162 w 720765"/>
                  <a:gd name="connsiteY18" fmla="*/ 639625 h 820652"/>
                  <a:gd name="connsiteX19" fmla="*/ 296317 w 720765"/>
                  <a:gd name="connsiteY19" fmla="*/ 792821 h 820652"/>
                  <a:gd name="connsiteX20" fmla="*/ 615044 w 720765"/>
                  <a:gd name="connsiteY20" fmla="*/ 764357 h 820652"/>
                  <a:gd name="connsiteX21" fmla="*/ 577931 w 720765"/>
                  <a:gd name="connsiteY21" fmla="*/ 590615 h 820652"/>
                  <a:gd name="connsiteX22" fmla="*/ 567081 w 720765"/>
                  <a:gd name="connsiteY22" fmla="*/ 416622 h 820652"/>
                  <a:gd name="connsiteX23" fmla="*/ 711107 w 720765"/>
                  <a:gd name="connsiteY23" fmla="*/ 249613 h 820652"/>
                  <a:gd name="connsiteX24" fmla="*/ 717599 w 720765"/>
                  <a:gd name="connsiteY24" fmla="*/ 208077 h 82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0765" h="820652">
                    <a:moveTo>
                      <a:pt x="717599" y="208077"/>
                    </a:moveTo>
                    <a:lnTo>
                      <a:pt x="629207" y="0"/>
                    </a:lnTo>
                    <a:lnTo>
                      <a:pt x="555973" y="31110"/>
                    </a:lnTo>
                    <a:lnTo>
                      <a:pt x="634684" y="216401"/>
                    </a:lnTo>
                    <a:lnTo>
                      <a:pt x="512434" y="358168"/>
                    </a:lnTo>
                    <a:cubicBezTo>
                      <a:pt x="502030" y="356230"/>
                      <a:pt x="491399" y="355771"/>
                      <a:pt x="480867" y="356811"/>
                    </a:cubicBezTo>
                    <a:cubicBezTo>
                      <a:pt x="478605" y="356993"/>
                      <a:pt x="474956" y="357395"/>
                      <a:pt x="470212" y="357905"/>
                    </a:cubicBezTo>
                    <a:cubicBezTo>
                      <a:pt x="467580" y="358201"/>
                      <a:pt x="464537" y="358555"/>
                      <a:pt x="461278" y="358935"/>
                    </a:cubicBezTo>
                    <a:lnTo>
                      <a:pt x="456779" y="335072"/>
                    </a:lnTo>
                    <a:lnTo>
                      <a:pt x="336641" y="351271"/>
                    </a:lnTo>
                    <a:lnTo>
                      <a:pt x="339958" y="374174"/>
                    </a:lnTo>
                    <a:cubicBezTo>
                      <a:pt x="314220" y="378017"/>
                      <a:pt x="292857" y="387242"/>
                      <a:pt x="278063" y="399595"/>
                    </a:cubicBezTo>
                    <a:lnTo>
                      <a:pt x="106774" y="307078"/>
                    </a:lnTo>
                    <a:lnTo>
                      <a:pt x="78919" y="90732"/>
                    </a:lnTo>
                    <a:lnTo>
                      <a:pt x="0" y="100895"/>
                    </a:lnTo>
                    <a:lnTo>
                      <a:pt x="30460" y="337473"/>
                    </a:lnTo>
                    <a:cubicBezTo>
                      <a:pt x="32099" y="350173"/>
                      <a:pt x="39748" y="361310"/>
                      <a:pt x="51017" y="367397"/>
                    </a:cubicBezTo>
                    <a:lnTo>
                      <a:pt x="252507" y="476207"/>
                    </a:lnTo>
                    <a:cubicBezTo>
                      <a:pt x="260941" y="528541"/>
                      <a:pt x="302444" y="587010"/>
                      <a:pt x="309162" y="639625"/>
                    </a:cubicBezTo>
                    <a:cubicBezTo>
                      <a:pt x="318869" y="715676"/>
                      <a:pt x="288836" y="754139"/>
                      <a:pt x="296317" y="792821"/>
                    </a:cubicBezTo>
                    <a:cubicBezTo>
                      <a:pt x="308140" y="853651"/>
                      <a:pt x="604315" y="801142"/>
                      <a:pt x="615044" y="764357"/>
                    </a:cubicBezTo>
                    <a:cubicBezTo>
                      <a:pt x="626101" y="726405"/>
                      <a:pt x="591542" y="708337"/>
                      <a:pt x="577931" y="590615"/>
                    </a:cubicBezTo>
                    <a:cubicBezTo>
                      <a:pt x="571446" y="534599"/>
                      <a:pt x="579529" y="465285"/>
                      <a:pt x="567081" y="416622"/>
                    </a:cubicBezTo>
                    <a:lnTo>
                      <a:pt x="711107" y="249613"/>
                    </a:lnTo>
                    <a:cubicBezTo>
                      <a:pt x="721007" y="238136"/>
                      <a:pt x="723525" y="222029"/>
                      <a:pt x="717599" y="208077"/>
                    </a:cubicBezTo>
                    <a:close/>
                  </a:path>
                </a:pathLst>
              </a:custGeom>
              <a:solidFill>
                <a:srgbClr val="146BE8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A0E86CBD-F915-4235-9D9C-F243300AAB67}"/>
                </a:ext>
              </a:extLst>
            </p:cNvPr>
            <p:cNvGrpSpPr/>
            <p:nvPr/>
          </p:nvGrpSpPr>
          <p:grpSpPr>
            <a:xfrm>
              <a:off x="4272223" y="2678710"/>
              <a:ext cx="900889" cy="1923877"/>
              <a:chOff x="4394279" y="2678710"/>
              <a:chExt cx="900889" cy="1923877"/>
            </a:xfrm>
          </p:grpSpPr>
          <p:grpSp>
            <p:nvGrpSpPr>
              <p:cNvPr id="29" name="图形 9">
                <a:extLst>
                  <a:ext uri="{FF2B5EF4-FFF2-40B4-BE49-F238E27FC236}">
                    <a16:creationId xmlns:a16="http://schemas.microsoft.com/office/drawing/2014/main" id="{2DBAB801-59F1-40C0-AEED-C12E02A99B19}"/>
                  </a:ext>
                </a:extLst>
              </p:cNvPr>
              <p:cNvGrpSpPr/>
              <p:nvPr/>
            </p:nvGrpSpPr>
            <p:grpSpPr>
              <a:xfrm>
                <a:off x="4560131" y="2900256"/>
                <a:ext cx="343386" cy="436479"/>
                <a:chOff x="4560131" y="2900256"/>
                <a:chExt cx="343386" cy="436479"/>
              </a:xfrm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9B13A456-B975-4D1C-9ACD-D759A2ECB17B}"/>
                    </a:ext>
                  </a:extLst>
                </p:cNvPr>
                <p:cNvSpPr/>
                <p:nvPr/>
              </p:nvSpPr>
              <p:spPr>
                <a:xfrm>
                  <a:off x="4560131" y="2900256"/>
                  <a:ext cx="343386" cy="436479"/>
                </a:xfrm>
                <a:custGeom>
                  <a:avLst/>
                  <a:gdLst>
                    <a:gd name="connsiteX0" fmla="*/ 310051 w 343386"/>
                    <a:gd name="connsiteY0" fmla="*/ 138826 h 436479"/>
                    <a:gd name="connsiteX1" fmla="*/ 275784 w 343386"/>
                    <a:gd name="connsiteY1" fmla="*/ 26428 h 436479"/>
                    <a:gd name="connsiteX2" fmla="*/ 119997 w 343386"/>
                    <a:gd name="connsiteY2" fmla="*/ 36358 h 436479"/>
                    <a:gd name="connsiteX3" fmla="*/ 82227 w 343386"/>
                    <a:gd name="connsiteY3" fmla="*/ 159922 h 436479"/>
                    <a:gd name="connsiteX4" fmla="*/ 4862 w 343386"/>
                    <a:gd name="connsiteY4" fmla="*/ 310560 h 436479"/>
                    <a:gd name="connsiteX5" fmla="*/ 171196 w 343386"/>
                    <a:gd name="connsiteY5" fmla="*/ 433135 h 436479"/>
                    <a:gd name="connsiteX6" fmla="*/ 339610 w 343386"/>
                    <a:gd name="connsiteY6" fmla="*/ 373397 h 436479"/>
                    <a:gd name="connsiteX7" fmla="*/ 310051 w 343386"/>
                    <a:gd name="connsiteY7" fmla="*/ 138826 h 43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386" h="436479">
                      <a:moveTo>
                        <a:pt x="310051" y="138826"/>
                      </a:moveTo>
                      <a:cubicBezTo>
                        <a:pt x="318371" y="85200"/>
                        <a:pt x="301949" y="48860"/>
                        <a:pt x="275784" y="26428"/>
                      </a:cubicBezTo>
                      <a:cubicBezTo>
                        <a:pt x="249983" y="4303"/>
                        <a:pt x="163204" y="-24227"/>
                        <a:pt x="119997" y="36358"/>
                      </a:cubicBezTo>
                      <a:cubicBezTo>
                        <a:pt x="91824" y="75890"/>
                        <a:pt x="98320" y="92414"/>
                        <a:pt x="82227" y="159922"/>
                      </a:cubicBezTo>
                      <a:cubicBezTo>
                        <a:pt x="66097" y="227430"/>
                        <a:pt x="41099" y="231148"/>
                        <a:pt x="4862" y="310560"/>
                      </a:cubicBezTo>
                      <a:cubicBezTo>
                        <a:pt x="-23602" y="372849"/>
                        <a:pt x="78249" y="422779"/>
                        <a:pt x="171196" y="433135"/>
                      </a:cubicBezTo>
                      <a:cubicBezTo>
                        <a:pt x="264143" y="443492"/>
                        <a:pt x="325742" y="431464"/>
                        <a:pt x="339610" y="373397"/>
                      </a:cubicBezTo>
                      <a:cubicBezTo>
                        <a:pt x="359461" y="290069"/>
                        <a:pt x="293811" y="243914"/>
                        <a:pt x="310051" y="138826"/>
                      </a:cubicBezTo>
                      <a:close/>
                    </a:path>
                  </a:pathLst>
                </a:custGeom>
                <a:solidFill>
                  <a:srgbClr val="0F1011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D02352C4-424E-4B8F-BB67-CE56ADD6039E}"/>
                    </a:ext>
                  </a:extLst>
                </p:cNvPr>
                <p:cNvSpPr/>
                <p:nvPr/>
              </p:nvSpPr>
              <p:spPr>
                <a:xfrm>
                  <a:off x="4693484" y="3066020"/>
                  <a:ext cx="100172" cy="113598"/>
                </a:xfrm>
                <a:custGeom>
                  <a:avLst/>
                  <a:gdLst>
                    <a:gd name="connsiteX0" fmla="*/ 100172 w 100172"/>
                    <a:gd name="connsiteY0" fmla="*/ 113598 h 113598"/>
                    <a:gd name="connsiteX1" fmla="*/ 92436 w 100172"/>
                    <a:gd name="connsiteY1" fmla="*/ 19535 h 113598"/>
                    <a:gd name="connsiteX2" fmla="*/ 36456 w 100172"/>
                    <a:gd name="connsiteY2" fmla="*/ 0 h 113598"/>
                    <a:gd name="connsiteX3" fmla="*/ 0 w 100172"/>
                    <a:gd name="connsiteY3" fmla="*/ 86232 h 1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72" h="113598">
                      <a:moveTo>
                        <a:pt x="100172" y="113598"/>
                      </a:moveTo>
                      <a:cubicBezTo>
                        <a:pt x="100172" y="113598"/>
                        <a:pt x="74554" y="94527"/>
                        <a:pt x="92436" y="19535"/>
                      </a:cubicBezTo>
                      <a:lnTo>
                        <a:pt x="36456" y="0"/>
                      </a:lnTo>
                      <a:cubicBezTo>
                        <a:pt x="36456" y="0"/>
                        <a:pt x="32479" y="69088"/>
                        <a:pt x="0" y="86232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4" name="任意多边形: 形状 223">
                  <a:extLst>
                    <a:ext uri="{FF2B5EF4-FFF2-40B4-BE49-F238E27FC236}">
                      <a16:creationId xmlns:a16="http://schemas.microsoft.com/office/drawing/2014/main" id="{989418AF-9C1A-44D9-A586-93D711E25A6D}"/>
                    </a:ext>
                  </a:extLst>
                </p:cNvPr>
                <p:cNvSpPr/>
                <p:nvPr/>
              </p:nvSpPr>
              <p:spPr>
                <a:xfrm>
                  <a:off x="4707497" y="3104392"/>
                  <a:ext cx="53498" cy="35434"/>
                </a:xfrm>
                <a:custGeom>
                  <a:avLst/>
                  <a:gdLst>
                    <a:gd name="connsiteX0" fmla="*/ 0 w 53498"/>
                    <a:gd name="connsiteY0" fmla="*/ 35434 h 35434"/>
                    <a:gd name="connsiteX1" fmla="*/ 53498 w 53498"/>
                    <a:gd name="connsiteY1" fmla="*/ 6164 h 35434"/>
                    <a:gd name="connsiteX2" fmla="*/ 15947 w 53498"/>
                    <a:gd name="connsiteY2" fmla="*/ 0 h 35434"/>
                    <a:gd name="connsiteX3" fmla="*/ 0 w 53498"/>
                    <a:gd name="connsiteY3" fmla="*/ 35434 h 35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98" h="35434">
                      <a:moveTo>
                        <a:pt x="0" y="35434"/>
                      </a:moveTo>
                      <a:lnTo>
                        <a:pt x="53498" y="6164"/>
                      </a:lnTo>
                      <a:lnTo>
                        <a:pt x="15947" y="0"/>
                      </a:lnTo>
                      <a:cubicBezTo>
                        <a:pt x="12882" y="12703"/>
                        <a:pt x="7481" y="24720"/>
                        <a:pt x="0" y="354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" name="任意多边形: 形状 224">
                  <a:extLst>
                    <a:ext uri="{FF2B5EF4-FFF2-40B4-BE49-F238E27FC236}">
                      <a16:creationId xmlns:a16="http://schemas.microsoft.com/office/drawing/2014/main" id="{4DAABAEC-9DD7-4242-8A36-854D4DCF2173}"/>
                    </a:ext>
                  </a:extLst>
                </p:cNvPr>
                <p:cNvSpPr/>
                <p:nvPr/>
              </p:nvSpPr>
              <p:spPr>
                <a:xfrm>
                  <a:off x="4672452" y="2918959"/>
                  <a:ext cx="164167" cy="192546"/>
                </a:xfrm>
                <a:custGeom>
                  <a:avLst/>
                  <a:gdLst>
                    <a:gd name="connsiteX0" fmla="*/ 150690 w 164167"/>
                    <a:gd name="connsiteY0" fmla="*/ 142164 h 192546"/>
                    <a:gd name="connsiteX1" fmla="*/ 105767 w 164167"/>
                    <a:gd name="connsiteY1" fmla="*/ 188805 h 192546"/>
                    <a:gd name="connsiteX2" fmla="*/ 34497 w 164167"/>
                    <a:gd name="connsiteY2" fmla="*/ 187521 h 192546"/>
                    <a:gd name="connsiteX3" fmla="*/ 40956 w 164167"/>
                    <a:gd name="connsiteY3" fmla="*/ 7871 h 192546"/>
                    <a:gd name="connsiteX4" fmla="*/ 163900 w 164167"/>
                    <a:gd name="connsiteY4" fmla="*/ 63993 h 192546"/>
                    <a:gd name="connsiteX5" fmla="*/ 150690 w 164167"/>
                    <a:gd name="connsiteY5" fmla="*/ 142164 h 19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167" h="192546">
                      <a:moveTo>
                        <a:pt x="150690" y="142164"/>
                      </a:moveTo>
                      <a:cubicBezTo>
                        <a:pt x="143172" y="164596"/>
                        <a:pt x="127261" y="184495"/>
                        <a:pt x="105767" y="188805"/>
                      </a:cubicBezTo>
                      <a:cubicBezTo>
                        <a:pt x="82266" y="194195"/>
                        <a:pt x="57816" y="193757"/>
                        <a:pt x="34497" y="187521"/>
                      </a:cubicBezTo>
                      <a:cubicBezTo>
                        <a:pt x="-27796" y="172661"/>
                        <a:pt x="6726" y="31131"/>
                        <a:pt x="40956" y="7871"/>
                      </a:cubicBezTo>
                      <a:cubicBezTo>
                        <a:pt x="75186" y="-15389"/>
                        <a:pt x="160360" y="15750"/>
                        <a:pt x="163900" y="63993"/>
                      </a:cubicBezTo>
                      <a:cubicBezTo>
                        <a:pt x="165725" y="88943"/>
                        <a:pt x="157879" y="120816"/>
                        <a:pt x="150690" y="142164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26" name="图形 9">
                  <a:extLst>
                    <a:ext uri="{FF2B5EF4-FFF2-40B4-BE49-F238E27FC236}">
                      <a16:creationId xmlns:a16="http://schemas.microsoft.com/office/drawing/2014/main" id="{3380BD59-05DE-43E1-B828-B2E0F3FD276F}"/>
                    </a:ext>
                  </a:extLst>
                </p:cNvPr>
                <p:cNvGrpSpPr/>
                <p:nvPr/>
              </p:nvGrpSpPr>
              <p:grpSpPr>
                <a:xfrm>
                  <a:off x="4686171" y="2997094"/>
                  <a:ext cx="65880" cy="77234"/>
                  <a:chOff x="4686171" y="2997094"/>
                  <a:chExt cx="65880" cy="77234"/>
                </a:xfrm>
              </p:grpSpPr>
              <p:sp>
                <p:nvSpPr>
                  <p:cNvPr id="227" name="任意多边形: 形状 226">
                    <a:extLst>
                      <a:ext uri="{FF2B5EF4-FFF2-40B4-BE49-F238E27FC236}">
                        <a16:creationId xmlns:a16="http://schemas.microsoft.com/office/drawing/2014/main" id="{119B7180-499B-4852-B1C1-654138AFAC2D}"/>
                      </a:ext>
                    </a:extLst>
                  </p:cNvPr>
                  <p:cNvSpPr/>
                  <p:nvPr/>
                </p:nvSpPr>
                <p:spPr>
                  <a:xfrm>
                    <a:off x="4731148" y="3019003"/>
                    <a:ext cx="10575" cy="10575"/>
                  </a:xfrm>
                  <a:custGeom>
                    <a:avLst/>
                    <a:gdLst>
                      <a:gd name="connsiteX0" fmla="*/ 10576 w 10575"/>
                      <a:gd name="connsiteY0" fmla="*/ 5288 h 10575"/>
                      <a:gd name="connsiteX1" fmla="*/ 5288 w 10575"/>
                      <a:gd name="connsiteY1" fmla="*/ 10576 h 10575"/>
                      <a:gd name="connsiteX2" fmla="*/ 0 w 10575"/>
                      <a:gd name="connsiteY2" fmla="*/ 5288 h 10575"/>
                      <a:gd name="connsiteX3" fmla="*/ 5288 w 10575"/>
                      <a:gd name="connsiteY3" fmla="*/ 0 h 10575"/>
                      <a:gd name="connsiteX4" fmla="*/ 10576 w 10575"/>
                      <a:gd name="connsiteY4" fmla="*/ 5288 h 1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75" h="10575">
                        <a:moveTo>
                          <a:pt x="10576" y="5288"/>
                        </a:moveTo>
                        <a:cubicBezTo>
                          <a:pt x="10576" y="8208"/>
                          <a:pt x="8208" y="10576"/>
                          <a:pt x="5288" y="10576"/>
                        </a:cubicBezTo>
                        <a:cubicBezTo>
                          <a:pt x="2367" y="10576"/>
                          <a:pt x="0" y="8208"/>
                          <a:pt x="0" y="5288"/>
                        </a:cubicBezTo>
                        <a:cubicBezTo>
                          <a:pt x="0" y="2367"/>
                          <a:pt x="2367" y="0"/>
                          <a:pt x="5288" y="0"/>
                        </a:cubicBezTo>
                        <a:cubicBezTo>
                          <a:pt x="8208" y="0"/>
                          <a:pt x="10576" y="2367"/>
                          <a:pt x="10576" y="5288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8" name="任意多边形: 形状 227">
                    <a:extLst>
                      <a:ext uri="{FF2B5EF4-FFF2-40B4-BE49-F238E27FC236}">
                        <a16:creationId xmlns:a16="http://schemas.microsoft.com/office/drawing/2014/main" id="{13BEF3B0-FD83-4297-9495-50ED3CDA56AE}"/>
                      </a:ext>
                    </a:extLst>
                  </p:cNvPr>
                  <p:cNvSpPr/>
                  <p:nvPr/>
                </p:nvSpPr>
                <p:spPr>
                  <a:xfrm>
                    <a:off x="4690458" y="3009289"/>
                    <a:ext cx="10575" cy="10575"/>
                  </a:xfrm>
                  <a:custGeom>
                    <a:avLst/>
                    <a:gdLst>
                      <a:gd name="connsiteX0" fmla="*/ 10575 w 10575"/>
                      <a:gd name="connsiteY0" fmla="*/ 5288 h 10575"/>
                      <a:gd name="connsiteX1" fmla="*/ 5288 w 10575"/>
                      <a:gd name="connsiteY1" fmla="*/ 10576 h 10575"/>
                      <a:gd name="connsiteX2" fmla="*/ 0 w 10575"/>
                      <a:gd name="connsiteY2" fmla="*/ 5288 h 10575"/>
                      <a:gd name="connsiteX3" fmla="*/ 5288 w 10575"/>
                      <a:gd name="connsiteY3" fmla="*/ 0 h 10575"/>
                      <a:gd name="connsiteX4" fmla="*/ 10575 w 10575"/>
                      <a:gd name="connsiteY4" fmla="*/ 5288 h 1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75" h="10575">
                        <a:moveTo>
                          <a:pt x="10575" y="5288"/>
                        </a:moveTo>
                        <a:cubicBezTo>
                          <a:pt x="10575" y="8208"/>
                          <a:pt x="8208" y="10576"/>
                          <a:pt x="5288" y="10576"/>
                        </a:cubicBezTo>
                        <a:cubicBezTo>
                          <a:pt x="2367" y="10576"/>
                          <a:pt x="0" y="8208"/>
                          <a:pt x="0" y="5288"/>
                        </a:cubicBezTo>
                        <a:cubicBezTo>
                          <a:pt x="0" y="2367"/>
                          <a:pt x="2367" y="0"/>
                          <a:pt x="5288" y="0"/>
                        </a:cubicBezTo>
                        <a:cubicBezTo>
                          <a:pt x="8208" y="0"/>
                          <a:pt x="10575" y="2367"/>
                          <a:pt x="10575" y="5288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9" name="任意多边形: 形状 228">
                    <a:extLst>
                      <a:ext uri="{FF2B5EF4-FFF2-40B4-BE49-F238E27FC236}">
                        <a16:creationId xmlns:a16="http://schemas.microsoft.com/office/drawing/2014/main" id="{97009735-3E3C-4BBA-8E6C-D9EBEC5B3117}"/>
                      </a:ext>
                    </a:extLst>
                  </p:cNvPr>
                  <p:cNvSpPr/>
                  <p:nvPr/>
                </p:nvSpPr>
                <p:spPr>
                  <a:xfrm>
                    <a:off x="4686171" y="2997094"/>
                    <a:ext cx="18912" cy="6936"/>
                  </a:xfrm>
                  <a:custGeom>
                    <a:avLst/>
                    <a:gdLst>
                      <a:gd name="connsiteX0" fmla="*/ 16473 w 18912"/>
                      <a:gd name="connsiteY0" fmla="*/ 6936 h 6936"/>
                      <a:gd name="connsiteX1" fmla="*/ 16108 w 18912"/>
                      <a:gd name="connsiteY1" fmla="*/ 6911 h 6936"/>
                      <a:gd name="connsiteX2" fmla="*/ 2240 w 18912"/>
                      <a:gd name="connsiteY2" fmla="*/ 4958 h 6936"/>
                      <a:gd name="connsiteX3" fmla="*/ 14 w 18912"/>
                      <a:gd name="connsiteY3" fmla="*/ 2229 h 6936"/>
                      <a:gd name="connsiteX4" fmla="*/ 2751 w 18912"/>
                      <a:gd name="connsiteY4" fmla="*/ 14 h 6936"/>
                      <a:gd name="connsiteX5" fmla="*/ 2934 w 18912"/>
                      <a:gd name="connsiteY5" fmla="*/ 39 h 6936"/>
                      <a:gd name="connsiteX6" fmla="*/ 16801 w 18912"/>
                      <a:gd name="connsiteY6" fmla="*/ 1991 h 6936"/>
                      <a:gd name="connsiteX7" fmla="*/ 18881 w 18912"/>
                      <a:gd name="connsiteY7" fmla="*/ 4805 h 6936"/>
                      <a:gd name="connsiteX8" fmla="*/ 16436 w 18912"/>
                      <a:gd name="connsiteY8" fmla="*/ 6936 h 6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912" h="6936">
                        <a:moveTo>
                          <a:pt x="16473" y="6936"/>
                        </a:moveTo>
                        <a:cubicBezTo>
                          <a:pt x="16326" y="6936"/>
                          <a:pt x="16217" y="6929"/>
                          <a:pt x="16108" y="6911"/>
                        </a:cubicBezTo>
                        <a:lnTo>
                          <a:pt x="2240" y="4958"/>
                        </a:lnTo>
                        <a:cubicBezTo>
                          <a:pt x="854" y="4816"/>
                          <a:pt x="-132" y="3593"/>
                          <a:pt x="14" y="2229"/>
                        </a:cubicBezTo>
                        <a:cubicBezTo>
                          <a:pt x="160" y="864"/>
                          <a:pt x="1401" y="-129"/>
                          <a:pt x="2751" y="14"/>
                        </a:cubicBezTo>
                        <a:cubicBezTo>
                          <a:pt x="2824" y="21"/>
                          <a:pt x="2861" y="28"/>
                          <a:pt x="2934" y="39"/>
                        </a:cubicBezTo>
                        <a:lnTo>
                          <a:pt x="16801" y="1991"/>
                        </a:lnTo>
                        <a:cubicBezTo>
                          <a:pt x="18151" y="2189"/>
                          <a:pt x="19100" y="3448"/>
                          <a:pt x="18881" y="4805"/>
                        </a:cubicBezTo>
                        <a:cubicBezTo>
                          <a:pt x="18735" y="6024"/>
                          <a:pt x="17677" y="6929"/>
                          <a:pt x="16436" y="6936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0" name="任意多边形: 形状 229">
                    <a:extLst>
                      <a:ext uri="{FF2B5EF4-FFF2-40B4-BE49-F238E27FC236}">
                        <a16:creationId xmlns:a16="http://schemas.microsoft.com/office/drawing/2014/main" id="{1B86324D-7D82-4765-8147-C4B493F922E9}"/>
                      </a:ext>
                    </a:extLst>
                  </p:cNvPr>
                  <p:cNvSpPr/>
                  <p:nvPr/>
                </p:nvSpPr>
                <p:spPr>
                  <a:xfrm>
                    <a:off x="4733873" y="3006206"/>
                    <a:ext cx="18178" cy="10374"/>
                  </a:xfrm>
                  <a:custGeom>
                    <a:avLst/>
                    <a:gdLst>
                      <a:gd name="connsiteX0" fmla="*/ 15664 w 18178"/>
                      <a:gd name="connsiteY0" fmla="*/ 10374 h 10374"/>
                      <a:gd name="connsiteX1" fmla="*/ 14751 w 18178"/>
                      <a:gd name="connsiteY1" fmla="*/ 10188 h 10374"/>
                      <a:gd name="connsiteX2" fmla="*/ 1614 w 18178"/>
                      <a:gd name="connsiteY2" fmla="*/ 4809 h 10374"/>
                      <a:gd name="connsiteX3" fmla="*/ 154 w 18178"/>
                      <a:gd name="connsiteY3" fmla="*/ 1601 h 10374"/>
                      <a:gd name="connsiteX4" fmla="*/ 3366 w 18178"/>
                      <a:gd name="connsiteY4" fmla="*/ 163 h 10374"/>
                      <a:gd name="connsiteX5" fmla="*/ 3475 w 18178"/>
                      <a:gd name="connsiteY5" fmla="*/ 211 h 10374"/>
                      <a:gd name="connsiteX6" fmla="*/ 16613 w 18178"/>
                      <a:gd name="connsiteY6" fmla="*/ 5594 h 10374"/>
                      <a:gd name="connsiteX7" fmla="*/ 17999 w 18178"/>
                      <a:gd name="connsiteY7" fmla="*/ 8827 h 10374"/>
                      <a:gd name="connsiteX8" fmla="*/ 15664 w 18178"/>
                      <a:gd name="connsiteY8" fmla="*/ 10374 h 1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8" h="10374">
                        <a:moveTo>
                          <a:pt x="15664" y="10374"/>
                        </a:moveTo>
                        <a:cubicBezTo>
                          <a:pt x="15372" y="10374"/>
                          <a:pt x="15043" y="10312"/>
                          <a:pt x="14751" y="10188"/>
                        </a:cubicBezTo>
                        <a:lnTo>
                          <a:pt x="1614" y="4809"/>
                        </a:lnTo>
                        <a:cubicBezTo>
                          <a:pt x="337" y="4320"/>
                          <a:pt x="-320" y="2886"/>
                          <a:pt x="154" y="1601"/>
                        </a:cubicBezTo>
                        <a:cubicBezTo>
                          <a:pt x="665" y="320"/>
                          <a:pt x="2088" y="-326"/>
                          <a:pt x="3366" y="163"/>
                        </a:cubicBezTo>
                        <a:cubicBezTo>
                          <a:pt x="3402" y="178"/>
                          <a:pt x="3439" y="193"/>
                          <a:pt x="3475" y="211"/>
                        </a:cubicBezTo>
                        <a:lnTo>
                          <a:pt x="16613" y="5594"/>
                        </a:lnTo>
                        <a:cubicBezTo>
                          <a:pt x="17890" y="6108"/>
                          <a:pt x="18510" y="7557"/>
                          <a:pt x="17999" y="8827"/>
                        </a:cubicBezTo>
                        <a:cubicBezTo>
                          <a:pt x="17598" y="9765"/>
                          <a:pt x="16686" y="10378"/>
                          <a:pt x="15664" y="10374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任意多边形: 形状 230">
                    <a:extLst>
                      <a:ext uri="{FF2B5EF4-FFF2-40B4-BE49-F238E27FC236}">
                        <a16:creationId xmlns:a16="http://schemas.microsoft.com/office/drawing/2014/main" id="{533C5199-B368-42AC-918B-20AC9DF966BB}"/>
                      </a:ext>
                    </a:extLst>
                  </p:cNvPr>
                  <p:cNvSpPr/>
                  <p:nvPr/>
                </p:nvSpPr>
                <p:spPr>
                  <a:xfrm>
                    <a:off x="4695235" y="3057346"/>
                    <a:ext cx="32478" cy="16982"/>
                  </a:xfrm>
                  <a:custGeom>
                    <a:avLst/>
                    <a:gdLst>
                      <a:gd name="connsiteX0" fmla="*/ 32479 w 32478"/>
                      <a:gd name="connsiteY0" fmla="*/ 7729 h 16982"/>
                      <a:gd name="connsiteX1" fmla="*/ 73 w 32478"/>
                      <a:gd name="connsiteY1" fmla="*/ 0 h 16982"/>
                      <a:gd name="connsiteX2" fmla="*/ 13283 w 32478"/>
                      <a:gd name="connsiteY2" fmla="*/ 16320 h 16982"/>
                      <a:gd name="connsiteX3" fmla="*/ 32479 w 32478"/>
                      <a:gd name="connsiteY3" fmla="*/ 7729 h 16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78" h="16982">
                        <a:moveTo>
                          <a:pt x="32479" y="7729"/>
                        </a:moveTo>
                        <a:cubicBezTo>
                          <a:pt x="32479" y="7729"/>
                          <a:pt x="12882" y="6802"/>
                          <a:pt x="73" y="0"/>
                        </a:cubicBezTo>
                        <a:cubicBezTo>
                          <a:pt x="73" y="0"/>
                          <a:pt x="-1788" y="12725"/>
                          <a:pt x="13283" y="16320"/>
                        </a:cubicBezTo>
                        <a:cubicBezTo>
                          <a:pt x="28391" y="19914"/>
                          <a:pt x="32479" y="7729"/>
                          <a:pt x="32479" y="77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6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2" name="任意多边形: 形状 231">
                  <a:extLst>
                    <a:ext uri="{FF2B5EF4-FFF2-40B4-BE49-F238E27FC236}">
                      <a16:creationId xmlns:a16="http://schemas.microsoft.com/office/drawing/2014/main" id="{856932D2-A53E-49F6-A0AC-8DB1B08D9EE1}"/>
                    </a:ext>
                  </a:extLst>
                </p:cNvPr>
                <p:cNvSpPr/>
                <p:nvPr/>
              </p:nvSpPr>
              <p:spPr>
                <a:xfrm>
                  <a:off x="4676077" y="2903456"/>
                  <a:ext cx="182463" cy="254310"/>
                </a:xfrm>
                <a:custGeom>
                  <a:avLst/>
                  <a:gdLst>
                    <a:gd name="connsiteX0" fmla="*/ 113784 w 182463"/>
                    <a:gd name="connsiteY0" fmla="*/ 91447 h 254310"/>
                    <a:gd name="connsiteX1" fmla="*/ 106595 w 182463"/>
                    <a:gd name="connsiteY1" fmla="*/ 254310 h 254310"/>
                    <a:gd name="connsiteX2" fmla="*/ 178887 w 182463"/>
                    <a:gd name="connsiteY2" fmla="*/ 123192 h 254310"/>
                    <a:gd name="connsiteX3" fmla="*/ 127688 w 182463"/>
                    <a:gd name="connsiteY3" fmla="*/ 12254 h 254310"/>
                    <a:gd name="connsiteX4" fmla="*/ 0 w 182463"/>
                    <a:gd name="connsiteY4" fmla="*/ 50517 h 254310"/>
                    <a:gd name="connsiteX5" fmla="*/ 122907 w 182463"/>
                    <a:gd name="connsiteY5" fmla="*/ 114292 h 25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463" h="254310">
                      <a:moveTo>
                        <a:pt x="113784" y="91447"/>
                      </a:moveTo>
                      <a:cubicBezTo>
                        <a:pt x="101669" y="144869"/>
                        <a:pt x="99224" y="200031"/>
                        <a:pt x="106595" y="254310"/>
                      </a:cubicBezTo>
                      <a:cubicBezTo>
                        <a:pt x="106595" y="254310"/>
                        <a:pt x="162283" y="185277"/>
                        <a:pt x="178887" y="123192"/>
                      </a:cubicBezTo>
                      <a:cubicBezTo>
                        <a:pt x="194396" y="64994"/>
                        <a:pt x="156152" y="23352"/>
                        <a:pt x="127688" y="12254"/>
                      </a:cubicBezTo>
                      <a:cubicBezTo>
                        <a:pt x="19560" y="-29982"/>
                        <a:pt x="0" y="50517"/>
                        <a:pt x="0" y="50517"/>
                      </a:cubicBezTo>
                      <a:cubicBezTo>
                        <a:pt x="3248" y="79405"/>
                        <a:pt x="122907" y="114292"/>
                        <a:pt x="122907" y="114292"/>
                      </a:cubicBezTo>
                    </a:path>
                  </a:pathLst>
                </a:custGeom>
                <a:solidFill>
                  <a:srgbClr val="0F1011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3" name="任意多边形: 形状 232">
                  <a:extLst>
                    <a:ext uri="{FF2B5EF4-FFF2-40B4-BE49-F238E27FC236}">
                      <a16:creationId xmlns:a16="http://schemas.microsoft.com/office/drawing/2014/main" id="{0CF7D042-8A35-48B2-AC6B-871012FA43CB}"/>
                    </a:ext>
                  </a:extLst>
                </p:cNvPr>
                <p:cNvSpPr/>
                <p:nvPr/>
              </p:nvSpPr>
              <p:spPr>
                <a:xfrm>
                  <a:off x="4758704" y="3033626"/>
                  <a:ext cx="44979" cy="45120"/>
                </a:xfrm>
                <a:custGeom>
                  <a:avLst/>
                  <a:gdLst>
                    <a:gd name="connsiteX0" fmla="*/ 685 w 44979"/>
                    <a:gd name="connsiteY0" fmla="*/ 17243 h 45120"/>
                    <a:gd name="connsiteX1" fmla="*/ 16961 w 44979"/>
                    <a:gd name="connsiteY1" fmla="*/ 44441 h 45120"/>
                    <a:gd name="connsiteX2" fmla="*/ 44148 w 44979"/>
                    <a:gd name="connsiteY2" fmla="*/ 28154 h 45120"/>
                    <a:gd name="connsiteX3" fmla="*/ 44294 w 44979"/>
                    <a:gd name="connsiteY3" fmla="*/ 27643 h 45120"/>
                    <a:gd name="connsiteX4" fmla="*/ 28420 w 44979"/>
                    <a:gd name="connsiteY4" fmla="*/ 814 h 45120"/>
                    <a:gd name="connsiteX5" fmla="*/ 27690 w 44979"/>
                    <a:gd name="connsiteY5" fmla="*/ 639 h 45120"/>
                    <a:gd name="connsiteX6" fmla="*/ 685 w 44979"/>
                    <a:gd name="connsiteY6" fmla="*/ 17243 h 4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9" h="45120">
                      <a:moveTo>
                        <a:pt x="685" y="17243"/>
                      </a:moveTo>
                      <a:cubicBezTo>
                        <a:pt x="-2344" y="29253"/>
                        <a:pt x="4955" y="41430"/>
                        <a:pt x="16961" y="44441"/>
                      </a:cubicBezTo>
                      <a:cubicBezTo>
                        <a:pt x="28967" y="47455"/>
                        <a:pt x="41156" y="40164"/>
                        <a:pt x="44148" y="28154"/>
                      </a:cubicBezTo>
                      <a:cubicBezTo>
                        <a:pt x="44184" y="27986"/>
                        <a:pt x="44258" y="27815"/>
                        <a:pt x="44294" y="27643"/>
                      </a:cubicBezTo>
                      <a:cubicBezTo>
                        <a:pt x="47286" y="15849"/>
                        <a:pt x="40207" y="3836"/>
                        <a:pt x="28420" y="814"/>
                      </a:cubicBezTo>
                      <a:cubicBezTo>
                        <a:pt x="28164" y="752"/>
                        <a:pt x="27909" y="694"/>
                        <a:pt x="27690" y="639"/>
                      </a:cubicBezTo>
                      <a:cubicBezTo>
                        <a:pt x="11962" y="-2303"/>
                        <a:pt x="3532" y="5200"/>
                        <a:pt x="685" y="17243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4" name="任意多边形: 形状 233">
                  <a:extLst>
                    <a:ext uri="{FF2B5EF4-FFF2-40B4-BE49-F238E27FC236}">
                      <a16:creationId xmlns:a16="http://schemas.microsoft.com/office/drawing/2014/main" id="{6AFC4409-E18D-4835-AC49-D7BB7E0DC72D}"/>
                    </a:ext>
                  </a:extLst>
                </p:cNvPr>
                <p:cNvSpPr/>
                <p:nvPr/>
              </p:nvSpPr>
              <p:spPr>
                <a:xfrm>
                  <a:off x="4695270" y="3023155"/>
                  <a:ext cx="15623" cy="26597"/>
                </a:xfrm>
                <a:custGeom>
                  <a:avLst/>
                  <a:gdLst>
                    <a:gd name="connsiteX0" fmla="*/ 13796 w 15623"/>
                    <a:gd name="connsiteY0" fmla="*/ 26593 h 26597"/>
                    <a:gd name="connsiteX1" fmla="*/ 12994 w 15623"/>
                    <a:gd name="connsiteY1" fmla="*/ 26411 h 26597"/>
                    <a:gd name="connsiteX2" fmla="*/ 1024 w 15623"/>
                    <a:gd name="connsiteY2" fmla="*/ 20616 h 26597"/>
                    <a:gd name="connsiteX3" fmla="*/ 185 w 15623"/>
                    <a:gd name="connsiteY3" fmla="*/ 18175 h 26597"/>
                    <a:gd name="connsiteX4" fmla="*/ 294 w 15623"/>
                    <a:gd name="connsiteY4" fmla="*/ 17985 h 26597"/>
                    <a:gd name="connsiteX5" fmla="*/ 11388 w 15623"/>
                    <a:gd name="connsiteY5" fmla="*/ 833 h 26597"/>
                    <a:gd name="connsiteX6" fmla="*/ 13906 w 15623"/>
                    <a:gd name="connsiteY6" fmla="*/ 293 h 26597"/>
                    <a:gd name="connsiteX7" fmla="*/ 14453 w 15623"/>
                    <a:gd name="connsiteY7" fmla="*/ 2815 h 26597"/>
                    <a:gd name="connsiteX8" fmla="*/ 4454 w 15623"/>
                    <a:gd name="connsiteY8" fmla="*/ 18233 h 26597"/>
                    <a:gd name="connsiteX9" fmla="*/ 14599 w 15623"/>
                    <a:gd name="connsiteY9" fmla="*/ 23130 h 26597"/>
                    <a:gd name="connsiteX10" fmla="*/ 15438 w 15623"/>
                    <a:gd name="connsiteY10" fmla="*/ 25568 h 26597"/>
                    <a:gd name="connsiteX11" fmla="*/ 13796 w 15623"/>
                    <a:gd name="connsiteY11" fmla="*/ 26597 h 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23" h="26597">
                      <a:moveTo>
                        <a:pt x="13796" y="26593"/>
                      </a:moveTo>
                      <a:cubicBezTo>
                        <a:pt x="13504" y="26593"/>
                        <a:pt x="13249" y="26531"/>
                        <a:pt x="12994" y="26411"/>
                      </a:cubicBezTo>
                      <a:lnTo>
                        <a:pt x="1024" y="20616"/>
                      </a:lnTo>
                      <a:cubicBezTo>
                        <a:pt x="112" y="20174"/>
                        <a:pt x="-253" y="19080"/>
                        <a:pt x="185" y="18175"/>
                      </a:cubicBezTo>
                      <a:cubicBezTo>
                        <a:pt x="221" y="18109"/>
                        <a:pt x="257" y="18047"/>
                        <a:pt x="294" y="17985"/>
                      </a:cubicBezTo>
                      <a:lnTo>
                        <a:pt x="11388" y="833"/>
                      </a:lnTo>
                      <a:cubicBezTo>
                        <a:pt x="11935" y="-13"/>
                        <a:pt x="13066" y="-254"/>
                        <a:pt x="13906" y="293"/>
                      </a:cubicBezTo>
                      <a:cubicBezTo>
                        <a:pt x="14745" y="837"/>
                        <a:pt x="15000" y="1968"/>
                        <a:pt x="14453" y="2815"/>
                      </a:cubicBezTo>
                      <a:lnTo>
                        <a:pt x="4454" y="18233"/>
                      </a:lnTo>
                      <a:lnTo>
                        <a:pt x="14599" y="23130"/>
                      </a:lnTo>
                      <a:cubicBezTo>
                        <a:pt x="15511" y="23568"/>
                        <a:pt x="15876" y="24659"/>
                        <a:pt x="15438" y="25568"/>
                      </a:cubicBezTo>
                      <a:cubicBezTo>
                        <a:pt x="15147" y="26196"/>
                        <a:pt x="14490" y="26597"/>
                        <a:pt x="13796" y="2659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A5EF9CE2-1B4B-4FC2-A80F-CB0ED8A002F6}"/>
                  </a:ext>
                </a:extLst>
              </p:cNvPr>
              <p:cNvSpPr/>
              <p:nvPr/>
            </p:nvSpPr>
            <p:spPr>
              <a:xfrm>
                <a:off x="4739355" y="3766665"/>
                <a:ext cx="497979" cy="286720"/>
              </a:xfrm>
              <a:custGeom>
                <a:avLst/>
                <a:gdLst>
                  <a:gd name="connsiteX0" fmla="*/ 497979 w 497979"/>
                  <a:gd name="connsiteY0" fmla="*/ 229455 h 286720"/>
                  <a:gd name="connsiteX1" fmla="*/ 188156 w 497979"/>
                  <a:gd name="connsiteY1" fmla="*/ 285920 h 286720"/>
                  <a:gd name="connsiteX2" fmla="*/ 139329 w 497979"/>
                  <a:gd name="connsiteY2" fmla="*/ 266130 h 286720"/>
                  <a:gd name="connsiteX3" fmla="*/ 136994 w 497979"/>
                  <a:gd name="connsiteY3" fmla="*/ 262846 h 286720"/>
                  <a:gd name="connsiteX4" fmla="*/ 0 w 497979"/>
                  <a:gd name="connsiteY4" fmla="*/ 70573 h 286720"/>
                  <a:gd name="connsiteX5" fmla="*/ 122250 w 497979"/>
                  <a:gd name="connsiteY5" fmla="*/ 0 h 286720"/>
                  <a:gd name="connsiteX6" fmla="*/ 207607 w 497979"/>
                  <a:gd name="connsiteY6" fmla="*/ 187090 h 286720"/>
                  <a:gd name="connsiteX7" fmla="*/ 486666 w 497979"/>
                  <a:gd name="connsiteY7" fmla="*/ 153671 h 28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979" h="286720">
                    <a:moveTo>
                      <a:pt x="497979" y="229455"/>
                    </a:moveTo>
                    <a:lnTo>
                      <a:pt x="188156" y="285920"/>
                    </a:lnTo>
                    <a:cubicBezTo>
                      <a:pt x="169399" y="289339"/>
                      <a:pt x="150387" y="281628"/>
                      <a:pt x="139329" y="266130"/>
                    </a:cubicBezTo>
                    <a:lnTo>
                      <a:pt x="136994" y="262846"/>
                    </a:lnTo>
                    <a:lnTo>
                      <a:pt x="0" y="70573"/>
                    </a:lnTo>
                    <a:lnTo>
                      <a:pt x="122250" y="0"/>
                    </a:lnTo>
                    <a:lnTo>
                      <a:pt x="207607" y="187090"/>
                    </a:lnTo>
                    <a:lnTo>
                      <a:pt x="486666" y="153671"/>
                    </a:lnTo>
                    <a:close/>
                  </a:path>
                </a:pathLst>
              </a:custGeom>
              <a:solidFill>
                <a:srgbClr val="FAA896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FF135640-78A1-4614-A924-DBB1FEF5D4CF}"/>
                  </a:ext>
                </a:extLst>
              </p:cNvPr>
              <p:cNvSpPr/>
              <p:nvPr/>
            </p:nvSpPr>
            <p:spPr>
              <a:xfrm>
                <a:off x="5196701" y="3910024"/>
                <a:ext cx="98467" cy="189223"/>
              </a:xfrm>
              <a:custGeom>
                <a:avLst/>
                <a:gdLst>
                  <a:gd name="connsiteX0" fmla="*/ 98035 w 98467"/>
                  <a:gd name="connsiteY0" fmla="*/ 170711 h 189223"/>
                  <a:gd name="connsiteX1" fmla="*/ 86978 w 98467"/>
                  <a:gd name="connsiteY1" fmla="*/ 188804 h 189223"/>
                  <a:gd name="connsiteX2" fmla="*/ 85920 w 98467"/>
                  <a:gd name="connsiteY2" fmla="*/ 189023 h 189223"/>
                  <a:gd name="connsiteX3" fmla="*/ 85920 w 98467"/>
                  <a:gd name="connsiteY3" fmla="*/ 189023 h 189223"/>
                  <a:gd name="connsiteX4" fmla="*/ 71104 w 98467"/>
                  <a:gd name="connsiteY4" fmla="*/ 182684 h 189223"/>
                  <a:gd name="connsiteX5" fmla="*/ 20744 w 98467"/>
                  <a:gd name="connsiteY5" fmla="*/ 103229 h 189223"/>
                  <a:gd name="connsiteX6" fmla="*/ 19357 w 98467"/>
                  <a:gd name="connsiteY6" fmla="*/ 92773 h 189223"/>
                  <a:gd name="connsiteX7" fmla="*/ 21401 w 98467"/>
                  <a:gd name="connsiteY7" fmla="*/ 49168 h 189223"/>
                  <a:gd name="connsiteX8" fmla="*/ 2279 w 98467"/>
                  <a:gd name="connsiteY8" fmla="*/ 20730 h 189223"/>
                  <a:gd name="connsiteX9" fmla="*/ 1147 w 98467"/>
                  <a:gd name="connsiteY9" fmla="*/ 12833 h 189223"/>
                  <a:gd name="connsiteX10" fmla="*/ 4322 w 98467"/>
                  <a:gd name="connsiteY10" fmla="*/ 10727 h 189223"/>
                  <a:gd name="connsiteX11" fmla="*/ 46653 w 98467"/>
                  <a:gd name="connsiteY11" fmla="*/ 286 h 189223"/>
                  <a:gd name="connsiteX12" fmla="*/ 58514 w 98467"/>
                  <a:gd name="connsiteY12" fmla="*/ 7432 h 189223"/>
                  <a:gd name="connsiteX13" fmla="*/ 58514 w 98467"/>
                  <a:gd name="connsiteY13" fmla="*/ 7475 h 18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467" h="189223">
                    <a:moveTo>
                      <a:pt x="98035" y="170711"/>
                    </a:moveTo>
                    <a:cubicBezTo>
                      <a:pt x="100006" y="178761"/>
                      <a:pt x="95043" y="186862"/>
                      <a:pt x="86978" y="188804"/>
                    </a:cubicBezTo>
                    <a:cubicBezTo>
                      <a:pt x="86650" y="188891"/>
                      <a:pt x="86285" y="188964"/>
                      <a:pt x="85920" y="189023"/>
                    </a:cubicBezTo>
                    <a:lnTo>
                      <a:pt x="85920" y="189023"/>
                    </a:lnTo>
                    <a:cubicBezTo>
                      <a:pt x="80154" y="189972"/>
                      <a:pt x="74388" y="187501"/>
                      <a:pt x="71104" y="182684"/>
                    </a:cubicBezTo>
                    <a:lnTo>
                      <a:pt x="20744" y="103229"/>
                    </a:lnTo>
                    <a:cubicBezTo>
                      <a:pt x="18773" y="100112"/>
                      <a:pt x="18262" y="96291"/>
                      <a:pt x="19357" y="92773"/>
                    </a:cubicBezTo>
                    <a:cubicBezTo>
                      <a:pt x="24685" y="78830"/>
                      <a:pt x="25415" y="63546"/>
                      <a:pt x="21401" y="49168"/>
                    </a:cubicBezTo>
                    <a:cubicBezTo>
                      <a:pt x="17825" y="38082"/>
                      <a:pt x="11183" y="28229"/>
                      <a:pt x="2279" y="20730"/>
                    </a:cubicBezTo>
                    <a:cubicBezTo>
                      <a:pt x="-240" y="18865"/>
                      <a:pt x="-751" y="15329"/>
                      <a:pt x="1147" y="12833"/>
                    </a:cubicBezTo>
                    <a:cubicBezTo>
                      <a:pt x="1914" y="11782"/>
                      <a:pt x="3045" y="11037"/>
                      <a:pt x="4322" y="10727"/>
                    </a:cubicBezTo>
                    <a:lnTo>
                      <a:pt x="46653" y="286"/>
                    </a:lnTo>
                    <a:cubicBezTo>
                      <a:pt x="51909" y="-1005"/>
                      <a:pt x="57200" y="2195"/>
                      <a:pt x="58514" y="7432"/>
                    </a:cubicBezTo>
                    <a:cubicBezTo>
                      <a:pt x="58514" y="7446"/>
                      <a:pt x="58514" y="7461"/>
                      <a:pt x="58514" y="7475"/>
                    </a:cubicBezTo>
                    <a:close/>
                  </a:path>
                </a:pathLst>
              </a:custGeom>
              <a:solidFill>
                <a:srgbClr val="C1D8ED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ED307583-404C-40D3-B566-4BF73361ADC6}"/>
                  </a:ext>
                </a:extLst>
              </p:cNvPr>
              <p:cNvSpPr/>
              <p:nvPr/>
            </p:nvSpPr>
            <p:spPr>
              <a:xfrm>
                <a:off x="4463616" y="4084231"/>
                <a:ext cx="213117" cy="454534"/>
              </a:xfrm>
              <a:custGeom>
                <a:avLst/>
                <a:gdLst>
                  <a:gd name="connsiteX0" fmla="*/ 100829 w 213117"/>
                  <a:gd name="connsiteY0" fmla="*/ 0 h 454534"/>
                  <a:gd name="connsiteX1" fmla="*/ 213117 w 213117"/>
                  <a:gd name="connsiteY1" fmla="*/ 432942 h 454534"/>
                  <a:gd name="connsiteX2" fmla="*/ 139584 w 213117"/>
                  <a:gd name="connsiteY2" fmla="*/ 454534 h 454534"/>
                  <a:gd name="connsiteX3" fmla="*/ 0 w 213117"/>
                  <a:gd name="connsiteY3" fmla="*/ 30033 h 454534"/>
                  <a:gd name="connsiteX4" fmla="*/ 100829 w 213117"/>
                  <a:gd name="connsiteY4" fmla="*/ 0 h 4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117" h="454534">
                    <a:moveTo>
                      <a:pt x="100829" y="0"/>
                    </a:moveTo>
                    <a:lnTo>
                      <a:pt x="213117" y="432942"/>
                    </a:lnTo>
                    <a:lnTo>
                      <a:pt x="139584" y="454534"/>
                    </a:lnTo>
                    <a:lnTo>
                      <a:pt x="0" y="30033"/>
                    </a:lnTo>
                    <a:lnTo>
                      <a:pt x="100829" y="0"/>
                    </a:lnTo>
                    <a:close/>
                  </a:path>
                </a:pathLst>
              </a:custGeom>
              <a:solidFill>
                <a:srgbClr val="FAA896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426E68D9-B397-4ED2-9FAE-BCA630C72C42}"/>
                  </a:ext>
                </a:extLst>
              </p:cNvPr>
              <p:cNvSpPr/>
              <p:nvPr/>
            </p:nvSpPr>
            <p:spPr>
              <a:xfrm>
                <a:off x="4503790" y="4490258"/>
                <a:ext cx="185460" cy="112329"/>
              </a:xfrm>
              <a:custGeom>
                <a:avLst/>
                <a:gdLst>
                  <a:gd name="connsiteX0" fmla="*/ 19820 w 185460"/>
                  <a:gd name="connsiteY0" fmla="*/ 111523 h 112329"/>
                  <a:gd name="connsiteX1" fmla="*/ 808 w 185460"/>
                  <a:gd name="connsiteY1" fmla="*/ 102174 h 112329"/>
                  <a:gd name="connsiteX2" fmla="*/ 479 w 185460"/>
                  <a:gd name="connsiteY2" fmla="*/ 101090 h 112329"/>
                  <a:gd name="connsiteX3" fmla="*/ 479 w 185460"/>
                  <a:gd name="connsiteY3" fmla="*/ 101090 h 112329"/>
                  <a:gd name="connsiteX4" fmla="*/ 5479 w 185460"/>
                  <a:gd name="connsiteY4" fmla="*/ 85763 h 112329"/>
                  <a:gd name="connsiteX5" fmla="*/ 80069 w 185460"/>
                  <a:gd name="connsiteY5" fmla="*/ 28469 h 112329"/>
                  <a:gd name="connsiteX6" fmla="*/ 90361 w 185460"/>
                  <a:gd name="connsiteY6" fmla="*/ 26159 h 112329"/>
                  <a:gd name="connsiteX7" fmla="*/ 133969 w 185460"/>
                  <a:gd name="connsiteY7" fmla="*/ 24276 h 112329"/>
                  <a:gd name="connsiteX8" fmla="*/ 160573 w 185460"/>
                  <a:gd name="connsiteY8" fmla="*/ 2684 h 112329"/>
                  <a:gd name="connsiteX9" fmla="*/ 168345 w 185460"/>
                  <a:gd name="connsiteY9" fmla="*/ 837 h 112329"/>
                  <a:gd name="connsiteX10" fmla="*/ 170718 w 185460"/>
                  <a:gd name="connsiteY10" fmla="*/ 3826 h 112329"/>
                  <a:gd name="connsiteX11" fmla="*/ 184913 w 185460"/>
                  <a:gd name="connsiteY11" fmla="*/ 45063 h 112329"/>
                  <a:gd name="connsiteX12" fmla="*/ 178892 w 185460"/>
                  <a:gd name="connsiteY12" fmla="*/ 57481 h 112329"/>
                  <a:gd name="connsiteX13" fmla="*/ 178819 w 185460"/>
                  <a:gd name="connsiteY13" fmla="*/ 57496 h 11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460" h="112329">
                    <a:moveTo>
                      <a:pt x="19820" y="111523"/>
                    </a:moveTo>
                    <a:cubicBezTo>
                      <a:pt x="11974" y="114194"/>
                      <a:pt x="3471" y="110008"/>
                      <a:pt x="808" y="102174"/>
                    </a:cubicBezTo>
                    <a:cubicBezTo>
                      <a:pt x="698" y="101816"/>
                      <a:pt x="588" y="101455"/>
                      <a:pt x="479" y="101090"/>
                    </a:cubicBezTo>
                    <a:lnTo>
                      <a:pt x="479" y="101090"/>
                    </a:lnTo>
                    <a:cubicBezTo>
                      <a:pt x="-981" y="95448"/>
                      <a:pt x="954" y="89467"/>
                      <a:pt x="5479" y="85763"/>
                    </a:cubicBezTo>
                    <a:lnTo>
                      <a:pt x="80069" y="28469"/>
                    </a:lnTo>
                    <a:cubicBezTo>
                      <a:pt x="83026" y="26236"/>
                      <a:pt x="86784" y="25393"/>
                      <a:pt x="90361" y="26159"/>
                    </a:cubicBezTo>
                    <a:cubicBezTo>
                      <a:pt x="104739" y="30217"/>
                      <a:pt x="120029" y="29557"/>
                      <a:pt x="133969" y="24276"/>
                    </a:cubicBezTo>
                    <a:cubicBezTo>
                      <a:pt x="144698" y="19715"/>
                      <a:pt x="153931" y="12234"/>
                      <a:pt x="160573" y="2684"/>
                    </a:cubicBezTo>
                    <a:cubicBezTo>
                      <a:pt x="162215" y="31"/>
                      <a:pt x="165718" y="-794"/>
                      <a:pt x="168345" y="837"/>
                    </a:cubicBezTo>
                    <a:cubicBezTo>
                      <a:pt x="169477" y="1527"/>
                      <a:pt x="170316" y="2585"/>
                      <a:pt x="170718" y="3826"/>
                    </a:cubicBezTo>
                    <a:lnTo>
                      <a:pt x="184913" y="45063"/>
                    </a:lnTo>
                    <a:cubicBezTo>
                      <a:pt x="186701" y="50164"/>
                      <a:pt x="183964" y="55722"/>
                      <a:pt x="178892" y="57481"/>
                    </a:cubicBezTo>
                    <a:cubicBezTo>
                      <a:pt x="178855" y="57485"/>
                      <a:pt x="178855" y="57492"/>
                      <a:pt x="178819" y="57496"/>
                    </a:cubicBezTo>
                    <a:close/>
                  </a:path>
                </a:pathLst>
              </a:custGeom>
              <a:solidFill>
                <a:srgbClr val="C1D8ED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5D74D993-D45D-4CE8-A0F2-8074BB0E6DEC}"/>
                  </a:ext>
                </a:extLst>
              </p:cNvPr>
              <p:cNvSpPr/>
              <p:nvPr/>
            </p:nvSpPr>
            <p:spPr>
              <a:xfrm>
                <a:off x="4394279" y="3526820"/>
                <a:ext cx="618588" cy="751451"/>
              </a:xfrm>
              <a:custGeom>
                <a:avLst/>
                <a:gdLst>
                  <a:gd name="connsiteX0" fmla="*/ 140315 w 618588"/>
                  <a:gd name="connsiteY0" fmla="*/ 0 h 751451"/>
                  <a:gd name="connsiteX1" fmla="*/ 17554 w 618588"/>
                  <a:gd name="connsiteY1" fmla="*/ 399230 h 751451"/>
                  <a:gd name="connsiteX2" fmla="*/ 69337 w 618588"/>
                  <a:gd name="connsiteY2" fmla="*/ 749504 h 751451"/>
                  <a:gd name="connsiteX3" fmla="*/ 295008 w 618588"/>
                  <a:gd name="connsiteY3" fmla="*/ 671147 h 751451"/>
                  <a:gd name="connsiteX4" fmla="*/ 618588 w 618588"/>
                  <a:gd name="connsiteY4" fmla="*/ 410302 h 751451"/>
                  <a:gd name="connsiteX5" fmla="*/ 404522 w 618588"/>
                  <a:gd name="connsiteY5" fmla="*/ 25432 h 75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588" h="751451">
                    <a:moveTo>
                      <a:pt x="140315" y="0"/>
                    </a:moveTo>
                    <a:cubicBezTo>
                      <a:pt x="140315" y="0"/>
                      <a:pt x="43902" y="310574"/>
                      <a:pt x="17554" y="399230"/>
                    </a:cubicBezTo>
                    <a:cubicBezTo>
                      <a:pt x="-42075" y="599771"/>
                      <a:pt x="69337" y="749504"/>
                      <a:pt x="69337" y="749504"/>
                    </a:cubicBezTo>
                    <a:cubicBezTo>
                      <a:pt x="69337" y="749504"/>
                      <a:pt x="220051" y="771002"/>
                      <a:pt x="295008" y="671147"/>
                    </a:cubicBezTo>
                    <a:cubicBezTo>
                      <a:pt x="433607" y="486462"/>
                      <a:pt x="610997" y="615000"/>
                      <a:pt x="618588" y="410302"/>
                    </a:cubicBezTo>
                    <a:cubicBezTo>
                      <a:pt x="517686" y="391263"/>
                      <a:pt x="404522" y="25432"/>
                      <a:pt x="404522" y="254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AF5E292E-307E-49E3-8918-7412FA271CA7}"/>
                  </a:ext>
                </a:extLst>
              </p:cNvPr>
              <p:cNvSpPr/>
              <p:nvPr/>
            </p:nvSpPr>
            <p:spPr>
              <a:xfrm>
                <a:off x="4528482" y="2678710"/>
                <a:ext cx="66218" cy="103024"/>
              </a:xfrm>
              <a:custGeom>
                <a:avLst/>
                <a:gdLst>
                  <a:gd name="connsiteX0" fmla="*/ 40708 w 66218"/>
                  <a:gd name="connsiteY0" fmla="*/ 103025 h 103024"/>
                  <a:gd name="connsiteX1" fmla="*/ 164 w 66218"/>
                  <a:gd name="connsiteY1" fmla="*/ 88030 h 103024"/>
                  <a:gd name="connsiteX2" fmla="*/ 41803 w 66218"/>
                  <a:gd name="connsiteY2" fmla="*/ 2922 h 103024"/>
                  <a:gd name="connsiteX3" fmla="*/ 65778 w 66218"/>
                  <a:gd name="connsiteY3" fmla="*/ 16172 h 103024"/>
                  <a:gd name="connsiteX4" fmla="*/ 45488 w 66218"/>
                  <a:gd name="connsiteY4" fmla="*/ 70108 h 103024"/>
                  <a:gd name="connsiteX5" fmla="*/ 62676 w 66218"/>
                  <a:gd name="connsiteY5" fmla="*/ 59967 h 103024"/>
                  <a:gd name="connsiteX6" fmla="*/ 40708 w 66218"/>
                  <a:gd name="connsiteY6" fmla="*/ 103025 h 10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18" h="103024">
                    <a:moveTo>
                      <a:pt x="40708" y="103025"/>
                    </a:moveTo>
                    <a:lnTo>
                      <a:pt x="164" y="88030"/>
                    </a:lnTo>
                    <a:cubicBezTo>
                      <a:pt x="164" y="88030"/>
                      <a:pt x="-4945" y="32357"/>
                      <a:pt x="41803" y="2922"/>
                    </a:cubicBezTo>
                    <a:cubicBezTo>
                      <a:pt x="57312" y="-6836"/>
                      <a:pt x="68625" y="10505"/>
                      <a:pt x="65778" y="16172"/>
                    </a:cubicBezTo>
                    <a:cubicBezTo>
                      <a:pt x="56400" y="34889"/>
                      <a:pt x="45269" y="52118"/>
                      <a:pt x="45488" y="70108"/>
                    </a:cubicBezTo>
                    <a:cubicBezTo>
                      <a:pt x="51473" y="64514"/>
                      <a:pt x="60122" y="57358"/>
                      <a:pt x="62676" y="59967"/>
                    </a:cubicBezTo>
                    <a:cubicBezTo>
                      <a:pt x="69355" y="66831"/>
                      <a:pt x="40708" y="103025"/>
                      <a:pt x="40708" y="103025"/>
                    </a:cubicBezTo>
                    <a:close/>
                  </a:path>
                </a:pathLst>
              </a:custGeom>
              <a:solidFill>
                <a:srgbClr val="FAA896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944E2C02-FA36-441F-AECC-E51B75FA5B9D}"/>
                  </a:ext>
                </a:extLst>
              </p:cNvPr>
              <p:cNvSpPr/>
              <p:nvPr/>
            </p:nvSpPr>
            <p:spPr>
              <a:xfrm>
                <a:off x="5054940" y="2785532"/>
                <a:ext cx="57190" cy="109038"/>
              </a:xfrm>
              <a:custGeom>
                <a:avLst/>
                <a:gdLst>
                  <a:gd name="connsiteX0" fmla="*/ 6061 w 57190"/>
                  <a:gd name="connsiteY0" fmla="*/ 106378 h 109038"/>
                  <a:gd name="connsiteX1" fmla="*/ 49196 w 57190"/>
                  <a:gd name="connsiteY1" fmla="*/ 109038 h 109038"/>
                  <a:gd name="connsiteX2" fmla="*/ 40949 w 57190"/>
                  <a:gd name="connsiteY2" fmla="*/ 7571 h 109038"/>
                  <a:gd name="connsiteX3" fmla="*/ 13689 w 57190"/>
                  <a:gd name="connsiteY3" fmla="*/ 10012 h 109038"/>
                  <a:gd name="connsiteX4" fmla="*/ 14966 w 57190"/>
                  <a:gd name="connsiteY4" fmla="*/ 74338 h 109038"/>
                  <a:gd name="connsiteX5" fmla="*/ 3361 w 57190"/>
                  <a:gd name="connsiteY5" fmla="*/ 58120 h 109038"/>
                  <a:gd name="connsiteX6" fmla="*/ 6061 w 57190"/>
                  <a:gd name="connsiteY6" fmla="*/ 106378 h 10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90" h="109038">
                    <a:moveTo>
                      <a:pt x="6061" y="106378"/>
                    </a:moveTo>
                    <a:lnTo>
                      <a:pt x="49196" y="109038"/>
                    </a:lnTo>
                    <a:cubicBezTo>
                      <a:pt x="49196" y="109038"/>
                      <a:pt x="71821" y="53387"/>
                      <a:pt x="40949" y="7571"/>
                    </a:cubicBezTo>
                    <a:cubicBezTo>
                      <a:pt x="30730" y="-7610"/>
                      <a:pt x="13360" y="3684"/>
                      <a:pt x="13689" y="10012"/>
                    </a:cubicBezTo>
                    <a:cubicBezTo>
                      <a:pt x="14710" y="30926"/>
                      <a:pt x="22447" y="57967"/>
                      <a:pt x="14966" y="74338"/>
                    </a:cubicBezTo>
                    <a:cubicBezTo>
                      <a:pt x="11754" y="66798"/>
                      <a:pt x="6755" y="56763"/>
                      <a:pt x="3361" y="58120"/>
                    </a:cubicBezTo>
                    <a:cubicBezTo>
                      <a:pt x="-5543" y="61682"/>
                      <a:pt x="6061" y="106378"/>
                      <a:pt x="6061" y="106378"/>
                    </a:cubicBezTo>
                    <a:close/>
                  </a:path>
                </a:pathLst>
              </a:custGeom>
              <a:solidFill>
                <a:srgbClr val="FAA896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0D0682BD-8738-4D80-AFA7-3622A9AA3B47}"/>
                  </a:ext>
                </a:extLst>
              </p:cNvPr>
              <p:cNvSpPr/>
              <p:nvPr/>
            </p:nvSpPr>
            <p:spPr>
              <a:xfrm>
                <a:off x="4436794" y="2745615"/>
                <a:ext cx="692667" cy="861072"/>
              </a:xfrm>
              <a:custGeom>
                <a:avLst/>
                <a:gdLst>
                  <a:gd name="connsiteX0" fmla="*/ 692667 w 692667"/>
                  <a:gd name="connsiteY0" fmla="*/ 137574 h 861072"/>
                  <a:gd name="connsiteX1" fmla="*/ 647891 w 692667"/>
                  <a:gd name="connsiteY1" fmla="*/ 372513 h 861072"/>
                  <a:gd name="connsiteX2" fmla="*/ 628659 w 692667"/>
                  <a:gd name="connsiteY2" fmla="*/ 399551 h 861072"/>
                  <a:gd name="connsiteX3" fmla="*/ 458713 w 692667"/>
                  <a:gd name="connsiteY3" fmla="*/ 497464 h 861072"/>
                  <a:gd name="connsiteX4" fmla="*/ 392406 w 692667"/>
                  <a:gd name="connsiteY4" fmla="*/ 683066 h 861072"/>
                  <a:gd name="connsiteX5" fmla="*/ 398317 w 692667"/>
                  <a:gd name="connsiteY5" fmla="*/ 836700 h 861072"/>
                  <a:gd name="connsiteX6" fmla="*/ 81196 w 692667"/>
                  <a:gd name="connsiteY6" fmla="*/ 793821 h 861072"/>
                  <a:gd name="connsiteX7" fmla="*/ 126119 w 692667"/>
                  <a:gd name="connsiteY7" fmla="*/ 621981 h 861072"/>
                  <a:gd name="connsiteX8" fmla="*/ 144839 w 692667"/>
                  <a:gd name="connsiteY8" fmla="*/ 448641 h 861072"/>
                  <a:gd name="connsiteX9" fmla="*/ 8503 w 692667"/>
                  <a:gd name="connsiteY9" fmla="*/ 275301 h 861072"/>
                  <a:gd name="connsiteX10" fmla="*/ 1861 w 692667"/>
                  <a:gd name="connsiteY10" fmla="*/ 238662 h 861072"/>
                  <a:gd name="connsiteX11" fmla="*/ 77729 w 692667"/>
                  <a:gd name="connsiteY11" fmla="*/ 0 h 861072"/>
                  <a:gd name="connsiteX12" fmla="*/ 153561 w 692667"/>
                  <a:gd name="connsiteY12" fmla="*/ 24085 h 861072"/>
                  <a:gd name="connsiteX13" fmla="*/ 84079 w 692667"/>
                  <a:gd name="connsiteY13" fmla="*/ 242676 h 861072"/>
                  <a:gd name="connsiteX14" fmla="*/ 202097 w 692667"/>
                  <a:gd name="connsiteY14" fmla="*/ 392734 h 861072"/>
                  <a:gd name="connsiteX15" fmla="*/ 233662 w 692667"/>
                  <a:gd name="connsiteY15" fmla="*/ 392807 h 861072"/>
                  <a:gd name="connsiteX16" fmla="*/ 244282 w 692667"/>
                  <a:gd name="connsiteY16" fmla="*/ 394376 h 861072"/>
                  <a:gd name="connsiteX17" fmla="*/ 370364 w 692667"/>
                  <a:gd name="connsiteY17" fmla="*/ 415834 h 861072"/>
                  <a:gd name="connsiteX18" fmla="*/ 414849 w 692667"/>
                  <a:gd name="connsiteY18" fmla="*/ 430905 h 861072"/>
                  <a:gd name="connsiteX19" fmla="*/ 573154 w 692667"/>
                  <a:gd name="connsiteY19" fmla="*/ 339710 h 861072"/>
                  <a:gd name="connsiteX20" fmla="*/ 614500 w 692667"/>
                  <a:gd name="connsiteY20" fmla="*/ 122688 h 8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2667" h="861072">
                    <a:moveTo>
                      <a:pt x="692667" y="137574"/>
                    </a:moveTo>
                    <a:lnTo>
                      <a:pt x="647891" y="372513"/>
                    </a:lnTo>
                    <a:cubicBezTo>
                      <a:pt x="645738" y="383895"/>
                      <a:pt x="638731" y="393770"/>
                      <a:pt x="628659" y="399551"/>
                    </a:cubicBezTo>
                    <a:lnTo>
                      <a:pt x="458713" y="497464"/>
                    </a:lnTo>
                    <a:cubicBezTo>
                      <a:pt x="460902" y="555776"/>
                      <a:pt x="402989" y="622302"/>
                      <a:pt x="392406" y="683066"/>
                    </a:cubicBezTo>
                    <a:cubicBezTo>
                      <a:pt x="379268" y="758606"/>
                      <a:pt x="407550" y="798383"/>
                      <a:pt x="398317" y="836700"/>
                    </a:cubicBezTo>
                    <a:cubicBezTo>
                      <a:pt x="383757" y="896953"/>
                      <a:pt x="90247" y="831080"/>
                      <a:pt x="81196" y="793821"/>
                    </a:cubicBezTo>
                    <a:cubicBezTo>
                      <a:pt x="71854" y="755471"/>
                      <a:pt x="107216" y="738936"/>
                      <a:pt x="126119" y="621981"/>
                    </a:cubicBezTo>
                    <a:cubicBezTo>
                      <a:pt x="135132" y="566293"/>
                      <a:pt x="130206" y="496702"/>
                      <a:pt x="144839" y="448641"/>
                    </a:cubicBezTo>
                    <a:lnTo>
                      <a:pt x="8503" y="275301"/>
                    </a:lnTo>
                    <a:cubicBezTo>
                      <a:pt x="365" y="264937"/>
                      <a:pt x="-2117" y="251223"/>
                      <a:pt x="1861" y="238662"/>
                    </a:cubicBezTo>
                    <a:lnTo>
                      <a:pt x="77729" y="0"/>
                    </a:lnTo>
                    <a:lnTo>
                      <a:pt x="153561" y="24085"/>
                    </a:lnTo>
                    <a:lnTo>
                      <a:pt x="84079" y="242676"/>
                    </a:lnTo>
                    <a:lnTo>
                      <a:pt x="202097" y="392734"/>
                    </a:lnTo>
                    <a:cubicBezTo>
                      <a:pt x="212570" y="391260"/>
                      <a:pt x="223226" y="391285"/>
                      <a:pt x="233662" y="392807"/>
                    </a:cubicBezTo>
                    <a:cubicBezTo>
                      <a:pt x="235925" y="393099"/>
                      <a:pt x="239574" y="393646"/>
                      <a:pt x="244282" y="394376"/>
                    </a:cubicBezTo>
                    <a:cubicBezTo>
                      <a:pt x="241801" y="414338"/>
                      <a:pt x="364233" y="435576"/>
                      <a:pt x="370364" y="415834"/>
                    </a:cubicBezTo>
                    <a:cubicBezTo>
                      <a:pt x="385947" y="418374"/>
                      <a:pt x="400982" y="423464"/>
                      <a:pt x="414849" y="430905"/>
                    </a:cubicBezTo>
                    <a:lnTo>
                      <a:pt x="573154" y="339710"/>
                    </a:lnTo>
                    <a:lnTo>
                      <a:pt x="614500" y="122688"/>
                    </a:lnTo>
                    <a:close/>
                  </a:path>
                </a:pathLst>
              </a:custGeom>
              <a:solidFill>
                <a:srgbClr val="146BE8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8544316F-6A75-468C-A1A4-17B486DD78BB}"/>
                  </a:ext>
                </a:extLst>
              </p:cNvPr>
              <p:cNvSpPr/>
              <p:nvPr/>
            </p:nvSpPr>
            <p:spPr>
              <a:xfrm>
                <a:off x="4680564" y="3139987"/>
                <a:ext cx="126594" cy="61141"/>
              </a:xfrm>
              <a:custGeom>
                <a:avLst/>
                <a:gdLst>
                  <a:gd name="connsiteX0" fmla="*/ 126594 w 126594"/>
                  <a:gd name="connsiteY0" fmla="*/ 21458 h 61141"/>
                  <a:gd name="connsiteX1" fmla="*/ 36494 w 126594"/>
                  <a:gd name="connsiteY1" fmla="*/ 58826 h 61141"/>
                  <a:gd name="connsiteX2" fmla="*/ 512 w 126594"/>
                  <a:gd name="connsiteY2" fmla="*/ 0 h 61141"/>
                  <a:gd name="connsiteX3" fmla="*/ 126485 w 126594"/>
                  <a:gd name="connsiteY3" fmla="*/ 21421 h 61141"/>
                  <a:gd name="connsiteX4" fmla="*/ 126594 w 126594"/>
                  <a:gd name="connsiteY4" fmla="*/ 21458 h 6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94" h="61141">
                    <a:moveTo>
                      <a:pt x="126594" y="21458"/>
                    </a:moveTo>
                    <a:cubicBezTo>
                      <a:pt x="120463" y="41200"/>
                      <a:pt x="80212" y="69446"/>
                      <a:pt x="36494" y="58826"/>
                    </a:cubicBezTo>
                    <a:cubicBezTo>
                      <a:pt x="3723" y="50907"/>
                      <a:pt x="-1969" y="19961"/>
                      <a:pt x="512" y="0"/>
                    </a:cubicBezTo>
                    <a:cubicBezTo>
                      <a:pt x="25947" y="4014"/>
                      <a:pt x="82912" y="13831"/>
                      <a:pt x="126485" y="21421"/>
                    </a:cubicBezTo>
                    <a:cubicBezTo>
                      <a:pt x="126558" y="21417"/>
                      <a:pt x="126594" y="21428"/>
                      <a:pt x="126594" y="21458"/>
                    </a:cubicBezTo>
                    <a:close/>
                  </a:path>
                </a:pathLst>
              </a:custGeom>
              <a:solidFill>
                <a:srgbClr val="FAA896"/>
              </a:solidFill>
              <a:ln w="3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F8889976-4F70-4E78-8C77-49C71FFF196C}"/>
              </a:ext>
            </a:extLst>
          </p:cNvPr>
          <p:cNvSpPr/>
          <p:nvPr/>
        </p:nvSpPr>
        <p:spPr>
          <a:xfrm rot="6847792">
            <a:off x="6368346" y="603575"/>
            <a:ext cx="4551714" cy="5234128"/>
          </a:xfrm>
          <a:custGeom>
            <a:avLst/>
            <a:gdLst>
              <a:gd name="connsiteX0" fmla="*/ 2173162 w 5322741"/>
              <a:gd name="connsiteY0" fmla="*/ 6082586 h 6120751"/>
              <a:gd name="connsiteX1" fmla="*/ 5654 w 5322741"/>
              <a:gd name="connsiteY1" fmla="*/ 1243829 h 6120751"/>
              <a:gd name="connsiteX2" fmla="*/ 38164 w 5322741"/>
              <a:gd name="connsiteY2" fmla="*/ 1158558 h 6120751"/>
              <a:gd name="connsiteX3" fmla="*/ 2611913 w 5322741"/>
              <a:gd name="connsiteY3" fmla="*/ 5654 h 6120751"/>
              <a:gd name="connsiteX4" fmla="*/ 2697183 w 5322741"/>
              <a:gd name="connsiteY4" fmla="*/ 38165 h 6120751"/>
              <a:gd name="connsiteX5" fmla="*/ 4519291 w 5322741"/>
              <a:gd name="connsiteY5" fmla="*/ 4105846 h 6120751"/>
              <a:gd name="connsiteX6" fmla="*/ 5322741 w 5322741"/>
              <a:gd name="connsiteY6" fmla="*/ 4542141 h 6120751"/>
              <a:gd name="connsiteX7" fmla="*/ 4714728 w 5322741"/>
              <a:gd name="connsiteY7" fmla="*/ 4542141 h 6120751"/>
              <a:gd name="connsiteX8" fmla="*/ 4864692 w 5322741"/>
              <a:gd name="connsiteY8" fmla="*/ 4876923 h 6120751"/>
              <a:gd name="connsiteX9" fmla="*/ 4832181 w 5322741"/>
              <a:gd name="connsiteY9" fmla="*/ 4962193 h 6120751"/>
              <a:gd name="connsiteX10" fmla="*/ 2258433 w 5322741"/>
              <a:gd name="connsiteY10" fmla="*/ 6115097 h 6120751"/>
              <a:gd name="connsiteX11" fmla="*/ 2173162 w 5322741"/>
              <a:gd name="connsiteY11" fmla="*/ 6082586 h 612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2741" h="6120751">
                <a:moveTo>
                  <a:pt x="2173162" y="6082586"/>
                </a:moveTo>
                <a:lnTo>
                  <a:pt x="5654" y="1243829"/>
                </a:lnTo>
                <a:cubicBezTo>
                  <a:pt x="-8915" y="1211305"/>
                  <a:pt x="5640" y="1173127"/>
                  <a:pt x="38164" y="1158558"/>
                </a:cubicBezTo>
                <a:lnTo>
                  <a:pt x="2611913" y="5654"/>
                </a:lnTo>
                <a:cubicBezTo>
                  <a:pt x="2644437" y="-8915"/>
                  <a:pt x="2682614" y="5641"/>
                  <a:pt x="2697183" y="38165"/>
                </a:cubicBezTo>
                <a:lnTo>
                  <a:pt x="4519291" y="4105846"/>
                </a:lnTo>
                <a:lnTo>
                  <a:pt x="5322741" y="4542141"/>
                </a:lnTo>
                <a:lnTo>
                  <a:pt x="4714728" y="4542141"/>
                </a:lnTo>
                <a:lnTo>
                  <a:pt x="4864692" y="4876923"/>
                </a:lnTo>
                <a:cubicBezTo>
                  <a:pt x="4879261" y="4909447"/>
                  <a:pt x="4864705" y="4947624"/>
                  <a:pt x="4832181" y="4962193"/>
                </a:cubicBezTo>
                <a:lnTo>
                  <a:pt x="2258433" y="6115097"/>
                </a:lnTo>
                <a:cubicBezTo>
                  <a:pt x="2225909" y="6129666"/>
                  <a:pt x="2187731" y="6115110"/>
                  <a:pt x="2173162" y="6082586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B136DB15-E9CC-4511-AABB-F70DF555DDA6}"/>
              </a:ext>
            </a:extLst>
          </p:cNvPr>
          <p:cNvSpPr txBox="1"/>
          <p:nvPr/>
        </p:nvSpPr>
        <p:spPr>
          <a:xfrm>
            <a:off x="2289274" y="2265469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“运营组“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DC1048-98A7-4753-A290-F0DABA5DDFBB}"/>
              </a:ext>
            </a:extLst>
          </p:cNvPr>
          <p:cNvGrpSpPr/>
          <p:nvPr/>
        </p:nvGrpSpPr>
        <p:grpSpPr>
          <a:xfrm>
            <a:off x="1744989" y="2156559"/>
            <a:ext cx="3140415" cy="791543"/>
            <a:chOff x="1656419" y="2156559"/>
            <a:chExt cx="3140415" cy="791543"/>
          </a:xfrm>
        </p:grpSpPr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E26745D9-157D-4FFF-B90B-C33E441C3744}"/>
                </a:ext>
              </a:extLst>
            </p:cNvPr>
            <p:cNvSpPr>
              <a:spLocks/>
            </p:cNvSpPr>
            <p:nvPr/>
          </p:nvSpPr>
          <p:spPr bwMode="auto">
            <a:xfrm rot="720000" flipH="1">
              <a:off x="4346860" y="2156559"/>
              <a:ext cx="449974" cy="791543"/>
            </a:xfrm>
            <a:custGeom>
              <a:avLst/>
              <a:gdLst>
                <a:gd name="connsiteX0" fmla="*/ 307729 w 516009"/>
                <a:gd name="connsiteY0" fmla="*/ 831477 h 907706"/>
                <a:gd name="connsiteX1" fmla="*/ 304914 w 516009"/>
                <a:gd name="connsiteY1" fmla="*/ 837124 h 907706"/>
                <a:gd name="connsiteX2" fmla="*/ 513195 w 516009"/>
                <a:gd name="connsiteY2" fmla="*/ 907706 h 907706"/>
                <a:gd name="connsiteX3" fmla="*/ 516009 w 516009"/>
                <a:gd name="connsiteY3" fmla="*/ 885120 h 907706"/>
                <a:gd name="connsiteX4" fmla="*/ 307729 w 516009"/>
                <a:gd name="connsiteY4" fmla="*/ 831477 h 907706"/>
                <a:gd name="connsiteX5" fmla="*/ 243933 w 516009"/>
                <a:gd name="connsiteY5" fmla="*/ 798640 h 907706"/>
                <a:gd name="connsiteX6" fmla="*/ 139558 w 516009"/>
                <a:gd name="connsiteY6" fmla="*/ 809195 h 907706"/>
                <a:gd name="connsiteX7" fmla="*/ 181777 w 516009"/>
                <a:gd name="connsiteY7" fmla="*/ 845551 h 907706"/>
                <a:gd name="connsiteX8" fmla="*/ 286152 w 516009"/>
                <a:gd name="connsiteY8" fmla="*/ 831478 h 907706"/>
                <a:gd name="connsiteX9" fmla="*/ 175913 w 516009"/>
                <a:gd name="connsiteY9" fmla="*/ 730622 h 907706"/>
                <a:gd name="connsiteX10" fmla="*/ 72711 w 516009"/>
                <a:gd name="connsiteY10" fmla="*/ 720067 h 907706"/>
                <a:gd name="connsiteX11" fmla="*/ 109066 w 516009"/>
                <a:gd name="connsiteY11" fmla="*/ 761113 h 907706"/>
                <a:gd name="connsiteX12" fmla="*/ 209923 w 516009"/>
                <a:gd name="connsiteY12" fmla="*/ 772841 h 907706"/>
                <a:gd name="connsiteX13" fmla="*/ 248623 w 516009"/>
                <a:gd name="connsiteY13" fmla="*/ 680193 h 907706"/>
                <a:gd name="connsiteX14" fmla="*/ 254487 w 516009"/>
                <a:gd name="connsiteY14" fmla="*/ 781050 h 907706"/>
                <a:gd name="connsiteX15" fmla="*/ 296706 w 516009"/>
                <a:gd name="connsiteY15" fmla="*/ 817405 h 907706"/>
                <a:gd name="connsiteX16" fmla="*/ 290842 w 516009"/>
                <a:gd name="connsiteY16" fmla="*/ 714203 h 907706"/>
                <a:gd name="connsiteX17" fmla="*/ 28146 w 516009"/>
                <a:gd name="connsiteY17" fmla="*/ 618038 h 907706"/>
                <a:gd name="connsiteX18" fmla="*/ 50429 w 516009"/>
                <a:gd name="connsiteY18" fmla="*/ 666120 h 907706"/>
                <a:gd name="connsiteX19" fmla="*/ 147766 w 516009"/>
                <a:gd name="connsiteY19" fmla="*/ 696612 h 907706"/>
                <a:gd name="connsiteX20" fmla="*/ 125484 w 516009"/>
                <a:gd name="connsiteY20" fmla="*/ 649702 h 907706"/>
                <a:gd name="connsiteX21" fmla="*/ 207578 w 516009"/>
                <a:gd name="connsiteY21" fmla="*/ 615692 h 907706"/>
                <a:gd name="connsiteX22" fmla="*/ 193505 w 516009"/>
                <a:gd name="connsiteY22" fmla="*/ 716548 h 907706"/>
                <a:gd name="connsiteX23" fmla="*/ 226342 w 516009"/>
                <a:gd name="connsiteY23" fmla="*/ 758767 h 907706"/>
                <a:gd name="connsiteX24" fmla="*/ 240415 w 516009"/>
                <a:gd name="connsiteY24" fmla="*/ 657911 h 907706"/>
                <a:gd name="connsiteX25" fmla="*/ 2346 w 516009"/>
                <a:gd name="connsiteY25" fmla="*/ 508972 h 907706"/>
                <a:gd name="connsiteX26" fmla="*/ 16419 w 516009"/>
                <a:gd name="connsiteY26" fmla="*/ 561746 h 907706"/>
                <a:gd name="connsiteX27" fmla="*/ 106721 w 516009"/>
                <a:gd name="connsiteY27" fmla="*/ 613348 h 907706"/>
                <a:gd name="connsiteX28" fmla="*/ 92648 w 516009"/>
                <a:gd name="connsiteY28" fmla="*/ 559401 h 907706"/>
                <a:gd name="connsiteX29" fmla="*/ 179431 w 516009"/>
                <a:gd name="connsiteY29" fmla="*/ 542982 h 907706"/>
                <a:gd name="connsiteX30" fmla="*/ 143077 w 516009"/>
                <a:gd name="connsiteY30" fmla="*/ 637975 h 907706"/>
                <a:gd name="connsiteX31" fmla="*/ 167704 w 516009"/>
                <a:gd name="connsiteY31" fmla="*/ 688403 h 907706"/>
                <a:gd name="connsiteX32" fmla="*/ 201713 w 516009"/>
                <a:gd name="connsiteY32" fmla="*/ 593410 h 907706"/>
                <a:gd name="connsiteX33" fmla="*/ 165359 w 516009"/>
                <a:gd name="connsiteY33" fmla="*/ 466753 h 907706"/>
                <a:gd name="connsiteX34" fmla="*/ 111413 w 516009"/>
                <a:gd name="connsiteY34" fmla="*/ 553536 h 907706"/>
                <a:gd name="connsiteX35" fmla="*/ 125486 w 516009"/>
                <a:gd name="connsiteY35" fmla="*/ 607483 h 907706"/>
                <a:gd name="connsiteX36" fmla="*/ 179432 w 516009"/>
                <a:gd name="connsiteY36" fmla="*/ 519527 h 907706"/>
                <a:gd name="connsiteX37" fmla="*/ 0 w 516009"/>
                <a:gd name="connsiteY37" fmla="*/ 396388 h 907706"/>
                <a:gd name="connsiteX38" fmla="*/ 2346 w 516009"/>
                <a:gd name="connsiteY38" fmla="*/ 452681 h 907706"/>
                <a:gd name="connsiteX39" fmla="*/ 80920 w 516009"/>
                <a:gd name="connsiteY39" fmla="*/ 519527 h 907706"/>
                <a:gd name="connsiteX40" fmla="*/ 78575 w 516009"/>
                <a:gd name="connsiteY40" fmla="*/ 464408 h 907706"/>
                <a:gd name="connsiteX41" fmla="*/ 171223 w 516009"/>
                <a:gd name="connsiteY41" fmla="*/ 388180 h 907706"/>
                <a:gd name="connsiteX42" fmla="*/ 97340 w 516009"/>
                <a:gd name="connsiteY42" fmla="*/ 464408 h 907706"/>
                <a:gd name="connsiteX43" fmla="*/ 100858 w 516009"/>
                <a:gd name="connsiteY43" fmla="*/ 517181 h 907706"/>
                <a:gd name="connsiteX44" fmla="*/ 171223 w 516009"/>
                <a:gd name="connsiteY44" fmla="*/ 444471 h 907706"/>
                <a:gd name="connsiteX45" fmla="*/ 22283 w 516009"/>
                <a:gd name="connsiteY45" fmla="*/ 287323 h 907706"/>
                <a:gd name="connsiteX46" fmla="*/ 14074 w 516009"/>
                <a:gd name="connsiteY46" fmla="*/ 340097 h 907706"/>
                <a:gd name="connsiteX47" fmla="*/ 75056 w 516009"/>
                <a:gd name="connsiteY47" fmla="*/ 422189 h 907706"/>
                <a:gd name="connsiteX48" fmla="*/ 83266 w 516009"/>
                <a:gd name="connsiteY48" fmla="*/ 368243 h 907706"/>
                <a:gd name="connsiteX49" fmla="*/ 189987 w 516009"/>
                <a:gd name="connsiteY49" fmla="*/ 315469 h 907706"/>
                <a:gd name="connsiteX50" fmla="*/ 103203 w 516009"/>
                <a:gd name="connsiteY50" fmla="*/ 371761 h 907706"/>
                <a:gd name="connsiteX51" fmla="*/ 94994 w 516009"/>
                <a:gd name="connsiteY51" fmla="*/ 426881 h 907706"/>
                <a:gd name="connsiteX52" fmla="*/ 179432 w 516009"/>
                <a:gd name="connsiteY52" fmla="*/ 368243 h 907706"/>
                <a:gd name="connsiteX53" fmla="*/ 223995 w 516009"/>
                <a:gd name="connsiteY53" fmla="*/ 245104 h 907706"/>
                <a:gd name="connsiteX54" fmla="*/ 129003 w 516009"/>
                <a:gd name="connsiteY54" fmla="*/ 283805 h 907706"/>
                <a:gd name="connsiteX55" fmla="*/ 109066 w 516009"/>
                <a:gd name="connsiteY55" fmla="*/ 334233 h 907706"/>
                <a:gd name="connsiteX56" fmla="*/ 204059 w 516009"/>
                <a:gd name="connsiteY56" fmla="*/ 295533 h 907706"/>
                <a:gd name="connsiteX57" fmla="*/ 66847 w 516009"/>
                <a:gd name="connsiteY57" fmla="*/ 182949 h 907706"/>
                <a:gd name="connsiteX58" fmla="*/ 46911 w 516009"/>
                <a:gd name="connsiteY58" fmla="*/ 233376 h 907706"/>
                <a:gd name="connsiteX59" fmla="*/ 89130 w 516009"/>
                <a:gd name="connsiteY59" fmla="*/ 326023 h 907706"/>
                <a:gd name="connsiteX60" fmla="*/ 109066 w 516009"/>
                <a:gd name="connsiteY60" fmla="*/ 275596 h 907706"/>
                <a:gd name="connsiteX61" fmla="*/ 272078 w 516009"/>
                <a:gd name="connsiteY61" fmla="*/ 185294 h 907706"/>
                <a:gd name="connsiteX62" fmla="*/ 171222 w 516009"/>
                <a:gd name="connsiteY62" fmla="*/ 202885 h 907706"/>
                <a:gd name="connsiteX63" fmla="*/ 143076 w 516009"/>
                <a:gd name="connsiteY63" fmla="*/ 250968 h 907706"/>
                <a:gd name="connsiteX64" fmla="*/ 243932 w 516009"/>
                <a:gd name="connsiteY64" fmla="*/ 231031 h 907706"/>
                <a:gd name="connsiteX65" fmla="*/ 131348 w 516009"/>
                <a:gd name="connsiteY65" fmla="*/ 92647 h 907706"/>
                <a:gd name="connsiteX66" fmla="*/ 100857 w 516009"/>
                <a:gd name="connsiteY66" fmla="*/ 138384 h 907706"/>
                <a:gd name="connsiteX67" fmla="*/ 123139 w 516009"/>
                <a:gd name="connsiteY67" fmla="*/ 236895 h 907706"/>
                <a:gd name="connsiteX68" fmla="*/ 153631 w 516009"/>
                <a:gd name="connsiteY68" fmla="*/ 191158 h 907706"/>
                <a:gd name="connsiteX69" fmla="*/ 333061 w 516009"/>
                <a:gd name="connsiteY69" fmla="*/ 134866 h 907706"/>
                <a:gd name="connsiteX70" fmla="*/ 229860 w 516009"/>
                <a:gd name="connsiteY70" fmla="*/ 132521 h 907706"/>
                <a:gd name="connsiteX71" fmla="*/ 189986 w 516009"/>
                <a:gd name="connsiteY71" fmla="*/ 171221 h 907706"/>
                <a:gd name="connsiteX72" fmla="*/ 294361 w 516009"/>
                <a:gd name="connsiteY72" fmla="*/ 174740 h 907706"/>
                <a:gd name="connsiteX73" fmla="*/ 347134 w 516009"/>
                <a:gd name="connsiteY73" fmla="*/ 87956 h 907706"/>
                <a:gd name="connsiteX74" fmla="*/ 272078 w 516009"/>
                <a:gd name="connsiteY74" fmla="*/ 87956 h 907706"/>
                <a:gd name="connsiteX75" fmla="*/ 243932 w 516009"/>
                <a:gd name="connsiteY75" fmla="*/ 112584 h 907706"/>
                <a:gd name="connsiteX76" fmla="*/ 318988 w 516009"/>
                <a:gd name="connsiteY76" fmla="*/ 116102 h 907706"/>
                <a:gd name="connsiteX77" fmla="*/ 212268 w 516009"/>
                <a:gd name="connsiteY77" fmla="*/ 17591 h 907706"/>
                <a:gd name="connsiteX78" fmla="*/ 175914 w 516009"/>
                <a:gd name="connsiteY78" fmla="*/ 53947 h 907706"/>
                <a:gd name="connsiteX79" fmla="*/ 175913 w 516009"/>
                <a:gd name="connsiteY79" fmla="*/ 158321 h 907706"/>
                <a:gd name="connsiteX80" fmla="*/ 215787 w 516009"/>
                <a:gd name="connsiteY80" fmla="*/ 118448 h 907706"/>
                <a:gd name="connsiteX81" fmla="*/ 260350 w 516009"/>
                <a:gd name="connsiteY81" fmla="*/ 0 h 907706"/>
                <a:gd name="connsiteX82" fmla="*/ 232204 w 516009"/>
                <a:gd name="connsiteY82" fmla="*/ 28146 h 907706"/>
                <a:gd name="connsiteX83" fmla="*/ 232204 w 516009"/>
                <a:gd name="connsiteY83" fmla="*/ 104375 h 907706"/>
                <a:gd name="connsiteX84" fmla="*/ 260350 w 516009"/>
                <a:gd name="connsiteY84" fmla="*/ 76229 h 90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16009" h="907706">
                  <a:moveTo>
                    <a:pt x="307729" y="831477"/>
                  </a:moveTo>
                  <a:lnTo>
                    <a:pt x="304914" y="837124"/>
                  </a:lnTo>
                  <a:cubicBezTo>
                    <a:pt x="366835" y="876650"/>
                    <a:pt x="440015" y="902060"/>
                    <a:pt x="513195" y="907706"/>
                  </a:cubicBezTo>
                  <a:cubicBezTo>
                    <a:pt x="513195" y="907706"/>
                    <a:pt x="513195" y="907706"/>
                    <a:pt x="516009" y="885120"/>
                  </a:cubicBezTo>
                  <a:cubicBezTo>
                    <a:pt x="442830" y="885120"/>
                    <a:pt x="372465" y="868180"/>
                    <a:pt x="307729" y="831477"/>
                  </a:cubicBezTo>
                  <a:close/>
                  <a:moveTo>
                    <a:pt x="243933" y="798640"/>
                  </a:moveTo>
                  <a:lnTo>
                    <a:pt x="139558" y="809195"/>
                  </a:lnTo>
                  <a:lnTo>
                    <a:pt x="181777" y="845551"/>
                  </a:lnTo>
                  <a:lnTo>
                    <a:pt x="286152" y="831478"/>
                  </a:lnTo>
                  <a:close/>
                  <a:moveTo>
                    <a:pt x="175913" y="730622"/>
                  </a:moveTo>
                  <a:lnTo>
                    <a:pt x="72711" y="720067"/>
                  </a:lnTo>
                  <a:lnTo>
                    <a:pt x="109066" y="761113"/>
                  </a:lnTo>
                  <a:lnTo>
                    <a:pt x="209923" y="772841"/>
                  </a:lnTo>
                  <a:close/>
                  <a:moveTo>
                    <a:pt x="248623" y="680193"/>
                  </a:moveTo>
                  <a:lnTo>
                    <a:pt x="254487" y="781050"/>
                  </a:lnTo>
                  <a:lnTo>
                    <a:pt x="296706" y="817405"/>
                  </a:lnTo>
                  <a:lnTo>
                    <a:pt x="290842" y="714203"/>
                  </a:lnTo>
                  <a:close/>
                  <a:moveTo>
                    <a:pt x="28146" y="618038"/>
                  </a:moveTo>
                  <a:lnTo>
                    <a:pt x="50429" y="666120"/>
                  </a:lnTo>
                  <a:lnTo>
                    <a:pt x="147766" y="696612"/>
                  </a:lnTo>
                  <a:lnTo>
                    <a:pt x="125484" y="649702"/>
                  </a:lnTo>
                  <a:close/>
                  <a:moveTo>
                    <a:pt x="207578" y="615692"/>
                  </a:moveTo>
                  <a:lnTo>
                    <a:pt x="193505" y="716548"/>
                  </a:lnTo>
                  <a:lnTo>
                    <a:pt x="226342" y="758767"/>
                  </a:lnTo>
                  <a:lnTo>
                    <a:pt x="240415" y="657911"/>
                  </a:lnTo>
                  <a:close/>
                  <a:moveTo>
                    <a:pt x="2346" y="508972"/>
                  </a:moveTo>
                  <a:lnTo>
                    <a:pt x="16419" y="561746"/>
                  </a:lnTo>
                  <a:lnTo>
                    <a:pt x="106721" y="613348"/>
                  </a:lnTo>
                  <a:lnTo>
                    <a:pt x="92648" y="559401"/>
                  </a:lnTo>
                  <a:close/>
                  <a:moveTo>
                    <a:pt x="179431" y="542982"/>
                  </a:moveTo>
                  <a:lnTo>
                    <a:pt x="143077" y="637975"/>
                  </a:lnTo>
                  <a:lnTo>
                    <a:pt x="167704" y="688403"/>
                  </a:lnTo>
                  <a:lnTo>
                    <a:pt x="201713" y="593410"/>
                  </a:lnTo>
                  <a:close/>
                  <a:moveTo>
                    <a:pt x="165359" y="466753"/>
                  </a:moveTo>
                  <a:lnTo>
                    <a:pt x="111413" y="553536"/>
                  </a:lnTo>
                  <a:lnTo>
                    <a:pt x="125486" y="607483"/>
                  </a:lnTo>
                  <a:lnTo>
                    <a:pt x="179432" y="519527"/>
                  </a:lnTo>
                  <a:close/>
                  <a:moveTo>
                    <a:pt x="0" y="396388"/>
                  </a:moveTo>
                  <a:lnTo>
                    <a:pt x="2346" y="452681"/>
                  </a:lnTo>
                  <a:lnTo>
                    <a:pt x="80920" y="519527"/>
                  </a:lnTo>
                  <a:lnTo>
                    <a:pt x="78575" y="464408"/>
                  </a:lnTo>
                  <a:close/>
                  <a:moveTo>
                    <a:pt x="171223" y="388180"/>
                  </a:moveTo>
                  <a:lnTo>
                    <a:pt x="97340" y="464408"/>
                  </a:lnTo>
                  <a:lnTo>
                    <a:pt x="100858" y="517181"/>
                  </a:lnTo>
                  <a:lnTo>
                    <a:pt x="171223" y="444471"/>
                  </a:lnTo>
                  <a:close/>
                  <a:moveTo>
                    <a:pt x="22283" y="287323"/>
                  </a:moveTo>
                  <a:lnTo>
                    <a:pt x="14074" y="340097"/>
                  </a:lnTo>
                  <a:lnTo>
                    <a:pt x="75056" y="422189"/>
                  </a:lnTo>
                  <a:lnTo>
                    <a:pt x="83266" y="368243"/>
                  </a:lnTo>
                  <a:close/>
                  <a:moveTo>
                    <a:pt x="189987" y="315469"/>
                  </a:moveTo>
                  <a:lnTo>
                    <a:pt x="103203" y="371761"/>
                  </a:lnTo>
                  <a:lnTo>
                    <a:pt x="94994" y="426881"/>
                  </a:lnTo>
                  <a:lnTo>
                    <a:pt x="179432" y="368243"/>
                  </a:lnTo>
                  <a:close/>
                  <a:moveTo>
                    <a:pt x="223995" y="245104"/>
                  </a:moveTo>
                  <a:lnTo>
                    <a:pt x="129003" y="283805"/>
                  </a:lnTo>
                  <a:lnTo>
                    <a:pt x="109066" y="334233"/>
                  </a:lnTo>
                  <a:lnTo>
                    <a:pt x="204059" y="295533"/>
                  </a:lnTo>
                  <a:close/>
                  <a:moveTo>
                    <a:pt x="66847" y="182949"/>
                  </a:moveTo>
                  <a:lnTo>
                    <a:pt x="46911" y="233376"/>
                  </a:lnTo>
                  <a:lnTo>
                    <a:pt x="89130" y="326023"/>
                  </a:lnTo>
                  <a:lnTo>
                    <a:pt x="109066" y="275596"/>
                  </a:lnTo>
                  <a:close/>
                  <a:moveTo>
                    <a:pt x="272078" y="185294"/>
                  </a:moveTo>
                  <a:lnTo>
                    <a:pt x="171222" y="202885"/>
                  </a:lnTo>
                  <a:lnTo>
                    <a:pt x="143076" y="250968"/>
                  </a:lnTo>
                  <a:lnTo>
                    <a:pt x="243932" y="231031"/>
                  </a:lnTo>
                  <a:close/>
                  <a:moveTo>
                    <a:pt x="131348" y="92647"/>
                  </a:moveTo>
                  <a:lnTo>
                    <a:pt x="100857" y="138384"/>
                  </a:lnTo>
                  <a:lnTo>
                    <a:pt x="123139" y="236895"/>
                  </a:lnTo>
                  <a:lnTo>
                    <a:pt x="153631" y="191158"/>
                  </a:lnTo>
                  <a:close/>
                  <a:moveTo>
                    <a:pt x="333061" y="134866"/>
                  </a:moveTo>
                  <a:lnTo>
                    <a:pt x="229860" y="132521"/>
                  </a:lnTo>
                  <a:lnTo>
                    <a:pt x="189986" y="171221"/>
                  </a:lnTo>
                  <a:lnTo>
                    <a:pt x="294361" y="174740"/>
                  </a:lnTo>
                  <a:close/>
                  <a:moveTo>
                    <a:pt x="347134" y="87956"/>
                  </a:moveTo>
                  <a:lnTo>
                    <a:pt x="272078" y="87956"/>
                  </a:lnTo>
                  <a:lnTo>
                    <a:pt x="243932" y="112584"/>
                  </a:lnTo>
                  <a:lnTo>
                    <a:pt x="318988" y="116102"/>
                  </a:lnTo>
                  <a:close/>
                  <a:moveTo>
                    <a:pt x="212268" y="17591"/>
                  </a:moveTo>
                  <a:lnTo>
                    <a:pt x="175914" y="53947"/>
                  </a:lnTo>
                  <a:lnTo>
                    <a:pt x="175913" y="158321"/>
                  </a:lnTo>
                  <a:lnTo>
                    <a:pt x="215787" y="118448"/>
                  </a:lnTo>
                  <a:close/>
                  <a:moveTo>
                    <a:pt x="260350" y="0"/>
                  </a:moveTo>
                  <a:lnTo>
                    <a:pt x="232204" y="28146"/>
                  </a:lnTo>
                  <a:lnTo>
                    <a:pt x="232204" y="104375"/>
                  </a:lnTo>
                  <a:lnTo>
                    <a:pt x="260350" y="76229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4"/>
                </a:gs>
                <a:gs pos="100000">
                  <a:schemeClr val="accent4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9E6D406-D6E3-42B0-940B-389A9717589E}"/>
                </a:ext>
              </a:extLst>
            </p:cNvPr>
            <p:cNvSpPr>
              <a:spLocks/>
            </p:cNvSpPr>
            <p:nvPr/>
          </p:nvSpPr>
          <p:spPr bwMode="auto">
            <a:xfrm rot="20880000">
              <a:off x="1656419" y="2156560"/>
              <a:ext cx="449973" cy="791540"/>
            </a:xfrm>
            <a:custGeom>
              <a:avLst/>
              <a:gdLst>
                <a:gd name="connsiteX0" fmla="*/ 307729 w 516008"/>
                <a:gd name="connsiteY0" fmla="*/ 831475 h 907703"/>
                <a:gd name="connsiteX1" fmla="*/ 516008 w 516008"/>
                <a:gd name="connsiteY1" fmla="*/ 885117 h 907703"/>
                <a:gd name="connsiteX2" fmla="*/ 513194 w 516008"/>
                <a:gd name="connsiteY2" fmla="*/ 907703 h 907703"/>
                <a:gd name="connsiteX3" fmla="*/ 304914 w 516008"/>
                <a:gd name="connsiteY3" fmla="*/ 837121 h 907703"/>
                <a:gd name="connsiteX4" fmla="*/ 243933 w 516008"/>
                <a:gd name="connsiteY4" fmla="*/ 798638 h 907703"/>
                <a:gd name="connsiteX5" fmla="*/ 286152 w 516008"/>
                <a:gd name="connsiteY5" fmla="*/ 831475 h 907703"/>
                <a:gd name="connsiteX6" fmla="*/ 181777 w 516008"/>
                <a:gd name="connsiteY6" fmla="*/ 845548 h 907703"/>
                <a:gd name="connsiteX7" fmla="*/ 139558 w 516008"/>
                <a:gd name="connsiteY7" fmla="*/ 809193 h 907703"/>
                <a:gd name="connsiteX8" fmla="*/ 175912 w 516008"/>
                <a:gd name="connsiteY8" fmla="*/ 730618 h 907703"/>
                <a:gd name="connsiteX9" fmla="*/ 209922 w 516008"/>
                <a:gd name="connsiteY9" fmla="*/ 772837 h 907703"/>
                <a:gd name="connsiteX10" fmla="*/ 109066 w 516008"/>
                <a:gd name="connsiteY10" fmla="*/ 761110 h 907703"/>
                <a:gd name="connsiteX11" fmla="*/ 72711 w 516008"/>
                <a:gd name="connsiteY11" fmla="*/ 720063 h 907703"/>
                <a:gd name="connsiteX12" fmla="*/ 248622 w 516008"/>
                <a:gd name="connsiteY12" fmla="*/ 680190 h 907703"/>
                <a:gd name="connsiteX13" fmla="*/ 290842 w 516008"/>
                <a:gd name="connsiteY13" fmla="*/ 714200 h 907703"/>
                <a:gd name="connsiteX14" fmla="*/ 296705 w 516008"/>
                <a:gd name="connsiteY14" fmla="*/ 817401 h 907703"/>
                <a:gd name="connsiteX15" fmla="*/ 254486 w 516008"/>
                <a:gd name="connsiteY15" fmla="*/ 781046 h 907703"/>
                <a:gd name="connsiteX16" fmla="*/ 28146 w 516008"/>
                <a:gd name="connsiteY16" fmla="*/ 618036 h 907703"/>
                <a:gd name="connsiteX17" fmla="*/ 125484 w 516008"/>
                <a:gd name="connsiteY17" fmla="*/ 649700 h 907703"/>
                <a:gd name="connsiteX18" fmla="*/ 147766 w 516008"/>
                <a:gd name="connsiteY18" fmla="*/ 696609 h 907703"/>
                <a:gd name="connsiteX19" fmla="*/ 50429 w 516008"/>
                <a:gd name="connsiteY19" fmla="*/ 666118 h 907703"/>
                <a:gd name="connsiteX20" fmla="*/ 207577 w 516008"/>
                <a:gd name="connsiteY20" fmla="*/ 615689 h 907703"/>
                <a:gd name="connsiteX21" fmla="*/ 240414 w 516008"/>
                <a:gd name="connsiteY21" fmla="*/ 657908 h 907703"/>
                <a:gd name="connsiteX22" fmla="*/ 226341 w 516008"/>
                <a:gd name="connsiteY22" fmla="*/ 758764 h 907703"/>
                <a:gd name="connsiteX23" fmla="*/ 193504 w 516008"/>
                <a:gd name="connsiteY23" fmla="*/ 716545 h 907703"/>
                <a:gd name="connsiteX24" fmla="*/ 2346 w 516008"/>
                <a:gd name="connsiteY24" fmla="*/ 508970 h 907703"/>
                <a:gd name="connsiteX25" fmla="*/ 92647 w 516008"/>
                <a:gd name="connsiteY25" fmla="*/ 559398 h 907703"/>
                <a:gd name="connsiteX26" fmla="*/ 106720 w 516008"/>
                <a:gd name="connsiteY26" fmla="*/ 613344 h 907703"/>
                <a:gd name="connsiteX27" fmla="*/ 16419 w 516008"/>
                <a:gd name="connsiteY27" fmla="*/ 561743 h 907703"/>
                <a:gd name="connsiteX28" fmla="*/ 179431 w 516008"/>
                <a:gd name="connsiteY28" fmla="*/ 542979 h 907703"/>
                <a:gd name="connsiteX29" fmla="*/ 201713 w 516008"/>
                <a:gd name="connsiteY29" fmla="*/ 593407 h 907703"/>
                <a:gd name="connsiteX30" fmla="*/ 167703 w 516008"/>
                <a:gd name="connsiteY30" fmla="*/ 688399 h 907703"/>
                <a:gd name="connsiteX31" fmla="*/ 143076 w 516008"/>
                <a:gd name="connsiteY31" fmla="*/ 637971 h 907703"/>
                <a:gd name="connsiteX32" fmla="*/ 165358 w 516008"/>
                <a:gd name="connsiteY32" fmla="*/ 466750 h 907703"/>
                <a:gd name="connsiteX33" fmla="*/ 179431 w 516008"/>
                <a:gd name="connsiteY33" fmla="*/ 519524 h 907703"/>
                <a:gd name="connsiteX34" fmla="*/ 125485 w 516008"/>
                <a:gd name="connsiteY34" fmla="*/ 607479 h 907703"/>
                <a:gd name="connsiteX35" fmla="*/ 111412 w 516008"/>
                <a:gd name="connsiteY35" fmla="*/ 553533 h 907703"/>
                <a:gd name="connsiteX36" fmla="*/ 0 w 516008"/>
                <a:gd name="connsiteY36" fmla="*/ 396386 h 907703"/>
                <a:gd name="connsiteX37" fmla="*/ 78575 w 516008"/>
                <a:gd name="connsiteY37" fmla="*/ 464405 h 907703"/>
                <a:gd name="connsiteX38" fmla="*/ 80920 w 516008"/>
                <a:gd name="connsiteY38" fmla="*/ 519524 h 907703"/>
                <a:gd name="connsiteX39" fmla="*/ 2346 w 516008"/>
                <a:gd name="connsiteY39" fmla="*/ 452678 h 907703"/>
                <a:gd name="connsiteX40" fmla="*/ 171221 w 516008"/>
                <a:gd name="connsiteY40" fmla="*/ 388178 h 907703"/>
                <a:gd name="connsiteX41" fmla="*/ 171222 w 516008"/>
                <a:gd name="connsiteY41" fmla="*/ 444469 h 907703"/>
                <a:gd name="connsiteX42" fmla="*/ 100857 w 516008"/>
                <a:gd name="connsiteY42" fmla="*/ 517180 h 907703"/>
                <a:gd name="connsiteX43" fmla="*/ 97339 w 516008"/>
                <a:gd name="connsiteY43" fmla="*/ 464406 h 907703"/>
                <a:gd name="connsiteX44" fmla="*/ 22283 w 516008"/>
                <a:gd name="connsiteY44" fmla="*/ 287321 h 907703"/>
                <a:gd name="connsiteX45" fmla="*/ 83265 w 516008"/>
                <a:gd name="connsiteY45" fmla="*/ 368241 h 907703"/>
                <a:gd name="connsiteX46" fmla="*/ 75056 w 516008"/>
                <a:gd name="connsiteY46" fmla="*/ 422187 h 907703"/>
                <a:gd name="connsiteX47" fmla="*/ 14073 w 516008"/>
                <a:gd name="connsiteY47" fmla="*/ 340095 h 907703"/>
                <a:gd name="connsiteX48" fmla="*/ 189986 w 516008"/>
                <a:gd name="connsiteY48" fmla="*/ 315468 h 907703"/>
                <a:gd name="connsiteX49" fmla="*/ 179431 w 516008"/>
                <a:gd name="connsiteY49" fmla="*/ 368241 h 907703"/>
                <a:gd name="connsiteX50" fmla="*/ 94993 w 516008"/>
                <a:gd name="connsiteY50" fmla="*/ 426878 h 907703"/>
                <a:gd name="connsiteX51" fmla="*/ 103202 w 516008"/>
                <a:gd name="connsiteY51" fmla="*/ 371759 h 907703"/>
                <a:gd name="connsiteX52" fmla="*/ 223995 w 516008"/>
                <a:gd name="connsiteY52" fmla="*/ 245103 h 907703"/>
                <a:gd name="connsiteX53" fmla="*/ 204059 w 516008"/>
                <a:gd name="connsiteY53" fmla="*/ 295531 h 907703"/>
                <a:gd name="connsiteX54" fmla="*/ 109066 w 516008"/>
                <a:gd name="connsiteY54" fmla="*/ 334232 h 907703"/>
                <a:gd name="connsiteX55" fmla="*/ 129003 w 516008"/>
                <a:gd name="connsiteY55" fmla="*/ 283804 h 907703"/>
                <a:gd name="connsiteX56" fmla="*/ 66847 w 516008"/>
                <a:gd name="connsiteY56" fmla="*/ 182947 h 907703"/>
                <a:gd name="connsiteX57" fmla="*/ 109066 w 516008"/>
                <a:gd name="connsiteY57" fmla="*/ 275594 h 907703"/>
                <a:gd name="connsiteX58" fmla="*/ 89129 w 516008"/>
                <a:gd name="connsiteY58" fmla="*/ 326022 h 907703"/>
                <a:gd name="connsiteX59" fmla="*/ 46910 w 516008"/>
                <a:gd name="connsiteY59" fmla="*/ 233375 h 907703"/>
                <a:gd name="connsiteX60" fmla="*/ 272078 w 516008"/>
                <a:gd name="connsiteY60" fmla="*/ 185292 h 907703"/>
                <a:gd name="connsiteX61" fmla="*/ 243932 w 516008"/>
                <a:gd name="connsiteY61" fmla="*/ 231030 h 907703"/>
                <a:gd name="connsiteX62" fmla="*/ 143076 w 516008"/>
                <a:gd name="connsiteY62" fmla="*/ 250967 h 907703"/>
                <a:gd name="connsiteX63" fmla="*/ 171222 w 516008"/>
                <a:gd name="connsiteY63" fmla="*/ 202884 h 907703"/>
                <a:gd name="connsiteX64" fmla="*/ 131348 w 516008"/>
                <a:gd name="connsiteY64" fmla="*/ 92646 h 907703"/>
                <a:gd name="connsiteX65" fmla="*/ 153630 w 516008"/>
                <a:gd name="connsiteY65" fmla="*/ 191157 h 907703"/>
                <a:gd name="connsiteX66" fmla="*/ 123139 w 516008"/>
                <a:gd name="connsiteY66" fmla="*/ 236894 h 907703"/>
                <a:gd name="connsiteX67" fmla="*/ 100856 w 516008"/>
                <a:gd name="connsiteY67" fmla="*/ 138383 h 907703"/>
                <a:gd name="connsiteX68" fmla="*/ 333060 w 516008"/>
                <a:gd name="connsiteY68" fmla="*/ 134865 h 907703"/>
                <a:gd name="connsiteX69" fmla="*/ 294359 w 516008"/>
                <a:gd name="connsiteY69" fmla="*/ 174739 h 907703"/>
                <a:gd name="connsiteX70" fmla="*/ 189985 w 516008"/>
                <a:gd name="connsiteY70" fmla="*/ 171221 h 907703"/>
                <a:gd name="connsiteX71" fmla="*/ 229858 w 516008"/>
                <a:gd name="connsiteY71" fmla="*/ 132520 h 907703"/>
                <a:gd name="connsiteX72" fmla="*/ 347134 w 516008"/>
                <a:gd name="connsiteY72" fmla="*/ 87955 h 907703"/>
                <a:gd name="connsiteX73" fmla="*/ 318987 w 516008"/>
                <a:gd name="connsiteY73" fmla="*/ 116102 h 907703"/>
                <a:gd name="connsiteX74" fmla="*/ 243932 w 516008"/>
                <a:gd name="connsiteY74" fmla="*/ 112583 h 907703"/>
                <a:gd name="connsiteX75" fmla="*/ 272078 w 516008"/>
                <a:gd name="connsiteY75" fmla="*/ 87955 h 907703"/>
                <a:gd name="connsiteX76" fmla="*/ 212267 w 516008"/>
                <a:gd name="connsiteY76" fmla="*/ 17590 h 907703"/>
                <a:gd name="connsiteX77" fmla="*/ 215785 w 516008"/>
                <a:gd name="connsiteY77" fmla="*/ 118446 h 907703"/>
                <a:gd name="connsiteX78" fmla="*/ 175912 w 516008"/>
                <a:gd name="connsiteY78" fmla="*/ 158320 h 907703"/>
                <a:gd name="connsiteX79" fmla="*/ 175912 w 516008"/>
                <a:gd name="connsiteY79" fmla="*/ 53946 h 907703"/>
                <a:gd name="connsiteX80" fmla="*/ 260350 w 516008"/>
                <a:gd name="connsiteY80" fmla="*/ 0 h 907703"/>
                <a:gd name="connsiteX81" fmla="*/ 260350 w 516008"/>
                <a:gd name="connsiteY81" fmla="*/ 76228 h 907703"/>
                <a:gd name="connsiteX82" fmla="*/ 232204 w 516008"/>
                <a:gd name="connsiteY82" fmla="*/ 104373 h 907703"/>
                <a:gd name="connsiteX83" fmla="*/ 232204 w 516008"/>
                <a:gd name="connsiteY83" fmla="*/ 28145 h 90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008" h="907703">
                  <a:moveTo>
                    <a:pt x="307729" y="831475"/>
                  </a:moveTo>
                  <a:cubicBezTo>
                    <a:pt x="372464" y="868177"/>
                    <a:pt x="442829" y="885117"/>
                    <a:pt x="516008" y="885117"/>
                  </a:cubicBezTo>
                  <a:cubicBezTo>
                    <a:pt x="513194" y="907703"/>
                    <a:pt x="513194" y="907703"/>
                    <a:pt x="513194" y="907703"/>
                  </a:cubicBezTo>
                  <a:cubicBezTo>
                    <a:pt x="440014" y="902057"/>
                    <a:pt x="366835" y="876647"/>
                    <a:pt x="304914" y="837121"/>
                  </a:cubicBezTo>
                  <a:close/>
                  <a:moveTo>
                    <a:pt x="243933" y="798638"/>
                  </a:moveTo>
                  <a:lnTo>
                    <a:pt x="286152" y="831475"/>
                  </a:lnTo>
                  <a:lnTo>
                    <a:pt x="181777" y="845548"/>
                  </a:lnTo>
                  <a:lnTo>
                    <a:pt x="139558" y="809193"/>
                  </a:lnTo>
                  <a:close/>
                  <a:moveTo>
                    <a:pt x="175912" y="730618"/>
                  </a:moveTo>
                  <a:lnTo>
                    <a:pt x="209922" y="772837"/>
                  </a:lnTo>
                  <a:lnTo>
                    <a:pt x="109066" y="761110"/>
                  </a:lnTo>
                  <a:lnTo>
                    <a:pt x="72711" y="720063"/>
                  </a:lnTo>
                  <a:close/>
                  <a:moveTo>
                    <a:pt x="248622" y="680190"/>
                  </a:moveTo>
                  <a:lnTo>
                    <a:pt x="290842" y="714200"/>
                  </a:lnTo>
                  <a:lnTo>
                    <a:pt x="296705" y="817401"/>
                  </a:lnTo>
                  <a:lnTo>
                    <a:pt x="254486" y="781046"/>
                  </a:lnTo>
                  <a:close/>
                  <a:moveTo>
                    <a:pt x="28146" y="618036"/>
                  </a:moveTo>
                  <a:lnTo>
                    <a:pt x="125484" y="649700"/>
                  </a:lnTo>
                  <a:lnTo>
                    <a:pt x="147766" y="696609"/>
                  </a:lnTo>
                  <a:lnTo>
                    <a:pt x="50429" y="666118"/>
                  </a:lnTo>
                  <a:close/>
                  <a:moveTo>
                    <a:pt x="207577" y="615689"/>
                  </a:moveTo>
                  <a:lnTo>
                    <a:pt x="240414" y="657908"/>
                  </a:lnTo>
                  <a:lnTo>
                    <a:pt x="226341" y="758764"/>
                  </a:lnTo>
                  <a:lnTo>
                    <a:pt x="193504" y="716545"/>
                  </a:lnTo>
                  <a:close/>
                  <a:moveTo>
                    <a:pt x="2346" y="508970"/>
                  </a:moveTo>
                  <a:lnTo>
                    <a:pt x="92647" y="559398"/>
                  </a:lnTo>
                  <a:lnTo>
                    <a:pt x="106720" y="613344"/>
                  </a:lnTo>
                  <a:lnTo>
                    <a:pt x="16419" y="561743"/>
                  </a:lnTo>
                  <a:close/>
                  <a:moveTo>
                    <a:pt x="179431" y="542979"/>
                  </a:moveTo>
                  <a:lnTo>
                    <a:pt x="201713" y="593407"/>
                  </a:lnTo>
                  <a:lnTo>
                    <a:pt x="167703" y="688399"/>
                  </a:lnTo>
                  <a:lnTo>
                    <a:pt x="143076" y="637971"/>
                  </a:lnTo>
                  <a:close/>
                  <a:moveTo>
                    <a:pt x="165358" y="466750"/>
                  </a:moveTo>
                  <a:lnTo>
                    <a:pt x="179431" y="519524"/>
                  </a:lnTo>
                  <a:lnTo>
                    <a:pt x="125485" y="607479"/>
                  </a:lnTo>
                  <a:lnTo>
                    <a:pt x="111412" y="553533"/>
                  </a:lnTo>
                  <a:close/>
                  <a:moveTo>
                    <a:pt x="0" y="396386"/>
                  </a:moveTo>
                  <a:lnTo>
                    <a:pt x="78575" y="464405"/>
                  </a:lnTo>
                  <a:lnTo>
                    <a:pt x="80920" y="519524"/>
                  </a:lnTo>
                  <a:lnTo>
                    <a:pt x="2346" y="452678"/>
                  </a:lnTo>
                  <a:close/>
                  <a:moveTo>
                    <a:pt x="171221" y="388178"/>
                  </a:moveTo>
                  <a:lnTo>
                    <a:pt x="171222" y="444469"/>
                  </a:lnTo>
                  <a:lnTo>
                    <a:pt x="100857" y="517180"/>
                  </a:lnTo>
                  <a:lnTo>
                    <a:pt x="97339" y="464406"/>
                  </a:lnTo>
                  <a:close/>
                  <a:moveTo>
                    <a:pt x="22283" y="287321"/>
                  </a:moveTo>
                  <a:lnTo>
                    <a:pt x="83265" y="368241"/>
                  </a:lnTo>
                  <a:lnTo>
                    <a:pt x="75056" y="422187"/>
                  </a:lnTo>
                  <a:lnTo>
                    <a:pt x="14073" y="340095"/>
                  </a:lnTo>
                  <a:close/>
                  <a:moveTo>
                    <a:pt x="189986" y="315468"/>
                  </a:moveTo>
                  <a:lnTo>
                    <a:pt x="179431" y="368241"/>
                  </a:lnTo>
                  <a:lnTo>
                    <a:pt x="94993" y="426878"/>
                  </a:lnTo>
                  <a:lnTo>
                    <a:pt x="103202" y="371759"/>
                  </a:lnTo>
                  <a:close/>
                  <a:moveTo>
                    <a:pt x="223995" y="245103"/>
                  </a:moveTo>
                  <a:lnTo>
                    <a:pt x="204059" y="295531"/>
                  </a:lnTo>
                  <a:lnTo>
                    <a:pt x="109066" y="334232"/>
                  </a:lnTo>
                  <a:lnTo>
                    <a:pt x="129003" y="283804"/>
                  </a:lnTo>
                  <a:close/>
                  <a:moveTo>
                    <a:pt x="66847" y="182947"/>
                  </a:moveTo>
                  <a:lnTo>
                    <a:pt x="109066" y="275594"/>
                  </a:lnTo>
                  <a:lnTo>
                    <a:pt x="89129" y="326022"/>
                  </a:lnTo>
                  <a:lnTo>
                    <a:pt x="46910" y="233375"/>
                  </a:lnTo>
                  <a:close/>
                  <a:moveTo>
                    <a:pt x="272078" y="185292"/>
                  </a:moveTo>
                  <a:lnTo>
                    <a:pt x="243932" y="231030"/>
                  </a:lnTo>
                  <a:lnTo>
                    <a:pt x="143076" y="250967"/>
                  </a:lnTo>
                  <a:lnTo>
                    <a:pt x="171222" y="202884"/>
                  </a:lnTo>
                  <a:close/>
                  <a:moveTo>
                    <a:pt x="131348" y="92646"/>
                  </a:moveTo>
                  <a:lnTo>
                    <a:pt x="153630" y="191157"/>
                  </a:lnTo>
                  <a:lnTo>
                    <a:pt x="123139" y="236894"/>
                  </a:lnTo>
                  <a:lnTo>
                    <a:pt x="100856" y="138383"/>
                  </a:lnTo>
                  <a:close/>
                  <a:moveTo>
                    <a:pt x="333060" y="134865"/>
                  </a:moveTo>
                  <a:lnTo>
                    <a:pt x="294359" y="174739"/>
                  </a:lnTo>
                  <a:lnTo>
                    <a:pt x="189985" y="171221"/>
                  </a:lnTo>
                  <a:lnTo>
                    <a:pt x="229858" y="132520"/>
                  </a:lnTo>
                  <a:close/>
                  <a:moveTo>
                    <a:pt x="347134" y="87955"/>
                  </a:moveTo>
                  <a:lnTo>
                    <a:pt x="318987" y="116102"/>
                  </a:lnTo>
                  <a:lnTo>
                    <a:pt x="243932" y="112583"/>
                  </a:lnTo>
                  <a:lnTo>
                    <a:pt x="272078" y="87955"/>
                  </a:lnTo>
                  <a:close/>
                  <a:moveTo>
                    <a:pt x="212267" y="17590"/>
                  </a:moveTo>
                  <a:lnTo>
                    <a:pt x="215785" y="118446"/>
                  </a:lnTo>
                  <a:lnTo>
                    <a:pt x="175912" y="158320"/>
                  </a:lnTo>
                  <a:lnTo>
                    <a:pt x="175912" y="53946"/>
                  </a:lnTo>
                  <a:close/>
                  <a:moveTo>
                    <a:pt x="260350" y="0"/>
                  </a:moveTo>
                  <a:lnTo>
                    <a:pt x="260350" y="76228"/>
                  </a:lnTo>
                  <a:lnTo>
                    <a:pt x="232204" y="104373"/>
                  </a:lnTo>
                  <a:lnTo>
                    <a:pt x="232204" y="28145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4"/>
                </a:gs>
                <a:gs pos="100000">
                  <a:schemeClr val="accent4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71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36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IN THE SECOND QUARTER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3" name="图表 142">
            <a:extLst>
              <a:ext uri="{FF2B5EF4-FFF2-40B4-BE49-F238E27FC236}">
                <a16:creationId xmlns:a16="http://schemas.microsoft.com/office/drawing/2014/main" id="{EBF4115B-A619-4BA9-AEFB-8FBCCFDF5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895957"/>
              </p:ext>
            </p:extLst>
          </p:nvPr>
        </p:nvGraphicFramePr>
        <p:xfrm>
          <a:off x="695325" y="2615878"/>
          <a:ext cx="6029566" cy="387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5" name="文本框 144">
            <a:extLst>
              <a:ext uri="{FF2B5EF4-FFF2-40B4-BE49-F238E27FC236}">
                <a16:creationId xmlns:a16="http://schemas.microsoft.com/office/drawing/2014/main" id="{FF317D36-9321-4C8C-A55F-C93E819E13C6}"/>
              </a:ext>
            </a:extLst>
          </p:cNvPr>
          <p:cNvSpPr txBox="1"/>
          <p:nvPr/>
        </p:nvSpPr>
        <p:spPr>
          <a:xfrm>
            <a:off x="4194022" y="1738952"/>
            <a:ext cx="366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2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各组第二季度销售额</a:t>
            </a:r>
            <a:r>
              <a:rPr lang="en-US" altLang="zh-CN" sz="2400" dirty="0">
                <a:gradFill>
                  <a:gsLst>
                    <a:gs pos="2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gradFill>
                  <a:gsLst>
                    <a:gs pos="2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万元</a:t>
            </a:r>
            <a:r>
              <a:rPr lang="en-US" altLang="zh-CN" sz="2400" dirty="0">
                <a:gradFill>
                  <a:gsLst>
                    <a:gs pos="2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C7592A66-4DA1-4795-83CF-FB7439D6F875}"/>
              </a:ext>
            </a:extLst>
          </p:cNvPr>
          <p:cNvSpPr/>
          <p:nvPr/>
        </p:nvSpPr>
        <p:spPr>
          <a:xfrm>
            <a:off x="7828124" y="2476982"/>
            <a:ext cx="3647752" cy="1141369"/>
          </a:xfrm>
          <a:prstGeom prst="roundRect">
            <a:avLst>
              <a:gd name="adj" fmla="val 6389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7FD627C0-EDEB-4588-ADE7-65274EAF675B}"/>
              </a:ext>
            </a:extLst>
          </p:cNvPr>
          <p:cNvSpPr/>
          <p:nvPr/>
        </p:nvSpPr>
        <p:spPr>
          <a:xfrm>
            <a:off x="7828124" y="3728977"/>
            <a:ext cx="3647752" cy="1141369"/>
          </a:xfrm>
          <a:prstGeom prst="roundRect">
            <a:avLst>
              <a:gd name="adj" fmla="val 6389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矩形: 圆角 151">
            <a:extLst>
              <a:ext uri="{FF2B5EF4-FFF2-40B4-BE49-F238E27FC236}">
                <a16:creationId xmlns:a16="http://schemas.microsoft.com/office/drawing/2014/main" id="{3662EB9E-C689-46E2-BE6B-0B9A9172A6F6}"/>
              </a:ext>
            </a:extLst>
          </p:cNvPr>
          <p:cNvSpPr/>
          <p:nvPr/>
        </p:nvSpPr>
        <p:spPr>
          <a:xfrm>
            <a:off x="7828124" y="4980972"/>
            <a:ext cx="3647752" cy="1141369"/>
          </a:xfrm>
          <a:prstGeom prst="roundRect">
            <a:avLst>
              <a:gd name="adj" fmla="val 6389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374934-BB25-41DF-B68E-D345102D9382}"/>
              </a:ext>
            </a:extLst>
          </p:cNvPr>
          <p:cNvGrpSpPr/>
          <p:nvPr/>
        </p:nvGrpSpPr>
        <p:grpSpPr>
          <a:xfrm>
            <a:off x="1599235" y="1965802"/>
            <a:ext cx="8855487" cy="7964"/>
            <a:chOff x="1599235" y="1939007"/>
            <a:chExt cx="8855487" cy="7964"/>
          </a:xfrm>
        </p:grpSpPr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6691B274-0509-4400-A233-12BF249B95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5266" y="1939007"/>
              <a:ext cx="1889456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5B0A0AD9-C6F5-4B8B-9ACE-444319EFC575}"/>
                </a:ext>
              </a:extLst>
            </p:cNvPr>
            <p:cNvCxnSpPr>
              <a:cxnSpLocks/>
            </p:cNvCxnSpPr>
            <p:nvPr/>
          </p:nvCxnSpPr>
          <p:spPr>
            <a:xfrm>
              <a:off x="1599235" y="1946971"/>
              <a:ext cx="1889456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4A40EC8-950E-4201-BA83-F3E9B8D5FFA4}"/>
              </a:ext>
            </a:extLst>
          </p:cNvPr>
          <p:cNvSpPr/>
          <p:nvPr/>
        </p:nvSpPr>
        <p:spPr>
          <a:xfrm>
            <a:off x="7992319" y="2772275"/>
            <a:ext cx="1325302" cy="550783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运营组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C2A228-164E-45E8-8E6B-9C447B9AC59D}"/>
              </a:ext>
            </a:extLst>
          </p:cNvPr>
          <p:cNvSpPr txBox="1"/>
          <p:nvPr/>
        </p:nvSpPr>
        <p:spPr>
          <a:xfrm>
            <a:off x="9418834" y="2909166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营销额：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7600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万元</a:t>
            </a:r>
          </a:p>
        </p:txBody>
      </p:sp>
      <p:sp>
        <p:nvSpPr>
          <p:cNvPr id="158" name="矩形: 圆角 157">
            <a:extLst>
              <a:ext uri="{FF2B5EF4-FFF2-40B4-BE49-F238E27FC236}">
                <a16:creationId xmlns:a16="http://schemas.microsoft.com/office/drawing/2014/main" id="{1EE7B9EB-C66D-41C8-9562-5BA0B2887A55}"/>
              </a:ext>
            </a:extLst>
          </p:cNvPr>
          <p:cNvSpPr/>
          <p:nvPr/>
        </p:nvSpPr>
        <p:spPr>
          <a:xfrm>
            <a:off x="7992319" y="4024270"/>
            <a:ext cx="1325302" cy="550783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推广组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577E2927-D7EC-4326-A1CB-BC9F534C95E2}"/>
              </a:ext>
            </a:extLst>
          </p:cNvPr>
          <p:cNvSpPr txBox="1"/>
          <p:nvPr/>
        </p:nvSpPr>
        <p:spPr>
          <a:xfrm>
            <a:off x="9418834" y="4161161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营销额：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6400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万元</a:t>
            </a:r>
          </a:p>
        </p:txBody>
      </p:sp>
      <p:sp>
        <p:nvSpPr>
          <p:cNvPr id="161" name="矩形: 圆角 160">
            <a:extLst>
              <a:ext uri="{FF2B5EF4-FFF2-40B4-BE49-F238E27FC236}">
                <a16:creationId xmlns:a16="http://schemas.microsoft.com/office/drawing/2014/main" id="{AD67B1D1-C05F-4CDB-8E38-B1523C3191CA}"/>
              </a:ext>
            </a:extLst>
          </p:cNvPr>
          <p:cNvSpPr/>
          <p:nvPr/>
        </p:nvSpPr>
        <p:spPr>
          <a:xfrm>
            <a:off x="7992319" y="5276264"/>
            <a:ext cx="1325302" cy="550783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营销组</a:t>
            </a: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19AAFE04-7333-4086-AAA6-7B305E79CCE7}"/>
              </a:ext>
            </a:extLst>
          </p:cNvPr>
          <p:cNvSpPr txBox="1"/>
          <p:nvPr/>
        </p:nvSpPr>
        <p:spPr>
          <a:xfrm>
            <a:off x="9418834" y="5413155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营销额：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5600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万元</a:t>
            </a:r>
          </a:p>
        </p:txBody>
      </p:sp>
      <p:pic>
        <p:nvPicPr>
          <p:cNvPr id="163" name="图形 162">
            <a:extLst>
              <a:ext uri="{FF2B5EF4-FFF2-40B4-BE49-F238E27FC236}">
                <a16:creationId xmlns:a16="http://schemas.microsoft.com/office/drawing/2014/main" id="{8041554F-37A1-450F-95CE-64D87608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4229" y="4620899"/>
            <a:ext cx="1764558" cy="17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A0F070A-629A-4BE0-A570-81FE4625D192}"/>
              </a:ext>
            </a:extLst>
          </p:cNvPr>
          <p:cNvGrpSpPr/>
          <p:nvPr/>
        </p:nvGrpSpPr>
        <p:grpSpPr>
          <a:xfrm>
            <a:off x="1971040" y="2246142"/>
            <a:ext cx="581614" cy="581614"/>
            <a:chOff x="2177758" y="2357372"/>
            <a:chExt cx="581614" cy="581614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9040DA44-02C7-4208-ABF4-20329AFC858B}"/>
                </a:ext>
              </a:extLst>
            </p:cNvPr>
            <p:cNvSpPr/>
            <p:nvPr/>
          </p:nvSpPr>
          <p:spPr>
            <a:xfrm>
              <a:off x="2177758" y="2357372"/>
              <a:ext cx="581614" cy="581614"/>
            </a:xfrm>
            <a:prstGeom prst="roundRect">
              <a:avLst>
                <a:gd name="adj" fmla="val 11426"/>
              </a:avLst>
            </a:prstGeom>
            <a:solidFill>
              <a:schemeClr val="accent6"/>
            </a:solidFill>
            <a:ln w="31750">
              <a:solidFill>
                <a:schemeClr val="bg1"/>
              </a:solidFill>
            </a:ln>
            <a:effectLst>
              <a:outerShdw blurRad="254000" dist="63500" dir="2700000" algn="tl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AEFB7DA-AD13-461A-B9A3-046417E65B93}"/>
                </a:ext>
              </a:extLst>
            </p:cNvPr>
            <p:cNvSpPr txBox="1"/>
            <p:nvPr/>
          </p:nvSpPr>
          <p:spPr>
            <a:xfrm>
              <a:off x="2248396" y="2463513"/>
              <a:ext cx="4403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50300">
                        <a:schemeClr val="accent4">
                          <a:lumMod val="20000"/>
                          <a:lumOff val="80000"/>
                        </a:schemeClr>
                      </a:gs>
                      <a:gs pos="11000">
                        <a:schemeClr val="bg1"/>
                      </a:gs>
                      <a:gs pos="91000">
                        <a:schemeClr val="bg1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400" b="1" dirty="0">
                <a:gradFill>
                  <a:gsLst>
                    <a:gs pos="50300">
                      <a:schemeClr val="accent4">
                        <a:lumMod val="20000"/>
                        <a:lumOff val="80000"/>
                      </a:schemeClr>
                    </a:gs>
                    <a:gs pos="11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3978568-150C-4F8D-A915-01E33C115310}"/>
              </a:ext>
            </a:extLst>
          </p:cNvPr>
          <p:cNvSpPr txBox="1"/>
          <p:nvPr/>
        </p:nvSpPr>
        <p:spPr>
          <a:xfrm>
            <a:off x="2624585" y="2321505"/>
            <a:ext cx="25051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2128E42-94FF-418E-93AD-938B45844749}"/>
              </a:ext>
            </a:extLst>
          </p:cNvPr>
          <p:cNvGrpSpPr/>
          <p:nvPr/>
        </p:nvGrpSpPr>
        <p:grpSpPr>
          <a:xfrm>
            <a:off x="6096000" y="2246142"/>
            <a:ext cx="581614" cy="581614"/>
            <a:chOff x="2177758" y="2357372"/>
            <a:chExt cx="581614" cy="58161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AE2DD8A-E590-4AD4-9CCC-28FF67BB4778}"/>
                </a:ext>
              </a:extLst>
            </p:cNvPr>
            <p:cNvSpPr/>
            <p:nvPr/>
          </p:nvSpPr>
          <p:spPr>
            <a:xfrm>
              <a:off x="2177758" y="2357372"/>
              <a:ext cx="581614" cy="581614"/>
            </a:xfrm>
            <a:prstGeom prst="roundRect">
              <a:avLst>
                <a:gd name="adj" fmla="val 11426"/>
              </a:avLst>
            </a:prstGeom>
            <a:solidFill>
              <a:schemeClr val="accent6"/>
            </a:solidFill>
            <a:ln w="31750">
              <a:solidFill>
                <a:schemeClr val="bg1"/>
              </a:solidFill>
            </a:ln>
            <a:effectLst>
              <a:outerShdw blurRad="254000" dist="63500" dir="2700000" algn="tl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BD8CB0C-E5B8-451E-985B-A7FFD54BBA57}"/>
                </a:ext>
              </a:extLst>
            </p:cNvPr>
            <p:cNvSpPr txBox="1"/>
            <p:nvPr/>
          </p:nvSpPr>
          <p:spPr>
            <a:xfrm>
              <a:off x="2248396" y="2463513"/>
              <a:ext cx="4403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50300">
                        <a:schemeClr val="accent4">
                          <a:lumMod val="20000"/>
                          <a:lumOff val="80000"/>
                        </a:schemeClr>
                      </a:gs>
                      <a:gs pos="11000">
                        <a:schemeClr val="bg1"/>
                      </a:gs>
                      <a:gs pos="91000">
                        <a:schemeClr val="bg1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400" b="1" dirty="0">
                <a:gradFill>
                  <a:gsLst>
                    <a:gs pos="50300">
                      <a:schemeClr val="accent4">
                        <a:lumMod val="20000"/>
                        <a:lumOff val="80000"/>
                      </a:schemeClr>
                    </a:gs>
                    <a:gs pos="11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C3EB061-3F33-4D1B-9C1D-E2FEF368FE3F}"/>
              </a:ext>
            </a:extLst>
          </p:cNvPr>
          <p:cNvSpPr txBox="1"/>
          <p:nvPr/>
        </p:nvSpPr>
        <p:spPr>
          <a:xfrm>
            <a:off x="6934639" y="2321505"/>
            <a:ext cx="32560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C4979F2-48C6-42AC-8509-595C0FBC2A7E}"/>
              </a:ext>
            </a:extLst>
          </p:cNvPr>
          <p:cNvGrpSpPr/>
          <p:nvPr/>
        </p:nvGrpSpPr>
        <p:grpSpPr>
          <a:xfrm>
            <a:off x="1971040" y="3523995"/>
            <a:ext cx="581614" cy="581614"/>
            <a:chOff x="2177758" y="2357372"/>
            <a:chExt cx="581614" cy="581614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3FCB2935-6325-4314-B054-927F68C961BA}"/>
                </a:ext>
              </a:extLst>
            </p:cNvPr>
            <p:cNvSpPr/>
            <p:nvPr/>
          </p:nvSpPr>
          <p:spPr>
            <a:xfrm>
              <a:off x="2177758" y="2357372"/>
              <a:ext cx="581614" cy="581614"/>
            </a:xfrm>
            <a:prstGeom prst="roundRect">
              <a:avLst>
                <a:gd name="adj" fmla="val 11426"/>
              </a:avLst>
            </a:prstGeom>
            <a:solidFill>
              <a:schemeClr val="accent6"/>
            </a:solidFill>
            <a:ln w="31750">
              <a:solidFill>
                <a:schemeClr val="bg1"/>
              </a:solidFill>
            </a:ln>
            <a:effectLst>
              <a:outerShdw blurRad="254000" dist="63500" dir="2700000" algn="tl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81AED4F-6BBB-4F5B-8DB7-C8D9E5E9B87A}"/>
                </a:ext>
              </a:extLst>
            </p:cNvPr>
            <p:cNvSpPr txBox="1"/>
            <p:nvPr/>
          </p:nvSpPr>
          <p:spPr>
            <a:xfrm>
              <a:off x="2248396" y="2463513"/>
              <a:ext cx="4403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50300">
                        <a:schemeClr val="accent4">
                          <a:lumMod val="20000"/>
                          <a:lumOff val="80000"/>
                        </a:schemeClr>
                      </a:gs>
                      <a:gs pos="11000">
                        <a:schemeClr val="bg1"/>
                      </a:gs>
                      <a:gs pos="91000">
                        <a:schemeClr val="bg1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400" b="1" dirty="0">
                <a:gradFill>
                  <a:gsLst>
                    <a:gs pos="50300">
                      <a:schemeClr val="accent4">
                        <a:lumMod val="20000"/>
                        <a:lumOff val="80000"/>
                      </a:schemeClr>
                    </a:gs>
                    <a:gs pos="11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584EAD18-C0CD-4A54-8353-28AF5177FB7C}"/>
              </a:ext>
            </a:extLst>
          </p:cNvPr>
          <p:cNvSpPr txBox="1"/>
          <p:nvPr/>
        </p:nvSpPr>
        <p:spPr>
          <a:xfrm>
            <a:off x="2779267" y="3599359"/>
            <a:ext cx="28971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552591B-BF98-4D7B-AA15-2325BCD54A4B}"/>
              </a:ext>
            </a:extLst>
          </p:cNvPr>
          <p:cNvGrpSpPr/>
          <p:nvPr/>
        </p:nvGrpSpPr>
        <p:grpSpPr>
          <a:xfrm>
            <a:off x="6096000" y="3523995"/>
            <a:ext cx="581614" cy="581614"/>
            <a:chOff x="2177758" y="2357372"/>
            <a:chExt cx="581614" cy="581614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37B758CB-1EC6-4F19-A171-095ACB34037B}"/>
                </a:ext>
              </a:extLst>
            </p:cNvPr>
            <p:cNvSpPr/>
            <p:nvPr/>
          </p:nvSpPr>
          <p:spPr>
            <a:xfrm>
              <a:off x="2177758" y="2357372"/>
              <a:ext cx="581614" cy="581614"/>
            </a:xfrm>
            <a:prstGeom prst="roundRect">
              <a:avLst>
                <a:gd name="adj" fmla="val 11426"/>
              </a:avLst>
            </a:prstGeom>
            <a:solidFill>
              <a:schemeClr val="accent6"/>
            </a:solidFill>
            <a:ln w="31750">
              <a:solidFill>
                <a:schemeClr val="bg1"/>
              </a:solidFill>
            </a:ln>
            <a:effectLst>
              <a:outerShdw blurRad="254000" dist="63500" dir="2700000" algn="tl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AAC8051-74FE-4327-A637-1570A4540845}"/>
                </a:ext>
              </a:extLst>
            </p:cNvPr>
            <p:cNvSpPr txBox="1"/>
            <p:nvPr/>
          </p:nvSpPr>
          <p:spPr>
            <a:xfrm>
              <a:off x="2248396" y="2463513"/>
              <a:ext cx="4403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50300">
                        <a:schemeClr val="accent4">
                          <a:lumMod val="20000"/>
                          <a:lumOff val="80000"/>
                        </a:schemeClr>
                      </a:gs>
                      <a:gs pos="11000">
                        <a:schemeClr val="bg1"/>
                      </a:gs>
                      <a:gs pos="91000">
                        <a:schemeClr val="bg1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400" b="1" dirty="0">
                <a:gradFill>
                  <a:gsLst>
                    <a:gs pos="50300">
                      <a:schemeClr val="accent4">
                        <a:lumMod val="20000"/>
                        <a:lumOff val="80000"/>
                      </a:schemeClr>
                    </a:gs>
                    <a:gs pos="11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026D6165-F4F9-4482-8F4D-92F17403628F}"/>
              </a:ext>
            </a:extLst>
          </p:cNvPr>
          <p:cNvSpPr txBox="1"/>
          <p:nvPr/>
        </p:nvSpPr>
        <p:spPr>
          <a:xfrm>
            <a:off x="6934639" y="3598152"/>
            <a:ext cx="25051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具体推广措施</a:t>
            </a:r>
          </a:p>
        </p:txBody>
      </p:sp>
      <p:pic>
        <p:nvPicPr>
          <p:cNvPr id="48" name="图形 47">
            <a:extLst>
              <a:ext uri="{FF2B5EF4-FFF2-40B4-BE49-F238E27FC236}">
                <a16:creationId xmlns:a16="http://schemas.microsoft.com/office/drawing/2014/main" id="{72F28B8B-0ADF-42A1-BAED-E4452DD5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6568" y="4490977"/>
            <a:ext cx="3375432" cy="2395559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072CBED7-6988-464C-AC66-BCE610F874F5}"/>
              </a:ext>
            </a:extLst>
          </p:cNvPr>
          <p:cNvSpPr txBox="1"/>
          <p:nvPr/>
        </p:nvSpPr>
        <p:spPr>
          <a:xfrm>
            <a:off x="10389222" y="4904543"/>
            <a:ext cx="102592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新媒体营销推广部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938B34-A55F-4704-8517-9FFDB29FD0F6}"/>
              </a:ext>
            </a:extLst>
          </p:cNvPr>
          <p:cNvGrpSpPr/>
          <p:nvPr/>
        </p:nvGrpSpPr>
        <p:grpSpPr>
          <a:xfrm>
            <a:off x="1971040" y="4726484"/>
            <a:ext cx="581614" cy="581614"/>
            <a:chOff x="2177758" y="2357372"/>
            <a:chExt cx="581614" cy="581614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19C3A0B0-AE88-40CC-8655-9D9CB6F1B31B}"/>
                </a:ext>
              </a:extLst>
            </p:cNvPr>
            <p:cNvSpPr/>
            <p:nvPr/>
          </p:nvSpPr>
          <p:spPr>
            <a:xfrm>
              <a:off x="2177758" y="2357372"/>
              <a:ext cx="581614" cy="581614"/>
            </a:xfrm>
            <a:prstGeom prst="roundRect">
              <a:avLst>
                <a:gd name="adj" fmla="val 11426"/>
              </a:avLst>
            </a:prstGeom>
            <a:solidFill>
              <a:schemeClr val="accent6"/>
            </a:solidFill>
            <a:ln w="31750">
              <a:solidFill>
                <a:schemeClr val="bg1"/>
              </a:solidFill>
            </a:ln>
            <a:effectLst>
              <a:outerShdw blurRad="254000" dist="63500" dir="2700000" algn="tl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F386634-E0E8-47AB-B3E3-523C4F97073B}"/>
                </a:ext>
              </a:extLst>
            </p:cNvPr>
            <p:cNvSpPr txBox="1"/>
            <p:nvPr/>
          </p:nvSpPr>
          <p:spPr>
            <a:xfrm>
              <a:off x="2248396" y="2463513"/>
              <a:ext cx="4403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50300">
                        <a:schemeClr val="accent4">
                          <a:lumMod val="20000"/>
                          <a:lumOff val="80000"/>
                        </a:schemeClr>
                      </a:gs>
                      <a:gs pos="11000">
                        <a:schemeClr val="bg1"/>
                      </a:gs>
                      <a:gs pos="91000">
                        <a:schemeClr val="bg1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zh-CN" altLang="en-US" sz="2400" b="1" dirty="0">
                <a:gradFill>
                  <a:gsLst>
                    <a:gs pos="50300">
                      <a:schemeClr val="accent4">
                        <a:lumMod val="20000"/>
                        <a:lumOff val="80000"/>
                      </a:schemeClr>
                    </a:gs>
                    <a:gs pos="11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9EBA5A3B-F04E-4AE9-9DE2-528A2A82D807}"/>
              </a:ext>
            </a:extLst>
          </p:cNvPr>
          <p:cNvSpPr txBox="1"/>
          <p:nvPr/>
        </p:nvSpPr>
        <p:spPr>
          <a:xfrm>
            <a:off x="2779267" y="4801848"/>
            <a:ext cx="28971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虎扑未来展望</a:t>
            </a:r>
          </a:p>
        </p:txBody>
      </p:sp>
    </p:spTree>
    <p:extLst>
      <p:ext uri="{BB962C8B-B14F-4D97-AF65-F5344CB8AC3E}">
        <p14:creationId xmlns:p14="http://schemas.microsoft.com/office/powerpoint/2010/main" val="396175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36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IN THE SECOND QUARTER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0EC7397-D317-4948-AF05-3D7C41197393}"/>
              </a:ext>
            </a:extLst>
          </p:cNvPr>
          <p:cNvGrpSpPr/>
          <p:nvPr/>
        </p:nvGrpSpPr>
        <p:grpSpPr>
          <a:xfrm>
            <a:off x="351244" y="3864111"/>
            <a:ext cx="11508644" cy="1220010"/>
            <a:chOff x="351244" y="2892731"/>
            <a:chExt cx="11508644" cy="1220010"/>
          </a:xfrm>
        </p:grpSpPr>
        <p:pic>
          <p:nvPicPr>
            <p:cNvPr id="10" name="图片 9" descr="形状, 矩形&#10;&#10;描述已自动生成">
              <a:extLst>
                <a:ext uri="{FF2B5EF4-FFF2-40B4-BE49-F238E27FC236}">
                  <a16:creationId xmlns:a16="http://schemas.microsoft.com/office/drawing/2014/main" id="{0E1A48A1-62D8-4043-9202-81364101F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44" y="2892731"/>
              <a:ext cx="7117080" cy="122001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B951270-DCE4-49B8-8BDB-2679AC47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5444" y="2892731"/>
              <a:ext cx="7114444" cy="122001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228DF526-8C73-4541-9310-9FCA18158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3877" y="1792299"/>
            <a:ext cx="1773918" cy="2285945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27C8CD1E-CF23-4308-A6ED-18F62BB70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8607" y="1792298"/>
            <a:ext cx="1773918" cy="2285945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C8F71FBB-1810-4EA4-B74E-7D0237828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3337" y="1792297"/>
            <a:ext cx="1773918" cy="22859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0BDD0B8-43DB-4FF1-90D8-C711018E68F8}"/>
              </a:ext>
            </a:extLst>
          </p:cNvPr>
          <p:cNvSpPr/>
          <p:nvPr/>
        </p:nvSpPr>
        <p:spPr>
          <a:xfrm>
            <a:off x="2124116" y="1869870"/>
            <a:ext cx="1581150" cy="2137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8B34208-A28A-441E-B2C9-E58F3492EA32}"/>
              </a:ext>
            </a:extLst>
          </p:cNvPr>
          <p:cNvSpPr/>
          <p:nvPr/>
        </p:nvSpPr>
        <p:spPr>
          <a:xfrm>
            <a:off x="5314991" y="1869870"/>
            <a:ext cx="1581150" cy="2137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8AC46AD-BA9E-49D3-BF37-C23613B1A827}"/>
              </a:ext>
            </a:extLst>
          </p:cNvPr>
          <p:cNvSpPr/>
          <p:nvPr/>
        </p:nvSpPr>
        <p:spPr>
          <a:xfrm>
            <a:off x="8505866" y="1869870"/>
            <a:ext cx="1581150" cy="2137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0ADEC3-DED7-4285-A951-0FFD08B2129A}"/>
              </a:ext>
            </a:extLst>
          </p:cNvPr>
          <p:cNvSpPr txBox="1"/>
          <p:nvPr/>
        </p:nvSpPr>
        <p:spPr>
          <a:xfrm>
            <a:off x="2380902" y="2335761"/>
            <a:ext cx="10772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NO.1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0" name="文本框 369">
            <a:extLst>
              <a:ext uri="{FF2B5EF4-FFF2-40B4-BE49-F238E27FC236}">
                <a16:creationId xmlns:a16="http://schemas.microsoft.com/office/drawing/2014/main" id="{34F55D91-2505-494A-9CA7-2DB64E5AC93F}"/>
              </a:ext>
            </a:extLst>
          </p:cNvPr>
          <p:cNvSpPr txBox="1"/>
          <p:nvPr/>
        </p:nvSpPr>
        <p:spPr>
          <a:xfrm>
            <a:off x="5566957" y="2335761"/>
            <a:ext cx="10772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NO.2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1" name="文本框 370">
            <a:extLst>
              <a:ext uri="{FF2B5EF4-FFF2-40B4-BE49-F238E27FC236}">
                <a16:creationId xmlns:a16="http://schemas.microsoft.com/office/drawing/2014/main" id="{154CDB5A-D96A-4380-89A3-E646FF6E0FAE}"/>
              </a:ext>
            </a:extLst>
          </p:cNvPr>
          <p:cNvSpPr txBox="1"/>
          <p:nvPr/>
        </p:nvSpPr>
        <p:spPr>
          <a:xfrm>
            <a:off x="8753012" y="2335761"/>
            <a:ext cx="10772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NO.3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2" name="组合 371">
            <a:extLst>
              <a:ext uri="{FF2B5EF4-FFF2-40B4-BE49-F238E27FC236}">
                <a16:creationId xmlns:a16="http://schemas.microsoft.com/office/drawing/2014/main" id="{040053F8-701C-404C-86C0-58748DA0DA88}"/>
              </a:ext>
            </a:extLst>
          </p:cNvPr>
          <p:cNvGrpSpPr/>
          <p:nvPr/>
        </p:nvGrpSpPr>
        <p:grpSpPr>
          <a:xfrm>
            <a:off x="1736872" y="1733947"/>
            <a:ext cx="625299" cy="588511"/>
            <a:chOff x="917387" y="2325406"/>
            <a:chExt cx="2097248" cy="944656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16200000" scaled="0"/>
          </a:gradFill>
        </p:grpSpPr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8434AA98-F49B-4494-9C76-7C70D4278256}"/>
                </a:ext>
              </a:extLst>
            </p:cNvPr>
            <p:cNvSpPr/>
            <p:nvPr/>
          </p:nvSpPr>
          <p:spPr>
            <a:xfrm>
              <a:off x="938028" y="2443410"/>
              <a:ext cx="1902184" cy="812952"/>
            </a:xfrm>
            <a:custGeom>
              <a:avLst/>
              <a:gdLst>
                <a:gd name="connsiteX0" fmla="*/ 3220380 w 3220522"/>
                <a:gd name="connsiteY0" fmla="*/ 0 h 1376383"/>
                <a:gd name="connsiteX1" fmla="*/ 3216163 w 3220522"/>
                <a:gd name="connsiteY1" fmla="*/ 7907 h 1376383"/>
                <a:gd name="connsiteX2" fmla="*/ 3199822 w 3220522"/>
                <a:gd name="connsiteY2" fmla="*/ 28993 h 1376383"/>
                <a:gd name="connsiteX3" fmla="*/ 3118641 w 3220522"/>
                <a:gd name="connsiteY3" fmla="*/ 95414 h 1376383"/>
                <a:gd name="connsiteX4" fmla="*/ 2964714 w 3220522"/>
                <a:gd name="connsiteY4" fmla="*/ 171323 h 1376383"/>
                <a:gd name="connsiteX5" fmla="*/ 2745420 w 3220522"/>
                <a:gd name="connsiteY5" fmla="*/ 241961 h 1376383"/>
                <a:gd name="connsiteX6" fmla="*/ 2473412 w 3220522"/>
                <a:gd name="connsiteY6" fmla="*/ 302583 h 1376383"/>
                <a:gd name="connsiteX7" fmla="*/ 2161867 w 3220522"/>
                <a:gd name="connsiteY7" fmla="*/ 353716 h 1376383"/>
                <a:gd name="connsiteX8" fmla="*/ 2079105 w 3220522"/>
                <a:gd name="connsiteY8" fmla="*/ 364786 h 1376383"/>
                <a:gd name="connsiteX9" fmla="*/ 1995288 w 3220522"/>
                <a:gd name="connsiteY9" fmla="*/ 375856 h 1376383"/>
                <a:gd name="connsiteX10" fmla="*/ 1823438 w 3220522"/>
                <a:gd name="connsiteY10" fmla="*/ 395888 h 1376383"/>
                <a:gd name="connsiteX11" fmla="*/ 1461815 w 3220522"/>
                <a:gd name="connsiteY11" fmla="*/ 437533 h 1376383"/>
                <a:gd name="connsiteX12" fmla="*/ 1096501 w 3220522"/>
                <a:gd name="connsiteY12" fmla="*/ 511334 h 1376383"/>
                <a:gd name="connsiteX13" fmla="*/ 1008467 w 3220522"/>
                <a:gd name="connsiteY13" fmla="*/ 535582 h 1376383"/>
                <a:gd name="connsiteX14" fmla="*/ 922542 w 3220522"/>
                <a:gd name="connsiteY14" fmla="*/ 562467 h 1376383"/>
                <a:gd name="connsiteX15" fmla="*/ 757545 w 3220522"/>
                <a:gd name="connsiteY15" fmla="*/ 623089 h 1376383"/>
                <a:gd name="connsiteX16" fmla="*/ 467613 w 3220522"/>
                <a:gd name="connsiteY16" fmla="*/ 769636 h 1376383"/>
                <a:gd name="connsiteX17" fmla="*/ 246738 w 3220522"/>
                <a:gd name="connsiteY17" fmla="*/ 937796 h 1376383"/>
                <a:gd name="connsiteX18" fmla="*/ 102827 w 3220522"/>
                <a:gd name="connsiteY18" fmla="*/ 1104902 h 1376383"/>
                <a:gd name="connsiteX19" fmla="*/ 28499 w 3220522"/>
                <a:gd name="connsiteY19" fmla="*/ 1246705 h 1376383"/>
                <a:gd name="connsiteX20" fmla="*/ 2669 w 3220522"/>
                <a:gd name="connsiteY20" fmla="*/ 1342119 h 1376383"/>
                <a:gd name="connsiteX21" fmla="*/ 33 w 3220522"/>
                <a:gd name="connsiteY21" fmla="*/ 1376383 h 1376383"/>
                <a:gd name="connsiteX22" fmla="*/ 18483 w 3220522"/>
                <a:gd name="connsiteY22" fmla="*/ 1345809 h 1376383"/>
                <a:gd name="connsiteX23" fmla="*/ 80159 w 3220522"/>
                <a:gd name="connsiteY23" fmla="*/ 1265155 h 1376383"/>
                <a:gd name="connsiteX24" fmla="*/ 193496 w 3220522"/>
                <a:gd name="connsiteY24" fmla="*/ 1151818 h 1376383"/>
                <a:gd name="connsiteX25" fmla="*/ 363765 w 3220522"/>
                <a:gd name="connsiteY25" fmla="*/ 1025303 h 1376383"/>
                <a:gd name="connsiteX26" fmla="*/ 590439 w 3220522"/>
                <a:gd name="connsiteY26" fmla="*/ 903005 h 1376383"/>
                <a:gd name="connsiteX27" fmla="*/ 866137 w 3220522"/>
                <a:gd name="connsiteY27" fmla="*/ 797048 h 1376383"/>
                <a:gd name="connsiteX28" fmla="*/ 1019010 w 3220522"/>
                <a:gd name="connsiteY28" fmla="*/ 752240 h 1376383"/>
                <a:gd name="connsiteX29" fmla="*/ 1179263 w 3220522"/>
                <a:gd name="connsiteY29" fmla="*/ 713231 h 1376383"/>
                <a:gd name="connsiteX30" fmla="*/ 1262025 w 3220522"/>
                <a:gd name="connsiteY30" fmla="*/ 695835 h 1376383"/>
                <a:gd name="connsiteX31" fmla="*/ 1345842 w 3220522"/>
                <a:gd name="connsiteY31" fmla="*/ 680021 h 1376383"/>
                <a:gd name="connsiteX32" fmla="*/ 1516111 w 3220522"/>
                <a:gd name="connsiteY32" fmla="*/ 652082 h 1376383"/>
                <a:gd name="connsiteX33" fmla="*/ 1558810 w 3220522"/>
                <a:gd name="connsiteY33" fmla="*/ 645756 h 1376383"/>
                <a:gd name="connsiteX34" fmla="*/ 1600982 w 3220522"/>
                <a:gd name="connsiteY34" fmla="*/ 639958 h 1376383"/>
                <a:gd name="connsiteX35" fmla="*/ 1622067 w 3220522"/>
                <a:gd name="connsiteY35" fmla="*/ 636795 h 1376383"/>
                <a:gd name="connsiteX36" fmla="*/ 1644208 w 3220522"/>
                <a:gd name="connsiteY36" fmla="*/ 634159 h 1376383"/>
                <a:gd name="connsiteX37" fmla="*/ 1689015 w 3220522"/>
                <a:gd name="connsiteY37" fmla="*/ 628888 h 1376383"/>
                <a:gd name="connsiteX38" fmla="*/ 1733296 w 3220522"/>
                <a:gd name="connsiteY38" fmla="*/ 623616 h 1376383"/>
                <a:gd name="connsiteX39" fmla="*/ 1778631 w 3220522"/>
                <a:gd name="connsiteY39" fmla="*/ 617817 h 1376383"/>
                <a:gd name="connsiteX40" fmla="*/ 1868773 w 3220522"/>
                <a:gd name="connsiteY40" fmla="*/ 605166 h 1376383"/>
                <a:gd name="connsiteX41" fmla="*/ 1958388 w 3220522"/>
                <a:gd name="connsiteY41" fmla="*/ 591987 h 1376383"/>
                <a:gd name="connsiteX42" fmla="*/ 2046422 w 3220522"/>
                <a:gd name="connsiteY42" fmla="*/ 576700 h 1376383"/>
                <a:gd name="connsiteX43" fmla="*/ 2133401 w 3220522"/>
                <a:gd name="connsiteY43" fmla="*/ 560358 h 1376383"/>
                <a:gd name="connsiteX44" fmla="*/ 2218799 w 3220522"/>
                <a:gd name="connsiteY44" fmla="*/ 542962 h 1376383"/>
                <a:gd name="connsiteX45" fmla="*/ 2539305 w 3220522"/>
                <a:gd name="connsiteY45" fmla="*/ 459673 h 1376383"/>
                <a:gd name="connsiteX46" fmla="*/ 2814476 w 3220522"/>
                <a:gd name="connsiteY46" fmla="*/ 357406 h 1376383"/>
                <a:gd name="connsiteX47" fmla="*/ 3026917 w 3220522"/>
                <a:gd name="connsiteY47" fmla="*/ 241434 h 1376383"/>
                <a:gd name="connsiteX48" fmla="*/ 3160813 w 3220522"/>
                <a:gd name="connsiteY48" fmla="*/ 125461 h 1376383"/>
                <a:gd name="connsiteX49" fmla="*/ 3181371 w 3220522"/>
                <a:gd name="connsiteY49" fmla="*/ 99104 h 1376383"/>
                <a:gd name="connsiteX50" fmla="*/ 3196659 w 3220522"/>
                <a:gd name="connsiteY50" fmla="*/ 74855 h 1376383"/>
                <a:gd name="connsiteX51" fmla="*/ 3214582 w 3220522"/>
                <a:gd name="connsiteY51" fmla="*/ 34792 h 1376383"/>
                <a:gd name="connsiteX52" fmla="*/ 3220380 w 3220522"/>
                <a:gd name="connsiteY52" fmla="*/ 0 h 13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20522" h="1376383">
                  <a:moveTo>
                    <a:pt x="3220380" y="0"/>
                  </a:moveTo>
                  <a:cubicBezTo>
                    <a:pt x="3220380" y="0"/>
                    <a:pt x="3219326" y="2636"/>
                    <a:pt x="3216163" y="7907"/>
                  </a:cubicBezTo>
                  <a:cubicBezTo>
                    <a:pt x="3213000" y="13179"/>
                    <a:pt x="3207729" y="20559"/>
                    <a:pt x="3199822" y="28993"/>
                  </a:cubicBezTo>
                  <a:cubicBezTo>
                    <a:pt x="3184007" y="46916"/>
                    <a:pt x="3157650" y="70638"/>
                    <a:pt x="3118641" y="95414"/>
                  </a:cubicBezTo>
                  <a:cubicBezTo>
                    <a:pt x="3079105" y="120190"/>
                    <a:pt x="3027971" y="146547"/>
                    <a:pt x="2964714" y="171323"/>
                  </a:cubicBezTo>
                  <a:cubicBezTo>
                    <a:pt x="2901983" y="196099"/>
                    <a:pt x="2828182" y="219821"/>
                    <a:pt x="2745420" y="241961"/>
                  </a:cubicBezTo>
                  <a:cubicBezTo>
                    <a:pt x="2662658" y="264101"/>
                    <a:pt x="2571461" y="284133"/>
                    <a:pt x="2473412" y="302583"/>
                  </a:cubicBezTo>
                  <a:cubicBezTo>
                    <a:pt x="2375362" y="321033"/>
                    <a:pt x="2270987" y="338429"/>
                    <a:pt x="2161867" y="353716"/>
                  </a:cubicBezTo>
                  <a:cubicBezTo>
                    <a:pt x="2134983" y="357933"/>
                    <a:pt x="2107044" y="360569"/>
                    <a:pt x="2079105" y="364786"/>
                  </a:cubicBezTo>
                  <a:cubicBezTo>
                    <a:pt x="2051166" y="368476"/>
                    <a:pt x="2023754" y="372694"/>
                    <a:pt x="1995288" y="375856"/>
                  </a:cubicBezTo>
                  <a:cubicBezTo>
                    <a:pt x="1938883" y="382709"/>
                    <a:pt x="1881424" y="389562"/>
                    <a:pt x="1823438" y="395888"/>
                  </a:cubicBezTo>
                  <a:cubicBezTo>
                    <a:pt x="1707993" y="408540"/>
                    <a:pt x="1588857" y="419083"/>
                    <a:pt x="1461815" y="437533"/>
                  </a:cubicBezTo>
                  <a:cubicBezTo>
                    <a:pt x="1337935" y="456510"/>
                    <a:pt x="1214582" y="480232"/>
                    <a:pt x="1096501" y="511334"/>
                  </a:cubicBezTo>
                  <a:cubicBezTo>
                    <a:pt x="1066981" y="518714"/>
                    <a:pt x="1037460" y="527148"/>
                    <a:pt x="1008467" y="535582"/>
                  </a:cubicBezTo>
                  <a:cubicBezTo>
                    <a:pt x="979474" y="544544"/>
                    <a:pt x="950481" y="552978"/>
                    <a:pt x="922542" y="562467"/>
                  </a:cubicBezTo>
                  <a:cubicBezTo>
                    <a:pt x="866137" y="580917"/>
                    <a:pt x="810259" y="600949"/>
                    <a:pt x="757545" y="623089"/>
                  </a:cubicBezTo>
                  <a:cubicBezTo>
                    <a:pt x="651061" y="666315"/>
                    <a:pt x="553538" y="716394"/>
                    <a:pt x="467613" y="769636"/>
                  </a:cubicBezTo>
                  <a:cubicBezTo>
                    <a:pt x="381688" y="822878"/>
                    <a:pt x="307360" y="880337"/>
                    <a:pt x="246738" y="937796"/>
                  </a:cubicBezTo>
                  <a:cubicBezTo>
                    <a:pt x="185589" y="994728"/>
                    <a:pt x="138146" y="1052187"/>
                    <a:pt x="102827" y="1104902"/>
                  </a:cubicBezTo>
                  <a:cubicBezTo>
                    <a:pt x="67508" y="1157617"/>
                    <a:pt x="43786" y="1206115"/>
                    <a:pt x="28499" y="1246705"/>
                  </a:cubicBezTo>
                  <a:cubicBezTo>
                    <a:pt x="13212" y="1287295"/>
                    <a:pt x="5832" y="1319979"/>
                    <a:pt x="2669" y="1342119"/>
                  </a:cubicBezTo>
                  <a:cubicBezTo>
                    <a:pt x="-494" y="1364259"/>
                    <a:pt x="33" y="1376383"/>
                    <a:pt x="33" y="1376383"/>
                  </a:cubicBezTo>
                  <a:cubicBezTo>
                    <a:pt x="33" y="1376383"/>
                    <a:pt x="5832" y="1365313"/>
                    <a:pt x="18483" y="1345809"/>
                  </a:cubicBezTo>
                  <a:cubicBezTo>
                    <a:pt x="31135" y="1326304"/>
                    <a:pt x="51693" y="1298365"/>
                    <a:pt x="80159" y="1265155"/>
                  </a:cubicBezTo>
                  <a:cubicBezTo>
                    <a:pt x="109153" y="1231945"/>
                    <a:pt x="146053" y="1192936"/>
                    <a:pt x="193496" y="1151818"/>
                  </a:cubicBezTo>
                  <a:cubicBezTo>
                    <a:pt x="240412" y="1110701"/>
                    <a:pt x="297344" y="1067475"/>
                    <a:pt x="363765" y="1025303"/>
                  </a:cubicBezTo>
                  <a:cubicBezTo>
                    <a:pt x="430186" y="983131"/>
                    <a:pt x="506095" y="941486"/>
                    <a:pt x="590439" y="903005"/>
                  </a:cubicBezTo>
                  <a:cubicBezTo>
                    <a:pt x="674782" y="864523"/>
                    <a:pt x="767560" y="828677"/>
                    <a:pt x="866137" y="797048"/>
                  </a:cubicBezTo>
                  <a:cubicBezTo>
                    <a:pt x="915689" y="781233"/>
                    <a:pt x="966822" y="765946"/>
                    <a:pt x="1019010" y="752240"/>
                  </a:cubicBezTo>
                  <a:cubicBezTo>
                    <a:pt x="1071198" y="738007"/>
                    <a:pt x="1124967" y="725356"/>
                    <a:pt x="1179263" y="713231"/>
                  </a:cubicBezTo>
                  <a:cubicBezTo>
                    <a:pt x="1206675" y="706905"/>
                    <a:pt x="1234087" y="701634"/>
                    <a:pt x="1262025" y="695835"/>
                  </a:cubicBezTo>
                  <a:cubicBezTo>
                    <a:pt x="1289964" y="690564"/>
                    <a:pt x="1317903" y="685292"/>
                    <a:pt x="1345842" y="680021"/>
                  </a:cubicBezTo>
                  <a:cubicBezTo>
                    <a:pt x="1401720" y="669478"/>
                    <a:pt x="1459179" y="660516"/>
                    <a:pt x="1516111" y="652082"/>
                  </a:cubicBezTo>
                  <a:lnTo>
                    <a:pt x="1558810" y="645756"/>
                  </a:lnTo>
                  <a:lnTo>
                    <a:pt x="1600982" y="639958"/>
                  </a:lnTo>
                  <a:lnTo>
                    <a:pt x="1622067" y="636795"/>
                  </a:lnTo>
                  <a:lnTo>
                    <a:pt x="1644208" y="634159"/>
                  </a:lnTo>
                  <a:lnTo>
                    <a:pt x="1689015" y="628888"/>
                  </a:lnTo>
                  <a:lnTo>
                    <a:pt x="1733296" y="623616"/>
                  </a:lnTo>
                  <a:lnTo>
                    <a:pt x="1778631" y="617817"/>
                  </a:lnTo>
                  <a:cubicBezTo>
                    <a:pt x="1808678" y="613600"/>
                    <a:pt x="1838725" y="609910"/>
                    <a:pt x="1868773" y="605166"/>
                  </a:cubicBezTo>
                  <a:cubicBezTo>
                    <a:pt x="1898820" y="600422"/>
                    <a:pt x="1928341" y="596204"/>
                    <a:pt x="1958388" y="591987"/>
                  </a:cubicBezTo>
                  <a:cubicBezTo>
                    <a:pt x="1987908" y="586716"/>
                    <a:pt x="2017428" y="581444"/>
                    <a:pt x="2046422" y="576700"/>
                  </a:cubicBezTo>
                  <a:cubicBezTo>
                    <a:pt x="2075415" y="571956"/>
                    <a:pt x="2104408" y="566157"/>
                    <a:pt x="2133401" y="560358"/>
                  </a:cubicBezTo>
                  <a:cubicBezTo>
                    <a:pt x="2162394" y="555087"/>
                    <a:pt x="2190860" y="549288"/>
                    <a:pt x="2218799" y="542962"/>
                  </a:cubicBezTo>
                  <a:cubicBezTo>
                    <a:pt x="2331609" y="519241"/>
                    <a:pt x="2439147" y="490775"/>
                    <a:pt x="2539305" y="459673"/>
                  </a:cubicBezTo>
                  <a:cubicBezTo>
                    <a:pt x="2639463" y="428571"/>
                    <a:pt x="2732241" y="394307"/>
                    <a:pt x="2814476" y="357406"/>
                  </a:cubicBezTo>
                  <a:cubicBezTo>
                    <a:pt x="2896711" y="320506"/>
                    <a:pt x="2968404" y="280970"/>
                    <a:pt x="3026917" y="241434"/>
                  </a:cubicBezTo>
                  <a:cubicBezTo>
                    <a:pt x="3085430" y="201898"/>
                    <a:pt x="3130765" y="161834"/>
                    <a:pt x="3160813" y="125461"/>
                  </a:cubicBezTo>
                  <a:cubicBezTo>
                    <a:pt x="3168720" y="116500"/>
                    <a:pt x="3175045" y="107538"/>
                    <a:pt x="3181371" y="99104"/>
                  </a:cubicBezTo>
                  <a:cubicBezTo>
                    <a:pt x="3187170" y="90669"/>
                    <a:pt x="3192442" y="82762"/>
                    <a:pt x="3196659" y="74855"/>
                  </a:cubicBezTo>
                  <a:cubicBezTo>
                    <a:pt x="3205620" y="59568"/>
                    <a:pt x="3210892" y="45862"/>
                    <a:pt x="3214582" y="34792"/>
                  </a:cubicBezTo>
                  <a:cubicBezTo>
                    <a:pt x="3221962" y="12124"/>
                    <a:pt x="3220380" y="0"/>
                    <a:pt x="3220380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B62F4033-5E23-4870-BF98-4E32E45AA950}"/>
                </a:ext>
              </a:extLst>
            </p:cNvPr>
            <p:cNvSpPr/>
            <p:nvPr/>
          </p:nvSpPr>
          <p:spPr>
            <a:xfrm>
              <a:off x="958285" y="2413180"/>
              <a:ext cx="1863472" cy="683739"/>
            </a:xfrm>
            <a:custGeom>
              <a:avLst/>
              <a:gdLst>
                <a:gd name="connsiteX0" fmla="*/ 3173958 w 3173958"/>
                <a:gd name="connsiteY0" fmla="*/ 0 h 1157616"/>
                <a:gd name="connsiteX1" fmla="*/ 3165524 w 3173958"/>
                <a:gd name="connsiteY1" fmla="*/ 5271 h 1157616"/>
                <a:gd name="connsiteX2" fmla="*/ 3155508 w 3173958"/>
                <a:gd name="connsiteY2" fmla="*/ 11597 h 1157616"/>
                <a:gd name="connsiteX3" fmla="*/ 3141275 w 3173958"/>
                <a:gd name="connsiteY3" fmla="*/ 20032 h 1157616"/>
                <a:gd name="connsiteX4" fmla="*/ 3041117 w 3173958"/>
                <a:gd name="connsiteY4" fmla="*/ 62203 h 1157616"/>
                <a:gd name="connsiteX5" fmla="*/ 2871376 w 3173958"/>
                <a:gd name="connsiteY5" fmla="*/ 98577 h 1157616"/>
                <a:gd name="connsiteX6" fmla="*/ 2642593 w 3173958"/>
                <a:gd name="connsiteY6" fmla="*/ 124934 h 1157616"/>
                <a:gd name="connsiteX7" fmla="*/ 2367949 w 3173958"/>
                <a:gd name="connsiteY7" fmla="*/ 148656 h 1157616"/>
                <a:gd name="connsiteX8" fmla="*/ 2217185 w 3173958"/>
                <a:gd name="connsiteY8" fmla="*/ 161307 h 1157616"/>
                <a:gd name="connsiteX9" fmla="*/ 2059567 w 3173958"/>
                <a:gd name="connsiteY9" fmla="*/ 174486 h 1157616"/>
                <a:gd name="connsiteX10" fmla="*/ 1896679 w 3173958"/>
                <a:gd name="connsiteY10" fmla="*/ 189246 h 1157616"/>
                <a:gd name="connsiteX11" fmla="*/ 1730100 w 3173958"/>
                <a:gd name="connsiteY11" fmla="*/ 205061 h 1157616"/>
                <a:gd name="connsiteX12" fmla="*/ 1385872 w 3173958"/>
                <a:gd name="connsiteY12" fmla="*/ 245124 h 1157616"/>
                <a:gd name="connsiteX13" fmla="*/ 1211386 w 3173958"/>
                <a:gd name="connsiteY13" fmla="*/ 277807 h 1157616"/>
                <a:gd name="connsiteX14" fmla="*/ 1041645 w 3173958"/>
                <a:gd name="connsiteY14" fmla="*/ 320506 h 1157616"/>
                <a:gd name="connsiteX15" fmla="*/ 726937 w 3173958"/>
                <a:gd name="connsiteY15" fmla="*/ 435951 h 1157616"/>
                <a:gd name="connsiteX16" fmla="*/ 462309 w 3173958"/>
                <a:gd name="connsiteY16" fmla="*/ 584080 h 1157616"/>
                <a:gd name="connsiteX17" fmla="*/ 353189 w 3173958"/>
                <a:gd name="connsiteY17" fmla="*/ 665261 h 1157616"/>
                <a:gd name="connsiteX18" fmla="*/ 260938 w 3173958"/>
                <a:gd name="connsiteY18" fmla="*/ 747496 h 1157616"/>
                <a:gd name="connsiteX19" fmla="*/ 124407 w 3173958"/>
                <a:gd name="connsiteY19" fmla="*/ 905113 h 1157616"/>
                <a:gd name="connsiteX20" fmla="*/ 44808 w 3173958"/>
                <a:gd name="connsiteY20" fmla="*/ 1036900 h 1157616"/>
                <a:gd name="connsiteX21" fmla="*/ 8434 w 3173958"/>
                <a:gd name="connsiteY21" fmla="*/ 1125461 h 1157616"/>
                <a:gd name="connsiteX22" fmla="*/ 0 w 3173958"/>
                <a:gd name="connsiteY22" fmla="*/ 1157617 h 1157616"/>
                <a:gd name="connsiteX23" fmla="*/ 20032 w 3173958"/>
                <a:gd name="connsiteY23" fmla="*/ 1129151 h 1157616"/>
                <a:gd name="connsiteX24" fmla="*/ 83289 w 3173958"/>
                <a:gd name="connsiteY24" fmla="*/ 1052715 h 1157616"/>
                <a:gd name="connsiteX25" fmla="*/ 192936 w 3173958"/>
                <a:gd name="connsiteY25" fmla="*/ 942541 h 1157616"/>
                <a:gd name="connsiteX26" fmla="*/ 352135 w 3173958"/>
                <a:gd name="connsiteY26" fmla="*/ 814444 h 1157616"/>
                <a:gd name="connsiteX27" fmla="*/ 450712 w 3173958"/>
                <a:gd name="connsiteY27" fmla="*/ 749077 h 1157616"/>
                <a:gd name="connsiteX28" fmla="*/ 561413 w 3173958"/>
                <a:gd name="connsiteY28" fmla="*/ 684765 h 1157616"/>
                <a:gd name="connsiteX29" fmla="*/ 817079 w 3173958"/>
                <a:gd name="connsiteY29" fmla="*/ 568266 h 1157616"/>
                <a:gd name="connsiteX30" fmla="*/ 1109647 w 3173958"/>
                <a:gd name="connsiteY30" fmla="*/ 474960 h 1157616"/>
                <a:gd name="connsiteX31" fmla="*/ 1426990 w 3173958"/>
                <a:gd name="connsiteY31" fmla="*/ 410121 h 1157616"/>
                <a:gd name="connsiteX32" fmla="*/ 1507643 w 3173958"/>
                <a:gd name="connsiteY32" fmla="*/ 397997 h 1157616"/>
                <a:gd name="connsiteX33" fmla="*/ 1591460 w 3173958"/>
                <a:gd name="connsiteY33" fmla="*/ 387454 h 1157616"/>
                <a:gd name="connsiteX34" fmla="*/ 1760147 w 3173958"/>
                <a:gd name="connsiteY34" fmla="*/ 365841 h 1157616"/>
                <a:gd name="connsiteX35" fmla="*/ 1925672 w 3173958"/>
                <a:gd name="connsiteY35" fmla="*/ 343700 h 1157616"/>
                <a:gd name="connsiteX36" fmla="*/ 2087506 w 3173958"/>
                <a:gd name="connsiteY36" fmla="*/ 320506 h 1157616"/>
                <a:gd name="connsiteX37" fmla="*/ 2243542 w 3173958"/>
                <a:gd name="connsiteY37" fmla="*/ 296784 h 1157616"/>
                <a:gd name="connsiteX38" fmla="*/ 2392725 w 3173958"/>
                <a:gd name="connsiteY38" fmla="*/ 272008 h 1157616"/>
                <a:gd name="connsiteX39" fmla="*/ 2665788 w 3173958"/>
                <a:gd name="connsiteY39" fmla="*/ 219294 h 1157616"/>
                <a:gd name="connsiteX40" fmla="*/ 2894043 w 3173958"/>
                <a:gd name="connsiteY40" fmla="*/ 159726 h 1157616"/>
                <a:gd name="connsiteX41" fmla="*/ 3060621 w 3173958"/>
                <a:gd name="connsiteY41" fmla="*/ 91197 h 1157616"/>
                <a:gd name="connsiteX42" fmla="*/ 3149182 w 3173958"/>
                <a:gd name="connsiteY42" fmla="*/ 26885 h 1157616"/>
                <a:gd name="connsiteX43" fmla="*/ 3167105 w 3173958"/>
                <a:gd name="connsiteY43" fmla="*/ 6853 h 1157616"/>
                <a:gd name="connsiteX44" fmla="*/ 3173958 w 3173958"/>
                <a:gd name="connsiteY44" fmla="*/ 0 h 11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73958" h="1157616">
                  <a:moveTo>
                    <a:pt x="3173958" y="0"/>
                  </a:moveTo>
                  <a:cubicBezTo>
                    <a:pt x="3173958" y="0"/>
                    <a:pt x="3171323" y="2109"/>
                    <a:pt x="3165524" y="5271"/>
                  </a:cubicBezTo>
                  <a:cubicBezTo>
                    <a:pt x="3162888" y="6853"/>
                    <a:pt x="3159725" y="8962"/>
                    <a:pt x="3155508" y="11597"/>
                  </a:cubicBezTo>
                  <a:cubicBezTo>
                    <a:pt x="3151291" y="14233"/>
                    <a:pt x="3146547" y="16869"/>
                    <a:pt x="3141275" y="20032"/>
                  </a:cubicBezTo>
                  <a:cubicBezTo>
                    <a:pt x="3119662" y="32683"/>
                    <a:pt x="3086452" y="48498"/>
                    <a:pt x="3041117" y="62203"/>
                  </a:cubicBezTo>
                  <a:cubicBezTo>
                    <a:pt x="2995782" y="76436"/>
                    <a:pt x="2938850" y="88561"/>
                    <a:pt x="2871376" y="98577"/>
                  </a:cubicBezTo>
                  <a:cubicBezTo>
                    <a:pt x="2803900" y="108592"/>
                    <a:pt x="2726937" y="117027"/>
                    <a:pt x="2642593" y="124934"/>
                  </a:cubicBezTo>
                  <a:cubicBezTo>
                    <a:pt x="2558249" y="132841"/>
                    <a:pt x="2465471" y="140748"/>
                    <a:pt x="2367949" y="148656"/>
                  </a:cubicBezTo>
                  <a:cubicBezTo>
                    <a:pt x="2318924" y="152873"/>
                    <a:pt x="2268845" y="156563"/>
                    <a:pt x="2217185" y="161307"/>
                  </a:cubicBezTo>
                  <a:cubicBezTo>
                    <a:pt x="2165524" y="165524"/>
                    <a:pt x="2113337" y="169742"/>
                    <a:pt x="2059567" y="174486"/>
                  </a:cubicBezTo>
                  <a:cubicBezTo>
                    <a:pt x="2006325" y="179230"/>
                    <a:pt x="1951502" y="183975"/>
                    <a:pt x="1896679" y="189246"/>
                  </a:cubicBezTo>
                  <a:cubicBezTo>
                    <a:pt x="1841855" y="194518"/>
                    <a:pt x="1785978" y="199262"/>
                    <a:pt x="1730100" y="205061"/>
                  </a:cubicBezTo>
                  <a:cubicBezTo>
                    <a:pt x="1617290" y="217185"/>
                    <a:pt x="1506589" y="226146"/>
                    <a:pt x="1385872" y="245124"/>
                  </a:cubicBezTo>
                  <a:cubicBezTo>
                    <a:pt x="1327359" y="253558"/>
                    <a:pt x="1269373" y="265155"/>
                    <a:pt x="1211386" y="277807"/>
                  </a:cubicBezTo>
                  <a:cubicBezTo>
                    <a:pt x="1153927" y="289931"/>
                    <a:pt x="1096995" y="304164"/>
                    <a:pt x="1041645" y="320506"/>
                  </a:cubicBezTo>
                  <a:cubicBezTo>
                    <a:pt x="930416" y="352135"/>
                    <a:pt x="824460" y="391671"/>
                    <a:pt x="726937" y="435951"/>
                  </a:cubicBezTo>
                  <a:cubicBezTo>
                    <a:pt x="629415" y="480759"/>
                    <a:pt x="540327" y="530838"/>
                    <a:pt x="462309" y="584080"/>
                  </a:cubicBezTo>
                  <a:cubicBezTo>
                    <a:pt x="423300" y="610964"/>
                    <a:pt x="386927" y="637849"/>
                    <a:pt x="353189" y="665261"/>
                  </a:cubicBezTo>
                  <a:cubicBezTo>
                    <a:pt x="319979" y="692672"/>
                    <a:pt x="288877" y="720084"/>
                    <a:pt x="260938" y="747496"/>
                  </a:cubicBezTo>
                  <a:cubicBezTo>
                    <a:pt x="205061" y="802319"/>
                    <a:pt x="159726" y="856088"/>
                    <a:pt x="124407" y="905113"/>
                  </a:cubicBezTo>
                  <a:cubicBezTo>
                    <a:pt x="89088" y="954665"/>
                    <a:pt x="63258" y="999473"/>
                    <a:pt x="44808" y="1036900"/>
                  </a:cubicBezTo>
                  <a:cubicBezTo>
                    <a:pt x="26357" y="1074328"/>
                    <a:pt x="15287" y="1104902"/>
                    <a:pt x="8434" y="1125461"/>
                  </a:cubicBezTo>
                  <a:cubicBezTo>
                    <a:pt x="1581" y="1146547"/>
                    <a:pt x="0" y="1157617"/>
                    <a:pt x="0" y="1157617"/>
                  </a:cubicBezTo>
                  <a:cubicBezTo>
                    <a:pt x="0" y="1157617"/>
                    <a:pt x="6853" y="1147601"/>
                    <a:pt x="20032" y="1129151"/>
                  </a:cubicBezTo>
                  <a:cubicBezTo>
                    <a:pt x="33210" y="1110701"/>
                    <a:pt x="54823" y="1084871"/>
                    <a:pt x="83289" y="1052715"/>
                  </a:cubicBezTo>
                  <a:cubicBezTo>
                    <a:pt x="111755" y="1020558"/>
                    <a:pt x="148129" y="983131"/>
                    <a:pt x="192936" y="942541"/>
                  </a:cubicBezTo>
                  <a:cubicBezTo>
                    <a:pt x="237744" y="901950"/>
                    <a:pt x="290459" y="858197"/>
                    <a:pt x="352135" y="814444"/>
                  </a:cubicBezTo>
                  <a:cubicBezTo>
                    <a:pt x="382709" y="792303"/>
                    <a:pt x="415393" y="770163"/>
                    <a:pt x="450712" y="749077"/>
                  </a:cubicBezTo>
                  <a:cubicBezTo>
                    <a:pt x="485503" y="727464"/>
                    <a:pt x="522404" y="705851"/>
                    <a:pt x="561413" y="684765"/>
                  </a:cubicBezTo>
                  <a:cubicBezTo>
                    <a:pt x="638903" y="643121"/>
                    <a:pt x="724829" y="603584"/>
                    <a:pt x="817079" y="568266"/>
                  </a:cubicBezTo>
                  <a:cubicBezTo>
                    <a:pt x="908803" y="532419"/>
                    <a:pt x="1007380" y="501845"/>
                    <a:pt x="1109647" y="474960"/>
                  </a:cubicBezTo>
                  <a:cubicBezTo>
                    <a:pt x="1212441" y="449130"/>
                    <a:pt x="1318397" y="426463"/>
                    <a:pt x="1426990" y="410121"/>
                  </a:cubicBezTo>
                  <a:cubicBezTo>
                    <a:pt x="1454401" y="405377"/>
                    <a:pt x="1479705" y="402214"/>
                    <a:pt x="1507643" y="397997"/>
                  </a:cubicBezTo>
                  <a:cubicBezTo>
                    <a:pt x="1535582" y="394307"/>
                    <a:pt x="1563521" y="391144"/>
                    <a:pt x="1591460" y="387454"/>
                  </a:cubicBezTo>
                  <a:cubicBezTo>
                    <a:pt x="1647865" y="380074"/>
                    <a:pt x="1704270" y="373221"/>
                    <a:pt x="1760147" y="365841"/>
                  </a:cubicBezTo>
                  <a:cubicBezTo>
                    <a:pt x="1816025" y="358988"/>
                    <a:pt x="1871376" y="351081"/>
                    <a:pt x="1925672" y="343700"/>
                  </a:cubicBezTo>
                  <a:cubicBezTo>
                    <a:pt x="1980495" y="336320"/>
                    <a:pt x="2034264" y="328413"/>
                    <a:pt x="2087506" y="320506"/>
                  </a:cubicBezTo>
                  <a:cubicBezTo>
                    <a:pt x="2140748" y="312599"/>
                    <a:pt x="2192936" y="304692"/>
                    <a:pt x="2243542" y="296784"/>
                  </a:cubicBezTo>
                  <a:cubicBezTo>
                    <a:pt x="2294675" y="288350"/>
                    <a:pt x="2344755" y="280443"/>
                    <a:pt x="2392725" y="272008"/>
                  </a:cubicBezTo>
                  <a:cubicBezTo>
                    <a:pt x="2489720" y="255140"/>
                    <a:pt x="2581444" y="237744"/>
                    <a:pt x="2665788" y="219294"/>
                  </a:cubicBezTo>
                  <a:cubicBezTo>
                    <a:pt x="2750131" y="200843"/>
                    <a:pt x="2827095" y="181339"/>
                    <a:pt x="2894043" y="159726"/>
                  </a:cubicBezTo>
                  <a:cubicBezTo>
                    <a:pt x="2960991" y="138640"/>
                    <a:pt x="3017923" y="115445"/>
                    <a:pt x="3060621" y="91197"/>
                  </a:cubicBezTo>
                  <a:cubicBezTo>
                    <a:pt x="3103848" y="68002"/>
                    <a:pt x="3131786" y="43226"/>
                    <a:pt x="3149182" y="26885"/>
                  </a:cubicBezTo>
                  <a:cubicBezTo>
                    <a:pt x="3158144" y="18450"/>
                    <a:pt x="3163415" y="11597"/>
                    <a:pt x="3167105" y="6853"/>
                  </a:cubicBezTo>
                  <a:cubicBezTo>
                    <a:pt x="3171850" y="2109"/>
                    <a:pt x="3173958" y="0"/>
                    <a:pt x="3173958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8A7EAAE2-B26B-4A41-AB26-2DA4FCCD8852}"/>
                </a:ext>
              </a:extLst>
            </p:cNvPr>
            <p:cNvSpPr/>
            <p:nvPr/>
          </p:nvSpPr>
          <p:spPr>
            <a:xfrm>
              <a:off x="917387" y="2584766"/>
              <a:ext cx="1862960" cy="685296"/>
            </a:xfrm>
            <a:custGeom>
              <a:avLst/>
              <a:gdLst>
                <a:gd name="connsiteX0" fmla="*/ 3133895 w 3133894"/>
                <a:gd name="connsiteY0" fmla="*/ 0 h 1160252"/>
                <a:gd name="connsiteX1" fmla="*/ 1953611 w 3133894"/>
                <a:gd name="connsiteY1" fmla="*/ 474960 h 1160252"/>
                <a:gd name="connsiteX2" fmla="*/ 0 w 3133894"/>
                <a:gd name="connsiteY2" fmla="*/ 1160253 h 1160252"/>
                <a:gd name="connsiteX3" fmla="*/ 1604111 w 3133894"/>
                <a:gd name="connsiteY3" fmla="*/ 637849 h 1160252"/>
                <a:gd name="connsiteX4" fmla="*/ 3133895 w 3133894"/>
                <a:gd name="connsiteY4" fmla="*/ 0 h 11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894" h="1160252">
                  <a:moveTo>
                    <a:pt x="3133895" y="0"/>
                  </a:moveTo>
                  <a:cubicBezTo>
                    <a:pt x="3133895" y="0"/>
                    <a:pt x="2847654" y="359515"/>
                    <a:pt x="1953611" y="474960"/>
                  </a:cubicBezTo>
                  <a:cubicBezTo>
                    <a:pt x="1214549" y="569847"/>
                    <a:pt x="393780" y="681075"/>
                    <a:pt x="0" y="1160253"/>
                  </a:cubicBezTo>
                  <a:cubicBezTo>
                    <a:pt x="0" y="1160253"/>
                    <a:pt x="323142" y="767000"/>
                    <a:pt x="1604111" y="637849"/>
                  </a:cubicBezTo>
                  <a:cubicBezTo>
                    <a:pt x="2956774" y="501318"/>
                    <a:pt x="3133895" y="0"/>
                    <a:pt x="3133895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BBF76F38-2A4E-47BA-BB4D-3020A86325F2}"/>
                </a:ext>
              </a:extLst>
            </p:cNvPr>
            <p:cNvSpPr/>
            <p:nvPr/>
          </p:nvSpPr>
          <p:spPr>
            <a:xfrm>
              <a:off x="948926" y="2422549"/>
              <a:ext cx="1902184" cy="812952"/>
            </a:xfrm>
            <a:custGeom>
              <a:avLst/>
              <a:gdLst>
                <a:gd name="connsiteX0" fmla="*/ 3220380 w 3220522"/>
                <a:gd name="connsiteY0" fmla="*/ 0 h 1376383"/>
                <a:gd name="connsiteX1" fmla="*/ 3216163 w 3220522"/>
                <a:gd name="connsiteY1" fmla="*/ 7907 h 1376383"/>
                <a:gd name="connsiteX2" fmla="*/ 3199822 w 3220522"/>
                <a:gd name="connsiteY2" fmla="*/ 28993 h 1376383"/>
                <a:gd name="connsiteX3" fmla="*/ 3118114 w 3220522"/>
                <a:gd name="connsiteY3" fmla="*/ 95414 h 1376383"/>
                <a:gd name="connsiteX4" fmla="*/ 2964186 w 3220522"/>
                <a:gd name="connsiteY4" fmla="*/ 171323 h 1376383"/>
                <a:gd name="connsiteX5" fmla="*/ 2744893 w 3220522"/>
                <a:gd name="connsiteY5" fmla="*/ 241961 h 1376383"/>
                <a:gd name="connsiteX6" fmla="*/ 2472884 w 3220522"/>
                <a:gd name="connsiteY6" fmla="*/ 302583 h 1376383"/>
                <a:gd name="connsiteX7" fmla="*/ 2161340 w 3220522"/>
                <a:gd name="connsiteY7" fmla="*/ 353716 h 1376383"/>
                <a:gd name="connsiteX8" fmla="*/ 2078578 w 3220522"/>
                <a:gd name="connsiteY8" fmla="*/ 364786 h 1376383"/>
                <a:gd name="connsiteX9" fmla="*/ 1994761 w 3220522"/>
                <a:gd name="connsiteY9" fmla="*/ 375857 h 1376383"/>
                <a:gd name="connsiteX10" fmla="*/ 1822911 w 3220522"/>
                <a:gd name="connsiteY10" fmla="*/ 395888 h 1376383"/>
                <a:gd name="connsiteX11" fmla="*/ 1461287 w 3220522"/>
                <a:gd name="connsiteY11" fmla="*/ 437533 h 1376383"/>
                <a:gd name="connsiteX12" fmla="*/ 1095974 w 3220522"/>
                <a:gd name="connsiteY12" fmla="*/ 511334 h 1376383"/>
                <a:gd name="connsiteX13" fmla="*/ 1007940 w 3220522"/>
                <a:gd name="connsiteY13" fmla="*/ 535055 h 1376383"/>
                <a:gd name="connsiteX14" fmla="*/ 922015 w 3220522"/>
                <a:gd name="connsiteY14" fmla="*/ 561940 h 1376383"/>
                <a:gd name="connsiteX15" fmla="*/ 757018 w 3220522"/>
                <a:gd name="connsiteY15" fmla="*/ 622562 h 1376383"/>
                <a:gd name="connsiteX16" fmla="*/ 467086 w 3220522"/>
                <a:gd name="connsiteY16" fmla="*/ 769109 h 1376383"/>
                <a:gd name="connsiteX17" fmla="*/ 246211 w 3220522"/>
                <a:gd name="connsiteY17" fmla="*/ 937269 h 1376383"/>
                <a:gd name="connsiteX18" fmla="*/ 102827 w 3220522"/>
                <a:gd name="connsiteY18" fmla="*/ 1104902 h 1376383"/>
                <a:gd name="connsiteX19" fmla="*/ 28499 w 3220522"/>
                <a:gd name="connsiteY19" fmla="*/ 1246705 h 1376383"/>
                <a:gd name="connsiteX20" fmla="*/ 2669 w 3220522"/>
                <a:gd name="connsiteY20" fmla="*/ 1342119 h 1376383"/>
                <a:gd name="connsiteX21" fmla="*/ 33 w 3220522"/>
                <a:gd name="connsiteY21" fmla="*/ 1376383 h 1376383"/>
                <a:gd name="connsiteX22" fmla="*/ 18483 w 3220522"/>
                <a:gd name="connsiteY22" fmla="*/ 1345809 h 1376383"/>
                <a:gd name="connsiteX23" fmla="*/ 80159 w 3220522"/>
                <a:gd name="connsiteY23" fmla="*/ 1265155 h 1376383"/>
                <a:gd name="connsiteX24" fmla="*/ 193496 w 3220522"/>
                <a:gd name="connsiteY24" fmla="*/ 1151818 h 1376383"/>
                <a:gd name="connsiteX25" fmla="*/ 363765 w 3220522"/>
                <a:gd name="connsiteY25" fmla="*/ 1025303 h 1376383"/>
                <a:gd name="connsiteX26" fmla="*/ 590439 w 3220522"/>
                <a:gd name="connsiteY26" fmla="*/ 903004 h 1376383"/>
                <a:gd name="connsiteX27" fmla="*/ 866137 w 3220522"/>
                <a:gd name="connsiteY27" fmla="*/ 797048 h 1376383"/>
                <a:gd name="connsiteX28" fmla="*/ 1019010 w 3220522"/>
                <a:gd name="connsiteY28" fmla="*/ 752240 h 1376383"/>
                <a:gd name="connsiteX29" fmla="*/ 1179263 w 3220522"/>
                <a:gd name="connsiteY29" fmla="*/ 713231 h 1376383"/>
                <a:gd name="connsiteX30" fmla="*/ 1262025 w 3220522"/>
                <a:gd name="connsiteY30" fmla="*/ 695835 h 1376383"/>
                <a:gd name="connsiteX31" fmla="*/ 1345842 w 3220522"/>
                <a:gd name="connsiteY31" fmla="*/ 680021 h 1376383"/>
                <a:gd name="connsiteX32" fmla="*/ 1516111 w 3220522"/>
                <a:gd name="connsiteY32" fmla="*/ 652082 h 1376383"/>
                <a:gd name="connsiteX33" fmla="*/ 1558810 w 3220522"/>
                <a:gd name="connsiteY33" fmla="*/ 645756 h 1376383"/>
                <a:gd name="connsiteX34" fmla="*/ 1600982 w 3220522"/>
                <a:gd name="connsiteY34" fmla="*/ 639958 h 1376383"/>
                <a:gd name="connsiteX35" fmla="*/ 1622067 w 3220522"/>
                <a:gd name="connsiteY35" fmla="*/ 637322 h 1376383"/>
                <a:gd name="connsiteX36" fmla="*/ 1644208 w 3220522"/>
                <a:gd name="connsiteY36" fmla="*/ 634686 h 1376383"/>
                <a:gd name="connsiteX37" fmla="*/ 1689015 w 3220522"/>
                <a:gd name="connsiteY37" fmla="*/ 629415 h 1376383"/>
                <a:gd name="connsiteX38" fmla="*/ 1733296 w 3220522"/>
                <a:gd name="connsiteY38" fmla="*/ 624143 h 1376383"/>
                <a:gd name="connsiteX39" fmla="*/ 1778631 w 3220522"/>
                <a:gd name="connsiteY39" fmla="*/ 618345 h 1376383"/>
                <a:gd name="connsiteX40" fmla="*/ 1868773 w 3220522"/>
                <a:gd name="connsiteY40" fmla="*/ 605693 h 1376383"/>
                <a:gd name="connsiteX41" fmla="*/ 1958388 w 3220522"/>
                <a:gd name="connsiteY41" fmla="*/ 592514 h 1376383"/>
                <a:gd name="connsiteX42" fmla="*/ 2046422 w 3220522"/>
                <a:gd name="connsiteY42" fmla="*/ 577227 h 1376383"/>
                <a:gd name="connsiteX43" fmla="*/ 2133401 w 3220522"/>
                <a:gd name="connsiteY43" fmla="*/ 560885 h 1376383"/>
                <a:gd name="connsiteX44" fmla="*/ 2218799 w 3220522"/>
                <a:gd name="connsiteY44" fmla="*/ 543490 h 1376383"/>
                <a:gd name="connsiteX45" fmla="*/ 2539305 w 3220522"/>
                <a:gd name="connsiteY45" fmla="*/ 460200 h 1376383"/>
                <a:gd name="connsiteX46" fmla="*/ 2814476 w 3220522"/>
                <a:gd name="connsiteY46" fmla="*/ 357933 h 1376383"/>
                <a:gd name="connsiteX47" fmla="*/ 3026917 w 3220522"/>
                <a:gd name="connsiteY47" fmla="*/ 241961 h 1376383"/>
                <a:gd name="connsiteX48" fmla="*/ 3160813 w 3220522"/>
                <a:gd name="connsiteY48" fmla="*/ 125988 h 1376383"/>
                <a:gd name="connsiteX49" fmla="*/ 3181371 w 3220522"/>
                <a:gd name="connsiteY49" fmla="*/ 99631 h 1376383"/>
                <a:gd name="connsiteX50" fmla="*/ 3196659 w 3220522"/>
                <a:gd name="connsiteY50" fmla="*/ 75382 h 1376383"/>
                <a:gd name="connsiteX51" fmla="*/ 3214582 w 3220522"/>
                <a:gd name="connsiteY51" fmla="*/ 35319 h 1376383"/>
                <a:gd name="connsiteX52" fmla="*/ 3220380 w 3220522"/>
                <a:gd name="connsiteY52" fmla="*/ 0 h 13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20522" h="1376383">
                  <a:moveTo>
                    <a:pt x="3220380" y="0"/>
                  </a:moveTo>
                  <a:cubicBezTo>
                    <a:pt x="3220380" y="0"/>
                    <a:pt x="3219326" y="2636"/>
                    <a:pt x="3216163" y="7907"/>
                  </a:cubicBezTo>
                  <a:cubicBezTo>
                    <a:pt x="3213000" y="13179"/>
                    <a:pt x="3207729" y="20559"/>
                    <a:pt x="3199822" y="28993"/>
                  </a:cubicBezTo>
                  <a:cubicBezTo>
                    <a:pt x="3184007" y="46916"/>
                    <a:pt x="3157650" y="70638"/>
                    <a:pt x="3118114" y="95414"/>
                  </a:cubicBezTo>
                  <a:cubicBezTo>
                    <a:pt x="3078577" y="120190"/>
                    <a:pt x="3027444" y="146547"/>
                    <a:pt x="2964186" y="171323"/>
                  </a:cubicBezTo>
                  <a:cubicBezTo>
                    <a:pt x="2901456" y="196099"/>
                    <a:pt x="2827655" y="219821"/>
                    <a:pt x="2744893" y="241961"/>
                  </a:cubicBezTo>
                  <a:cubicBezTo>
                    <a:pt x="2662131" y="264101"/>
                    <a:pt x="2570934" y="284133"/>
                    <a:pt x="2472884" y="302583"/>
                  </a:cubicBezTo>
                  <a:cubicBezTo>
                    <a:pt x="2374835" y="321033"/>
                    <a:pt x="2270460" y="338429"/>
                    <a:pt x="2161340" y="353716"/>
                  </a:cubicBezTo>
                  <a:cubicBezTo>
                    <a:pt x="2134455" y="357933"/>
                    <a:pt x="2106517" y="360569"/>
                    <a:pt x="2078578" y="364786"/>
                  </a:cubicBezTo>
                  <a:cubicBezTo>
                    <a:pt x="2050639" y="368476"/>
                    <a:pt x="2023227" y="372694"/>
                    <a:pt x="1994761" y="375857"/>
                  </a:cubicBezTo>
                  <a:cubicBezTo>
                    <a:pt x="1938356" y="382709"/>
                    <a:pt x="1880897" y="389562"/>
                    <a:pt x="1822911" y="395888"/>
                  </a:cubicBezTo>
                  <a:cubicBezTo>
                    <a:pt x="1707466" y="408540"/>
                    <a:pt x="1588330" y="419610"/>
                    <a:pt x="1461287" y="437533"/>
                  </a:cubicBezTo>
                  <a:cubicBezTo>
                    <a:pt x="1337408" y="456510"/>
                    <a:pt x="1214582" y="479705"/>
                    <a:pt x="1095974" y="511334"/>
                  </a:cubicBezTo>
                  <a:cubicBezTo>
                    <a:pt x="1066453" y="518714"/>
                    <a:pt x="1036933" y="527148"/>
                    <a:pt x="1007940" y="535055"/>
                  </a:cubicBezTo>
                  <a:cubicBezTo>
                    <a:pt x="978947" y="544017"/>
                    <a:pt x="949954" y="552451"/>
                    <a:pt x="922015" y="561940"/>
                  </a:cubicBezTo>
                  <a:cubicBezTo>
                    <a:pt x="865610" y="580390"/>
                    <a:pt x="809732" y="600422"/>
                    <a:pt x="757018" y="622562"/>
                  </a:cubicBezTo>
                  <a:cubicBezTo>
                    <a:pt x="650534" y="665788"/>
                    <a:pt x="553011" y="715340"/>
                    <a:pt x="467086" y="769109"/>
                  </a:cubicBezTo>
                  <a:cubicBezTo>
                    <a:pt x="381161" y="822351"/>
                    <a:pt x="306833" y="879810"/>
                    <a:pt x="246211" y="937269"/>
                  </a:cubicBezTo>
                  <a:cubicBezTo>
                    <a:pt x="185589" y="994728"/>
                    <a:pt x="138146" y="1051660"/>
                    <a:pt x="102827" y="1104902"/>
                  </a:cubicBezTo>
                  <a:cubicBezTo>
                    <a:pt x="67508" y="1157617"/>
                    <a:pt x="43786" y="1206115"/>
                    <a:pt x="28499" y="1246705"/>
                  </a:cubicBezTo>
                  <a:cubicBezTo>
                    <a:pt x="13212" y="1287295"/>
                    <a:pt x="5832" y="1319979"/>
                    <a:pt x="2669" y="1342119"/>
                  </a:cubicBezTo>
                  <a:cubicBezTo>
                    <a:pt x="-494" y="1364259"/>
                    <a:pt x="33" y="1376383"/>
                    <a:pt x="33" y="1376383"/>
                  </a:cubicBezTo>
                  <a:cubicBezTo>
                    <a:pt x="33" y="1376383"/>
                    <a:pt x="5832" y="1365313"/>
                    <a:pt x="18483" y="1345809"/>
                  </a:cubicBezTo>
                  <a:cubicBezTo>
                    <a:pt x="31135" y="1326304"/>
                    <a:pt x="51693" y="1298365"/>
                    <a:pt x="80159" y="1265155"/>
                  </a:cubicBezTo>
                  <a:cubicBezTo>
                    <a:pt x="109153" y="1231945"/>
                    <a:pt x="146053" y="1192936"/>
                    <a:pt x="193496" y="1151818"/>
                  </a:cubicBezTo>
                  <a:cubicBezTo>
                    <a:pt x="240940" y="1110701"/>
                    <a:pt x="297344" y="1067475"/>
                    <a:pt x="363765" y="1025303"/>
                  </a:cubicBezTo>
                  <a:cubicBezTo>
                    <a:pt x="430186" y="983131"/>
                    <a:pt x="506095" y="941486"/>
                    <a:pt x="590439" y="903004"/>
                  </a:cubicBezTo>
                  <a:cubicBezTo>
                    <a:pt x="674782" y="864523"/>
                    <a:pt x="767560" y="828677"/>
                    <a:pt x="866137" y="797048"/>
                  </a:cubicBezTo>
                  <a:cubicBezTo>
                    <a:pt x="915689" y="781233"/>
                    <a:pt x="966822" y="765946"/>
                    <a:pt x="1019010" y="752240"/>
                  </a:cubicBezTo>
                  <a:cubicBezTo>
                    <a:pt x="1071198" y="738007"/>
                    <a:pt x="1124967" y="725356"/>
                    <a:pt x="1179263" y="713231"/>
                  </a:cubicBezTo>
                  <a:cubicBezTo>
                    <a:pt x="1206675" y="706905"/>
                    <a:pt x="1234086" y="701634"/>
                    <a:pt x="1262025" y="695835"/>
                  </a:cubicBezTo>
                  <a:cubicBezTo>
                    <a:pt x="1289964" y="690564"/>
                    <a:pt x="1317903" y="685292"/>
                    <a:pt x="1345842" y="680021"/>
                  </a:cubicBezTo>
                  <a:cubicBezTo>
                    <a:pt x="1401720" y="669478"/>
                    <a:pt x="1458652" y="660516"/>
                    <a:pt x="1516111" y="652082"/>
                  </a:cubicBezTo>
                  <a:lnTo>
                    <a:pt x="1558810" y="645756"/>
                  </a:lnTo>
                  <a:lnTo>
                    <a:pt x="1600982" y="639958"/>
                  </a:lnTo>
                  <a:lnTo>
                    <a:pt x="1622067" y="637322"/>
                  </a:lnTo>
                  <a:lnTo>
                    <a:pt x="1644208" y="634686"/>
                  </a:lnTo>
                  <a:lnTo>
                    <a:pt x="1689015" y="629415"/>
                  </a:lnTo>
                  <a:lnTo>
                    <a:pt x="1733296" y="624143"/>
                  </a:lnTo>
                  <a:lnTo>
                    <a:pt x="1778631" y="618345"/>
                  </a:lnTo>
                  <a:cubicBezTo>
                    <a:pt x="1808678" y="614127"/>
                    <a:pt x="1838725" y="610437"/>
                    <a:pt x="1868773" y="605693"/>
                  </a:cubicBezTo>
                  <a:cubicBezTo>
                    <a:pt x="1898820" y="601476"/>
                    <a:pt x="1928341" y="596732"/>
                    <a:pt x="1958388" y="592514"/>
                  </a:cubicBezTo>
                  <a:cubicBezTo>
                    <a:pt x="1987908" y="587243"/>
                    <a:pt x="2017428" y="582499"/>
                    <a:pt x="2046422" y="577227"/>
                  </a:cubicBezTo>
                  <a:cubicBezTo>
                    <a:pt x="2075415" y="572483"/>
                    <a:pt x="2104408" y="566684"/>
                    <a:pt x="2133401" y="560885"/>
                  </a:cubicBezTo>
                  <a:cubicBezTo>
                    <a:pt x="2162394" y="555614"/>
                    <a:pt x="2190333" y="549815"/>
                    <a:pt x="2218799" y="543490"/>
                  </a:cubicBezTo>
                  <a:cubicBezTo>
                    <a:pt x="2331609" y="519768"/>
                    <a:pt x="2439147" y="491302"/>
                    <a:pt x="2539305" y="460200"/>
                  </a:cubicBezTo>
                  <a:cubicBezTo>
                    <a:pt x="2639463" y="429098"/>
                    <a:pt x="2732241" y="394834"/>
                    <a:pt x="2814476" y="357933"/>
                  </a:cubicBezTo>
                  <a:cubicBezTo>
                    <a:pt x="2896711" y="321033"/>
                    <a:pt x="2968404" y="281497"/>
                    <a:pt x="3026917" y="241961"/>
                  </a:cubicBezTo>
                  <a:cubicBezTo>
                    <a:pt x="3085430" y="202425"/>
                    <a:pt x="3130765" y="162362"/>
                    <a:pt x="3160813" y="125988"/>
                  </a:cubicBezTo>
                  <a:cubicBezTo>
                    <a:pt x="3168720" y="117027"/>
                    <a:pt x="3175045" y="108065"/>
                    <a:pt x="3181371" y="99631"/>
                  </a:cubicBezTo>
                  <a:cubicBezTo>
                    <a:pt x="3187170" y="91197"/>
                    <a:pt x="3192442" y="83289"/>
                    <a:pt x="3196659" y="75382"/>
                  </a:cubicBezTo>
                  <a:cubicBezTo>
                    <a:pt x="3205620" y="60095"/>
                    <a:pt x="3210892" y="46389"/>
                    <a:pt x="3214582" y="35319"/>
                  </a:cubicBezTo>
                  <a:cubicBezTo>
                    <a:pt x="3221962" y="12124"/>
                    <a:pt x="3220380" y="0"/>
                    <a:pt x="3220380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84F553E0-1269-40B5-8A3F-1F9E45D57214}"/>
                </a:ext>
              </a:extLst>
            </p:cNvPr>
            <p:cNvSpPr/>
            <p:nvPr/>
          </p:nvSpPr>
          <p:spPr>
            <a:xfrm>
              <a:off x="958286" y="2400132"/>
              <a:ext cx="1874058" cy="684051"/>
            </a:xfrm>
            <a:custGeom>
              <a:avLst/>
              <a:gdLst>
                <a:gd name="connsiteX0" fmla="*/ 3172904 w 3172904"/>
                <a:gd name="connsiteY0" fmla="*/ 0 h 1158144"/>
                <a:gd name="connsiteX1" fmla="*/ 3164997 w 3172904"/>
                <a:gd name="connsiteY1" fmla="*/ 5271 h 1158144"/>
                <a:gd name="connsiteX2" fmla="*/ 3154981 w 3172904"/>
                <a:gd name="connsiteY2" fmla="*/ 11597 h 1158144"/>
                <a:gd name="connsiteX3" fmla="*/ 3140748 w 3172904"/>
                <a:gd name="connsiteY3" fmla="*/ 20032 h 1158144"/>
                <a:gd name="connsiteX4" fmla="*/ 3040590 w 3172904"/>
                <a:gd name="connsiteY4" fmla="*/ 62203 h 1158144"/>
                <a:gd name="connsiteX5" fmla="*/ 2870848 w 3172904"/>
                <a:gd name="connsiteY5" fmla="*/ 98577 h 1158144"/>
                <a:gd name="connsiteX6" fmla="*/ 2642066 w 3172904"/>
                <a:gd name="connsiteY6" fmla="*/ 124934 h 1158144"/>
                <a:gd name="connsiteX7" fmla="*/ 2367422 w 3172904"/>
                <a:gd name="connsiteY7" fmla="*/ 148656 h 1158144"/>
                <a:gd name="connsiteX8" fmla="*/ 2216657 w 3172904"/>
                <a:gd name="connsiteY8" fmla="*/ 161307 h 1158144"/>
                <a:gd name="connsiteX9" fmla="*/ 2059040 w 3172904"/>
                <a:gd name="connsiteY9" fmla="*/ 175013 h 1158144"/>
                <a:gd name="connsiteX10" fmla="*/ 1896152 w 3172904"/>
                <a:gd name="connsiteY10" fmla="*/ 189773 h 1158144"/>
                <a:gd name="connsiteX11" fmla="*/ 1729573 w 3172904"/>
                <a:gd name="connsiteY11" fmla="*/ 205588 h 1158144"/>
                <a:gd name="connsiteX12" fmla="*/ 1385345 w 3172904"/>
                <a:gd name="connsiteY12" fmla="*/ 245651 h 1158144"/>
                <a:gd name="connsiteX13" fmla="*/ 1210859 w 3172904"/>
                <a:gd name="connsiteY13" fmla="*/ 277807 h 1158144"/>
                <a:gd name="connsiteX14" fmla="*/ 1041117 w 3172904"/>
                <a:gd name="connsiteY14" fmla="*/ 320506 h 1158144"/>
                <a:gd name="connsiteX15" fmla="*/ 726410 w 3172904"/>
                <a:gd name="connsiteY15" fmla="*/ 435951 h 1158144"/>
                <a:gd name="connsiteX16" fmla="*/ 461782 w 3172904"/>
                <a:gd name="connsiteY16" fmla="*/ 584080 h 1158144"/>
                <a:gd name="connsiteX17" fmla="*/ 352662 w 3172904"/>
                <a:gd name="connsiteY17" fmla="*/ 665261 h 1158144"/>
                <a:gd name="connsiteX18" fmla="*/ 260411 w 3172904"/>
                <a:gd name="connsiteY18" fmla="*/ 747496 h 1158144"/>
                <a:gd name="connsiteX19" fmla="*/ 123880 w 3172904"/>
                <a:gd name="connsiteY19" fmla="*/ 905113 h 1158144"/>
                <a:gd name="connsiteX20" fmla="*/ 44280 w 3172904"/>
                <a:gd name="connsiteY20" fmla="*/ 1036900 h 1158144"/>
                <a:gd name="connsiteX21" fmla="*/ 8434 w 3172904"/>
                <a:gd name="connsiteY21" fmla="*/ 1125988 h 1158144"/>
                <a:gd name="connsiteX22" fmla="*/ 0 w 3172904"/>
                <a:gd name="connsiteY22" fmla="*/ 1158144 h 1158144"/>
                <a:gd name="connsiteX23" fmla="*/ 20032 w 3172904"/>
                <a:gd name="connsiteY23" fmla="*/ 1129678 h 1158144"/>
                <a:gd name="connsiteX24" fmla="*/ 83289 w 3172904"/>
                <a:gd name="connsiteY24" fmla="*/ 1053242 h 1158144"/>
                <a:gd name="connsiteX25" fmla="*/ 192936 w 3172904"/>
                <a:gd name="connsiteY25" fmla="*/ 943068 h 1158144"/>
                <a:gd name="connsiteX26" fmla="*/ 352135 w 3172904"/>
                <a:gd name="connsiteY26" fmla="*/ 814971 h 1158144"/>
                <a:gd name="connsiteX27" fmla="*/ 450712 w 3172904"/>
                <a:gd name="connsiteY27" fmla="*/ 749604 h 1158144"/>
                <a:gd name="connsiteX28" fmla="*/ 561413 w 3172904"/>
                <a:gd name="connsiteY28" fmla="*/ 685292 h 1158144"/>
                <a:gd name="connsiteX29" fmla="*/ 817079 w 3172904"/>
                <a:gd name="connsiteY29" fmla="*/ 568793 h 1158144"/>
                <a:gd name="connsiteX30" fmla="*/ 1109647 w 3172904"/>
                <a:gd name="connsiteY30" fmla="*/ 475487 h 1158144"/>
                <a:gd name="connsiteX31" fmla="*/ 1426990 w 3172904"/>
                <a:gd name="connsiteY31" fmla="*/ 410648 h 1158144"/>
                <a:gd name="connsiteX32" fmla="*/ 1507116 w 3172904"/>
                <a:gd name="connsiteY32" fmla="*/ 398524 h 1158144"/>
                <a:gd name="connsiteX33" fmla="*/ 1590933 w 3172904"/>
                <a:gd name="connsiteY33" fmla="*/ 387981 h 1158144"/>
                <a:gd name="connsiteX34" fmla="*/ 1759620 w 3172904"/>
                <a:gd name="connsiteY34" fmla="*/ 366368 h 1158144"/>
                <a:gd name="connsiteX35" fmla="*/ 1925145 w 3172904"/>
                <a:gd name="connsiteY35" fmla="*/ 344228 h 1158144"/>
                <a:gd name="connsiteX36" fmla="*/ 2086979 w 3172904"/>
                <a:gd name="connsiteY36" fmla="*/ 321033 h 1158144"/>
                <a:gd name="connsiteX37" fmla="*/ 2243015 w 3172904"/>
                <a:gd name="connsiteY37" fmla="*/ 297311 h 1158144"/>
                <a:gd name="connsiteX38" fmla="*/ 2392198 w 3172904"/>
                <a:gd name="connsiteY38" fmla="*/ 272535 h 1158144"/>
                <a:gd name="connsiteX39" fmla="*/ 2665261 w 3172904"/>
                <a:gd name="connsiteY39" fmla="*/ 219821 h 1158144"/>
                <a:gd name="connsiteX40" fmla="*/ 2893516 w 3172904"/>
                <a:gd name="connsiteY40" fmla="*/ 160253 h 1158144"/>
                <a:gd name="connsiteX41" fmla="*/ 3060094 w 3172904"/>
                <a:gd name="connsiteY41" fmla="*/ 91724 h 1158144"/>
                <a:gd name="connsiteX42" fmla="*/ 3148655 w 3172904"/>
                <a:gd name="connsiteY42" fmla="*/ 27412 h 1158144"/>
                <a:gd name="connsiteX43" fmla="*/ 3166578 w 3172904"/>
                <a:gd name="connsiteY43" fmla="*/ 7380 h 1158144"/>
                <a:gd name="connsiteX44" fmla="*/ 3172904 w 3172904"/>
                <a:gd name="connsiteY44" fmla="*/ 0 h 115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72904" h="1158144">
                  <a:moveTo>
                    <a:pt x="3172904" y="0"/>
                  </a:moveTo>
                  <a:cubicBezTo>
                    <a:pt x="3172904" y="0"/>
                    <a:pt x="3170268" y="1581"/>
                    <a:pt x="3164997" y="5271"/>
                  </a:cubicBezTo>
                  <a:cubicBezTo>
                    <a:pt x="3162361" y="6853"/>
                    <a:pt x="3159198" y="9489"/>
                    <a:pt x="3154981" y="11597"/>
                  </a:cubicBezTo>
                  <a:cubicBezTo>
                    <a:pt x="3150764" y="14233"/>
                    <a:pt x="3146019" y="16869"/>
                    <a:pt x="3140748" y="20032"/>
                  </a:cubicBezTo>
                  <a:cubicBezTo>
                    <a:pt x="3119662" y="32683"/>
                    <a:pt x="3085925" y="48498"/>
                    <a:pt x="3040590" y="62203"/>
                  </a:cubicBezTo>
                  <a:cubicBezTo>
                    <a:pt x="2995255" y="76436"/>
                    <a:pt x="2938323" y="88561"/>
                    <a:pt x="2870848" y="98577"/>
                  </a:cubicBezTo>
                  <a:cubicBezTo>
                    <a:pt x="2803901" y="108592"/>
                    <a:pt x="2726410" y="117027"/>
                    <a:pt x="2642066" y="124934"/>
                  </a:cubicBezTo>
                  <a:cubicBezTo>
                    <a:pt x="2557195" y="132841"/>
                    <a:pt x="2464944" y="140748"/>
                    <a:pt x="2367422" y="148656"/>
                  </a:cubicBezTo>
                  <a:cubicBezTo>
                    <a:pt x="2318397" y="152873"/>
                    <a:pt x="2268318" y="157090"/>
                    <a:pt x="2216657" y="161307"/>
                  </a:cubicBezTo>
                  <a:cubicBezTo>
                    <a:pt x="2165524" y="165524"/>
                    <a:pt x="2112809" y="170269"/>
                    <a:pt x="2059040" y="175013"/>
                  </a:cubicBezTo>
                  <a:cubicBezTo>
                    <a:pt x="2005798" y="179757"/>
                    <a:pt x="1950975" y="184502"/>
                    <a:pt x="1896152" y="189773"/>
                  </a:cubicBezTo>
                  <a:cubicBezTo>
                    <a:pt x="1841328" y="195045"/>
                    <a:pt x="1785450" y="199789"/>
                    <a:pt x="1729573" y="205588"/>
                  </a:cubicBezTo>
                  <a:cubicBezTo>
                    <a:pt x="1616763" y="217712"/>
                    <a:pt x="1506062" y="226674"/>
                    <a:pt x="1385345" y="245651"/>
                  </a:cubicBezTo>
                  <a:cubicBezTo>
                    <a:pt x="1326832" y="254085"/>
                    <a:pt x="1268845" y="265683"/>
                    <a:pt x="1210859" y="277807"/>
                  </a:cubicBezTo>
                  <a:cubicBezTo>
                    <a:pt x="1153400" y="289931"/>
                    <a:pt x="1096468" y="304164"/>
                    <a:pt x="1041117" y="320506"/>
                  </a:cubicBezTo>
                  <a:cubicBezTo>
                    <a:pt x="929889" y="352135"/>
                    <a:pt x="823932" y="391144"/>
                    <a:pt x="726410" y="435951"/>
                  </a:cubicBezTo>
                  <a:cubicBezTo>
                    <a:pt x="628888" y="480759"/>
                    <a:pt x="539800" y="530838"/>
                    <a:pt x="461782" y="584080"/>
                  </a:cubicBezTo>
                  <a:cubicBezTo>
                    <a:pt x="422773" y="610965"/>
                    <a:pt x="386400" y="637849"/>
                    <a:pt x="352662" y="665261"/>
                  </a:cubicBezTo>
                  <a:cubicBezTo>
                    <a:pt x="319452" y="692672"/>
                    <a:pt x="288350" y="720084"/>
                    <a:pt x="260411" y="747496"/>
                  </a:cubicBezTo>
                  <a:cubicBezTo>
                    <a:pt x="204533" y="802319"/>
                    <a:pt x="159199" y="856088"/>
                    <a:pt x="123880" y="905113"/>
                  </a:cubicBezTo>
                  <a:cubicBezTo>
                    <a:pt x="88561" y="954665"/>
                    <a:pt x="62731" y="999473"/>
                    <a:pt x="44280" y="1036900"/>
                  </a:cubicBezTo>
                  <a:cubicBezTo>
                    <a:pt x="25830" y="1074328"/>
                    <a:pt x="15287" y="1104902"/>
                    <a:pt x="8434" y="1125988"/>
                  </a:cubicBezTo>
                  <a:cubicBezTo>
                    <a:pt x="1581" y="1146547"/>
                    <a:pt x="0" y="1158144"/>
                    <a:pt x="0" y="1158144"/>
                  </a:cubicBezTo>
                  <a:cubicBezTo>
                    <a:pt x="0" y="1158144"/>
                    <a:pt x="6326" y="1148128"/>
                    <a:pt x="20032" y="1129678"/>
                  </a:cubicBezTo>
                  <a:cubicBezTo>
                    <a:pt x="33210" y="1111228"/>
                    <a:pt x="54823" y="1085398"/>
                    <a:pt x="83289" y="1053242"/>
                  </a:cubicBezTo>
                  <a:cubicBezTo>
                    <a:pt x="111755" y="1021086"/>
                    <a:pt x="148129" y="983658"/>
                    <a:pt x="192936" y="943068"/>
                  </a:cubicBezTo>
                  <a:cubicBezTo>
                    <a:pt x="237744" y="902477"/>
                    <a:pt x="290459" y="858724"/>
                    <a:pt x="352135" y="814971"/>
                  </a:cubicBezTo>
                  <a:cubicBezTo>
                    <a:pt x="382709" y="792831"/>
                    <a:pt x="415393" y="770690"/>
                    <a:pt x="450712" y="749604"/>
                  </a:cubicBezTo>
                  <a:cubicBezTo>
                    <a:pt x="485503" y="727991"/>
                    <a:pt x="522404" y="706378"/>
                    <a:pt x="561413" y="685292"/>
                  </a:cubicBezTo>
                  <a:cubicBezTo>
                    <a:pt x="639431" y="643648"/>
                    <a:pt x="724829" y="604112"/>
                    <a:pt x="817079" y="568793"/>
                  </a:cubicBezTo>
                  <a:cubicBezTo>
                    <a:pt x="908803" y="532947"/>
                    <a:pt x="1007907" y="502372"/>
                    <a:pt x="1109647" y="475487"/>
                  </a:cubicBezTo>
                  <a:cubicBezTo>
                    <a:pt x="1212441" y="449130"/>
                    <a:pt x="1318397" y="426990"/>
                    <a:pt x="1426990" y="410648"/>
                  </a:cubicBezTo>
                  <a:cubicBezTo>
                    <a:pt x="1454402" y="405904"/>
                    <a:pt x="1479705" y="402741"/>
                    <a:pt x="1507116" y="398524"/>
                  </a:cubicBezTo>
                  <a:cubicBezTo>
                    <a:pt x="1535055" y="394834"/>
                    <a:pt x="1562994" y="391671"/>
                    <a:pt x="1590933" y="387981"/>
                  </a:cubicBezTo>
                  <a:cubicBezTo>
                    <a:pt x="1647338" y="380601"/>
                    <a:pt x="1703742" y="373748"/>
                    <a:pt x="1759620" y="366368"/>
                  </a:cubicBezTo>
                  <a:cubicBezTo>
                    <a:pt x="1815498" y="359515"/>
                    <a:pt x="1870848" y="351608"/>
                    <a:pt x="1925145" y="344228"/>
                  </a:cubicBezTo>
                  <a:cubicBezTo>
                    <a:pt x="1979968" y="336848"/>
                    <a:pt x="2033737" y="328940"/>
                    <a:pt x="2086979" y="321033"/>
                  </a:cubicBezTo>
                  <a:cubicBezTo>
                    <a:pt x="2140221" y="313126"/>
                    <a:pt x="2192409" y="305746"/>
                    <a:pt x="2243015" y="297311"/>
                  </a:cubicBezTo>
                  <a:cubicBezTo>
                    <a:pt x="2294148" y="288877"/>
                    <a:pt x="2343700" y="280970"/>
                    <a:pt x="2392198" y="272535"/>
                  </a:cubicBezTo>
                  <a:cubicBezTo>
                    <a:pt x="2489193" y="255667"/>
                    <a:pt x="2580917" y="238271"/>
                    <a:pt x="2665261" y="219821"/>
                  </a:cubicBezTo>
                  <a:cubicBezTo>
                    <a:pt x="2749604" y="201371"/>
                    <a:pt x="2826568" y="181866"/>
                    <a:pt x="2893516" y="160253"/>
                  </a:cubicBezTo>
                  <a:cubicBezTo>
                    <a:pt x="2960464" y="138640"/>
                    <a:pt x="3017395" y="115973"/>
                    <a:pt x="3060094" y="91724"/>
                  </a:cubicBezTo>
                  <a:cubicBezTo>
                    <a:pt x="3103321" y="68529"/>
                    <a:pt x="3131259" y="43753"/>
                    <a:pt x="3148655" y="27412"/>
                  </a:cubicBezTo>
                  <a:cubicBezTo>
                    <a:pt x="3157617" y="18977"/>
                    <a:pt x="3162888" y="12124"/>
                    <a:pt x="3166578" y="7380"/>
                  </a:cubicBezTo>
                  <a:cubicBezTo>
                    <a:pt x="3171323" y="2109"/>
                    <a:pt x="3172904" y="0"/>
                    <a:pt x="3172904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B2053398-B90B-4F7C-9E19-0630DE53F020}"/>
                </a:ext>
              </a:extLst>
            </p:cNvPr>
            <p:cNvSpPr/>
            <p:nvPr/>
          </p:nvSpPr>
          <p:spPr>
            <a:xfrm>
              <a:off x="940227" y="2563594"/>
              <a:ext cx="1851017" cy="685296"/>
            </a:xfrm>
            <a:custGeom>
              <a:avLst/>
              <a:gdLst>
                <a:gd name="connsiteX0" fmla="*/ 3133895 w 3133894"/>
                <a:gd name="connsiteY0" fmla="*/ 0 h 1160252"/>
                <a:gd name="connsiteX1" fmla="*/ 1953611 w 3133894"/>
                <a:gd name="connsiteY1" fmla="*/ 474960 h 1160252"/>
                <a:gd name="connsiteX2" fmla="*/ 0 w 3133894"/>
                <a:gd name="connsiteY2" fmla="*/ 1160253 h 1160252"/>
                <a:gd name="connsiteX3" fmla="*/ 1604111 w 3133894"/>
                <a:gd name="connsiteY3" fmla="*/ 637849 h 1160252"/>
                <a:gd name="connsiteX4" fmla="*/ 3133895 w 3133894"/>
                <a:gd name="connsiteY4" fmla="*/ 0 h 11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894" h="1160252">
                  <a:moveTo>
                    <a:pt x="3133895" y="0"/>
                  </a:moveTo>
                  <a:cubicBezTo>
                    <a:pt x="3133895" y="0"/>
                    <a:pt x="2848181" y="359515"/>
                    <a:pt x="1953611" y="474960"/>
                  </a:cubicBezTo>
                  <a:cubicBezTo>
                    <a:pt x="1215076" y="569847"/>
                    <a:pt x="394307" y="681075"/>
                    <a:pt x="0" y="1160253"/>
                  </a:cubicBezTo>
                  <a:cubicBezTo>
                    <a:pt x="0" y="1160253"/>
                    <a:pt x="323142" y="767000"/>
                    <a:pt x="1604111" y="637849"/>
                  </a:cubicBezTo>
                  <a:cubicBezTo>
                    <a:pt x="2956774" y="501318"/>
                    <a:pt x="3133895" y="0"/>
                    <a:pt x="3133895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EFEB100E-53AC-477D-B73B-34E347F5D63C}"/>
                </a:ext>
              </a:extLst>
            </p:cNvPr>
            <p:cNvSpPr/>
            <p:nvPr/>
          </p:nvSpPr>
          <p:spPr>
            <a:xfrm>
              <a:off x="2882648" y="2325406"/>
              <a:ext cx="131987" cy="118004"/>
            </a:xfrm>
            <a:custGeom>
              <a:avLst/>
              <a:gdLst>
                <a:gd name="connsiteX0" fmla="*/ 196626 w 283605"/>
                <a:gd name="connsiteY0" fmla="*/ 253558 h 253558"/>
                <a:gd name="connsiteX1" fmla="*/ 118081 w 283605"/>
                <a:gd name="connsiteY1" fmla="*/ 195572 h 253558"/>
                <a:gd name="connsiteX2" fmla="*/ 21613 w 283605"/>
                <a:gd name="connsiteY2" fmla="*/ 218766 h 253558"/>
                <a:gd name="connsiteX3" fmla="*/ 57459 w 283605"/>
                <a:gd name="connsiteY3" fmla="*/ 136531 h 253558"/>
                <a:gd name="connsiteX4" fmla="*/ 0 w 283605"/>
                <a:gd name="connsiteY4" fmla="*/ 62203 h 253558"/>
                <a:gd name="connsiteX5" fmla="*/ 100685 w 283605"/>
                <a:gd name="connsiteY5" fmla="*/ 69056 h 253558"/>
                <a:gd name="connsiteX6" fmla="*/ 161835 w 283605"/>
                <a:gd name="connsiteY6" fmla="*/ 0 h 253558"/>
                <a:gd name="connsiteX7" fmla="*/ 188192 w 283605"/>
                <a:gd name="connsiteY7" fmla="*/ 86452 h 253558"/>
                <a:gd name="connsiteX8" fmla="*/ 283606 w 283605"/>
                <a:gd name="connsiteY8" fmla="*/ 118608 h 253558"/>
                <a:gd name="connsiteX9" fmla="*/ 199262 w 283605"/>
                <a:gd name="connsiteY9" fmla="*/ 164997 h 2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605" h="253558">
                  <a:moveTo>
                    <a:pt x="196626" y="253558"/>
                  </a:moveTo>
                  <a:lnTo>
                    <a:pt x="118081" y="195572"/>
                  </a:lnTo>
                  <a:lnTo>
                    <a:pt x="21613" y="218766"/>
                  </a:lnTo>
                  <a:lnTo>
                    <a:pt x="57459" y="136531"/>
                  </a:lnTo>
                  <a:lnTo>
                    <a:pt x="0" y="62203"/>
                  </a:lnTo>
                  <a:lnTo>
                    <a:pt x="100685" y="69056"/>
                  </a:lnTo>
                  <a:lnTo>
                    <a:pt x="161835" y="0"/>
                  </a:lnTo>
                  <a:lnTo>
                    <a:pt x="188192" y="86452"/>
                  </a:lnTo>
                  <a:lnTo>
                    <a:pt x="283606" y="118608"/>
                  </a:lnTo>
                  <a:lnTo>
                    <a:pt x="199262" y="164997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0" name="图形 612">
              <a:extLst>
                <a:ext uri="{FF2B5EF4-FFF2-40B4-BE49-F238E27FC236}">
                  <a16:creationId xmlns:a16="http://schemas.microsoft.com/office/drawing/2014/main" id="{B6DC340E-D93F-44DB-B157-AE3B3B286FD3}"/>
                </a:ext>
              </a:extLst>
            </p:cNvPr>
            <p:cNvGrpSpPr/>
            <p:nvPr/>
          </p:nvGrpSpPr>
          <p:grpSpPr>
            <a:xfrm>
              <a:off x="2755647" y="2484461"/>
              <a:ext cx="210044" cy="107765"/>
              <a:chOff x="5935287" y="2261850"/>
              <a:chExt cx="355618" cy="182453"/>
            </a:xfrm>
            <a:grpFill/>
          </p:grpSpPr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D06BC08F-2B17-4A03-B859-49BA7011321A}"/>
                  </a:ext>
                </a:extLst>
              </p:cNvPr>
              <p:cNvSpPr/>
              <p:nvPr/>
            </p:nvSpPr>
            <p:spPr>
              <a:xfrm>
                <a:off x="5935287" y="2313592"/>
                <a:ext cx="149447" cy="130711"/>
              </a:xfrm>
              <a:custGeom>
                <a:avLst/>
                <a:gdLst>
                  <a:gd name="connsiteX0" fmla="*/ 98049 w 176594"/>
                  <a:gd name="connsiteY0" fmla="*/ 154454 h 154454"/>
                  <a:gd name="connsiteX1" fmla="*/ 62203 w 176594"/>
                  <a:gd name="connsiteY1" fmla="*/ 108593 h 154454"/>
                  <a:gd name="connsiteX2" fmla="*/ 0 w 176594"/>
                  <a:gd name="connsiteY2" fmla="*/ 107011 h 154454"/>
                  <a:gd name="connsiteX3" fmla="*/ 37427 w 176594"/>
                  <a:gd name="connsiteY3" fmla="*/ 64312 h 154454"/>
                  <a:gd name="connsiteX4" fmla="*/ 17923 w 176594"/>
                  <a:gd name="connsiteY4" fmla="*/ 11597 h 154454"/>
                  <a:gd name="connsiteX5" fmla="*/ 76963 w 176594"/>
                  <a:gd name="connsiteY5" fmla="*/ 31102 h 154454"/>
                  <a:gd name="connsiteX6" fmla="*/ 127043 w 176594"/>
                  <a:gd name="connsiteY6" fmla="*/ 0 h 154454"/>
                  <a:gd name="connsiteX7" fmla="*/ 125988 w 176594"/>
                  <a:gd name="connsiteY7" fmla="*/ 54823 h 154454"/>
                  <a:gd name="connsiteX8" fmla="*/ 176595 w 176594"/>
                  <a:gd name="connsiteY8" fmla="*/ 88561 h 154454"/>
                  <a:gd name="connsiteX9" fmla="*/ 117027 w 176594"/>
                  <a:gd name="connsiteY9" fmla="*/ 102794 h 1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94" h="154454">
                    <a:moveTo>
                      <a:pt x="98049" y="154454"/>
                    </a:moveTo>
                    <a:lnTo>
                      <a:pt x="62203" y="108593"/>
                    </a:lnTo>
                    <a:lnTo>
                      <a:pt x="0" y="107011"/>
                    </a:lnTo>
                    <a:lnTo>
                      <a:pt x="37427" y="64312"/>
                    </a:lnTo>
                    <a:lnTo>
                      <a:pt x="17923" y="11597"/>
                    </a:lnTo>
                    <a:lnTo>
                      <a:pt x="76963" y="31102"/>
                    </a:lnTo>
                    <a:lnTo>
                      <a:pt x="127043" y="0"/>
                    </a:lnTo>
                    <a:lnTo>
                      <a:pt x="125988" y="54823"/>
                    </a:lnTo>
                    <a:lnTo>
                      <a:pt x="176595" y="88561"/>
                    </a:lnTo>
                    <a:lnTo>
                      <a:pt x="117027" y="102794"/>
                    </a:lnTo>
                    <a:close/>
                  </a:path>
                </a:pathLst>
              </a:custGeom>
              <a:grpFill/>
              <a:ln w="52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A0C6FC75-6869-4778-8A23-763868A9341A}"/>
                  </a:ext>
                </a:extLst>
              </p:cNvPr>
              <p:cNvSpPr/>
              <p:nvPr/>
            </p:nvSpPr>
            <p:spPr>
              <a:xfrm>
                <a:off x="6167843" y="2261850"/>
                <a:ext cx="123062" cy="107801"/>
              </a:xfrm>
              <a:custGeom>
                <a:avLst/>
                <a:gdLst>
                  <a:gd name="connsiteX0" fmla="*/ 72746 w 131787"/>
                  <a:gd name="connsiteY0" fmla="*/ 115445 h 115445"/>
                  <a:gd name="connsiteX1" fmla="*/ 46389 w 131787"/>
                  <a:gd name="connsiteY1" fmla="*/ 81181 h 115445"/>
                  <a:gd name="connsiteX2" fmla="*/ 0 w 131787"/>
                  <a:gd name="connsiteY2" fmla="*/ 80126 h 115445"/>
                  <a:gd name="connsiteX3" fmla="*/ 27939 w 131787"/>
                  <a:gd name="connsiteY3" fmla="*/ 47970 h 115445"/>
                  <a:gd name="connsiteX4" fmla="*/ 13179 w 131787"/>
                  <a:gd name="connsiteY4" fmla="*/ 8434 h 115445"/>
                  <a:gd name="connsiteX5" fmla="*/ 57459 w 131787"/>
                  <a:gd name="connsiteY5" fmla="*/ 23194 h 115445"/>
                  <a:gd name="connsiteX6" fmla="*/ 94887 w 131787"/>
                  <a:gd name="connsiteY6" fmla="*/ 0 h 115445"/>
                  <a:gd name="connsiteX7" fmla="*/ 93832 w 131787"/>
                  <a:gd name="connsiteY7" fmla="*/ 41118 h 115445"/>
                  <a:gd name="connsiteX8" fmla="*/ 131787 w 131787"/>
                  <a:gd name="connsiteY8" fmla="*/ 65893 h 115445"/>
                  <a:gd name="connsiteX9" fmla="*/ 86979 w 131787"/>
                  <a:gd name="connsiteY9" fmla="*/ 76436 h 1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787" h="115445">
                    <a:moveTo>
                      <a:pt x="72746" y="115445"/>
                    </a:moveTo>
                    <a:lnTo>
                      <a:pt x="46389" y="81181"/>
                    </a:lnTo>
                    <a:lnTo>
                      <a:pt x="0" y="80126"/>
                    </a:lnTo>
                    <a:lnTo>
                      <a:pt x="27939" y="47970"/>
                    </a:lnTo>
                    <a:lnTo>
                      <a:pt x="13179" y="8434"/>
                    </a:lnTo>
                    <a:lnTo>
                      <a:pt x="57459" y="23194"/>
                    </a:lnTo>
                    <a:lnTo>
                      <a:pt x="94887" y="0"/>
                    </a:lnTo>
                    <a:lnTo>
                      <a:pt x="93832" y="41118"/>
                    </a:lnTo>
                    <a:lnTo>
                      <a:pt x="131787" y="65893"/>
                    </a:lnTo>
                    <a:lnTo>
                      <a:pt x="86979" y="76436"/>
                    </a:lnTo>
                    <a:close/>
                  </a:path>
                </a:pathLst>
              </a:custGeom>
              <a:grpFill/>
              <a:ln w="52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CAACF20F-0A7E-4DBD-BD4A-6BDA1686179F}"/>
                </a:ext>
              </a:extLst>
            </p:cNvPr>
            <p:cNvSpPr/>
            <p:nvPr/>
          </p:nvSpPr>
          <p:spPr>
            <a:xfrm>
              <a:off x="2398001" y="2485755"/>
              <a:ext cx="68498" cy="58846"/>
            </a:xfrm>
            <a:custGeom>
              <a:avLst/>
              <a:gdLst>
                <a:gd name="connsiteX0" fmla="*/ 101212 w 115972"/>
                <a:gd name="connsiteY0" fmla="*/ 94887 h 99630"/>
                <a:gd name="connsiteX1" fmla="*/ 63258 w 115972"/>
                <a:gd name="connsiteY1" fmla="*/ 80654 h 99630"/>
                <a:gd name="connsiteX2" fmla="*/ 30047 w 115972"/>
                <a:gd name="connsiteY2" fmla="*/ 99631 h 99630"/>
                <a:gd name="connsiteX3" fmla="*/ 32156 w 115972"/>
                <a:gd name="connsiteY3" fmla="*/ 64312 h 99630"/>
                <a:gd name="connsiteX4" fmla="*/ 0 w 115972"/>
                <a:gd name="connsiteY4" fmla="*/ 41118 h 99630"/>
                <a:gd name="connsiteX5" fmla="*/ 39536 w 115972"/>
                <a:gd name="connsiteY5" fmla="*/ 33210 h 99630"/>
                <a:gd name="connsiteX6" fmla="*/ 53242 w 115972"/>
                <a:gd name="connsiteY6" fmla="*/ 0 h 99630"/>
                <a:gd name="connsiteX7" fmla="*/ 75382 w 115972"/>
                <a:gd name="connsiteY7" fmla="*/ 30575 h 99630"/>
                <a:gd name="connsiteX8" fmla="*/ 115973 w 115972"/>
                <a:gd name="connsiteY8" fmla="*/ 33210 h 99630"/>
                <a:gd name="connsiteX9" fmla="*/ 90142 w 115972"/>
                <a:gd name="connsiteY9" fmla="*/ 60095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72" h="99630">
                  <a:moveTo>
                    <a:pt x="101212" y="94887"/>
                  </a:moveTo>
                  <a:lnTo>
                    <a:pt x="63258" y="80654"/>
                  </a:lnTo>
                  <a:lnTo>
                    <a:pt x="30047" y="99631"/>
                  </a:lnTo>
                  <a:lnTo>
                    <a:pt x="32156" y="64312"/>
                  </a:lnTo>
                  <a:lnTo>
                    <a:pt x="0" y="41118"/>
                  </a:lnTo>
                  <a:lnTo>
                    <a:pt x="39536" y="33210"/>
                  </a:lnTo>
                  <a:lnTo>
                    <a:pt x="53242" y="0"/>
                  </a:lnTo>
                  <a:lnTo>
                    <a:pt x="75382" y="30575"/>
                  </a:lnTo>
                  <a:lnTo>
                    <a:pt x="115973" y="33210"/>
                  </a:lnTo>
                  <a:lnTo>
                    <a:pt x="90142" y="60095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3B965623-46E7-456D-A01E-E8C1D76610D7}"/>
                </a:ext>
              </a:extLst>
            </p:cNvPr>
            <p:cNvSpPr/>
            <p:nvPr/>
          </p:nvSpPr>
          <p:spPr>
            <a:xfrm>
              <a:off x="2332927" y="2606561"/>
              <a:ext cx="103059" cy="89670"/>
            </a:xfrm>
            <a:custGeom>
              <a:avLst/>
              <a:gdLst>
                <a:gd name="connsiteX0" fmla="*/ 81708 w 174486"/>
                <a:gd name="connsiteY0" fmla="*/ 151819 h 151818"/>
                <a:gd name="connsiteX1" fmla="*/ 59568 w 174486"/>
                <a:gd name="connsiteY1" fmla="*/ 100685 h 151818"/>
                <a:gd name="connsiteX2" fmla="*/ 0 w 174486"/>
                <a:gd name="connsiteY2" fmla="*/ 86979 h 151818"/>
                <a:gd name="connsiteX3" fmla="*/ 47443 w 174486"/>
                <a:gd name="connsiteY3" fmla="*/ 53769 h 151818"/>
                <a:gd name="connsiteX4" fmla="*/ 42172 w 174486"/>
                <a:gd name="connsiteY4" fmla="*/ 0 h 151818"/>
                <a:gd name="connsiteX5" fmla="*/ 93832 w 174486"/>
                <a:gd name="connsiteY5" fmla="*/ 30575 h 151818"/>
                <a:gd name="connsiteX6" fmla="*/ 150237 w 174486"/>
                <a:gd name="connsiteY6" fmla="*/ 11597 h 151818"/>
                <a:gd name="connsiteX7" fmla="*/ 134423 w 174486"/>
                <a:gd name="connsiteY7" fmla="*/ 63258 h 151818"/>
                <a:gd name="connsiteX8" fmla="*/ 174486 w 174486"/>
                <a:gd name="connsiteY8" fmla="*/ 104902 h 151818"/>
                <a:gd name="connsiteX9" fmla="*/ 113337 w 174486"/>
                <a:gd name="connsiteY9" fmla="*/ 106484 h 1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86" h="151818">
                  <a:moveTo>
                    <a:pt x="81708" y="151819"/>
                  </a:moveTo>
                  <a:lnTo>
                    <a:pt x="59568" y="100685"/>
                  </a:lnTo>
                  <a:lnTo>
                    <a:pt x="0" y="86979"/>
                  </a:lnTo>
                  <a:lnTo>
                    <a:pt x="47443" y="53769"/>
                  </a:lnTo>
                  <a:lnTo>
                    <a:pt x="42172" y="0"/>
                  </a:lnTo>
                  <a:lnTo>
                    <a:pt x="93832" y="30575"/>
                  </a:lnTo>
                  <a:lnTo>
                    <a:pt x="150237" y="11597"/>
                  </a:lnTo>
                  <a:lnTo>
                    <a:pt x="134423" y="63258"/>
                  </a:lnTo>
                  <a:lnTo>
                    <a:pt x="174486" y="104902"/>
                  </a:lnTo>
                  <a:lnTo>
                    <a:pt x="113337" y="106484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5" name="组合 384">
            <a:extLst>
              <a:ext uri="{FF2B5EF4-FFF2-40B4-BE49-F238E27FC236}">
                <a16:creationId xmlns:a16="http://schemas.microsoft.com/office/drawing/2014/main" id="{36819D0A-A56F-430F-A930-C2877B698B95}"/>
              </a:ext>
            </a:extLst>
          </p:cNvPr>
          <p:cNvGrpSpPr/>
          <p:nvPr/>
        </p:nvGrpSpPr>
        <p:grpSpPr>
          <a:xfrm>
            <a:off x="4954150" y="1780501"/>
            <a:ext cx="625299" cy="588511"/>
            <a:chOff x="917387" y="2325406"/>
            <a:chExt cx="2097248" cy="944656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16200000" scaled="0"/>
          </a:gradFill>
        </p:grpSpPr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6F252C3C-75D6-445A-AB56-85D340C4CDB1}"/>
                </a:ext>
              </a:extLst>
            </p:cNvPr>
            <p:cNvSpPr/>
            <p:nvPr/>
          </p:nvSpPr>
          <p:spPr>
            <a:xfrm>
              <a:off x="938028" y="2443410"/>
              <a:ext cx="1902184" cy="812952"/>
            </a:xfrm>
            <a:custGeom>
              <a:avLst/>
              <a:gdLst>
                <a:gd name="connsiteX0" fmla="*/ 3220380 w 3220522"/>
                <a:gd name="connsiteY0" fmla="*/ 0 h 1376383"/>
                <a:gd name="connsiteX1" fmla="*/ 3216163 w 3220522"/>
                <a:gd name="connsiteY1" fmla="*/ 7907 h 1376383"/>
                <a:gd name="connsiteX2" fmla="*/ 3199822 w 3220522"/>
                <a:gd name="connsiteY2" fmla="*/ 28993 h 1376383"/>
                <a:gd name="connsiteX3" fmla="*/ 3118641 w 3220522"/>
                <a:gd name="connsiteY3" fmla="*/ 95414 h 1376383"/>
                <a:gd name="connsiteX4" fmla="*/ 2964714 w 3220522"/>
                <a:gd name="connsiteY4" fmla="*/ 171323 h 1376383"/>
                <a:gd name="connsiteX5" fmla="*/ 2745420 w 3220522"/>
                <a:gd name="connsiteY5" fmla="*/ 241961 h 1376383"/>
                <a:gd name="connsiteX6" fmla="*/ 2473412 w 3220522"/>
                <a:gd name="connsiteY6" fmla="*/ 302583 h 1376383"/>
                <a:gd name="connsiteX7" fmla="*/ 2161867 w 3220522"/>
                <a:gd name="connsiteY7" fmla="*/ 353716 h 1376383"/>
                <a:gd name="connsiteX8" fmla="*/ 2079105 w 3220522"/>
                <a:gd name="connsiteY8" fmla="*/ 364786 h 1376383"/>
                <a:gd name="connsiteX9" fmla="*/ 1995288 w 3220522"/>
                <a:gd name="connsiteY9" fmla="*/ 375856 h 1376383"/>
                <a:gd name="connsiteX10" fmla="*/ 1823438 w 3220522"/>
                <a:gd name="connsiteY10" fmla="*/ 395888 h 1376383"/>
                <a:gd name="connsiteX11" fmla="*/ 1461815 w 3220522"/>
                <a:gd name="connsiteY11" fmla="*/ 437533 h 1376383"/>
                <a:gd name="connsiteX12" fmla="*/ 1096501 w 3220522"/>
                <a:gd name="connsiteY12" fmla="*/ 511334 h 1376383"/>
                <a:gd name="connsiteX13" fmla="*/ 1008467 w 3220522"/>
                <a:gd name="connsiteY13" fmla="*/ 535582 h 1376383"/>
                <a:gd name="connsiteX14" fmla="*/ 922542 w 3220522"/>
                <a:gd name="connsiteY14" fmla="*/ 562467 h 1376383"/>
                <a:gd name="connsiteX15" fmla="*/ 757545 w 3220522"/>
                <a:gd name="connsiteY15" fmla="*/ 623089 h 1376383"/>
                <a:gd name="connsiteX16" fmla="*/ 467613 w 3220522"/>
                <a:gd name="connsiteY16" fmla="*/ 769636 h 1376383"/>
                <a:gd name="connsiteX17" fmla="*/ 246738 w 3220522"/>
                <a:gd name="connsiteY17" fmla="*/ 937796 h 1376383"/>
                <a:gd name="connsiteX18" fmla="*/ 102827 w 3220522"/>
                <a:gd name="connsiteY18" fmla="*/ 1104902 h 1376383"/>
                <a:gd name="connsiteX19" fmla="*/ 28499 w 3220522"/>
                <a:gd name="connsiteY19" fmla="*/ 1246705 h 1376383"/>
                <a:gd name="connsiteX20" fmla="*/ 2669 w 3220522"/>
                <a:gd name="connsiteY20" fmla="*/ 1342119 h 1376383"/>
                <a:gd name="connsiteX21" fmla="*/ 33 w 3220522"/>
                <a:gd name="connsiteY21" fmla="*/ 1376383 h 1376383"/>
                <a:gd name="connsiteX22" fmla="*/ 18483 w 3220522"/>
                <a:gd name="connsiteY22" fmla="*/ 1345809 h 1376383"/>
                <a:gd name="connsiteX23" fmla="*/ 80159 w 3220522"/>
                <a:gd name="connsiteY23" fmla="*/ 1265155 h 1376383"/>
                <a:gd name="connsiteX24" fmla="*/ 193496 w 3220522"/>
                <a:gd name="connsiteY24" fmla="*/ 1151818 h 1376383"/>
                <a:gd name="connsiteX25" fmla="*/ 363765 w 3220522"/>
                <a:gd name="connsiteY25" fmla="*/ 1025303 h 1376383"/>
                <a:gd name="connsiteX26" fmla="*/ 590439 w 3220522"/>
                <a:gd name="connsiteY26" fmla="*/ 903005 h 1376383"/>
                <a:gd name="connsiteX27" fmla="*/ 866137 w 3220522"/>
                <a:gd name="connsiteY27" fmla="*/ 797048 h 1376383"/>
                <a:gd name="connsiteX28" fmla="*/ 1019010 w 3220522"/>
                <a:gd name="connsiteY28" fmla="*/ 752240 h 1376383"/>
                <a:gd name="connsiteX29" fmla="*/ 1179263 w 3220522"/>
                <a:gd name="connsiteY29" fmla="*/ 713231 h 1376383"/>
                <a:gd name="connsiteX30" fmla="*/ 1262025 w 3220522"/>
                <a:gd name="connsiteY30" fmla="*/ 695835 h 1376383"/>
                <a:gd name="connsiteX31" fmla="*/ 1345842 w 3220522"/>
                <a:gd name="connsiteY31" fmla="*/ 680021 h 1376383"/>
                <a:gd name="connsiteX32" fmla="*/ 1516111 w 3220522"/>
                <a:gd name="connsiteY32" fmla="*/ 652082 h 1376383"/>
                <a:gd name="connsiteX33" fmla="*/ 1558810 w 3220522"/>
                <a:gd name="connsiteY33" fmla="*/ 645756 h 1376383"/>
                <a:gd name="connsiteX34" fmla="*/ 1600982 w 3220522"/>
                <a:gd name="connsiteY34" fmla="*/ 639958 h 1376383"/>
                <a:gd name="connsiteX35" fmla="*/ 1622067 w 3220522"/>
                <a:gd name="connsiteY35" fmla="*/ 636795 h 1376383"/>
                <a:gd name="connsiteX36" fmla="*/ 1644208 w 3220522"/>
                <a:gd name="connsiteY36" fmla="*/ 634159 h 1376383"/>
                <a:gd name="connsiteX37" fmla="*/ 1689015 w 3220522"/>
                <a:gd name="connsiteY37" fmla="*/ 628888 h 1376383"/>
                <a:gd name="connsiteX38" fmla="*/ 1733296 w 3220522"/>
                <a:gd name="connsiteY38" fmla="*/ 623616 h 1376383"/>
                <a:gd name="connsiteX39" fmla="*/ 1778631 w 3220522"/>
                <a:gd name="connsiteY39" fmla="*/ 617817 h 1376383"/>
                <a:gd name="connsiteX40" fmla="*/ 1868773 w 3220522"/>
                <a:gd name="connsiteY40" fmla="*/ 605166 h 1376383"/>
                <a:gd name="connsiteX41" fmla="*/ 1958388 w 3220522"/>
                <a:gd name="connsiteY41" fmla="*/ 591987 h 1376383"/>
                <a:gd name="connsiteX42" fmla="*/ 2046422 w 3220522"/>
                <a:gd name="connsiteY42" fmla="*/ 576700 h 1376383"/>
                <a:gd name="connsiteX43" fmla="*/ 2133401 w 3220522"/>
                <a:gd name="connsiteY43" fmla="*/ 560358 h 1376383"/>
                <a:gd name="connsiteX44" fmla="*/ 2218799 w 3220522"/>
                <a:gd name="connsiteY44" fmla="*/ 542962 h 1376383"/>
                <a:gd name="connsiteX45" fmla="*/ 2539305 w 3220522"/>
                <a:gd name="connsiteY45" fmla="*/ 459673 h 1376383"/>
                <a:gd name="connsiteX46" fmla="*/ 2814476 w 3220522"/>
                <a:gd name="connsiteY46" fmla="*/ 357406 h 1376383"/>
                <a:gd name="connsiteX47" fmla="*/ 3026917 w 3220522"/>
                <a:gd name="connsiteY47" fmla="*/ 241434 h 1376383"/>
                <a:gd name="connsiteX48" fmla="*/ 3160813 w 3220522"/>
                <a:gd name="connsiteY48" fmla="*/ 125461 h 1376383"/>
                <a:gd name="connsiteX49" fmla="*/ 3181371 w 3220522"/>
                <a:gd name="connsiteY49" fmla="*/ 99104 h 1376383"/>
                <a:gd name="connsiteX50" fmla="*/ 3196659 w 3220522"/>
                <a:gd name="connsiteY50" fmla="*/ 74855 h 1376383"/>
                <a:gd name="connsiteX51" fmla="*/ 3214582 w 3220522"/>
                <a:gd name="connsiteY51" fmla="*/ 34792 h 1376383"/>
                <a:gd name="connsiteX52" fmla="*/ 3220380 w 3220522"/>
                <a:gd name="connsiteY52" fmla="*/ 0 h 13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20522" h="1376383">
                  <a:moveTo>
                    <a:pt x="3220380" y="0"/>
                  </a:moveTo>
                  <a:cubicBezTo>
                    <a:pt x="3220380" y="0"/>
                    <a:pt x="3219326" y="2636"/>
                    <a:pt x="3216163" y="7907"/>
                  </a:cubicBezTo>
                  <a:cubicBezTo>
                    <a:pt x="3213000" y="13179"/>
                    <a:pt x="3207729" y="20559"/>
                    <a:pt x="3199822" y="28993"/>
                  </a:cubicBezTo>
                  <a:cubicBezTo>
                    <a:pt x="3184007" y="46916"/>
                    <a:pt x="3157650" y="70638"/>
                    <a:pt x="3118641" y="95414"/>
                  </a:cubicBezTo>
                  <a:cubicBezTo>
                    <a:pt x="3079105" y="120190"/>
                    <a:pt x="3027971" y="146547"/>
                    <a:pt x="2964714" y="171323"/>
                  </a:cubicBezTo>
                  <a:cubicBezTo>
                    <a:pt x="2901983" y="196099"/>
                    <a:pt x="2828182" y="219821"/>
                    <a:pt x="2745420" y="241961"/>
                  </a:cubicBezTo>
                  <a:cubicBezTo>
                    <a:pt x="2662658" y="264101"/>
                    <a:pt x="2571461" y="284133"/>
                    <a:pt x="2473412" y="302583"/>
                  </a:cubicBezTo>
                  <a:cubicBezTo>
                    <a:pt x="2375362" y="321033"/>
                    <a:pt x="2270987" y="338429"/>
                    <a:pt x="2161867" y="353716"/>
                  </a:cubicBezTo>
                  <a:cubicBezTo>
                    <a:pt x="2134983" y="357933"/>
                    <a:pt x="2107044" y="360569"/>
                    <a:pt x="2079105" y="364786"/>
                  </a:cubicBezTo>
                  <a:cubicBezTo>
                    <a:pt x="2051166" y="368476"/>
                    <a:pt x="2023754" y="372694"/>
                    <a:pt x="1995288" y="375856"/>
                  </a:cubicBezTo>
                  <a:cubicBezTo>
                    <a:pt x="1938883" y="382709"/>
                    <a:pt x="1881424" y="389562"/>
                    <a:pt x="1823438" y="395888"/>
                  </a:cubicBezTo>
                  <a:cubicBezTo>
                    <a:pt x="1707993" y="408540"/>
                    <a:pt x="1588857" y="419083"/>
                    <a:pt x="1461815" y="437533"/>
                  </a:cubicBezTo>
                  <a:cubicBezTo>
                    <a:pt x="1337935" y="456510"/>
                    <a:pt x="1214582" y="480232"/>
                    <a:pt x="1096501" y="511334"/>
                  </a:cubicBezTo>
                  <a:cubicBezTo>
                    <a:pt x="1066981" y="518714"/>
                    <a:pt x="1037460" y="527148"/>
                    <a:pt x="1008467" y="535582"/>
                  </a:cubicBezTo>
                  <a:cubicBezTo>
                    <a:pt x="979474" y="544544"/>
                    <a:pt x="950481" y="552978"/>
                    <a:pt x="922542" y="562467"/>
                  </a:cubicBezTo>
                  <a:cubicBezTo>
                    <a:pt x="866137" y="580917"/>
                    <a:pt x="810259" y="600949"/>
                    <a:pt x="757545" y="623089"/>
                  </a:cubicBezTo>
                  <a:cubicBezTo>
                    <a:pt x="651061" y="666315"/>
                    <a:pt x="553538" y="716394"/>
                    <a:pt x="467613" y="769636"/>
                  </a:cubicBezTo>
                  <a:cubicBezTo>
                    <a:pt x="381688" y="822878"/>
                    <a:pt x="307360" y="880337"/>
                    <a:pt x="246738" y="937796"/>
                  </a:cubicBezTo>
                  <a:cubicBezTo>
                    <a:pt x="185589" y="994728"/>
                    <a:pt x="138146" y="1052187"/>
                    <a:pt x="102827" y="1104902"/>
                  </a:cubicBezTo>
                  <a:cubicBezTo>
                    <a:pt x="67508" y="1157617"/>
                    <a:pt x="43786" y="1206115"/>
                    <a:pt x="28499" y="1246705"/>
                  </a:cubicBezTo>
                  <a:cubicBezTo>
                    <a:pt x="13212" y="1287295"/>
                    <a:pt x="5832" y="1319979"/>
                    <a:pt x="2669" y="1342119"/>
                  </a:cubicBezTo>
                  <a:cubicBezTo>
                    <a:pt x="-494" y="1364259"/>
                    <a:pt x="33" y="1376383"/>
                    <a:pt x="33" y="1376383"/>
                  </a:cubicBezTo>
                  <a:cubicBezTo>
                    <a:pt x="33" y="1376383"/>
                    <a:pt x="5832" y="1365313"/>
                    <a:pt x="18483" y="1345809"/>
                  </a:cubicBezTo>
                  <a:cubicBezTo>
                    <a:pt x="31135" y="1326304"/>
                    <a:pt x="51693" y="1298365"/>
                    <a:pt x="80159" y="1265155"/>
                  </a:cubicBezTo>
                  <a:cubicBezTo>
                    <a:pt x="109153" y="1231945"/>
                    <a:pt x="146053" y="1192936"/>
                    <a:pt x="193496" y="1151818"/>
                  </a:cubicBezTo>
                  <a:cubicBezTo>
                    <a:pt x="240412" y="1110701"/>
                    <a:pt x="297344" y="1067475"/>
                    <a:pt x="363765" y="1025303"/>
                  </a:cubicBezTo>
                  <a:cubicBezTo>
                    <a:pt x="430186" y="983131"/>
                    <a:pt x="506095" y="941486"/>
                    <a:pt x="590439" y="903005"/>
                  </a:cubicBezTo>
                  <a:cubicBezTo>
                    <a:pt x="674782" y="864523"/>
                    <a:pt x="767560" y="828677"/>
                    <a:pt x="866137" y="797048"/>
                  </a:cubicBezTo>
                  <a:cubicBezTo>
                    <a:pt x="915689" y="781233"/>
                    <a:pt x="966822" y="765946"/>
                    <a:pt x="1019010" y="752240"/>
                  </a:cubicBezTo>
                  <a:cubicBezTo>
                    <a:pt x="1071198" y="738007"/>
                    <a:pt x="1124967" y="725356"/>
                    <a:pt x="1179263" y="713231"/>
                  </a:cubicBezTo>
                  <a:cubicBezTo>
                    <a:pt x="1206675" y="706905"/>
                    <a:pt x="1234087" y="701634"/>
                    <a:pt x="1262025" y="695835"/>
                  </a:cubicBezTo>
                  <a:cubicBezTo>
                    <a:pt x="1289964" y="690564"/>
                    <a:pt x="1317903" y="685292"/>
                    <a:pt x="1345842" y="680021"/>
                  </a:cubicBezTo>
                  <a:cubicBezTo>
                    <a:pt x="1401720" y="669478"/>
                    <a:pt x="1459179" y="660516"/>
                    <a:pt x="1516111" y="652082"/>
                  </a:cubicBezTo>
                  <a:lnTo>
                    <a:pt x="1558810" y="645756"/>
                  </a:lnTo>
                  <a:lnTo>
                    <a:pt x="1600982" y="639958"/>
                  </a:lnTo>
                  <a:lnTo>
                    <a:pt x="1622067" y="636795"/>
                  </a:lnTo>
                  <a:lnTo>
                    <a:pt x="1644208" y="634159"/>
                  </a:lnTo>
                  <a:lnTo>
                    <a:pt x="1689015" y="628888"/>
                  </a:lnTo>
                  <a:lnTo>
                    <a:pt x="1733296" y="623616"/>
                  </a:lnTo>
                  <a:lnTo>
                    <a:pt x="1778631" y="617817"/>
                  </a:lnTo>
                  <a:cubicBezTo>
                    <a:pt x="1808678" y="613600"/>
                    <a:pt x="1838725" y="609910"/>
                    <a:pt x="1868773" y="605166"/>
                  </a:cubicBezTo>
                  <a:cubicBezTo>
                    <a:pt x="1898820" y="600422"/>
                    <a:pt x="1928341" y="596204"/>
                    <a:pt x="1958388" y="591987"/>
                  </a:cubicBezTo>
                  <a:cubicBezTo>
                    <a:pt x="1987908" y="586716"/>
                    <a:pt x="2017428" y="581444"/>
                    <a:pt x="2046422" y="576700"/>
                  </a:cubicBezTo>
                  <a:cubicBezTo>
                    <a:pt x="2075415" y="571956"/>
                    <a:pt x="2104408" y="566157"/>
                    <a:pt x="2133401" y="560358"/>
                  </a:cubicBezTo>
                  <a:cubicBezTo>
                    <a:pt x="2162394" y="555087"/>
                    <a:pt x="2190860" y="549288"/>
                    <a:pt x="2218799" y="542962"/>
                  </a:cubicBezTo>
                  <a:cubicBezTo>
                    <a:pt x="2331609" y="519241"/>
                    <a:pt x="2439147" y="490775"/>
                    <a:pt x="2539305" y="459673"/>
                  </a:cubicBezTo>
                  <a:cubicBezTo>
                    <a:pt x="2639463" y="428571"/>
                    <a:pt x="2732241" y="394307"/>
                    <a:pt x="2814476" y="357406"/>
                  </a:cubicBezTo>
                  <a:cubicBezTo>
                    <a:pt x="2896711" y="320506"/>
                    <a:pt x="2968404" y="280970"/>
                    <a:pt x="3026917" y="241434"/>
                  </a:cubicBezTo>
                  <a:cubicBezTo>
                    <a:pt x="3085430" y="201898"/>
                    <a:pt x="3130765" y="161834"/>
                    <a:pt x="3160813" y="125461"/>
                  </a:cubicBezTo>
                  <a:cubicBezTo>
                    <a:pt x="3168720" y="116500"/>
                    <a:pt x="3175045" y="107538"/>
                    <a:pt x="3181371" y="99104"/>
                  </a:cubicBezTo>
                  <a:cubicBezTo>
                    <a:pt x="3187170" y="90669"/>
                    <a:pt x="3192442" y="82762"/>
                    <a:pt x="3196659" y="74855"/>
                  </a:cubicBezTo>
                  <a:cubicBezTo>
                    <a:pt x="3205620" y="59568"/>
                    <a:pt x="3210892" y="45862"/>
                    <a:pt x="3214582" y="34792"/>
                  </a:cubicBezTo>
                  <a:cubicBezTo>
                    <a:pt x="3221962" y="12124"/>
                    <a:pt x="3220380" y="0"/>
                    <a:pt x="3220380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284D7505-2851-49EF-9DCF-3BD2C16A8D6F}"/>
                </a:ext>
              </a:extLst>
            </p:cNvPr>
            <p:cNvSpPr/>
            <p:nvPr/>
          </p:nvSpPr>
          <p:spPr>
            <a:xfrm>
              <a:off x="958285" y="2413180"/>
              <a:ext cx="1863472" cy="683739"/>
            </a:xfrm>
            <a:custGeom>
              <a:avLst/>
              <a:gdLst>
                <a:gd name="connsiteX0" fmla="*/ 3173958 w 3173958"/>
                <a:gd name="connsiteY0" fmla="*/ 0 h 1157616"/>
                <a:gd name="connsiteX1" fmla="*/ 3165524 w 3173958"/>
                <a:gd name="connsiteY1" fmla="*/ 5271 h 1157616"/>
                <a:gd name="connsiteX2" fmla="*/ 3155508 w 3173958"/>
                <a:gd name="connsiteY2" fmla="*/ 11597 h 1157616"/>
                <a:gd name="connsiteX3" fmla="*/ 3141275 w 3173958"/>
                <a:gd name="connsiteY3" fmla="*/ 20032 h 1157616"/>
                <a:gd name="connsiteX4" fmla="*/ 3041117 w 3173958"/>
                <a:gd name="connsiteY4" fmla="*/ 62203 h 1157616"/>
                <a:gd name="connsiteX5" fmla="*/ 2871376 w 3173958"/>
                <a:gd name="connsiteY5" fmla="*/ 98577 h 1157616"/>
                <a:gd name="connsiteX6" fmla="*/ 2642593 w 3173958"/>
                <a:gd name="connsiteY6" fmla="*/ 124934 h 1157616"/>
                <a:gd name="connsiteX7" fmla="*/ 2367949 w 3173958"/>
                <a:gd name="connsiteY7" fmla="*/ 148656 h 1157616"/>
                <a:gd name="connsiteX8" fmla="*/ 2217185 w 3173958"/>
                <a:gd name="connsiteY8" fmla="*/ 161307 h 1157616"/>
                <a:gd name="connsiteX9" fmla="*/ 2059567 w 3173958"/>
                <a:gd name="connsiteY9" fmla="*/ 174486 h 1157616"/>
                <a:gd name="connsiteX10" fmla="*/ 1896679 w 3173958"/>
                <a:gd name="connsiteY10" fmla="*/ 189246 h 1157616"/>
                <a:gd name="connsiteX11" fmla="*/ 1730100 w 3173958"/>
                <a:gd name="connsiteY11" fmla="*/ 205061 h 1157616"/>
                <a:gd name="connsiteX12" fmla="*/ 1385872 w 3173958"/>
                <a:gd name="connsiteY12" fmla="*/ 245124 h 1157616"/>
                <a:gd name="connsiteX13" fmla="*/ 1211386 w 3173958"/>
                <a:gd name="connsiteY13" fmla="*/ 277807 h 1157616"/>
                <a:gd name="connsiteX14" fmla="*/ 1041645 w 3173958"/>
                <a:gd name="connsiteY14" fmla="*/ 320506 h 1157616"/>
                <a:gd name="connsiteX15" fmla="*/ 726937 w 3173958"/>
                <a:gd name="connsiteY15" fmla="*/ 435951 h 1157616"/>
                <a:gd name="connsiteX16" fmla="*/ 462309 w 3173958"/>
                <a:gd name="connsiteY16" fmla="*/ 584080 h 1157616"/>
                <a:gd name="connsiteX17" fmla="*/ 353189 w 3173958"/>
                <a:gd name="connsiteY17" fmla="*/ 665261 h 1157616"/>
                <a:gd name="connsiteX18" fmla="*/ 260938 w 3173958"/>
                <a:gd name="connsiteY18" fmla="*/ 747496 h 1157616"/>
                <a:gd name="connsiteX19" fmla="*/ 124407 w 3173958"/>
                <a:gd name="connsiteY19" fmla="*/ 905113 h 1157616"/>
                <a:gd name="connsiteX20" fmla="*/ 44808 w 3173958"/>
                <a:gd name="connsiteY20" fmla="*/ 1036900 h 1157616"/>
                <a:gd name="connsiteX21" fmla="*/ 8434 w 3173958"/>
                <a:gd name="connsiteY21" fmla="*/ 1125461 h 1157616"/>
                <a:gd name="connsiteX22" fmla="*/ 0 w 3173958"/>
                <a:gd name="connsiteY22" fmla="*/ 1157617 h 1157616"/>
                <a:gd name="connsiteX23" fmla="*/ 20032 w 3173958"/>
                <a:gd name="connsiteY23" fmla="*/ 1129151 h 1157616"/>
                <a:gd name="connsiteX24" fmla="*/ 83289 w 3173958"/>
                <a:gd name="connsiteY24" fmla="*/ 1052715 h 1157616"/>
                <a:gd name="connsiteX25" fmla="*/ 192936 w 3173958"/>
                <a:gd name="connsiteY25" fmla="*/ 942541 h 1157616"/>
                <a:gd name="connsiteX26" fmla="*/ 352135 w 3173958"/>
                <a:gd name="connsiteY26" fmla="*/ 814444 h 1157616"/>
                <a:gd name="connsiteX27" fmla="*/ 450712 w 3173958"/>
                <a:gd name="connsiteY27" fmla="*/ 749077 h 1157616"/>
                <a:gd name="connsiteX28" fmla="*/ 561413 w 3173958"/>
                <a:gd name="connsiteY28" fmla="*/ 684765 h 1157616"/>
                <a:gd name="connsiteX29" fmla="*/ 817079 w 3173958"/>
                <a:gd name="connsiteY29" fmla="*/ 568266 h 1157616"/>
                <a:gd name="connsiteX30" fmla="*/ 1109647 w 3173958"/>
                <a:gd name="connsiteY30" fmla="*/ 474960 h 1157616"/>
                <a:gd name="connsiteX31" fmla="*/ 1426990 w 3173958"/>
                <a:gd name="connsiteY31" fmla="*/ 410121 h 1157616"/>
                <a:gd name="connsiteX32" fmla="*/ 1507643 w 3173958"/>
                <a:gd name="connsiteY32" fmla="*/ 397997 h 1157616"/>
                <a:gd name="connsiteX33" fmla="*/ 1591460 w 3173958"/>
                <a:gd name="connsiteY33" fmla="*/ 387454 h 1157616"/>
                <a:gd name="connsiteX34" fmla="*/ 1760147 w 3173958"/>
                <a:gd name="connsiteY34" fmla="*/ 365841 h 1157616"/>
                <a:gd name="connsiteX35" fmla="*/ 1925672 w 3173958"/>
                <a:gd name="connsiteY35" fmla="*/ 343700 h 1157616"/>
                <a:gd name="connsiteX36" fmla="*/ 2087506 w 3173958"/>
                <a:gd name="connsiteY36" fmla="*/ 320506 h 1157616"/>
                <a:gd name="connsiteX37" fmla="*/ 2243542 w 3173958"/>
                <a:gd name="connsiteY37" fmla="*/ 296784 h 1157616"/>
                <a:gd name="connsiteX38" fmla="*/ 2392725 w 3173958"/>
                <a:gd name="connsiteY38" fmla="*/ 272008 h 1157616"/>
                <a:gd name="connsiteX39" fmla="*/ 2665788 w 3173958"/>
                <a:gd name="connsiteY39" fmla="*/ 219294 h 1157616"/>
                <a:gd name="connsiteX40" fmla="*/ 2894043 w 3173958"/>
                <a:gd name="connsiteY40" fmla="*/ 159726 h 1157616"/>
                <a:gd name="connsiteX41" fmla="*/ 3060621 w 3173958"/>
                <a:gd name="connsiteY41" fmla="*/ 91197 h 1157616"/>
                <a:gd name="connsiteX42" fmla="*/ 3149182 w 3173958"/>
                <a:gd name="connsiteY42" fmla="*/ 26885 h 1157616"/>
                <a:gd name="connsiteX43" fmla="*/ 3167105 w 3173958"/>
                <a:gd name="connsiteY43" fmla="*/ 6853 h 1157616"/>
                <a:gd name="connsiteX44" fmla="*/ 3173958 w 3173958"/>
                <a:gd name="connsiteY44" fmla="*/ 0 h 11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73958" h="1157616">
                  <a:moveTo>
                    <a:pt x="3173958" y="0"/>
                  </a:moveTo>
                  <a:cubicBezTo>
                    <a:pt x="3173958" y="0"/>
                    <a:pt x="3171323" y="2109"/>
                    <a:pt x="3165524" y="5271"/>
                  </a:cubicBezTo>
                  <a:cubicBezTo>
                    <a:pt x="3162888" y="6853"/>
                    <a:pt x="3159725" y="8962"/>
                    <a:pt x="3155508" y="11597"/>
                  </a:cubicBezTo>
                  <a:cubicBezTo>
                    <a:pt x="3151291" y="14233"/>
                    <a:pt x="3146547" y="16869"/>
                    <a:pt x="3141275" y="20032"/>
                  </a:cubicBezTo>
                  <a:cubicBezTo>
                    <a:pt x="3119662" y="32683"/>
                    <a:pt x="3086452" y="48498"/>
                    <a:pt x="3041117" y="62203"/>
                  </a:cubicBezTo>
                  <a:cubicBezTo>
                    <a:pt x="2995782" y="76436"/>
                    <a:pt x="2938850" y="88561"/>
                    <a:pt x="2871376" y="98577"/>
                  </a:cubicBezTo>
                  <a:cubicBezTo>
                    <a:pt x="2803900" y="108592"/>
                    <a:pt x="2726937" y="117027"/>
                    <a:pt x="2642593" y="124934"/>
                  </a:cubicBezTo>
                  <a:cubicBezTo>
                    <a:pt x="2558249" y="132841"/>
                    <a:pt x="2465471" y="140748"/>
                    <a:pt x="2367949" y="148656"/>
                  </a:cubicBezTo>
                  <a:cubicBezTo>
                    <a:pt x="2318924" y="152873"/>
                    <a:pt x="2268845" y="156563"/>
                    <a:pt x="2217185" y="161307"/>
                  </a:cubicBezTo>
                  <a:cubicBezTo>
                    <a:pt x="2165524" y="165524"/>
                    <a:pt x="2113337" y="169742"/>
                    <a:pt x="2059567" y="174486"/>
                  </a:cubicBezTo>
                  <a:cubicBezTo>
                    <a:pt x="2006325" y="179230"/>
                    <a:pt x="1951502" y="183975"/>
                    <a:pt x="1896679" y="189246"/>
                  </a:cubicBezTo>
                  <a:cubicBezTo>
                    <a:pt x="1841855" y="194518"/>
                    <a:pt x="1785978" y="199262"/>
                    <a:pt x="1730100" y="205061"/>
                  </a:cubicBezTo>
                  <a:cubicBezTo>
                    <a:pt x="1617290" y="217185"/>
                    <a:pt x="1506589" y="226146"/>
                    <a:pt x="1385872" y="245124"/>
                  </a:cubicBezTo>
                  <a:cubicBezTo>
                    <a:pt x="1327359" y="253558"/>
                    <a:pt x="1269373" y="265155"/>
                    <a:pt x="1211386" y="277807"/>
                  </a:cubicBezTo>
                  <a:cubicBezTo>
                    <a:pt x="1153927" y="289931"/>
                    <a:pt x="1096995" y="304164"/>
                    <a:pt x="1041645" y="320506"/>
                  </a:cubicBezTo>
                  <a:cubicBezTo>
                    <a:pt x="930416" y="352135"/>
                    <a:pt x="824460" y="391671"/>
                    <a:pt x="726937" y="435951"/>
                  </a:cubicBezTo>
                  <a:cubicBezTo>
                    <a:pt x="629415" y="480759"/>
                    <a:pt x="540327" y="530838"/>
                    <a:pt x="462309" y="584080"/>
                  </a:cubicBezTo>
                  <a:cubicBezTo>
                    <a:pt x="423300" y="610964"/>
                    <a:pt x="386927" y="637849"/>
                    <a:pt x="353189" y="665261"/>
                  </a:cubicBezTo>
                  <a:cubicBezTo>
                    <a:pt x="319979" y="692672"/>
                    <a:pt x="288877" y="720084"/>
                    <a:pt x="260938" y="747496"/>
                  </a:cubicBezTo>
                  <a:cubicBezTo>
                    <a:pt x="205061" y="802319"/>
                    <a:pt x="159726" y="856088"/>
                    <a:pt x="124407" y="905113"/>
                  </a:cubicBezTo>
                  <a:cubicBezTo>
                    <a:pt x="89088" y="954665"/>
                    <a:pt x="63258" y="999473"/>
                    <a:pt x="44808" y="1036900"/>
                  </a:cubicBezTo>
                  <a:cubicBezTo>
                    <a:pt x="26357" y="1074328"/>
                    <a:pt x="15287" y="1104902"/>
                    <a:pt x="8434" y="1125461"/>
                  </a:cubicBezTo>
                  <a:cubicBezTo>
                    <a:pt x="1581" y="1146547"/>
                    <a:pt x="0" y="1157617"/>
                    <a:pt x="0" y="1157617"/>
                  </a:cubicBezTo>
                  <a:cubicBezTo>
                    <a:pt x="0" y="1157617"/>
                    <a:pt x="6853" y="1147601"/>
                    <a:pt x="20032" y="1129151"/>
                  </a:cubicBezTo>
                  <a:cubicBezTo>
                    <a:pt x="33210" y="1110701"/>
                    <a:pt x="54823" y="1084871"/>
                    <a:pt x="83289" y="1052715"/>
                  </a:cubicBezTo>
                  <a:cubicBezTo>
                    <a:pt x="111755" y="1020558"/>
                    <a:pt x="148129" y="983131"/>
                    <a:pt x="192936" y="942541"/>
                  </a:cubicBezTo>
                  <a:cubicBezTo>
                    <a:pt x="237744" y="901950"/>
                    <a:pt x="290459" y="858197"/>
                    <a:pt x="352135" y="814444"/>
                  </a:cubicBezTo>
                  <a:cubicBezTo>
                    <a:pt x="382709" y="792303"/>
                    <a:pt x="415393" y="770163"/>
                    <a:pt x="450712" y="749077"/>
                  </a:cubicBezTo>
                  <a:cubicBezTo>
                    <a:pt x="485503" y="727464"/>
                    <a:pt x="522404" y="705851"/>
                    <a:pt x="561413" y="684765"/>
                  </a:cubicBezTo>
                  <a:cubicBezTo>
                    <a:pt x="638903" y="643121"/>
                    <a:pt x="724829" y="603584"/>
                    <a:pt x="817079" y="568266"/>
                  </a:cubicBezTo>
                  <a:cubicBezTo>
                    <a:pt x="908803" y="532419"/>
                    <a:pt x="1007380" y="501845"/>
                    <a:pt x="1109647" y="474960"/>
                  </a:cubicBezTo>
                  <a:cubicBezTo>
                    <a:pt x="1212441" y="449130"/>
                    <a:pt x="1318397" y="426463"/>
                    <a:pt x="1426990" y="410121"/>
                  </a:cubicBezTo>
                  <a:cubicBezTo>
                    <a:pt x="1454401" y="405377"/>
                    <a:pt x="1479705" y="402214"/>
                    <a:pt x="1507643" y="397997"/>
                  </a:cubicBezTo>
                  <a:cubicBezTo>
                    <a:pt x="1535582" y="394307"/>
                    <a:pt x="1563521" y="391144"/>
                    <a:pt x="1591460" y="387454"/>
                  </a:cubicBezTo>
                  <a:cubicBezTo>
                    <a:pt x="1647865" y="380074"/>
                    <a:pt x="1704270" y="373221"/>
                    <a:pt x="1760147" y="365841"/>
                  </a:cubicBezTo>
                  <a:cubicBezTo>
                    <a:pt x="1816025" y="358988"/>
                    <a:pt x="1871376" y="351081"/>
                    <a:pt x="1925672" y="343700"/>
                  </a:cubicBezTo>
                  <a:cubicBezTo>
                    <a:pt x="1980495" y="336320"/>
                    <a:pt x="2034264" y="328413"/>
                    <a:pt x="2087506" y="320506"/>
                  </a:cubicBezTo>
                  <a:cubicBezTo>
                    <a:pt x="2140748" y="312599"/>
                    <a:pt x="2192936" y="304692"/>
                    <a:pt x="2243542" y="296784"/>
                  </a:cubicBezTo>
                  <a:cubicBezTo>
                    <a:pt x="2294675" y="288350"/>
                    <a:pt x="2344755" y="280443"/>
                    <a:pt x="2392725" y="272008"/>
                  </a:cubicBezTo>
                  <a:cubicBezTo>
                    <a:pt x="2489720" y="255140"/>
                    <a:pt x="2581444" y="237744"/>
                    <a:pt x="2665788" y="219294"/>
                  </a:cubicBezTo>
                  <a:cubicBezTo>
                    <a:pt x="2750131" y="200843"/>
                    <a:pt x="2827095" y="181339"/>
                    <a:pt x="2894043" y="159726"/>
                  </a:cubicBezTo>
                  <a:cubicBezTo>
                    <a:pt x="2960991" y="138640"/>
                    <a:pt x="3017923" y="115445"/>
                    <a:pt x="3060621" y="91197"/>
                  </a:cubicBezTo>
                  <a:cubicBezTo>
                    <a:pt x="3103848" y="68002"/>
                    <a:pt x="3131786" y="43226"/>
                    <a:pt x="3149182" y="26885"/>
                  </a:cubicBezTo>
                  <a:cubicBezTo>
                    <a:pt x="3158144" y="18450"/>
                    <a:pt x="3163415" y="11597"/>
                    <a:pt x="3167105" y="6853"/>
                  </a:cubicBezTo>
                  <a:cubicBezTo>
                    <a:pt x="3171850" y="2109"/>
                    <a:pt x="3173958" y="0"/>
                    <a:pt x="3173958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86E77BEC-6C7F-456B-A697-F786448897DA}"/>
                </a:ext>
              </a:extLst>
            </p:cNvPr>
            <p:cNvSpPr/>
            <p:nvPr/>
          </p:nvSpPr>
          <p:spPr>
            <a:xfrm>
              <a:off x="917387" y="2584766"/>
              <a:ext cx="1862960" cy="685296"/>
            </a:xfrm>
            <a:custGeom>
              <a:avLst/>
              <a:gdLst>
                <a:gd name="connsiteX0" fmla="*/ 3133895 w 3133894"/>
                <a:gd name="connsiteY0" fmla="*/ 0 h 1160252"/>
                <a:gd name="connsiteX1" fmla="*/ 1953611 w 3133894"/>
                <a:gd name="connsiteY1" fmla="*/ 474960 h 1160252"/>
                <a:gd name="connsiteX2" fmla="*/ 0 w 3133894"/>
                <a:gd name="connsiteY2" fmla="*/ 1160253 h 1160252"/>
                <a:gd name="connsiteX3" fmla="*/ 1604111 w 3133894"/>
                <a:gd name="connsiteY3" fmla="*/ 637849 h 1160252"/>
                <a:gd name="connsiteX4" fmla="*/ 3133895 w 3133894"/>
                <a:gd name="connsiteY4" fmla="*/ 0 h 11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894" h="1160252">
                  <a:moveTo>
                    <a:pt x="3133895" y="0"/>
                  </a:moveTo>
                  <a:cubicBezTo>
                    <a:pt x="3133895" y="0"/>
                    <a:pt x="2847654" y="359515"/>
                    <a:pt x="1953611" y="474960"/>
                  </a:cubicBezTo>
                  <a:cubicBezTo>
                    <a:pt x="1214549" y="569847"/>
                    <a:pt x="393780" y="681075"/>
                    <a:pt x="0" y="1160253"/>
                  </a:cubicBezTo>
                  <a:cubicBezTo>
                    <a:pt x="0" y="1160253"/>
                    <a:pt x="323142" y="767000"/>
                    <a:pt x="1604111" y="637849"/>
                  </a:cubicBezTo>
                  <a:cubicBezTo>
                    <a:pt x="2956774" y="501318"/>
                    <a:pt x="3133895" y="0"/>
                    <a:pt x="3133895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2D1F1DAB-EBD9-4B05-973C-DC7B9CC5AD14}"/>
                </a:ext>
              </a:extLst>
            </p:cNvPr>
            <p:cNvSpPr/>
            <p:nvPr/>
          </p:nvSpPr>
          <p:spPr>
            <a:xfrm>
              <a:off x="948926" y="2422549"/>
              <a:ext cx="1902184" cy="812952"/>
            </a:xfrm>
            <a:custGeom>
              <a:avLst/>
              <a:gdLst>
                <a:gd name="connsiteX0" fmla="*/ 3220380 w 3220522"/>
                <a:gd name="connsiteY0" fmla="*/ 0 h 1376383"/>
                <a:gd name="connsiteX1" fmla="*/ 3216163 w 3220522"/>
                <a:gd name="connsiteY1" fmla="*/ 7907 h 1376383"/>
                <a:gd name="connsiteX2" fmla="*/ 3199822 w 3220522"/>
                <a:gd name="connsiteY2" fmla="*/ 28993 h 1376383"/>
                <a:gd name="connsiteX3" fmla="*/ 3118114 w 3220522"/>
                <a:gd name="connsiteY3" fmla="*/ 95414 h 1376383"/>
                <a:gd name="connsiteX4" fmla="*/ 2964186 w 3220522"/>
                <a:gd name="connsiteY4" fmla="*/ 171323 h 1376383"/>
                <a:gd name="connsiteX5" fmla="*/ 2744893 w 3220522"/>
                <a:gd name="connsiteY5" fmla="*/ 241961 h 1376383"/>
                <a:gd name="connsiteX6" fmla="*/ 2472884 w 3220522"/>
                <a:gd name="connsiteY6" fmla="*/ 302583 h 1376383"/>
                <a:gd name="connsiteX7" fmla="*/ 2161340 w 3220522"/>
                <a:gd name="connsiteY7" fmla="*/ 353716 h 1376383"/>
                <a:gd name="connsiteX8" fmla="*/ 2078578 w 3220522"/>
                <a:gd name="connsiteY8" fmla="*/ 364786 h 1376383"/>
                <a:gd name="connsiteX9" fmla="*/ 1994761 w 3220522"/>
                <a:gd name="connsiteY9" fmla="*/ 375857 h 1376383"/>
                <a:gd name="connsiteX10" fmla="*/ 1822911 w 3220522"/>
                <a:gd name="connsiteY10" fmla="*/ 395888 h 1376383"/>
                <a:gd name="connsiteX11" fmla="*/ 1461287 w 3220522"/>
                <a:gd name="connsiteY11" fmla="*/ 437533 h 1376383"/>
                <a:gd name="connsiteX12" fmla="*/ 1095974 w 3220522"/>
                <a:gd name="connsiteY12" fmla="*/ 511334 h 1376383"/>
                <a:gd name="connsiteX13" fmla="*/ 1007940 w 3220522"/>
                <a:gd name="connsiteY13" fmla="*/ 535055 h 1376383"/>
                <a:gd name="connsiteX14" fmla="*/ 922015 w 3220522"/>
                <a:gd name="connsiteY14" fmla="*/ 561940 h 1376383"/>
                <a:gd name="connsiteX15" fmla="*/ 757018 w 3220522"/>
                <a:gd name="connsiteY15" fmla="*/ 622562 h 1376383"/>
                <a:gd name="connsiteX16" fmla="*/ 467086 w 3220522"/>
                <a:gd name="connsiteY16" fmla="*/ 769109 h 1376383"/>
                <a:gd name="connsiteX17" fmla="*/ 246211 w 3220522"/>
                <a:gd name="connsiteY17" fmla="*/ 937269 h 1376383"/>
                <a:gd name="connsiteX18" fmla="*/ 102827 w 3220522"/>
                <a:gd name="connsiteY18" fmla="*/ 1104902 h 1376383"/>
                <a:gd name="connsiteX19" fmla="*/ 28499 w 3220522"/>
                <a:gd name="connsiteY19" fmla="*/ 1246705 h 1376383"/>
                <a:gd name="connsiteX20" fmla="*/ 2669 w 3220522"/>
                <a:gd name="connsiteY20" fmla="*/ 1342119 h 1376383"/>
                <a:gd name="connsiteX21" fmla="*/ 33 w 3220522"/>
                <a:gd name="connsiteY21" fmla="*/ 1376383 h 1376383"/>
                <a:gd name="connsiteX22" fmla="*/ 18483 w 3220522"/>
                <a:gd name="connsiteY22" fmla="*/ 1345809 h 1376383"/>
                <a:gd name="connsiteX23" fmla="*/ 80159 w 3220522"/>
                <a:gd name="connsiteY23" fmla="*/ 1265155 h 1376383"/>
                <a:gd name="connsiteX24" fmla="*/ 193496 w 3220522"/>
                <a:gd name="connsiteY24" fmla="*/ 1151818 h 1376383"/>
                <a:gd name="connsiteX25" fmla="*/ 363765 w 3220522"/>
                <a:gd name="connsiteY25" fmla="*/ 1025303 h 1376383"/>
                <a:gd name="connsiteX26" fmla="*/ 590439 w 3220522"/>
                <a:gd name="connsiteY26" fmla="*/ 903004 h 1376383"/>
                <a:gd name="connsiteX27" fmla="*/ 866137 w 3220522"/>
                <a:gd name="connsiteY27" fmla="*/ 797048 h 1376383"/>
                <a:gd name="connsiteX28" fmla="*/ 1019010 w 3220522"/>
                <a:gd name="connsiteY28" fmla="*/ 752240 h 1376383"/>
                <a:gd name="connsiteX29" fmla="*/ 1179263 w 3220522"/>
                <a:gd name="connsiteY29" fmla="*/ 713231 h 1376383"/>
                <a:gd name="connsiteX30" fmla="*/ 1262025 w 3220522"/>
                <a:gd name="connsiteY30" fmla="*/ 695835 h 1376383"/>
                <a:gd name="connsiteX31" fmla="*/ 1345842 w 3220522"/>
                <a:gd name="connsiteY31" fmla="*/ 680021 h 1376383"/>
                <a:gd name="connsiteX32" fmla="*/ 1516111 w 3220522"/>
                <a:gd name="connsiteY32" fmla="*/ 652082 h 1376383"/>
                <a:gd name="connsiteX33" fmla="*/ 1558810 w 3220522"/>
                <a:gd name="connsiteY33" fmla="*/ 645756 h 1376383"/>
                <a:gd name="connsiteX34" fmla="*/ 1600982 w 3220522"/>
                <a:gd name="connsiteY34" fmla="*/ 639958 h 1376383"/>
                <a:gd name="connsiteX35" fmla="*/ 1622067 w 3220522"/>
                <a:gd name="connsiteY35" fmla="*/ 637322 h 1376383"/>
                <a:gd name="connsiteX36" fmla="*/ 1644208 w 3220522"/>
                <a:gd name="connsiteY36" fmla="*/ 634686 h 1376383"/>
                <a:gd name="connsiteX37" fmla="*/ 1689015 w 3220522"/>
                <a:gd name="connsiteY37" fmla="*/ 629415 h 1376383"/>
                <a:gd name="connsiteX38" fmla="*/ 1733296 w 3220522"/>
                <a:gd name="connsiteY38" fmla="*/ 624143 h 1376383"/>
                <a:gd name="connsiteX39" fmla="*/ 1778631 w 3220522"/>
                <a:gd name="connsiteY39" fmla="*/ 618345 h 1376383"/>
                <a:gd name="connsiteX40" fmla="*/ 1868773 w 3220522"/>
                <a:gd name="connsiteY40" fmla="*/ 605693 h 1376383"/>
                <a:gd name="connsiteX41" fmla="*/ 1958388 w 3220522"/>
                <a:gd name="connsiteY41" fmla="*/ 592514 h 1376383"/>
                <a:gd name="connsiteX42" fmla="*/ 2046422 w 3220522"/>
                <a:gd name="connsiteY42" fmla="*/ 577227 h 1376383"/>
                <a:gd name="connsiteX43" fmla="*/ 2133401 w 3220522"/>
                <a:gd name="connsiteY43" fmla="*/ 560885 h 1376383"/>
                <a:gd name="connsiteX44" fmla="*/ 2218799 w 3220522"/>
                <a:gd name="connsiteY44" fmla="*/ 543490 h 1376383"/>
                <a:gd name="connsiteX45" fmla="*/ 2539305 w 3220522"/>
                <a:gd name="connsiteY45" fmla="*/ 460200 h 1376383"/>
                <a:gd name="connsiteX46" fmla="*/ 2814476 w 3220522"/>
                <a:gd name="connsiteY46" fmla="*/ 357933 h 1376383"/>
                <a:gd name="connsiteX47" fmla="*/ 3026917 w 3220522"/>
                <a:gd name="connsiteY47" fmla="*/ 241961 h 1376383"/>
                <a:gd name="connsiteX48" fmla="*/ 3160813 w 3220522"/>
                <a:gd name="connsiteY48" fmla="*/ 125988 h 1376383"/>
                <a:gd name="connsiteX49" fmla="*/ 3181371 w 3220522"/>
                <a:gd name="connsiteY49" fmla="*/ 99631 h 1376383"/>
                <a:gd name="connsiteX50" fmla="*/ 3196659 w 3220522"/>
                <a:gd name="connsiteY50" fmla="*/ 75382 h 1376383"/>
                <a:gd name="connsiteX51" fmla="*/ 3214582 w 3220522"/>
                <a:gd name="connsiteY51" fmla="*/ 35319 h 1376383"/>
                <a:gd name="connsiteX52" fmla="*/ 3220380 w 3220522"/>
                <a:gd name="connsiteY52" fmla="*/ 0 h 13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20522" h="1376383">
                  <a:moveTo>
                    <a:pt x="3220380" y="0"/>
                  </a:moveTo>
                  <a:cubicBezTo>
                    <a:pt x="3220380" y="0"/>
                    <a:pt x="3219326" y="2636"/>
                    <a:pt x="3216163" y="7907"/>
                  </a:cubicBezTo>
                  <a:cubicBezTo>
                    <a:pt x="3213000" y="13179"/>
                    <a:pt x="3207729" y="20559"/>
                    <a:pt x="3199822" y="28993"/>
                  </a:cubicBezTo>
                  <a:cubicBezTo>
                    <a:pt x="3184007" y="46916"/>
                    <a:pt x="3157650" y="70638"/>
                    <a:pt x="3118114" y="95414"/>
                  </a:cubicBezTo>
                  <a:cubicBezTo>
                    <a:pt x="3078577" y="120190"/>
                    <a:pt x="3027444" y="146547"/>
                    <a:pt x="2964186" y="171323"/>
                  </a:cubicBezTo>
                  <a:cubicBezTo>
                    <a:pt x="2901456" y="196099"/>
                    <a:pt x="2827655" y="219821"/>
                    <a:pt x="2744893" y="241961"/>
                  </a:cubicBezTo>
                  <a:cubicBezTo>
                    <a:pt x="2662131" y="264101"/>
                    <a:pt x="2570934" y="284133"/>
                    <a:pt x="2472884" y="302583"/>
                  </a:cubicBezTo>
                  <a:cubicBezTo>
                    <a:pt x="2374835" y="321033"/>
                    <a:pt x="2270460" y="338429"/>
                    <a:pt x="2161340" y="353716"/>
                  </a:cubicBezTo>
                  <a:cubicBezTo>
                    <a:pt x="2134455" y="357933"/>
                    <a:pt x="2106517" y="360569"/>
                    <a:pt x="2078578" y="364786"/>
                  </a:cubicBezTo>
                  <a:cubicBezTo>
                    <a:pt x="2050639" y="368476"/>
                    <a:pt x="2023227" y="372694"/>
                    <a:pt x="1994761" y="375857"/>
                  </a:cubicBezTo>
                  <a:cubicBezTo>
                    <a:pt x="1938356" y="382709"/>
                    <a:pt x="1880897" y="389562"/>
                    <a:pt x="1822911" y="395888"/>
                  </a:cubicBezTo>
                  <a:cubicBezTo>
                    <a:pt x="1707466" y="408540"/>
                    <a:pt x="1588330" y="419610"/>
                    <a:pt x="1461287" y="437533"/>
                  </a:cubicBezTo>
                  <a:cubicBezTo>
                    <a:pt x="1337408" y="456510"/>
                    <a:pt x="1214582" y="479705"/>
                    <a:pt x="1095974" y="511334"/>
                  </a:cubicBezTo>
                  <a:cubicBezTo>
                    <a:pt x="1066453" y="518714"/>
                    <a:pt x="1036933" y="527148"/>
                    <a:pt x="1007940" y="535055"/>
                  </a:cubicBezTo>
                  <a:cubicBezTo>
                    <a:pt x="978947" y="544017"/>
                    <a:pt x="949954" y="552451"/>
                    <a:pt x="922015" y="561940"/>
                  </a:cubicBezTo>
                  <a:cubicBezTo>
                    <a:pt x="865610" y="580390"/>
                    <a:pt x="809732" y="600422"/>
                    <a:pt x="757018" y="622562"/>
                  </a:cubicBezTo>
                  <a:cubicBezTo>
                    <a:pt x="650534" y="665788"/>
                    <a:pt x="553011" y="715340"/>
                    <a:pt x="467086" y="769109"/>
                  </a:cubicBezTo>
                  <a:cubicBezTo>
                    <a:pt x="381161" y="822351"/>
                    <a:pt x="306833" y="879810"/>
                    <a:pt x="246211" y="937269"/>
                  </a:cubicBezTo>
                  <a:cubicBezTo>
                    <a:pt x="185589" y="994728"/>
                    <a:pt x="138146" y="1051660"/>
                    <a:pt x="102827" y="1104902"/>
                  </a:cubicBezTo>
                  <a:cubicBezTo>
                    <a:pt x="67508" y="1157617"/>
                    <a:pt x="43786" y="1206115"/>
                    <a:pt x="28499" y="1246705"/>
                  </a:cubicBezTo>
                  <a:cubicBezTo>
                    <a:pt x="13212" y="1287295"/>
                    <a:pt x="5832" y="1319979"/>
                    <a:pt x="2669" y="1342119"/>
                  </a:cubicBezTo>
                  <a:cubicBezTo>
                    <a:pt x="-494" y="1364259"/>
                    <a:pt x="33" y="1376383"/>
                    <a:pt x="33" y="1376383"/>
                  </a:cubicBezTo>
                  <a:cubicBezTo>
                    <a:pt x="33" y="1376383"/>
                    <a:pt x="5832" y="1365313"/>
                    <a:pt x="18483" y="1345809"/>
                  </a:cubicBezTo>
                  <a:cubicBezTo>
                    <a:pt x="31135" y="1326304"/>
                    <a:pt x="51693" y="1298365"/>
                    <a:pt x="80159" y="1265155"/>
                  </a:cubicBezTo>
                  <a:cubicBezTo>
                    <a:pt x="109153" y="1231945"/>
                    <a:pt x="146053" y="1192936"/>
                    <a:pt x="193496" y="1151818"/>
                  </a:cubicBezTo>
                  <a:cubicBezTo>
                    <a:pt x="240940" y="1110701"/>
                    <a:pt x="297344" y="1067475"/>
                    <a:pt x="363765" y="1025303"/>
                  </a:cubicBezTo>
                  <a:cubicBezTo>
                    <a:pt x="430186" y="983131"/>
                    <a:pt x="506095" y="941486"/>
                    <a:pt x="590439" y="903004"/>
                  </a:cubicBezTo>
                  <a:cubicBezTo>
                    <a:pt x="674782" y="864523"/>
                    <a:pt x="767560" y="828677"/>
                    <a:pt x="866137" y="797048"/>
                  </a:cubicBezTo>
                  <a:cubicBezTo>
                    <a:pt x="915689" y="781233"/>
                    <a:pt x="966822" y="765946"/>
                    <a:pt x="1019010" y="752240"/>
                  </a:cubicBezTo>
                  <a:cubicBezTo>
                    <a:pt x="1071198" y="738007"/>
                    <a:pt x="1124967" y="725356"/>
                    <a:pt x="1179263" y="713231"/>
                  </a:cubicBezTo>
                  <a:cubicBezTo>
                    <a:pt x="1206675" y="706905"/>
                    <a:pt x="1234086" y="701634"/>
                    <a:pt x="1262025" y="695835"/>
                  </a:cubicBezTo>
                  <a:cubicBezTo>
                    <a:pt x="1289964" y="690564"/>
                    <a:pt x="1317903" y="685292"/>
                    <a:pt x="1345842" y="680021"/>
                  </a:cubicBezTo>
                  <a:cubicBezTo>
                    <a:pt x="1401720" y="669478"/>
                    <a:pt x="1458652" y="660516"/>
                    <a:pt x="1516111" y="652082"/>
                  </a:cubicBezTo>
                  <a:lnTo>
                    <a:pt x="1558810" y="645756"/>
                  </a:lnTo>
                  <a:lnTo>
                    <a:pt x="1600982" y="639958"/>
                  </a:lnTo>
                  <a:lnTo>
                    <a:pt x="1622067" y="637322"/>
                  </a:lnTo>
                  <a:lnTo>
                    <a:pt x="1644208" y="634686"/>
                  </a:lnTo>
                  <a:lnTo>
                    <a:pt x="1689015" y="629415"/>
                  </a:lnTo>
                  <a:lnTo>
                    <a:pt x="1733296" y="624143"/>
                  </a:lnTo>
                  <a:lnTo>
                    <a:pt x="1778631" y="618345"/>
                  </a:lnTo>
                  <a:cubicBezTo>
                    <a:pt x="1808678" y="614127"/>
                    <a:pt x="1838725" y="610437"/>
                    <a:pt x="1868773" y="605693"/>
                  </a:cubicBezTo>
                  <a:cubicBezTo>
                    <a:pt x="1898820" y="601476"/>
                    <a:pt x="1928341" y="596732"/>
                    <a:pt x="1958388" y="592514"/>
                  </a:cubicBezTo>
                  <a:cubicBezTo>
                    <a:pt x="1987908" y="587243"/>
                    <a:pt x="2017428" y="582499"/>
                    <a:pt x="2046422" y="577227"/>
                  </a:cubicBezTo>
                  <a:cubicBezTo>
                    <a:pt x="2075415" y="572483"/>
                    <a:pt x="2104408" y="566684"/>
                    <a:pt x="2133401" y="560885"/>
                  </a:cubicBezTo>
                  <a:cubicBezTo>
                    <a:pt x="2162394" y="555614"/>
                    <a:pt x="2190333" y="549815"/>
                    <a:pt x="2218799" y="543490"/>
                  </a:cubicBezTo>
                  <a:cubicBezTo>
                    <a:pt x="2331609" y="519768"/>
                    <a:pt x="2439147" y="491302"/>
                    <a:pt x="2539305" y="460200"/>
                  </a:cubicBezTo>
                  <a:cubicBezTo>
                    <a:pt x="2639463" y="429098"/>
                    <a:pt x="2732241" y="394834"/>
                    <a:pt x="2814476" y="357933"/>
                  </a:cubicBezTo>
                  <a:cubicBezTo>
                    <a:pt x="2896711" y="321033"/>
                    <a:pt x="2968404" y="281497"/>
                    <a:pt x="3026917" y="241961"/>
                  </a:cubicBezTo>
                  <a:cubicBezTo>
                    <a:pt x="3085430" y="202425"/>
                    <a:pt x="3130765" y="162362"/>
                    <a:pt x="3160813" y="125988"/>
                  </a:cubicBezTo>
                  <a:cubicBezTo>
                    <a:pt x="3168720" y="117027"/>
                    <a:pt x="3175045" y="108065"/>
                    <a:pt x="3181371" y="99631"/>
                  </a:cubicBezTo>
                  <a:cubicBezTo>
                    <a:pt x="3187170" y="91197"/>
                    <a:pt x="3192442" y="83289"/>
                    <a:pt x="3196659" y="75382"/>
                  </a:cubicBezTo>
                  <a:cubicBezTo>
                    <a:pt x="3205620" y="60095"/>
                    <a:pt x="3210892" y="46389"/>
                    <a:pt x="3214582" y="35319"/>
                  </a:cubicBezTo>
                  <a:cubicBezTo>
                    <a:pt x="3221962" y="12124"/>
                    <a:pt x="3220380" y="0"/>
                    <a:pt x="3220380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C7B21E61-26C5-4058-9F73-CCB31D10C34F}"/>
                </a:ext>
              </a:extLst>
            </p:cNvPr>
            <p:cNvSpPr/>
            <p:nvPr/>
          </p:nvSpPr>
          <p:spPr>
            <a:xfrm>
              <a:off x="958286" y="2400132"/>
              <a:ext cx="1874058" cy="684051"/>
            </a:xfrm>
            <a:custGeom>
              <a:avLst/>
              <a:gdLst>
                <a:gd name="connsiteX0" fmla="*/ 3172904 w 3172904"/>
                <a:gd name="connsiteY0" fmla="*/ 0 h 1158144"/>
                <a:gd name="connsiteX1" fmla="*/ 3164997 w 3172904"/>
                <a:gd name="connsiteY1" fmla="*/ 5271 h 1158144"/>
                <a:gd name="connsiteX2" fmla="*/ 3154981 w 3172904"/>
                <a:gd name="connsiteY2" fmla="*/ 11597 h 1158144"/>
                <a:gd name="connsiteX3" fmla="*/ 3140748 w 3172904"/>
                <a:gd name="connsiteY3" fmla="*/ 20032 h 1158144"/>
                <a:gd name="connsiteX4" fmla="*/ 3040590 w 3172904"/>
                <a:gd name="connsiteY4" fmla="*/ 62203 h 1158144"/>
                <a:gd name="connsiteX5" fmla="*/ 2870848 w 3172904"/>
                <a:gd name="connsiteY5" fmla="*/ 98577 h 1158144"/>
                <a:gd name="connsiteX6" fmla="*/ 2642066 w 3172904"/>
                <a:gd name="connsiteY6" fmla="*/ 124934 h 1158144"/>
                <a:gd name="connsiteX7" fmla="*/ 2367422 w 3172904"/>
                <a:gd name="connsiteY7" fmla="*/ 148656 h 1158144"/>
                <a:gd name="connsiteX8" fmla="*/ 2216657 w 3172904"/>
                <a:gd name="connsiteY8" fmla="*/ 161307 h 1158144"/>
                <a:gd name="connsiteX9" fmla="*/ 2059040 w 3172904"/>
                <a:gd name="connsiteY9" fmla="*/ 175013 h 1158144"/>
                <a:gd name="connsiteX10" fmla="*/ 1896152 w 3172904"/>
                <a:gd name="connsiteY10" fmla="*/ 189773 h 1158144"/>
                <a:gd name="connsiteX11" fmla="*/ 1729573 w 3172904"/>
                <a:gd name="connsiteY11" fmla="*/ 205588 h 1158144"/>
                <a:gd name="connsiteX12" fmla="*/ 1385345 w 3172904"/>
                <a:gd name="connsiteY12" fmla="*/ 245651 h 1158144"/>
                <a:gd name="connsiteX13" fmla="*/ 1210859 w 3172904"/>
                <a:gd name="connsiteY13" fmla="*/ 277807 h 1158144"/>
                <a:gd name="connsiteX14" fmla="*/ 1041117 w 3172904"/>
                <a:gd name="connsiteY14" fmla="*/ 320506 h 1158144"/>
                <a:gd name="connsiteX15" fmla="*/ 726410 w 3172904"/>
                <a:gd name="connsiteY15" fmla="*/ 435951 h 1158144"/>
                <a:gd name="connsiteX16" fmla="*/ 461782 w 3172904"/>
                <a:gd name="connsiteY16" fmla="*/ 584080 h 1158144"/>
                <a:gd name="connsiteX17" fmla="*/ 352662 w 3172904"/>
                <a:gd name="connsiteY17" fmla="*/ 665261 h 1158144"/>
                <a:gd name="connsiteX18" fmla="*/ 260411 w 3172904"/>
                <a:gd name="connsiteY18" fmla="*/ 747496 h 1158144"/>
                <a:gd name="connsiteX19" fmla="*/ 123880 w 3172904"/>
                <a:gd name="connsiteY19" fmla="*/ 905113 h 1158144"/>
                <a:gd name="connsiteX20" fmla="*/ 44280 w 3172904"/>
                <a:gd name="connsiteY20" fmla="*/ 1036900 h 1158144"/>
                <a:gd name="connsiteX21" fmla="*/ 8434 w 3172904"/>
                <a:gd name="connsiteY21" fmla="*/ 1125988 h 1158144"/>
                <a:gd name="connsiteX22" fmla="*/ 0 w 3172904"/>
                <a:gd name="connsiteY22" fmla="*/ 1158144 h 1158144"/>
                <a:gd name="connsiteX23" fmla="*/ 20032 w 3172904"/>
                <a:gd name="connsiteY23" fmla="*/ 1129678 h 1158144"/>
                <a:gd name="connsiteX24" fmla="*/ 83289 w 3172904"/>
                <a:gd name="connsiteY24" fmla="*/ 1053242 h 1158144"/>
                <a:gd name="connsiteX25" fmla="*/ 192936 w 3172904"/>
                <a:gd name="connsiteY25" fmla="*/ 943068 h 1158144"/>
                <a:gd name="connsiteX26" fmla="*/ 352135 w 3172904"/>
                <a:gd name="connsiteY26" fmla="*/ 814971 h 1158144"/>
                <a:gd name="connsiteX27" fmla="*/ 450712 w 3172904"/>
                <a:gd name="connsiteY27" fmla="*/ 749604 h 1158144"/>
                <a:gd name="connsiteX28" fmla="*/ 561413 w 3172904"/>
                <a:gd name="connsiteY28" fmla="*/ 685292 h 1158144"/>
                <a:gd name="connsiteX29" fmla="*/ 817079 w 3172904"/>
                <a:gd name="connsiteY29" fmla="*/ 568793 h 1158144"/>
                <a:gd name="connsiteX30" fmla="*/ 1109647 w 3172904"/>
                <a:gd name="connsiteY30" fmla="*/ 475487 h 1158144"/>
                <a:gd name="connsiteX31" fmla="*/ 1426990 w 3172904"/>
                <a:gd name="connsiteY31" fmla="*/ 410648 h 1158144"/>
                <a:gd name="connsiteX32" fmla="*/ 1507116 w 3172904"/>
                <a:gd name="connsiteY32" fmla="*/ 398524 h 1158144"/>
                <a:gd name="connsiteX33" fmla="*/ 1590933 w 3172904"/>
                <a:gd name="connsiteY33" fmla="*/ 387981 h 1158144"/>
                <a:gd name="connsiteX34" fmla="*/ 1759620 w 3172904"/>
                <a:gd name="connsiteY34" fmla="*/ 366368 h 1158144"/>
                <a:gd name="connsiteX35" fmla="*/ 1925145 w 3172904"/>
                <a:gd name="connsiteY35" fmla="*/ 344228 h 1158144"/>
                <a:gd name="connsiteX36" fmla="*/ 2086979 w 3172904"/>
                <a:gd name="connsiteY36" fmla="*/ 321033 h 1158144"/>
                <a:gd name="connsiteX37" fmla="*/ 2243015 w 3172904"/>
                <a:gd name="connsiteY37" fmla="*/ 297311 h 1158144"/>
                <a:gd name="connsiteX38" fmla="*/ 2392198 w 3172904"/>
                <a:gd name="connsiteY38" fmla="*/ 272535 h 1158144"/>
                <a:gd name="connsiteX39" fmla="*/ 2665261 w 3172904"/>
                <a:gd name="connsiteY39" fmla="*/ 219821 h 1158144"/>
                <a:gd name="connsiteX40" fmla="*/ 2893516 w 3172904"/>
                <a:gd name="connsiteY40" fmla="*/ 160253 h 1158144"/>
                <a:gd name="connsiteX41" fmla="*/ 3060094 w 3172904"/>
                <a:gd name="connsiteY41" fmla="*/ 91724 h 1158144"/>
                <a:gd name="connsiteX42" fmla="*/ 3148655 w 3172904"/>
                <a:gd name="connsiteY42" fmla="*/ 27412 h 1158144"/>
                <a:gd name="connsiteX43" fmla="*/ 3166578 w 3172904"/>
                <a:gd name="connsiteY43" fmla="*/ 7380 h 1158144"/>
                <a:gd name="connsiteX44" fmla="*/ 3172904 w 3172904"/>
                <a:gd name="connsiteY44" fmla="*/ 0 h 115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72904" h="1158144">
                  <a:moveTo>
                    <a:pt x="3172904" y="0"/>
                  </a:moveTo>
                  <a:cubicBezTo>
                    <a:pt x="3172904" y="0"/>
                    <a:pt x="3170268" y="1581"/>
                    <a:pt x="3164997" y="5271"/>
                  </a:cubicBezTo>
                  <a:cubicBezTo>
                    <a:pt x="3162361" y="6853"/>
                    <a:pt x="3159198" y="9489"/>
                    <a:pt x="3154981" y="11597"/>
                  </a:cubicBezTo>
                  <a:cubicBezTo>
                    <a:pt x="3150764" y="14233"/>
                    <a:pt x="3146019" y="16869"/>
                    <a:pt x="3140748" y="20032"/>
                  </a:cubicBezTo>
                  <a:cubicBezTo>
                    <a:pt x="3119662" y="32683"/>
                    <a:pt x="3085925" y="48498"/>
                    <a:pt x="3040590" y="62203"/>
                  </a:cubicBezTo>
                  <a:cubicBezTo>
                    <a:pt x="2995255" y="76436"/>
                    <a:pt x="2938323" y="88561"/>
                    <a:pt x="2870848" y="98577"/>
                  </a:cubicBezTo>
                  <a:cubicBezTo>
                    <a:pt x="2803901" y="108592"/>
                    <a:pt x="2726410" y="117027"/>
                    <a:pt x="2642066" y="124934"/>
                  </a:cubicBezTo>
                  <a:cubicBezTo>
                    <a:pt x="2557195" y="132841"/>
                    <a:pt x="2464944" y="140748"/>
                    <a:pt x="2367422" y="148656"/>
                  </a:cubicBezTo>
                  <a:cubicBezTo>
                    <a:pt x="2318397" y="152873"/>
                    <a:pt x="2268318" y="157090"/>
                    <a:pt x="2216657" y="161307"/>
                  </a:cubicBezTo>
                  <a:cubicBezTo>
                    <a:pt x="2165524" y="165524"/>
                    <a:pt x="2112809" y="170269"/>
                    <a:pt x="2059040" y="175013"/>
                  </a:cubicBezTo>
                  <a:cubicBezTo>
                    <a:pt x="2005798" y="179757"/>
                    <a:pt x="1950975" y="184502"/>
                    <a:pt x="1896152" y="189773"/>
                  </a:cubicBezTo>
                  <a:cubicBezTo>
                    <a:pt x="1841328" y="195045"/>
                    <a:pt x="1785450" y="199789"/>
                    <a:pt x="1729573" y="205588"/>
                  </a:cubicBezTo>
                  <a:cubicBezTo>
                    <a:pt x="1616763" y="217712"/>
                    <a:pt x="1506062" y="226674"/>
                    <a:pt x="1385345" y="245651"/>
                  </a:cubicBezTo>
                  <a:cubicBezTo>
                    <a:pt x="1326832" y="254085"/>
                    <a:pt x="1268845" y="265683"/>
                    <a:pt x="1210859" y="277807"/>
                  </a:cubicBezTo>
                  <a:cubicBezTo>
                    <a:pt x="1153400" y="289931"/>
                    <a:pt x="1096468" y="304164"/>
                    <a:pt x="1041117" y="320506"/>
                  </a:cubicBezTo>
                  <a:cubicBezTo>
                    <a:pt x="929889" y="352135"/>
                    <a:pt x="823932" y="391144"/>
                    <a:pt x="726410" y="435951"/>
                  </a:cubicBezTo>
                  <a:cubicBezTo>
                    <a:pt x="628888" y="480759"/>
                    <a:pt x="539800" y="530838"/>
                    <a:pt x="461782" y="584080"/>
                  </a:cubicBezTo>
                  <a:cubicBezTo>
                    <a:pt x="422773" y="610965"/>
                    <a:pt x="386400" y="637849"/>
                    <a:pt x="352662" y="665261"/>
                  </a:cubicBezTo>
                  <a:cubicBezTo>
                    <a:pt x="319452" y="692672"/>
                    <a:pt x="288350" y="720084"/>
                    <a:pt x="260411" y="747496"/>
                  </a:cubicBezTo>
                  <a:cubicBezTo>
                    <a:pt x="204533" y="802319"/>
                    <a:pt x="159199" y="856088"/>
                    <a:pt x="123880" y="905113"/>
                  </a:cubicBezTo>
                  <a:cubicBezTo>
                    <a:pt x="88561" y="954665"/>
                    <a:pt x="62731" y="999473"/>
                    <a:pt x="44280" y="1036900"/>
                  </a:cubicBezTo>
                  <a:cubicBezTo>
                    <a:pt x="25830" y="1074328"/>
                    <a:pt x="15287" y="1104902"/>
                    <a:pt x="8434" y="1125988"/>
                  </a:cubicBezTo>
                  <a:cubicBezTo>
                    <a:pt x="1581" y="1146547"/>
                    <a:pt x="0" y="1158144"/>
                    <a:pt x="0" y="1158144"/>
                  </a:cubicBezTo>
                  <a:cubicBezTo>
                    <a:pt x="0" y="1158144"/>
                    <a:pt x="6326" y="1148128"/>
                    <a:pt x="20032" y="1129678"/>
                  </a:cubicBezTo>
                  <a:cubicBezTo>
                    <a:pt x="33210" y="1111228"/>
                    <a:pt x="54823" y="1085398"/>
                    <a:pt x="83289" y="1053242"/>
                  </a:cubicBezTo>
                  <a:cubicBezTo>
                    <a:pt x="111755" y="1021086"/>
                    <a:pt x="148129" y="983658"/>
                    <a:pt x="192936" y="943068"/>
                  </a:cubicBezTo>
                  <a:cubicBezTo>
                    <a:pt x="237744" y="902477"/>
                    <a:pt x="290459" y="858724"/>
                    <a:pt x="352135" y="814971"/>
                  </a:cubicBezTo>
                  <a:cubicBezTo>
                    <a:pt x="382709" y="792831"/>
                    <a:pt x="415393" y="770690"/>
                    <a:pt x="450712" y="749604"/>
                  </a:cubicBezTo>
                  <a:cubicBezTo>
                    <a:pt x="485503" y="727991"/>
                    <a:pt x="522404" y="706378"/>
                    <a:pt x="561413" y="685292"/>
                  </a:cubicBezTo>
                  <a:cubicBezTo>
                    <a:pt x="639431" y="643648"/>
                    <a:pt x="724829" y="604112"/>
                    <a:pt x="817079" y="568793"/>
                  </a:cubicBezTo>
                  <a:cubicBezTo>
                    <a:pt x="908803" y="532947"/>
                    <a:pt x="1007907" y="502372"/>
                    <a:pt x="1109647" y="475487"/>
                  </a:cubicBezTo>
                  <a:cubicBezTo>
                    <a:pt x="1212441" y="449130"/>
                    <a:pt x="1318397" y="426990"/>
                    <a:pt x="1426990" y="410648"/>
                  </a:cubicBezTo>
                  <a:cubicBezTo>
                    <a:pt x="1454402" y="405904"/>
                    <a:pt x="1479705" y="402741"/>
                    <a:pt x="1507116" y="398524"/>
                  </a:cubicBezTo>
                  <a:cubicBezTo>
                    <a:pt x="1535055" y="394834"/>
                    <a:pt x="1562994" y="391671"/>
                    <a:pt x="1590933" y="387981"/>
                  </a:cubicBezTo>
                  <a:cubicBezTo>
                    <a:pt x="1647338" y="380601"/>
                    <a:pt x="1703742" y="373748"/>
                    <a:pt x="1759620" y="366368"/>
                  </a:cubicBezTo>
                  <a:cubicBezTo>
                    <a:pt x="1815498" y="359515"/>
                    <a:pt x="1870848" y="351608"/>
                    <a:pt x="1925145" y="344228"/>
                  </a:cubicBezTo>
                  <a:cubicBezTo>
                    <a:pt x="1979968" y="336848"/>
                    <a:pt x="2033737" y="328940"/>
                    <a:pt x="2086979" y="321033"/>
                  </a:cubicBezTo>
                  <a:cubicBezTo>
                    <a:pt x="2140221" y="313126"/>
                    <a:pt x="2192409" y="305746"/>
                    <a:pt x="2243015" y="297311"/>
                  </a:cubicBezTo>
                  <a:cubicBezTo>
                    <a:pt x="2294148" y="288877"/>
                    <a:pt x="2343700" y="280970"/>
                    <a:pt x="2392198" y="272535"/>
                  </a:cubicBezTo>
                  <a:cubicBezTo>
                    <a:pt x="2489193" y="255667"/>
                    <a:pt x="2580917" y="238271"/>
                    <a:pt x="2665261" y="219821"/>
                  </a:cubicBezTo>
                  <a:cubicBezTo>
                    <a:pt x="2749604" y="201371"/>
                    <a:pt x="2826568" y="181866"/>
                    <a:pt x="2893516" y="160253"/>
                  </a:cubicBezTo>
                  <a:cubicBezTo>
                    <a:pt x="2960464" y="138640"/>
                    <a:pt x="3017395" y="115973"/>
                    <a:pt x="3060094" y="91724"/>
                  </a:cubicBezTo>
                  <a:cubicBezTo>
                    <a:pt x="3103321" y="68529"/>
                    <a:pt x="3131259" y="43753"/>
                    <a:pt x="3148655" y="27412"/>
                  </a:cubicBezTo>
                  <a:cubicBezTo>
                    <a:pt x="3157617" y="18977"/>
                    <a:pt x="3162888" y="12124"/>
                    <a:pt x="3166578" y="7380"/>
                  </a:cubicBezTo>
                  <a:cubicBezTo>
                    <a:pt x="3171323" y="2109"/>
                    <a:pt x="3172904" y="0"/>
                    <a:pt x="3172904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0E25A0D0-7AB5-471F-9274-12BCDF90B953}"/>
                </a:ext>
              </a:extLst>
            </p:cNvPr>
            <p:cNvSpPr/>
            <p:nvPr/>
          </p:nvSpPr>
          <p:spPr>
            <a:xfrm>
              <a:off x="940227" y="2563594"/>
              <a:ext cx="1851017" cy="685296"/>
            </a:xfrm>
            <a:custGeom>
              <a:avLst/>
              <a:gdLst>
                <a:gd name="connsiteX0" fmla="*/ 3133895 w 3133894"/>
                <a:gd name="connsiteY0" fmla="*/ 0 h 1160252"/>
                <a:gd name="connsiteX1" fmla="*/ 1953611 w 3133894"/>
                <a:gd name="connsiteY1" fmla="*/ 474960 h 1160252"/>
                <a:gd name="connsiteX2" fmla="*/ 0 w 3133894"/>
                <a:gd name="connsiteY2" fmla="*/ 1160253 h 1160252"/>
                <a:gd name="connsiteX3" fmla="*/ 1604111 w 3133894"/>
                <a:gd name="connsiteY3" fmla="*/ 637849 h 1160252"/>
                <a:gd name="connsiteX4" fmla="*/ 3133895 w 3133894"/>
                <a:gd name="connsiteY4" fmla="*/ 0 h 11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894" h="1160252">
                  <a:moveTo>
                    <a:pt x="3133895" y="0"/>
                  </a:moveTo>
                  <a:cubicBezTo>
                    <a:pt x="3133895" y="0"/>
                    <a:pt x="2848181" y="359515"/>
                    <a:pt x="1953611" y="474960"/>
                  </a:cubicBezTo>
                  <a:cubicBezTo>
                    <a:pt x="1215076" y="569847"/>
                    <a:pt x="394307" y="681075"/>
                    <a:pt x="0" y="1160253"/>
                  </a:cubicBezTo>
                  <a:cubicBezTo>
                    <a:pt x="0" y="1160253"/>
                    <a:pt x="323142" y="767000"/>
                    <a:pt x="1604111" y="637849"/>
                  </a:cubicBezTo>
                  <a:cubicBezTo>
                    <a:pt x="2956774" y="501318"/>
                    <a:pt x="3133895" y="0"/>
                    <a:pt x="3133895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885D5070-0B17-474C-97EE-1EE546D7E461}"/>
                </a:ext>
              </a:extLst>
            </p:cNvPr>
            <p:cNvSpPr/>
            <p:nvPr/>
          </p:nvSpPr>
          <p:spPr>
            <a:xfrm>
              <a:off x="2882648" y="2325406"/>
              <a:ext cx="131987" cy="118004"/>
            </a:xfrm>
            <a:custGeom>
              <a:avLst/>
              <a:gdLst>
                <a:gd name="connsiteX0" fmla="*/ 196626 w 283605"/>
                <a:gd name="connsiteY0" fmla="*/ 253558 h 253558"/>
                <a:gd name="connsiteX1" fmla="*/ 118081 w 283605"/>
                <a:gd name="connsiteY1" fmla="*/ 195572 h 253558"/>
                <a:gd name="connsiteX2" fmla="*/ 21613 w 283605"/>
                <a:gd name="connsiteY2" fmla="*/ 218766 h 253558"/>
                <a:gd name="connsiteX3" fmla="*/ 57459 w 283605"/>
                <a:gd name="connsiteY3" fmla="*/ 136531 h 253558"/>
                <a:gd name="connsiteX4" fmla="*/ 0 w 283605"/>
                <a:gd name="connsiteY4" fmla="*/ 62203 h 253558"/>
                <a:gd name="connsiteX5" fmla="*/ 100685 w 283605"/>
                <a:gd name="connsiteY5" fmla="*/ 69056 h 253558"/>
                <a:gd name="connsiteX6" fmla="*/ 161835 w 283605"/>
                <a:gd name="connsiteY6" fmla="*/ 0 h 253558"/>
                <a:gd name="connsiteX7" fmla="*/ 188192 w 283605"/>
                <a:gd name="connsiteY7" fmla="*/ 86452 h 253558"/>
                <a:gd name="connsiteX8" fmla="*/ 283606 w 283605"/>
                <a:gd name="connsiteY8" fmla="*/ 118608 h 253558"/>
                <a:gd name="connsiteX9" fmla="*/ 199262 w 283605"/>
                <a:gd name="connsiteY9" fmla="*/ 164997 h 2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605" h="253558">
                  <a:moveTo>
                    <a:pt x="196626" y="253558"/>
                  </a:moveTo>
                  <a:lnTo>
                    <a:pt x="118081" y="195572"/>
                  </a:lnTo>
                  <a:lnTo>
                    <a:pt x="21613" y="218766"/>
                  </a:lnTo>
                  <a:lnTo>
                    <a:pt x="57459" y="136531"/>
                  </a:lnTo>
                  <a:lnTo>
                    <a:pt x="0" y="62203"/>
                  </a:lnTo>
                  <a:lnTo>
                    <a:pt x="100685" y="69056"/>
                  </a:lnTo>
                  <a:lnTo>
                    <a:pt x="161835" y="0"/>
                  </a:lnTo>
                  <a:lnTo>
                    <a:pt x="188192" y="86452"/>
                  </a:lnTo>
                  <a:lnTo>
                    <a:pt x="283606" y="118608"/>
                  </a:lnTo>
                  <a:lnTo>
                    <a:pt x="199262" y="164997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93" name="图形 612">
              <a:extLst>
                <a:ext uri="{FF2B5EF4-FFF2-40B4-BE49-F238E27FC236}">
                  <a16:creationId xmlns:a16="http://schemas.microsoft.com/office/drawing/2014/main" id="{EF4350C8-1210-4672-929A-767AE2B50991}"/>
                </a:ext>
              </a:extLst>
            </p:cNvPr>
            <p:cNvGrpSpPr/>
            <p:nvPr/>
          </p:nvGrpSpPr>
          <p:grpSpPr>
            <a:xfrm>
              <a:off x="2755647" y="2484461"/>
              <a:ext cx="210044" cy="107765"/>
              <a:chOff x="5935287" y="2261850"/>
              <a:chExt cx="355618" cy="182453"/>
            </a:xfrm>
            <a:grpFill/>
          </p:grpSpPr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DE40EC9F-5A75-4134-A376-33FC49547B54}"/>
                  </a:ext>
                </a:extLst>
              </p:cNvPr>
              <p:cNvSpPr/>
              <p:nvPr/>
            </p:nvSpPr>
            <p:spPr>
              <a:xfrm>
                <a:off x="5935287" y="2313592"/>
                <a:ext cx="149447" cy="130711"/>
              </a:xfrm>
              <a:custGeom>
                <a:avLst/>
                <a:gdLst>
                  <a:gd name="connsiteX0" fmla="*/ 98049 w 176594"/>
                  <a:gd name="connsiteY0" fmla="*/ 154454 h 154454"/>
                  <a:gd name="connsiteX1" fmla="*/ 62203 w 176594"/>
                  <a:gd name="connsiteY1" fmla="*/ 108593 h 154454"/>
                  <a:gd name="connsiteX2" fmla="*/ 0 w 176594"/>
                  <a:gd name="connsiteY2" fmla="*/ 107011 h 154454"/>
                  <a:gd name="connsiteX3" fmla="*/ 37427 w 176594"/>
                  <a:gd name="connsiteY3" fmla="*/ 64312 h 154454"/>
                  <a:gd name="connsiteX4" fmla="*/ 17923 w 176594"/>
                  <a:gd name="connsiteY4" fmla="*/ 11597 h 154454"/>
                  <a:gd name="connsiteX5" fmla="*/ 76963 w 176594"/>
                  <a:gd name="connsiteY5" fmla="*/ 31102 h 154454"/>
                  <a:gd name="connsiteX6" fmla="*/ 127043 w 176594"/>
                  <a:gd name="connsiteY6" fmla="*/ 0 h 154454"/>
                  <a:gd name="connsiteX7" fmla="*/ 125988 w 176594"/>
                  <a:gd name="connsiteY7" fmla="*/ 54823 h 154454"/>
                  <a:gd name="connsiteX8" fmla="*/ 176595 w 176594"/>
                  <a:gd name="connsiteY8" fmla="*/ 88561 h 154454"/>
                  <a:gd name="connsiteX9" fmla="*/ 117027 w 176594"/>
                  <a:gd name="connsiteY9" fmla="*/ 102794 h 1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94" h="154454">
                    <a:moveTo>
                      <a:pt x="98049" y="154454"/>
                    </a:moveTo>
                    <a:lnTo>
                      <a:pt x="62203" y="108593"/>
                    </a:lnTo>
                    <a:lnTo>
                      <a:pt x="0" y="107011"/>
                    </a:lnTo>
                    <a:lnTo>
                      <a:pt x="37427" y="64312"/>
                    </a:lnTo>
                    <a:lnTo>
                      <a:pt x="17923" y="11597"/>
                    </a:lnTo>
                    <a:lnTo>
                      <a:pt x="76963" y="31102"/>
                    </a:lnTo>
                    <a:lnTo>
                      <a:pt x="127043" y="0"/>
                    </a:lnTo>
                    <a:lnTo>
                      <a:pt x="125988" y="54823"/>
                    </a:lnTo>
                    <a:lnTo>
                      <a:pt x="176595" y="88561"/>
                    </a:lnTo>
                    <a:lnTo>
                      <a:pt x="117027" y="102794"/>
                    </a:lnTo>
                    <a:close/>
                  </a:path>
                </a:pathLst>
              </a:custGeom>
              <a:grpFill/>
              <a:ln w="52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64BA3229-67D3-499F-AED3-9FB49C552A5D}"/>
                  </a:ext>
                </a:extLst>
              </p:cNvPr>
              <p:cNvSpPr/>
              <p:nvPr/>
            </p:nvSpPr>
            <p:spPr>
              <a:xfrm>
                <a:off x="6167843" y="2261850"/>
                <a:ext cx="123062" cy="107801"/>
              </a:xfrm>
              <a:custGeom>
                <a:avLst/>
                <a:gdLst>
                  <a:gd name="connsiteX0" fmla="*/ 72746 w 131787"/>
                  <a:gd name="connsiteY0" fmla="*/ 115445 h 115445"/>
                  <a:gd name="connsiteX1" fmla="*/ 46389 w 131787"/>
                  <a:gd name="connsiteY1" fmla="*/ 81181 h 115445"/>
                  <a:gd name="connsiteX2" fmla="*/ 0 w 131787"/>
                  <a:gd name="connsiteY2" fmla="*/ 80126 h 115445"/>
                  <a:gd name="connsiteX3" fmla="*/ 27939 w 131787"/>
                  <a:gd name="connsiteY3" fmla="*/ 47970 h 115445"/>
                  <a:gd name="connsiteX4" fmla="*/ 13179 w 131787"/>
                  <a:gd name="connsiteY4" fmla="*/ 8434 h 115445"/>
                  <a:gd name="connsiteX5" fmla="*/ 57459 w 131787"/>
                  <a:gd name="connsiteY5" fmla="*/ 23194 h 115445"/>
                  <a:gd name="connsiteX6" fmla="*/ 94887 w 131787"/>
                  <a:gd name="connsiteY6" fmla="*/ 0 h 115445"/>
                  <a:gd name="connsiteX7" fmla="*/ 93832 w 131787"/>
                  <a:gd name="connsiteY7" fmla="*/ 41118 h 115445"/>
                  <a:gd name="connsiteX8" fmla="*/ 131787 w 131787"/>
                  <a:gd name="connsiteY8" fmla="*/ 65893 h 115445"/>
                  <a:gd name="connsiteX9" fmla="*/ 86979 w 131787"/>
                  <a:gd name="connsiteY9" fmla="*/ 76436 h 1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787" h="115445">
                    <a:moveTo>
                      <a:pt x="72746" y="115445"/>
                    </a:moveTo>
                    <a:lnTo>
                      <a:pt x="46389" y="81181"/>
                    </a:lnTo>
                    <a:lnTo>
                      <a:pt x="0" y="80126"/>
                    </a:lnTo>
                    <a:lnTo>
                      <a:pt x="27939" y="47970"/>
                    </a:lnTo>
                    <a:lnTo>
                      <a:pt x="13179" y="8434"/>
                    </a:lnTo>
                    <a:lnTo>
                      <a:pt x="57459" y="23194"/>
                    </a:lnTo>
                    <a:lnTo>
                      <a:pt x="94887" y="0"/>
                    </a:lnTo>
                    <a:lnTo>
                      <a:pt x="93832" y="41118"/>
                    </a:lnTo>
                    <a:lnTo>
                      <a:pt x="131787" y="65893"/>
                    </a:lnTo>
                    <a:lnTo>
                      <a:pt x="86979" y="76436"/>
                    </a:lnTo>
                    <a:close/>
                  </a:path>
                </a:pathLst>
              </a:custGeom>
              <a:grpFill/>
              <a:ln w="52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3C49F29E-5BF5-4E95-8124-38D000908C14}"/>
                </a:ext>
              </a:extLst>
            </p:cNvPr>
            <p:cNvSpPr/>
            <p:nvPr/>
          </p:nvSpPr>
          <p:spPr>
            <a:xfrm>
              <a:off x="2398001" y="2485755"/>
              <a:ext cx="68498" cy="58846"/>
            </a:xfrm>
            <a:custGeom>
              <a:avLst/>
              <a:gdLst>
                <a:gd name="connsiteX0" fmla="*/ 101212 w 115972"/>
                <a:gd name="connsiteY0" fmla="*/ 94887 h 99630"/>
                <a:gd name="connsiteX1" fmla="*/ 63258 w 115972"/>
                <a:gd name="connsiteY1" fmla="*/ 80654 h 99630"/>
                <a:gd name="connsiteX2" fmla="*/ 30047 w 115972"/>
                <a:gd name="connsiteY2" fmla="*/ 99631 h 99630"/>
                <a:gd name="connsiteX3" fmla="*/ 32156 w 115972"/>
                <a:gd name="connsiteY3" fmla="*/ 64312 h 99630"/>
                <a:gd name="connsiteX4" fmla="*/ 0 w 115972"/>
                <a:gd name="connsiteY4" fmla="*/ 41118 h 99630"/>
                <a:gd name="connsiteX5" fmla="*/ 39536 w 115972"/>
                <a:gd name="connsiteY5" fmla="*/ 33210 h 99630"/>
                <a:gd name="connsiteX6" fmla="*/ 53242 w 115972"/>
                <a:gd name="connsiteY6" fmla="*/ 0 h 99630"/>
                <a:gd name="connsiteX7" fmla="*/ 75382 w 115972"/>
                <a:gd name="connsiteY7" fmla="*/ 30575 h 99630"/>
                <a:gd name="connsiteX8" fmla="*/ 115973 w 115972"/>
                <a:gd name="connsiteY8" fmla="*/ 33210 h 99630"/>
                <a:gd name="connsiteX9" fmla="*/ 90142 w 115972"/>
                <a:gd name="connsiteY9" fmla="*/ 60095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72" h="99630">
                  <a:moveTo>
                    <a:pt x="101212" y="94887"/>
                  </a:moveTo>
                  <a:lnTo>
                    <a:pt x="63258" y="80654"/>
                  </a:lnTo>
                  <a:lnTo>
                    <a:pt x="30047" y="99631"/>
                  </a:lnTo>
                  <a:lnTo>
                    <a:pt x="32156" y="64312"/>
                  </a:lnTo>
                  <a:lnTo>
                    <a:pt x="0" y="41118"/>
                  </a:lnTo>
                  <a:lnTo>
                    <a:pt x="39536" y="33210"/>
                  </a:lnTo>
                  <a:lnTo>
                    <a:pt x="53242" y="0"/>
                  </a:lnTo>
                  <a:lnTo>
                    <a:pt x="75382" y="30575"/>
                  </a:lnTo>
                  <a:lnTo>
                    <a:pt x="115973" y="33210"/>
                  </a:lnTo>
                  <a:lnTo>
                    <a:pt x="90142" y="60095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91EFF19C-6CD1-45DE-AC37-C80F220EC772}"/>
                </a:ext>
              </a:extLst>
            </p:cNvPr>
            <p:cNvSpPr/>
            <p:nvPr/>
          </p:nvSpPr>
          <p:spPr>
            <a:xfrm>
              <a:off x="2332927" y="2606561"/>
              <a:ext cx="103059" cy="89670"/>
            </a:xfrm>
            <a:custGeom>
              <a:avLst/>
              <a:gdLst>
                <a:gd name="connsiteX0" fmla="*/ 81708 w 174486"/>
                <a:gd name="connsiteY0" fmla="*/ 151819 h 151818"/>
                <a:gd name="connsiteX1" fmla="*/ 59568 w 174486"/>
                <a:gd name="connsiteY1" fmla="*/ 100685 h 151818"/>
                <a:gd name="connsiteX2" fmla="*/ 0 w 174486"/>
                <a:gd name="connsiteY2" fmla="*/ 86979 h 151818"/>
                <a:gd name="connsiteX3" fmla="*/ 47443 w 174486"/>
                <a:gd name="connsiteY3" fmla="*/ 53769 h 151818"/>
                <a:gd name="connsiteX4" fmla="*/ 42172 w 174486"/>
                <a:gd name="connsiteY4" fmla="*/ 0 h 151818"/>
                <a:gd name="connsiteX5" fmla="*/ 93832 w 174486"/>
                <a:gd name="connsiteY5" fmla="*/ 30575 h 151818"/>
                <a:gd name="connsiteX6" fmla="*/ 150237 w 174486"/>
                <a:gd name="connsiteY6" fmla="*/ 11597 h 151818"/>
                <a:gd name="connsiteX7" fmla="*/ 134423 w 174486"/>
                <a:gd name="connsiteY7" fmla="*/ 63258 h 151818"/>
                <a:gd name="connsiteX8" fmla="*/ 174486 w 174486"/>
                <a:gd name="connsiteY8" fmla="*/ 104902 h 151818"/>
                <a:gd name="connsiteX9" fmla="*/ 113337 w 174486"/>
                <a:gd name="connsiteY9" fmla="*/ 106484 h 1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86" h="151818">
                  <a:moveTo>
                    <a:pt x="81708" y="151819"/>
                  </a:moveTo>
                  <a:lnTo>
                    <a:pt x="59568" y="100685"/>
                  </a:lnTo>
                  <a:lnTo>
                    <a:pt x="0" y="86979"/>
                  </a:lnTo>
                  <a:lnTo>
                    <a:pt x="47443" y="53769"/>
                  </a:lnTo>
                  <a:lnTo>
                    <a:pt x="42172" y="0"/>
                  </a:lnTo>
                  <a:lnTo>
                    <a:pt x="93832" y="30575"/>
                  </a:lnTo>
                  <a:lnTo>
                    <a:pt x="150237" y="11597"/>
                  </a:lnTo>
                  <a:lnTo>
                    <a:pt x="134423" y="63258"/>
                  </a:lnTo>
                  <a:lnTo>
                    <a:pt x="174486" y="104902"/>
                  </a:lnTo>
                  <a:lnTo>
                    <a:pt x="113337" y="106484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8" name="组合 397">
            <a:extLst>
              <a:ext uri="{FF2B5EF4-FFF2-40B4-BE49-F238E27FC236}">
                <a16:creationId xmlns:a16="http://schemas.microsoft.com/office/drawing/2014/main" id="{F448AC14-1A49-4617-8639-7BDE0FF7E367}"/>
              </a:ext>
            </a:extLst>
          </p:cNvPr>
          <p:cNvGrpSpPr/>
          <p:nvPr/>
        </p:nvGrpSpPr>
        <p:grpSpPr>
          <a:xfrm>
            <a:off x="8127713" y="1793209"/>
            <a:ext cx="625299" cy="588511"/>
            <a:chOff x="917387" y="2325406"/>
            <a:chExt cx="2097248" cy="944656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16200000" scaled="0"/>
          </a:gradFill>
        </p:grpSpPr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F879ED19-B30F-426F-A4CF-1F7F6F7E3C5A}"/>
                </a:ext>
              </a:extLst>
            </p:cNvPr>
            <p:cNvSpPr/>
            <p:nvPr/>
          </p:nvSpPr>
          <p:spPr>
            <a:xfrm>
              <a:off x="938028" y="2443410"/>
              <a:ext cx="1902184" cy="812952"/>
            </a:xfrm>
            <a:custGeom>
              <a:avLst/>
              <a:gdLst>
                <a:gd name="connsiteX0" fmla="*/ 3220380 w 3220522"/>
                <a:gd name="connsiteY0" fmla="*/ 0 h 1376383"/>
                <a:gd name="connsiteX1" fmla="*/ 3216163 w 3220522"/>
                <a:gd name="connsiteY1" fmla="*/ 7907 h 1376383"/>
                <a:gd name="connsiteX2" fmla="*/ 3199822 w 3220522"/>
                <a:gd name="connsiteY2" fmla="*/ 28993 h 1376383"/>
                <a:gd name="connsiteX3" fmla="*/ 3118641 w 3220522"/>
                <a:gd name="connsiteY3" fmla="*/ 95414 h 1376383"/>
                <a:gd name="connsiteX4" fmla="*/ 2964714 w 3220522"/>
                <a:gd name="connsiteY4" fmla="*/ 171323 h 1376383"/>
                <a:gd name="connsiteX5" fmla="*/ 2745420 w 3220522"/>
                <a:gd name="connsiteY5" fmla="*/ 241961 h 1376383"/>
                <a:gd name="connsiteX6" fmla="*/ 2473412 w 3220522"/>
                <a:gd name="connsiteY6" fmla="*/ 302583 h 1376383"/>
                <a:gd name="connsiteX7" fmla="*/ 2161867 w 3220522"/>
                <a:gd name="connsiteY7" fmla="*/ 353716 h 1376383"/>
                <a:gd name="connsiteX8" fmla="*/ 2079105 w 3220522"/>
                <a:gd name="connsiteY8" fmla="*/ 364786 h 1376383"/>
                <a:gd name="connsiteX9" fmla="*/ 1995288 w 3220522"/>
                <a:gd name="connsiteY9" fmla="*/ 375856 h 1376383"/>
                <a:gd name="connsiteX10" fmla="*/ 1823438 w 3220522"/>
                <a:gd name="connsiteY10" fmla="*/ 395888 h 1376383"/>
                <a:gd name="connsiteX11" fmla="*/ 1461815 w 3220522"/>
                <a:gd name="connsiteY11" fmla="*/ 437533 h 1376383"/>
                <a:gd name="connsiteX12" fmla="*/ 1096501 w 3220522"/>
                <a:gd name="connsiteY12" fmla="*/ 511334 h 1376383"/>
                <a:gd name="connsiteX13" fmla="*/ 1008467 w 3220522"/>
                <a:gd name="connsiteY13" fmla="*/ 535582 h 1376383"/>
                <a:gd name="connsiteX14" fmla="*/ 922542 w 3220522"/>
                <a:gd name="connsiteY14" fmla="*/ 562467 h 1376383"/>
                <a:gd name="connsiteX15" fmla="*/ 757545 w 3220522"/>
                <a:gd name="connsiteY15" fmla="*/ 623089 h 1376383"/>
                <a:gd name="connsiteX16" fmla="*/ 467613 w 3220522"/>
                <a:gd name="connsiteY16" fmla="*/ 769636 h 1376383"/>
                <a:gd name="connsiteX17" fmla="*/ 246738 w 3220522"/>
                <a:gd name="connsiteY17" fmla="*/ 937796 h 1376383"/>
                <a:gd name="connsiteX18" fmla="*/ 102827 w 3220522"/>
                <a:gd name="connsiteY18" fmla="*/ 1104902 h 1376383"/>
                <a:gd name="connsiteX19" fmla="*/ 28499 w 3220522"/>
                <a:gd name="connsiteY19" fmla="*/ 1246705 h 1376383"/>
                <a:gd name="connsiteX20" fmla="*/ 2669 w 3220522"/>
                <a:gd name="connsiteY20" fmla="*/ 1342119 h 1376383"/>
                <a:gd name="connsiteX21" fmla="*/ 33 w 3220522"/>
                <a:gd name="connsiteY21" fmla="*/ 1376383 h 1376383"/>
                <a:gd name="connsiteX22" fmla="*/ 18483 w 3220522"/>
                <a:gd name="connsiteY22" fmla="*/ 1345809 h 1376383"/>
                <a:gd name="connsiteX23" fmla="*/ 80159 w 3220522"/>
                <a:gd name="connsiteY23" fmla="*/ 1265155 h 1376383"/>
                <a:gd name="connsiteX24" fmla="*/ 193496 w 3220522"/>
                <a:gd name="connsiteY24" fmla="*/ 1151818 h 1376383"/>
                <a:gd name="connsiteX25" fmla="*/ 363765 w 3220522"/>
                <a:gd name="connsiteY25" fmla="*/ 1025303 h 1376383"/>
                <a:gd name="connsiteX26" fmla="*/ 590439 w 3220522"/>
                <a:gd name="connsiteY26" fmla="*/ 903005 h 1376383"/>
                <a:gd name="connsiteX27" fmla="*/ 866137 w 3220522"/>
                <a:gd name="connsiteY27" fmla="*/ 797048 h 1376383"/>
                <a:gd name="connsiteX28" fmla="*/ 1019010 w 3220522"/>
                <a:gd name="connsiteY28" fmla="*/ 752240 h 1376383"/>
                <a:gd name="connsiteX29" fmla="*/ 1179263 w 3220522"/>
                <a:gd name="connsiteY29" fmla="*/ 713231 h 1376383"/>
                <a:gd name="connsiteX30" fmla="*/ 1262025 w 3220522"/>
                <a:gd name="connsiteY30" fmla="*/ 695835 h 1376383"/>
                <a:gd name="connsiteX31" fmla="*/ 1345842 w 3220522"/>
                <a:gd name="connsiteY31" fmla="*/ 680021 h 1376383"/>
                <a:gd name="connsiteX32" fmla="*/ 1516111 w 3220522"/>
                <a:gd name="connsiteY32" fmla="*/ 652082 h 1376383"/>
                <a:gd name="connsiteX33" fmla="*/ 1558810 w 3220522"/>
                <a:gd name="connsiteY33" fmla="*/ 645756 h 1376383"/>
                <a:gd name="connsiteX34" fmla="*/ 1600982 w 3220522"/>
                <a:gd name="connsiteY34" fmla="*/ 639958 h 1376383"/>
                <a:gd name="connsiteX35" fmla="*/ 1622067 w 3220522"/>
                <a:gd name="connsiteY35" fmla="*/ 636795 h 1376383"/>
                <a:gd name="connsiteX36" fmla="*/ 1644208 w 3220522"/>
                <a:gd name="connsiteY36" fmla="*/ 634159 h 1376383"/>
                <a:gd name="connsiteX37" fmla="*/ 1689015 w 3220522"/>
                <a:gd name="connsiteY37" fmla="*/ 628888 h 1376383"/>
                <a:gd name="connsiteX38" fmla="*/ 1733296 w 3220522"/>
                <a:gd name="connsiteY38" fmla="*/ 623616 h 1376383"/>
                <a:gd name="connsiteX39" fmla="*/ 1778631 w 3220522"/>
                <a:gd name="connsiteY39" fmla="*/ 617817 h 1376383"/>
                <a:gd name="connsiteX40" fmla="*/ 1868773 w 3220522"/>
                <a:gd name="connsiteY40" fmla="*/ 605166 h 1376383"/>
                <a:gd name="connsiteX41" fmla="*/ 1958388 w 3220522"/>
                <a:gd name="connsiteY41" fmla="*/ 591987 h 1376383"/>
                <a:gd name="connsiteX42" fmla="*/ 2046422 w 3220522"/>
                <a:gd name="connsiteY42" fmla="*/ 576700 h 1376383"/>
                <a:gd name="connsiteX43" fmla="*/ 2133401 w 3220522"/>
                <a:gd name="connsiteY43" fmla="*/ 560358 h 1376383"/>
                <a:gd name="connsiteX44" fmla="*/ 2218799 w 3220522"/>
                <a:gd name="connsiteY44" fmla="*/ 542962 h 1376383"/>
                <a:gd name="connsiteX45" fmla="*/ 2539305 w 3220522"/>
                <a:gd name="connsiteY45" fmla="*/ 459673 h 1376383"/>
                <a:gd name="connsiteX46" fmla="*/ 2814476 w 3220522"/>
                <a:gd name="connsiteY46" fmla="*/ 357406 h 1376383"/>
                <a:gd name="connsiteX47" fmla="*/ 3026917 w 3220522"/>
                <a:gd name="connsiteY47" fmla="*/ 241434 h 1376383"/>
                <a:gd name="connsiteX48" fmla="*/ 3160813 w 3220522"/>
                <a:gd name="connsiteY48" fmla="*/ 125461 h 1376383"/>
                <a:gd name="connsiteX49" fmla="*/ 3181371 w 3220522"/>
                <a:gd name="connsiteY49" fmla="*/ 99104 h 1376383"/>
                <a:gd name="connsiteX50" fmla="*/ 3196659 w 3220522"/>
                <a:gd name="connsiteY50" fmla="*/ 74855 h 1376383"/>
                <a:gd name="connsiteX51" fmla="*/ 3214582 w 3220522"/>
                <a:gd name="connsiteY51" fmla="*/ 34792 h 1376383"/>
                <a:gd name="connsiteX52" fmla="*/ 3220380 w 3220522"/>
                <a:gd name="connsiteY52" fmla="*/ 0 h 13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20522" h="1376383">
                  <a:moveTo>
                    <a:pt x="3220380" y="0"/>
                  </a:moveTo>
                  <a:cubicBezTo>
                    <a:pt x="3220380" y="0"/>
                    <a:pt x="3219326" y="2636"/>
                    <a:pt x="3216163" y="7907"/>
                  </a:cubicBezTo>
                  <a:cubicBezTo>
                    <a:pt x="3213000" y="13179"/>
                    <a:pt x="3207729" y="20559"/>
                    <a:pt x="3199822" y="28993"/>
                  </a:cubicBezTo>
                  <a:cubicBezTo>
                    <a:pt x="3184007" y="46916"/>
                    <a:pt x="3157650" y="70638"/>
                    <a:pt x="3118641" y="95414"/>
                  </a:cubicBezTo>
                  <a:cubicBezTo>
                    <a:pt x="3079105" y="120190"/>
                    <a:pt x="3027971" y="146547"/>
                    <a:pt x="2964714" y="171323"/>
                  </a:cubicBezTo>
                  <a:cubicBezTo>
                    <a:pt x="2901983" y="196099"/>
                    <a:pt x="2828182" y="219821"/>
                    <a:pt x="2745420" y="241961"/>
                  </a:cubicBezTo>
                  <a:cubicBezTo>
                    <a:pt x="2662658" y="264101"/>
                    <a:pt x="2571461" y="284133"/>
                    <a:pt x="2473412" y="302583"/>
                  </a:cubicBezTo>
                  <a:cubicBezTo>
                    <a:pt x="2375362" y="321033"/>
                    <a:pt x="2270987" y="338429"/>
                    <a:pt x="2161867" y="353716"/>
                  </a:cubicBezTo>
                  <a:cubicBezTo>
                    <a:pt x="2134983" y="357933"/>
                    <a:pt x="2107044" y="360569"/>
                    <a:pt x="2079105" y="364786"/>
                  </a:cubicBezTo>
                  <a:cubicBezTo>
                    <a:pt x="2051166" y="368476"/>
                    <a:pt x="2023754" y="372694"/>
                    <a:pt x="1995288" y="375856"/>
                  </a:cubicBezTo>
                  <a:cubicBezTo>
                    <a:pt x="1938883" y="382709"/>
                    <a:pt x="1881424" y="389562"/>
                    <a:pt x="1823438" y="395888"/>
                  </a:cubicBezTo>
                  <a:cubicBezTo>
                    <a:pt x="1707993" y="408540"/>
                    <a:pt x="1588857" y="419083"/>
                    <a:pt x="1461815" y="437533"/>
                  </a:cubicBezTo>
                  <a:cubicBezTo>
                    <a:pt x="1337935" y="456510"/>
                    <a:pt x="1214582" y="480232"/>
                    <a:pt x="1096501" y="511334"/>
                  </a:cubicBezTo>
                  <a:cubicBezTo>
                    <a:pt x="1066981" y="518714"/>
                    <a:pt x="1037460" y="527148"/>
                    <a:pt x="1008467" y="535582"/>
                  </a:cubicBezTo>
                  <a:cubicBezTo>
                    <a:pt x="979474" y="544544"/>
                    <a:pt x="950481" y="552978"/>
                    <a:pt x="922542" y="562467"/>
                  </a:cubicBezTo>
                  <a:cubicBezTo>
                    <a:pt x="866137" y="580917"/>
                    <a:pt x="810259" y="600949"/>
                    <a:pt x="757545" y="623089"/>
                  </a:cubicBezTo>
                  <a:cubicBezTo>
                    <a:pt x="651061" y="666315"/>
                    <a:pt x="553538" y="716394"/>
                    <a:pt x="467613" y="769636"/>
                  </a:cubicBezTo>
                  <a:cubicBezTo>
                    <a:pt x="381688" y="822878"/>
                    <a:pt x="307360" y="880337"/>
                    <a:pt x="246738" y="937796"/>
                  </a:cubicBezTo>
                  <a:cubicBezTo>
                    <a:pt x="185589" y="994728"/>
                    <a:pt x="138146" y="1052187"/>
                    <a:pt x="102827" y="1104902"/>
                  </a:cubicBezTo>
                  <a:cubicBezTo>
                    <a:pt x="67508" y="1157617"/>
                    <a:pt x="43786" y="1206115"/>
                    <a:pt x="28499" y="1246705"/>
                  </a:cubicBezTo>
                  <a:cubicBezTo>
                    <a:pt x="13212" y="1287295"/>
                    <a:pt x="5832" y="1319979"/>
                    <a:pt x="2669" y="1342119"/>
                  </a:cubicBezTo>
                  <a:cubicBezTo>
                    <a:pt x="-494" y="1364259"/>
                    <a:pt x="33" y="1376383"/>
                    <a:pt x="33" y="1376383"/>
                  </a:cubicBezTo>
                  <a:cubicBezTo>
                    <a:pt x="33" y="1376383"/>
                    <a:pt x="5832" y="1365313"/>
                    <a:pt x="18483" y="1345809"/>
                  </a:cubicBezTo>
                  <a:cubicBezTo>
                    <a:pt x="31135" y="1326304"/>
                    <a:pt x="51693" y="1298365"/>
                    <a:pt x="80159" y="1265155"/>
                  </a:cubicBezTo>
                  <a:cubicBezTo>
                    <a:pt x="109153" y="1231945"/>
                    <a:pt x="146053" y="1192936"/>
                    <a:pt x="193496" y="1151818"/>
                  </a:cubicBezTo>
                  <a:cubicBezTo>
                    <a:pt x="240412" y="1110701"/>
                    <a:pt x="297344" y="1067475"/>
                    <a:pt x="363765" y="1025303"/>
                  </a:cubicBezTo>
                  <a:cubicBezTo>
                    <a:pt x="430186" y="983131"/>
                    <a:pt x="506095" y="941486"/>
                    <a:pt x="590439" y="903005"/>
                  </a:cubicBezTo>
                  <a:cubicBezTo>
                    <a:pt x="674782" y="864523"/>
                    <a:pt x="767560" y="828677"/>
                    <a:pt x="866137" y="797048"/>
                  </a:cubicBezTo>
                  <a:cubicBezTo>
                    <a:pt x="915689" y="781233"/>
                    <a:pt x="966822" y="765946"/>
                    <a:pt x="1019010" y="752240"/>
                  </a:cubicBezTo>
                  <a:cubicBezTo>
                    <a:pt x="1071198" y="738007"/>
                    <a:pt x="1124967" y="725356"/>
                    <a:pt x="1179263" y="713231"/>
                  </a:cubicBezTo>
                  <a:cubicBezTo>
                    <a:pt x="1206675" y="706905"/>
                    <a:pt x="1234087" y="701634"/>
                    <a:pt x="1262025" y="695835"/>
                  </a:cubicBezTo>
                  <a:cubicBezTo>
                    <a:pt x="1289964" y="690564"/>
                    <a:pt x="1317903" y="685292"/>
                    <a:pt x="1345842" y="680021"/>
                  </a:cubicBezTo>
                  <a:cubicBezTo>
                    <a:pt x="1401720" y="669478"/>
                    <a:pt x="1459179" y="660516"/>
                    <a:pt x="1516111" y="652082"/>
                  </a:cubicBezTo>
                  <a:lnTo>
                    <a:pt x="1558810" y="645756"/>
                  </a:lnTo>
                  <a:lnTo>
                    <a:pt x="1600982" y="639958"/>
                  </a:lnTo>
                  <a:lnTo>
                    <a:pt x="1622067" y="636795"/>
                  </a:lnTo>
                  <a:lnTo>
                    <a:pt x="1644208" y="634159"/>
                  </a:lnTo>
                  <a:lnTo>
                    <a:pt x="1689015" y="628888"/>
                  </a:lnTo>
                  <a:lnTo>
                    <a:pt x="1733296" y="623616"/>
                  </a:lnTo>
                  <a:lnTo>
                    <a:pt x="1778631" y="617817"/>
                  </a:lnTo>
                  <a:cubicBezTo>
                    <a:pt x="1808678" y="613600"/>
                    <a:pt x="1838725" y="609910"/>
                    <a:pt x="1868773" y="605166"/>
                  </a:cubicBezTo>
                  <a:cubicBezTo>
                    <a:pt x="1898820" y="600422"/>
                    <a:pt x="1928341" y="596204"/>
                    <a:pt x="1958388" y="591987"/>
                  </a:cubicBezTo>
                  <a:cubicBezTo>
                    <a:pt x="1987908" y="586716"/>
                    <a:pt x="2017428" y="581444"/>
                    <a:pt x="2046422" y="576700"/>
                  </a:cubicBezTo>
                  <a:cubicBezTo>
                    <a:pt x="2075415" y="571956"/>
                    <a:pt x="2104408" y="566157"/>
                    <a:pt x="2133401" y="560358"/>
                  </a:cubicBezTo>
                  <a:cubicBezTo>
                    <a:pt x="2162394" y="555087"/>
                    <a:pt x="2190860" y="549288"/>
                    <a:pt x="2218799" y="542962"/>
                  </a:cubicBezTo>
                  <a:cubicBezTo>
                    <a:pt x="2331609" y="519241"/>
                    <a:pt x="2439147" y="490775"/>
                    <a:pt x="2539305" y="459673"/>
                  </a:cubicBezTo>
                  <a:cubicBezTo>
                    <a:pt x="2639463" y="428571"/>
                    <a:pt x="2732241" y="394307"/>
                    <a:pt x="2814476" y="357406"/>
                  </a:cubicBezTo>
                  <a:cubicBezTo>
                    <a:pt x="2896711" y="320506"/>
                    <a:pt x="2968404" y="280970"/>
                    <a:pt x="3026917" y="241434"/>
                  </a:cubicBezTo>
                  <a:cubicBezTo>
                    <a:pt x="3085430" y="201898"/>
                    <a:pt x="3130765" y="161834"/>
                    <a:pt x="3160813" y="125461"/>
                  </a:cubicBezTo>
                  <a:cubicBezTo>
                    <a:pt x="3168720" y="116500"/>
                    <a:pt x="3175045" y="107538"/>
                    <a:pt x="3181371" y="99104"/>
                  </a:cubicBezTo>
                  <a:cubicBezTo>
                    <a:pt x="3187170" y="90669"/>
                    <a:pt x="3192442" y="82762"/>
                    <a:pt x="3196659" y="74855"/>
                  </a:cubicBezTo>
                  <a:cubicBezTo>
                    <a:pt x="3205620" y="59568"/>
                    <a:pt x="3210892" y="45862"/>
                    <a:pt x="3214582" y="34792"/>
                  </a:cubicBezTo>
                  <a:cubicBezTo>
                    <a:pt x="3221962" y="12124"/>
                    <a:pt x="3220380" y="0"/>
                    <a:pt x="3220380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C0619652-AE6B-4423-8C37-F2F7A3B443F4}"/>
                </a:ext>
              </a:extLst>
            </p:cNvPr>
            <p:cNvSpPr/>
            <p:nvPr/>
          </p:nvSpPr>
          <p:spPr>
            <a:xfrm>
              <a:off x="958285" y="2413180"/>
              <a:ext cx="1863472" cy="683739"/>
            </a:xfrm>
            <a:custGeom>
              <a:avLst/>
              <a:gdLst>
                <a:gd name="connsiteX0" fmla="*/ 3173958 w 3173958"/>
                <a:gd name="connsiteY0" fmla="*/ 0 h 1157616"/>
                <a:gd name="connsiteX1" fmla="*/ 3165524 w 3173958"/>
                <a:gd name="connsiteY1" fmla="*/ 5271 h 1157616"/>
                <a:gd name="connsiteX2" fmla="*/ 3155508 w 3173958"/>
                <a:gd name="connsiteY2" fmla="*/ 11597 h 1157616"/>
                <a:gd name="connsiteX3" fmla="*/ 3141275 w 3173958"/>
                <a:gd name="connsiteY3" fmla="*/ 20032 h 1157616"/>
                <a:gd name="connsiteX4" fmla="*/ 3041117 w 3173958"/>
                <a:gd name="connsiteY4" fmla="*/ 62203 h 1157616"/>
                <a:gd name="connsiteX5" fmla="*/ 2871376 w 3173958"/>
                <a:gd name="connsiteY5" fmla="*/ 98577 h 1157616"/>
                <a:gd name="connsiteX6" fmla="*/ 2642593 w 3173958"/>
                <a:gd name="connsiteY6" fmla="*/ 124934 h 1157616"/>
                <a:gd name="connsiteX7" fmla="*/ 2367949 w 3173958"/>
                <a:gd name="connsiteY7" fmla="*/ 148656 h 1157616"/>
                <a:gd name="connsiteX8" fmla="*/ 2217185 w 3173958"/>
                <a:gd name="connsiteY8" fmla="*/ 161307 h 1157616"/>
                <a:gd name="connsiteX9" fmla="*/ 2059567 w 3173958"/>
                <a:gd name="connsiteY9" fmla="*/ 174486 h 1157616"/>
                <a:gd name="connsiteX10" fmla="*/ 1896679 w 3173958"/>
                <a:gd name="connsiteY10" fmla="*/ 189246 h 1157616"/>
                <a:gd name="connsiteX11" fmla="*/ 1730100 w 3173958"/>
                <a:gd name="connsiteY11" fmla="*/ 205061 h 1157616"/>
                <a:gd name="connsiteX12" fmla="*/ 1385872 w 3173958"/>
                <a:gd name="connsiteY12" fmla="*/ 245124 h 1157616"/>
                <a:gd name="connsiteX13" fmla="*/ 1211386 w 3173958"/>
                <a:gd name="connsiteY13" fmla="*/ 277807 h 1157616"/>
                <a:gd name="connsiteX14" fmla="*/ 1041645 w 3173958"/>
                <a:gd name="connsiteY14" fmla="*/ 320506 h 1157616"/>
                <a:gd name="connsiteX15" fmla="*/ 726937 w 3173958"/>
                <a:gd name="connsiteY15" fmla="*/ 435951 h 1157616"/>
                <a:gd name="connsiteX16" fmla="*/ 462309 w 3173958"/>
                <a:gd name="connsiteY16" fmla="*/ 584080 h 1157616"/>
                <a:gd name="connsiteX17" fmla="*/ 353189 w 3173958"/>
                <a:gd name="connsiteY17" fmla="*/ 665261 h 1157616"/>
                <a:gd name="connsiteX18" fmla="*/ 260938 w 3173958"/>
                <a:gd name="connsiteY18" fmla="*/ 747496 h 1157616"/>
                <a:gd name="connsiteX19" fmla="*/ 124407 w 3173958"/>
                <a:gd name="connsiteY19" fmla="*/ 905113 h 1157616"/>
                <a:gd name="connsiteX20" fmla="*/ 44808 w 3173958"/>
                <a:gd name="connsiteY20" fmla="*/ 1036900 h 1157616"/>
                <a:gd name="connsiteX21" fmla="*/ 8434 w 3173958"/>
                <a:gd name="connsiteY21" fmla="*/ 1125461 h 1157616"/>
                <a:gd name="connsiteX22" fmla="*/ 0 w 3173958"/>
                <a:gd name="connsiteY22" fmla="*/ 1157617 h 1157616"/>
                <a:gd name="connsiteX23" fmla="*/ 20032 w 3173958"/>
                <a:gd name="connsiteY23" fmla="*/ 1129151 h 1157616"/>
                <a:gd name="connsiteX24" fmla="*/ 83289 w 3173958"/>
                <a:gd name="connsiteY24" fmla="*/ 1052715 h 1157616"/>
                <a:gd name="connsiteX25" fmla="*/ 192936 w 3173958"/>
                <a:gd name="connsiteY25" fmla="*/ 942541 h 1157616"/>
                <a:gd name="connsiteX26" fmla="*/ 352135 w 3173958"/>
                <a:gd name="connsiteY26" fmla="*/ 814444 h 1157616"/>
                <a:gd name="connsiteX27" fmla="*/ 450712 w 3173958"/>
                <a:gd name="connsiteY27" fmla="*/ 749077 h 1157616"/>
                <a:gd name="connsiteX28" fmla="*/ 561413 w 3173958"/>
                <a:gd name="connsiteY28" fmla="*/ 684765 h 1157616"/>
                <a:gd name="connsiteX29" fmla="*/ 817079 w 3173958"/>
                <a:gd name="connsiteY29" fmla="*/ 568266 h 1157616"/>
                <a:gd name="connsiteX30" fmla="*/ 1109647 w 3173958"/>
                <a:gd name="connsiteY30" fmla="*/ 474960 h 1157616"/>
                <a:gd name="connsiteX31" fmla="*/ 1426990 w 3173958"/>
                <a:gd name="connsiteY31" fmla="*/ 410121 h 1157616"/>
                <a:gd name="connsiteX32" fmla="*/ 1507643 w 3173958"/>
                <a:gd name="connsiteY32" fmla="*/ 397997 h 1157616"/>
                <a:gd name="connsiteX33" fmla="*/ 1591460 w 3173958"/>
                <a:gd name="connsiteY33" fmla="*/ 387454 h 1157616"/>
                <a:gd name="connsiteX34" fmla="*/ 1760147 w 3173958"/>
                <a:gd name="connsiteY34" fmla="*/ 365841 h 1157616"/>
                <a:gd name="connsiteX35" fmla="*/ 1925672 w 3173958"/>
                <a:gd name="connsiteY35" fmla="*/ 343700 h 1157616"/>
                <a:gd name="connsiteX36" fmla="*/ 2087506 w 3173958"/>
                <a:gd name="connsiteY36" fmla="*/ 320506 h 1157616"/>
                <a:gd name="connsiteX37" fmla="*/ 2243542 w 3173958"/>
                <a:gd name="connsiteY37" fmla="*/ 296784 h 1157616"/>
                <a:gd name="connsiteX38" fmla="*/ 2392725 w 3173958"/>
                <a:gd name="connsiteY38" fmla="*/ 272008 h 1157616"/>
                <a:gd name="connsiteX39" fmla="*/ 2665788 w 3173958"/>
                <a:gd name="connsiteY39" fmla="*/ 219294 h 1157616"/>
                <a:gd name="connsiteX40" fmla="*/ 2894043 w 3173958"/>
                <a:gd name="connsiteY40" fmla="*/ 159726 h 1157616"/>
                <a:gd name="connsiteX41" fmla="*/ 3060621 w 3173958"/>
                <a:gd name="connsiteY41" fmla="*/ 91197 h 1157616"/>
                <a:gd name="connsiteX42" fmla="*/ 3149182 w 3173958"/>
                <a:gd name="connsiteY42" fmla="*/ 26885 h 1157616"/>
                <a:gd name="connsiteX43" fmla="*/ 3167105 w 3173958"/>
                <a:gd name="connsiteY43" fmla="*/ 6853 h 1157616"/>
                <a:gd name="connsiteX44" fmla="*/ 3173958 w 3173958"/>
                <a:gd name="connsiteY44" fmla="*/ 0 h 11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73958" h="1157616">
                  <a:moveTo>
                    <a:pt x="3173958" y="0"/>
                  </a:moveTo>
                  <a:cubicBezTo>
                    <a:pt x="3173958" y="0"/>
                    <a:pt x="3171323" y="2109"/>
                    <a:pt x="3165524" y="5271"/>
                  </a:cubicBezTo>
                  <a:cubicBezTo>
                    <a:pt x="3162888" y="6853"/>
                    <a:pt x="3159725" y="8962"/>
                    <a:pt x="3155508" y="11597"/>
                  </a:cubicBezTo>
                  <a:cubicBezTo>
                    <a:pt x="3151291" y="14233"/>
                    <a:pt x="3146547" y="16869"/>
                    <a:pt x="3141275" y="20032"/>
                  </a:cubicBezTo>
                  <a:cubicBezTo>
                    <a:pt x="3119662" y="32683"/>
                    <a:pt x="3086452" y="48498"/>
                    <a:pt x="3041117" y="62203"/>
                  </a:cubicBezTo>
                  <a:cubicBezTo>
                    <a:pt x="2995782" y="76436"/>
                    <a:pt x="2938850" y="88561"/>
                    <a:pt x="2871376" y="98577"/>
                  </a:cubicBezTo>
                  <a:cubicBezTo>
                    <a:pt x="2803900" y="108592"/>
                    <a:pt x="2726937" y="117027"/>
                    <a:pt x="2642593" y="124934"/>
                  </a:cubicBezTo>
                  <a:cubicBezTo>
                    <a:pt x="2558249" y="132841"/>
                    <a:pt x="2465471" y="140748"/>
                    <a:pt x="2367949" y="148656"/>
                  </a:cubicBezTo>
                  <a:cubicBezTo>
                    <a:pt x="2318924" y="152873"/>
                    <a:pt x="2268845" y="156563"/>
                    <a:pt x="2217185" y="161307"/>
                  </a:cubicBezTo>
                  <a:cubicBezTo>
                    <a:pt x="2165524" y="165524"/>
                    <a:pt x="2113337" y="169742"/>
                    <a:pt x="2059567" y="174486"/>
                  </a:cubicBezTo>
                  <a:cubicBezTo>
                    <a:pt x="2006325" y="179230"/>
                    <a:pt x="1951502" y="183975"/>
                    <a:pt x="1896679" y="189246"/>
                  </a:cubicBezTo>
                  <a:cubicBezTo>
                    <a:pt x="1841855" y="194518"/>
                    <a:pt x="1785978" y="199262"/>
                    <a:pt x="1730100" y="205061"/>
                  </a:cubicBezTo>
                  <a:cubicBezTo>
                    <a:pt x="1617290" y="217185"/>
                    <a:pt x="1506589" y="226146"/>
                    <a:pt x="1385872" y="245124"/>
                  </a:cubicBezTo>
                  <a:cubicBezTo>
                    <a:pt x="1327359" y="253558"/>
                    <a:pt x="1269373" y="265155"/>
                    <a:pt x="1211386" y="277807"/>
                  </a:cubicBezTo>
                  <a:cubicBezTo>
                    <a:pt x="1153927" y="289931"/>
                    <a:pt x="1096995" y="304164"/>
                    <a:pt x="1041645" y="320506"/>
                  </a:cubicBezTo>
                  <a:cubicBezTo>
                    <a:pt x="930416" y="352135"/>
                    <a:pt x="824460" y="391671"/>
                    <a:pt x="726937" y="435951"/>
                  </a:cubicBezTo>
                  <a:cubicBezTo>
                    <a:pt x="629415" y="480759"/>
                    <a:pt x="540327" y="530838"/>
                    <a:pt x="462309" y="584080"/>
                  </a:cubicBezTo>
                  <a:cubicBezTo>
                    <a:pt x="423300" y="610964"/>
                    <a:pt x="386927" y="637849"/>
                    <a:pt x="353189" y="665261"/>
                  </a:cubicBezTo>
                  <a:cubicBezTo>
                    <a:pt x="319979" y="692672"/>
                    <a:pt x="288877" y="720084"/>
                    <a:pt x="260938" y="747496"/>
                  </a:cubicBezTo>
                  <a:cubicBezTo>
                    <a:pt x="205061" y="802319"/>
                    <a:pt x="159726" y="856088"/>
                    <a:pt x="124407" y="905113"/>
                  </a:cubicBezTo>
                  <a:cubicBezTo>
                    <a:pt x="89088" y="954665"/>
                    <a:pt x="63258" y="999473"/>
                    <a:pt x="44808" y="1036900"/>
                  </a:cubicBezTo>
                  <a:cubicBezTo>
                    <a:pt x="26357" y="1074328"/>
                    <a:pt x="15287" y="1104902"/>
                    <a:pt x="8434" y="1125461"/>
                  </a:cubicBezTo>
                  <a:cubicBezTo>
                    <a:pt x="1581" y="1146547"/>
                    <a:pt x="0" y="1157617"/>
                    <a:pt x="0" y="1157617"/>
                  </a:cubicBezTo>
                  <a:cubicBezTo>
                    <a:pt x="0" y="1157617"/>
                    <a:pt x="6853" y="1147601"/>
                    <a:pt x="20032" y="1129151"/>
                  </a:cubicBezTo>
                  <a:cubicBezTo>
                    <a:pt x="33210" y="1110701"/>
                    <a:pt x="54823" y="1084871"/>
                    <a:pt x="83289" y="1052715"/>
                  </a:cubicBezTo>
                  <a:cubicBezTo>
                    <a:pt x="111755" y="1020558"/>
                    <a:pt x="148129" y="983131"/>
                    <a:pt x="192936" y="942541"/>
                  </a:cubicBezTo>
                  <a:cubicBezTo>
                    <a:pt x="237744" y="901950"/>
                    <a:pt x="290459" y="858197"/>
                    <a:pt x="352135" y="814444"/>
                  </a:cubicBezTo>
                  <a:cubicBezTo>
                    <a:pt x="382709" y="792303"/>
                    <a:pt x="415393" y="770163"/>
                    <a:pt x="450712" y="749077"/>
                  </a:cubicBezTo>
                  <a:cubicBezTo>
                    <a:pt x="485503" y="727464"/>
                    <a:pt x="522404" y="705851"/>
                    <a:pt x="561413" y="684765"/>
                  </a:cubicBezTo>
                  <a:cubicBezTo>
                    <a:pt x="638903" y="643121"/>
                    <a:pt x="724829" y="603584"/>
                    <a:pt x="817079" y="568266"/>
                  </a:cubicBezTo>
                  <a:cubicBezTo>
                    <a:pt x="908803" y="532419"/>
                    <a:pt x="1007380" y="501845"/>
                    <a:pt x="1109647" y="474960"/>
                  </a:cubicBezTo>
                  <a:cubicBezTo>
                    <a:pt x="1212441" y="449130"/>
                    <a:pt x="1318397" y="426463"/>
                    <a:pt x="1426990" y="410121"/>
                  </a:cubicBezTo>
                  <a:cubicBezTo>
                    <a:pt x="1454401" y="405377"/>
                    <a:pt x="1479705" y="402214"/>
                    <a:pt x="1507643" y="397997"/>
                  </a:cubicBezTo>
                  <a:cubicBezTo>
                    <a:pt x="1535582" y="394307"/>
                    <a:pt x="1563521" y="391144"/>
                    <a:pt x="1591460" y="387454"/>
                  </a:cubicBezTo>
                  <a:cubicBezTo>
                    <a:pt x="1647865" y="380074"/>
                    <a:pt x="1704270" y="373221"/>
                    <a:pt x="1760147" y="365841"/>
                  </a:cubicBezTo>
                  <a:cubicBezTo>
                    <a:pt x="1816025" y="358988"/>
                    <a:pt x="1871376" y="351081"/>
                    <a:pt x="1925672" y="343700"/>
                  </a:cubicBezTo>
                  <a:cubicBezTo>
                    <a:pt x="1980495" y="336320"/>
                    <a:pt x="2034264" y="328413"/>
                    <a:pt x="2087506" y="320506"/>
                  </a:cubicBezTo>
                  <a:cubicBezTo>
                    <a:pt x="2140748" y="312599"/>
                    <a:pt x="2192936" y="304692"/>
                    <a:pt x="2243542" y="296784"/>
                  </a:cubicBezTo>
                  <a:cubicBezTo>
                    <a:pt x="2294675" y="288350"/>
                    <a:pt x="2344755" y="280443"/>
                    <a:pt x="2392725" y="272008"/>
                  </a:cubicBezTo>
                  <a:cubicBezTo>
                    <a:pt x="2489720" y="255140"/>
                    <a:pt x="2581444" y="237744"/>
                    <a:pt x="2665788" y="219294"/>
                  </a:cubicBezTo>
                  <a:cubicBezTo>
                    <a:pt x="2750131" y="200843"/>
                    <a:pt x="2827095" y="181339"/>
                    <a:pt x="2894043" y="159726"/>
                  </a:cubicBezTo>
                  <a:cubicBezTo>
                    <a:pt x="2960991" y="138640"/>
                    <a:pt x="3017923" y="115445"/>
                    <a:pt x="3060621" y="91197"/>
                  </a:cubicBezTo>
                  <a:cubicBezTo>
                    <a:pt x="3103848" y="68002"/>
                    <a:pt x="3131786" y="43226"/>
                    <a:pt x="3149182" y="26885"/>
                  </a:cubicBezTo>
                  <a:cubicBezTo>
                    <a:pt x="3158144" y="18450"/>
                    <a:pt x="3163415" y="11597"/>
                    <a:pt x="3167105" y="6853"/>
                  </a:cubicBezTo>
                  <a:cubicBezTo>
                    <a:pt x="3171850" y="2109"/>
                    <a:pt x="3173958" y="0"/>
                    <a:pt x="3173958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70DA4618-8EE7-49F1-A789-B040D8C39C5F}"/>
                </a:ext>
              </a:extLst>
            </p:cNvPr>
            <p:cNvSpPr/>
            <p:nvPr/>
          </p:nvSpPr>
          <p:spPr>
            <a:xfrm>
              <a:off x="917387" y="2584766"/>
              <a:ext cx="1862960" cy="685296"/>
            </a:xfrm>
            <a:custGeom>
              <a:avLst/>
              <a:gdLst>
                <a:gd name="connsiteX0" fmla="*/ 3133895 w 3133894"/>
                <a:gd name="connsiteY0" fmla="*/ 0 h 1160252"/>
                <a:gd name="connsiteX1" fmla="*/ 1953611 w 3133894"/>
                <a:gd name="connsiteY1" fmla="*/ 474960 h 1160252"/>
                <a:gd name="connsiteX2" fmla="*/ 0 w 3133894"/>
                <a:gd name="connsiteY2" fmla="*/ 1160253 h 1160252"/>
                <a:gd name="connsiteX3" fmla="*/ 1604111 w 3133894"/>
                <a:gd name="connsiteY3" fmla="*/ 637849 h 1160252"/>
                <a:gd name="connsiteX4" fmla="*/ 3133895 w 3133894"/>
                <a:gd name="connsiteY4" fmla="*/ 0 h 11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894" h="1160252">
                  <a:moveTo>
                    <a:pt x="3133895" y="0"/>
                  </a:moveTo>
                  <a:cubicBezTo>
                    <a:pt x="3133895" y="0"/>
                    <a:pt x="2847654" y="359515"/>
                    <a:pt x="1953611" y="474960"/>
                  </a:cubicBezTo>
                  <a:cubicBezTo>
                    <a:pt x="1214549" y="569847"/>
                    <a:pt x="393780" y="681075"/>
                    <a:pt x="0" y="1160253"/>
                  </a:cubicBezTo>
                  <a:cubicBezTo>
                    <a:pt x="0" y="1160253"/>
                    <a:pt x="323142" y="767000"/>
                    <a:pt x="1604111" y="637849"/>
                  </a:cubicBezTo>
                  <a:cubicBezTo>
                    <a:pt x="2956774" y="501318"/>
                    <a:pt x="3133895" y="0"/>
                    <a:pt x="3133895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E6CF54C0-250D-4470-8D10-61422DD72422}"/>
                </a:ext>
              </a:extLst>
            </p:cNvPr>
            <p:cNvSpPr/>
            <p:nvPr/>
          </p:nvSpPr>
          <p:spPr>
            <a:xfrm>
              <a:off x="948926" y="2422549"/>
              <a:ext cx="1902184" cy="812952"/>
            </a:xfrm>
            <a:custGeom>
              <a:avLst/>
              <a:gdLst>
                <a:gd name="connsiteX0" fmla="*/ 3220380 w 3220522"/>
                <a:gd name="connsiteY0" fmla="*/ 0 h 1376383"/>
                <a:gd name="connsiteX1" fmla="*/ 3216163 w 3220522"/>
                <a:gd name="connsiteY1" fmla="*/ 7907 h 1376383"/>
                <a:gd name="connsiteX2" fmla="*/ 3199822 w 3220522"/>
                <a:gd name="connsiteY2" fmla="*/ 28993 h 1376383"/>
                <a:gd name="connsiteX3" fmla="*/ 3118114 w 3220522"/>
                <a:gd name="connsiteY3" fmla="*/ 95414 h 1376383"/>
                <a:gd name="connsiteX4" fmla="*/ 2964186 w 3220522"/>
                <a:gd name="connsiteY4" fmla="*/ 171323 h 1376383"/>
                <a:gd name="connsiteX5" fmla="*/ 2744893 w 3220522"/>
                <a:gd name="connsiteY5" fmla="*/ 241961 h 1376383"/>
                <a:gd name="connsiteX6" fmla="*/ 2472884 w 3220522"/>
                <a:gd name="connsiteY6" fmla="*/ 302583 h 1376383"/>
                <a:gd name="connsiteX7" fmla="*/ 2161340 w 3220522"/>
                <a:gd name="connsiteY7" fmla="*/ 353716 h 1376383"/>
                <a:gd name="connsiteX8" fmla="*/ 2078578 w 3220522"/>
                <a:gd name="connsiteY8" fmla="*/ 364786 h 1376383"/>
                <a:gd name="connsiteX9" fmla="*/ 1994761 w 3220522"/>
                <a:gd name="connsiteY9" fmla="*/ 375857 h 1376383"/>
                <a:gd name="connsiteX10" fmla="*/ 1822911 w 3220522"/>
                <a:gd name="connsiteY10" fmla="*/ 395888 h 1376383"/>
                <a:gd name="connsiteX11" fmla="*/ 1461287 w 3220522"/>
                <a:gd name="connsiteY11" fmla="*/ 437533 h 1376383"/>
                <a:gd name="connsiteX12" fmla="*/ 1095974 w 3220522"/>
                <a:gd name="connsiteY12" fmla="*/ 511334 h 1376383"/>
                <a:gd name="connsiteX13" fmla="*/ 1007940 w 3220522"/>
                <a:gd name="connsiteY13" fmla="*/ 535055 h 1376383"/>
                <a:gd name="connsiteX14" fmla="*/ 922015 w 3220522"/>
                <a:gd name="connsiteY14" fmla="*/ 561940 h 1376383"/>
                <a:gd name="connsiteX15" fmla="*/ 757018 w 3220522"/>
                <a:gd name="connsiteY15" fmla="*/ 622562 h 1376383"/>
                <a:gd name="connsiteX16" fmla="*/ 467086 w 3220522"/>
                <a:gd name="connsiteY16" fmla="*/ 769109 h 1376383"/>
                <a:gd name="connsiteX17" fmla="*/ 246211 w 3220522"/>
                <a:gd name="connsiteY17" fmla="*/ 937269 h 1376383"/>
                <a:gd name="connsiteX18" fmla="*/ 102827 w 3220522"/>
                <a:gd name="connsiteY18" fmla="*/ 1104902 h 1376383"/>
                <a:gd name="connsiteX19" fmla="*/ 28499 w 3220522"/>
                <a:gd name="connsiteY19" fmla="*/ 1246705 h 1376383"/>
                <a:gd name="connsiteX20" fmla="*/ 2669 w 3220522"/>
                <a:gd name="connsiteY20" fmla="*/ 1342119 h 1376383"/>
                <a:gd name="connsiteX21" fmla="*/ 33 w 3220522"/>
                <a:gd name="connsiteY21" fmla="*/ 1376383 h 1376383"/>
                <a:gd name="connsiteX22" fmla="*/ 18483 w 3220522"/>
                <a:gd name="connsiteY22" fmla="*/ 1345809 h 1376383"/>
                <a:gd name="connsiteX23" fmla="*/ 80159 w 3220522"/>
                <a:gd name="connsiteY23" fmla="*/ 1265155 h 1376383"/>
                <a:gd name="connsiteX24" fmla="*/ 193496 w 3220522"/>
                <a:gd name="connsiteY24" fmla="*/ 1151818 h 1376383"/>
                <a:gd name="connsiteX25" fmla="*/ 363765 w 3220522"/>
                <a:gd name="connsiteY25" fmla="*/ 1025303 h 1376383"/>
                <a:gd name="connsiteX26" fmla="*/ 590439 w 3220522"/>
                <a:gd name="connsiteY26" fmla="*/ 903004 h 1376383"/>
                <a:gd name="connsiteX27" fmla="*/ 866137 w 3220522"/>
                <a:gd name="connsiteY27" fmla="*/ 797048 h 1376383"/>
                <a:gd name="connsiteX28" fmla="*/ 1019010 w 3220522"/>
                <a:gd name="connsiteY28" fmla="*/ 752240 h 1376383"/>
                <a:gd name="connsiteX29" fmla="*/ 1179263 w 3220522"/>
                <a:gd name="connsiteY29" fmla="*/ 713231 h 1376383"/>
                <a:gd name="connsiteX30" fmla="*/ 1262025 w 3220522"/>
                <a:gd name="connsiteY30" fmla="*/ 695835 h 1376383"/>
                <a:gd name="connsiteX31" fmla="*/ 1345842 w 3220522"/>
                <a:gd name="connsiteY31" fmla="*/ 680021 h 1376383"/>
                <a:gd name="connsiteX32" fmla="*/ 1516111 w 3220522"/>
                <a:gd name="connsiteY32" fmla="*/ 652082 h 1376383"/>
                <a:gd name="connsiteX33" fmla="*/ 1558810 w 3220522"/>
                <a:gd name="connsiteY33" fmla="*/ 645756 h 1376383"/>
                <a:gd name="connsiteX34" fmla="*/ 1600982 w 3220522"/>
                <a:gd name="connsiteY34" fmla="*/ 639958 h 1376383"/>
                <a:gd name="connsiteX35" fmla="*/ 1622067 w 3220522"/>
                <a:gd name="connsiteY35" fmla="*/ 637322 h 1376383"/>
                <a:gd name="connsiteX36" fmla="*/ 1644208 w 3220522"/>
                <a:gd name="connsiteY36" fmla="*/ 634686 h 1376383"/>
                <a:gd name="connsiteX37" fmla="*/ 1689015 w 3220522"/>
                <a:gd name="connsiteY37" fmla="*/ 629415 h 1376383"/>
                <a:gd name="connsiteX38" fmla="*/ 1733296 w 3220522"/>
                <a:gd name="connsiteY38" fmla="*/ 624143 h 1376383"/>
                <a:gd name="connsiteX39" fmla="*/ 1778631 w 3220522"/>
                <a:gd name="connsiteY39" fmla="*/ 618345 h 1376383"/>
                <a:gd name="connsiteX40" fmla="*/ 1868773 w 3220522"/>
                <a:gd name="connsiteY40" fmla="*/ 605693 h 1376383"/>
                <a:gd name="connsiteX41" fmla="*/ 1958388 w 3220522"/>
                <a:gd name="connsiteY41" fmla="*/ 592514 h 1376383"/>
                <a:gd name="connsiteX42" fmla="*/ 2046422 w 3220522"/>
                <a:gd name="connsiteY42" fmla="*/ 577227 h 1376383"/>
                <a:gd name="connsiteX43" fmla="*/ 2133401 w 3220522"/>
                <a:gd name="connsiteY43" fmla="*/ 560885 h 1376383"/>
                <a:gd name="connsiteX44" fmla="*/ 2218799 w 3220522"/>
                <a:gd name="connsiteY44" fmla="*/ 543490 h 1376383"/>
                <a:gd name="connsiteX45" fmla="*/ 2539305 w 3220522"/>
                <a:gd name="connsiteY45" fmla="*/ 460200 h 1376383"/>
                <a:gd name="connsiteX46" fmla="*/ 2814476 w 3220522"/>
                <a:gd name="connsiteY46" fmla="*/ 357933 h 1376383"/>
                <a:gd name="connsiteX47" fmla="*/ 3026917 w 3220522"/>
                <a:gd name="connsiteY47" fmla="*/ 241961 h 1376383"/>
                <a:gd name="connsiteX48" fmla="*/ 3160813 w 3220522"/>
                <a:gd name="connsiteY48" fmla="*/ 125988 h 1376383"/>
                <a:gd name="connsiteX49" fmla="*/ 3181371 w 3220522"/>
                <a:gd name="connsiteY49" fmla="*/ 99631 h 1376383"/>
                <a:gd name="connsiteX50" fmla="*/ 3196659 w 3220522"/>
                <a:gd name="connsiteY50" fmla="*/ 75382 h 1376383"/>
                <a:gd name="connsiteX51" fmla="*/ 3214582 w 3220522"/>
                <a:gd name="connsiteY51" fmla="*/ 35319 h 1376383"/>
                <a:gd name="connsiteX52" fmla="*/ 3220380 w 3220522"/>
                <a:gd name="connsiteY52" fmla="*/ 0 h 13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20522" h="1376383">
                  <a:moveTo>
                    <a:pt x="3220380" y="0"/>
                  </a:moveTo>
                  <a:cubicBezTo>
                    <a:pt x="3220380" y="0"/>
                    <a:pt x="3219326" y="2636"/>
                    <a:pt x="3216163" y="7907"/>
                  </a:cubicBezTo>
                  <a:cubicBezTo>
                    <a:pt x="3213000" y="13179"/>
                    <a:pt x="3207729" y="20559"/>
                    <a:pt x="3199822" y="28993"/>
                  </a:cubicBezTo>
                  <a:cubicBezTo>
                    <a:pt x="3184007" y="46916"/>
                    <a:pt x="3157650" y="70638"/>
                    <a:pt x="3118114" y="95414"/>
                  </a:cubicBezTo>
                  <a:cubicBezTo>
                    <a:pt x="3078577" y="120190"/>
                    <a:pt x="3027444" y="146547"/>
                    <a:pt x="2964186" y="171323"/>
                  </a:cubicBezTo>
                  <a:cubicBezTo>
                    <a:pt x="2901456" y="196099"/>
                    <a:pt x="2827655" y="219821"/>
                    <a:pt x="2744893" y="241961"/>
                  </a:cubicBezTo>
                  <a:cubicBezTo>
                    <a:pt x="2662131" y="264101"/>
                    <a:pt x="2570934" y="284133"/>
                    <a:pt x="2472884" y="302583"/>
                  </a:cubicBezTo>
                  <a:cubicBezTo>
                    <a:pt x="2374835" y="321033"/>
                    <a:pt x="2270460" y="338429"/>
                    <a:pt x="2161340" y="353716"/>
                  </a:cubicBezTo>
                  <a:cubicBezTo>
                    <a:pt x="2134455" y="357933"/>
                    <a:pt x="2106517" y="360569"/>
                    <a:pt x="2078578" y="364786"/>
                  </a:cubicBezTo>
                  <a:cubicBezTo>
                    <a:pt x="2050639" y="368476"/>
                    <a:pt x="2023227" y="372694"/>
                    <a:pt x="1994761" y="375857"/>
                  </a:cubicBezTo>
                  <a:cubicBezTo>
                    <a:pt x="1938356" y="382709"/>
                    <a:pt x="1880897" y="389562"/>
                    <a:pt x="1822911" y="395888"/>
                  </a:cubicBezTo>
                  <a:cubicBezTo>
                    <a:pt x="1707466" y="408540"/>
                    <a:pt x="1588330" y="419610"/>
                    <a:pt x="1461287" y="437533"/>
                  </a:cubicBezTo>
                  <a:cubicBezTo>
                    <a:pt x="1337408" y="456510"/>
                    <a:pt x="1214582" y="479705"/>
                    <a:pt x="1095974" y="511334"/>
                  </a:cubicBezTo>
                  <a:cubicBezTo>
                    <a:pt x="1066453" y="518714"/>
                    <a:pt x="1036933" y="527148"/>
                    <a:pt x="1007940" y="535055"/>
                  </a:cubicBezTo>
                  <a:cubicBezTo>
                    <a:pt x="978947" y="544017"/>
                    <a:pt x="949954" y="552451"/>
                    <a:pt x="922015" y="561940"/>
                  </a:cubicBezTo>
                  <a:cubicBezTo>
                    <a:pt x="865610" y="580390"/>
                    <a:pt x="809732" y="600422"/>
                    <a:pt x="757018" y="622562"/>
                  </a:cubicBezTo>
                  <a:cubicBezTo>
                    <a:pt x="650534" y="665788"/>
                    <a:pt x="553011" y="715340"/>
                    <a:pt x="467086" y="769109"/>
                  </a:cubicBezTo>
                  <a:cubicBezTo>
                    <a:pt x="381161" y="822351"/>
                    <a:pt x="306833" y="879810"/>
                    <a:pt x="246211" y="937269"/>
                  </a:cubicBezTo>
                  <a:cubicBezTo>
                    <a:pt x="185589" y="994728"/>
                    <a:pt x="138146" y="1051660"/>
                    <a:pt x="102827" y="1104902"/>
                  </a:cubicBezTo>
                  <a:cubicBezTo>
                    <a:pt x="67508" y="1157617"/>
                    <a:pt x="43786" y="1206115"/>
                    <a:pt x="28499" y="1246705"/>
                  </a:cubicBezTo>
                  <a:cubicBezTo>
                    <a:pt x="13212" y="1287295"/>
                    <a:pt x="5832" y="1319979"/>
                    <a:pt x="2669" y="1342119"/>
                  </a:cubicBezTo>
                  <a:cubicBezTo>
                    <a:pt x="-494" y="1364259"/>
                    <a:pt x="33" y="1376383"/>
                    <a:pt x="33" y="1376383"/>
                  </a:cubicBezTo>
                  <a:cubicBezTo>
                    <a:pt x="33" y="1376383"/>
                    <a:pt x="5832" y="1365313"/>
                    <a:pt x="18483" y="1345809"/>
                  </a:cubicBezTo>
                  <a:cubicBezTo>
                    <a:pt x="31135" y="1326304"/>
                    <a:pt x="51693" y="1298365"/>
                    <a:pt x="80159" y="1265155"/>
                  </a:cubicBezTo>
                  <a:cubicBezTo>
                    <a:pt x="109153" y="1231945"/>
                    <a:pt x="146053" y="1192936"/>
                    <a:pt x="193496" y="1151818"/>
                  </a:cubicBezTo>
                  <a:cubicBezTo>
                    <a:pt x="240940" y="1110701"/>
                    <a:pt x="297344" y="1067475"/>
                    <a:pt x="363765" y="1025303"/>
                  </a:cubicBezTo>
                  <a:cubicBezTo>
                    <a:pt x="430186" y="983131"/>
                    <a:pt x="506095" y="941486"/>
                    <a:pt x="590439" y="903004"/>
                  </a:cubicBezTo>
                  <a:cubicBezTo>
                    <a:pt x="674782" y="864523"/>
                    <a:pt x="767560" y="828677"/>
                    <a:pt x="866137" y="797048"/>
                  </a:cubicBezTo>
                  <a:cubicBezTo>
                    <a:pt x="915689" y="781233"/>
                    <a:pt x="966822" y="765946"/>
                    <a:pt x="1019010" y="752240"/>
                  </a:cubicBezTo>
                  <a:cubicBezTo>
                    <a:pt x="1071198" y="738007"/>
                    <a:pt x="1124967" y="725356"/>
                    <a:pt x="1179263" y="713231"/>
                  </a:cubicBezTo>
                  <a:cubicBezTo>
                    <a:pt x="1206675" y="706905"/>
                    <a:pt x="1234086" y="701634"/>
                    <a:pt x="1262025" y="695835"/>
                  </a:cubicBezTo>
                  <a:cubicBezTo>
                    <a:pt x="1289964" y="690564"/>
                    <a:pt x="1317903" y="685292"/>
                    <a:pt x="1345842" y="680021"/>
                  </a:cubicBezTo>
                  <a:cubicBezTo>
                    <a:pt x="1401720" y="669478"/>
                    <a:pt x="1458652" y="660516"/>
                    <a:pt x="1516111" y="652082"/>
                  </a:cubicBezTo>
                  <a:lnTo>
                    <a:pt x="1558810" y="645756"/>
                  </a:lnTo>
                  <a:lnTo>
                    <a:pt x="1600982" y="639958"/>
                  </a:lnTo>
                  <a:lnTo>
                    <a:pt x="1622067" y="637322"/>
                  </a:lnTo>
                  <a:lnTo>
                    <a:pt x="1644208" y="634686"/>
                  </a:lnTo>
                  <a:lnTo>
                    <a:pt x="1689015" y="629415"/>
                  </a:lnTo>
                  <a:lnTo>
                    <a:pt x="1733296" y="624143"/>
                  </a:lnTo>
                  <a:lnTo>
                    <a:pt x="1778631" y="618345"/>
                  </a:lnTo>
                  <a:cubicBezTo>
                    <a:pt x="1808678" y="614127"/>
                    <a:pt x="1838725" y="610437"/>
                    <a:pt x="1868773" y="605693"/>
                  </a:cubicBezTo>
                  <a:cubicBezTo>
                    <a:pt x="1898820" y="601476"/>
                    <a:pt x="1928341" y="596732"/>
                    <a:pt x="1958388" y="592514"/>
                  </a:cubicBezTo>
                  <a:cubicBezTo>
                    <a:pt x="1987908" y="587243"/>
                    <a:pt x="2017428" y="582499"/>
                    <a:pt x="2046422" y="577227"/>
                  </a:cubicBezTo>
                  <a:cubicBezTo>
                    <a:pt x="2075415" y="572483"/>
                    <a:pt x="2104408" y="566684"/>
                    <a:pt x="2133401" y="560885"/>
                  </a:cubicBezTo>
                  <a:cubicBezTo>
                    <a:pt x="2162394" y="555614"/>
                    <a:pt x="2190333" y="549815"/>
                    <a:pt x="2218799" y="543490"/>
                  </a:cubicBezTo>
                  <a:cubicBezTo>
                    <a:pt x="2331609" y="519768"/>
                    <a:pt x="2439147" y="491302"/>
                    <a:pt x="2539305" y="460200"/>
                  </a:cubicBezTo>
                  <a:cubicBezTo>
                    <a:pt x="2639463" y="429098"/>
                    <a:pt x="2732241" y="394834"/>
                    <a:pt x="2814476" y="357933"/>
                  </a:cubicBezTo>
                  <a:cubicBezTo>
                    <a:pt x="2896711" y="321033"/>
                    <a:pt x="2968404" y="281497"/>
                    <a:pt x="3026917" y="241961"/>
                  </a:cubicBezTo>
                  <a:cubicBezTo>
                    <a:pt x="3085430" y="202425"/>
                    <a:pt x="3130765" y="162362"/>
                    <a:pt x="3160813" y="125988"/>
                  </a:cubicBezTo>
                  <a:cubicBezTo>
                    <a:pt x="3168720" y="117027"/>
                    <a:pt x="3175045" y="108065"/>
                    <a:pt x="3181371" y="99631"/>
                  </a:cubicBezTo>
                  <a:cubicBezTo>
                    <a:pt x="3187170" y="91197"/>
                    <a:pt x="3192442" y="83289"/>
                    <a:pt x="3196659" y="75382"/>
                  </a:cubicBezTo>
                  <a:cubicBezTo>
                    <a:pt x="3205620" y="60095"/>
                    <a:pt x="3210892" y="46389"/>
                    <a:pt x="3214582" y="35319"/>
                  </a:cubicBezTo>
                  <a:cubicBezTo>
                    <a:pt x="3221962" y="12124"/>
                    <a:pt x="3220380" y="0"/>
                    <a:pt x="3220380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EF40BE33-6FD7-41FD-8C40-A5E9E41A8A6C}"/>
                </a:ext>
              </a:extLst>
            </p:cNvPr>
            <p:cNvSpPr/>
            <p:nvPr/>
          </p:nvSpPr>
          <p:spPr>
            <a:xfrm>
              <a:off x="958286" y="2400132"/>
              <a:ext cx="1874058" cy="684051"/>
            </a:xfrm>
            <a:custGeom>
              <a:avLst/>
              <a:gdLst>
                <a:gd name="connsiteX0" fmla="*/ 3172904 w 3172904"/>
                <a:gd name="connsiteY0" fmla="*/ 0 h 1158144"/>
                <a:gd name="connsiteX1" fmla="*/ 3164997 w 3172904"/>
                <a:gd name="connsiteY1" fmla="*/ 5271 h 1158144"/>
                <a:gd name="connsiteX2" fmla="*/ 3154981 w 3172904"/>
                <a:gd name="connsiteY2" fmla="*/ 11597 h 1158144"/>
                <a:gd name="connsiteX3" fmla="*/ 3140748 w 3172904"/>
                <a:gd name="connsiteY3" fmla="*/ 20032 h 1158144"/>
                <a:gd name="connsiteX4" fmla="*/ 3040590 w 3172904"/>
                <a:gd name="connsiteY4" fmla="*/ 62203 h 1158144"/>
                <a:gd name="connsiteX5" fmla="*/ 2870848 w 3172904"/>
                <a:gd name="connsiteY5" fmla="*/ 98577 h 1158144"/>
                <a:gd name="connsiteX6" fmla="*/ 2642066 w 3172904"/>
                <a:gd name="connsiteY6" fmla="*/ 124934 h 1158144"/>
                <a:gd name="connsiteX7" fmla="*/ 2367422 w 3172904"/>
                <a:gd name="connsiteY7" fmla="*/ 148656 h 1158144"/>
                <a:gd name="connsiteX8" fmla="*/ 2216657 w 3172904"/>
                <a:gd name="connsiteY8" fmla="*/ 161307 h 1158144"/>
                <a:gd name="connsiteX9" fmla="*/ 2059040 w 3172904"/>
                <a:gd name="connsiteY9" fmla="*/ 175013 h 1158144"/>
                <a:gd name="connsiteX10" fmla="*/ 1896152 w 3172904"/>
                <a:gd name="connsiteY10" fmla="*/ 189773 h 1158144"/>
                <a:gd name="connsiteX11" fmla="*/ 1729573 w 3172904"/>
                <a:gd name="connsiteY11" fmla="*/ 205588 h 1158144"/>
                <a:gd name="connsiteX12" fmla="*/ 1385345 w 3172904"/>
                <a:gd name="connsiteY12" fmla="*/ 245651 h 1158144"/>
                <a:gd name="connsiteX13" fmla="*/ 1210859 w 3172904"/>
                <a:gd name="connsiteY13" fmla="*/ 277807 h 1158144"/>
                <a:gd name="connsiteX14" fmla="*/ 1041117 w 3172904"/>
                <a:gd name="connsiteY14" fmla="*/ 320506 h 1158144"/>
                <a:gd name="connsiteX15" fmla="*/ 726410 w 3172904"/>
                <a:gd name="connsiteY15" fmla="*/ 435951 h 1158144"/>
                <a:gd name="connsiteX16" fmla="*/ 461782 w 3172904"/>
                <a:gd name="connsiteY16" fmla="*/ 584080 h 1158144"/>
                <a:gd name="connsiteX17" fmla="*/ 352662 w 3172904"/>
                <a:gd name="connsiteY17" fmla="*/ 665261 h 1158144"/>
                <a:gd name="connsiteX18" fmla="*/ 260411 w 3172904"/>
                <a:gd name="connsiteY18" fmla="*/ 747496 h 1158144"/>
                <a:gd name="connsiteX19" fmla="*/ 123880 w 3172904"/>
                <a:gd name="connsiteY19" fmla="*/ 905113 h 1158144"/>
                <a:gd name="connsiteX20" fmla="*/ 44280 w 3172904"/>
                <a:gd name="connsiteY20" fmla="*/ 1036900 h 1158144"/>
                <a:gd name="connsiteX21" fmla="*/ 8434 w 3172904"/>
                <a:gd name="connsiteY21" fmla="*/ 1125988 h 1158144"/>
                <a:gd name="connsiteX22" fmla="*/ 0 w 3172904"/>
                <a:gd name="connsiteY22" fmla="*/ 1158144 h 1158144"/>
                <a:gd name="connsiteX23" fmla="*/ 20032 w 3172904"/>
                <a:gd name="connsiteY23" fmla="*/ 1129678 h 1158144"/>
                <a:gd name="connsiteX24" fmla="*/ 83289 w 3172904"/>
                <a:gd name="connsiteY24" fmla="*/ 1053242 h 1158144"/>
                <a:gd name="connsiteX25" fmla="*/ 192936 w 3172904"/>
                <a:gd name="connsiteY25" fmla="*/ 943068 h 1158144"/>
                <a:gd name="connsiteX26" fmla="*/ 352135 w 3172904"/>
                <a:gd name="connsiteY26" fmla="*/ 814971 h 1158144"/>
                <a:gd name="connsiteX27" fmla="*/ 450712 w 3172904"/>
                <a:gd name="connsiteY27" fmla="*/ 749604 h 1158144"/>
                <a:gd name="connsiteX28" fmla="*/ 561413 w 3172904"/>
                <a:gd name="connsiteY28" fmla="*/ 685292 h 1158144"/>
                <a:gd name="connsiteX29" fmla="*/ 817079 w 3172904"/>
                <a:gd name="connsiteY29" fmla="*/ 568793 h 1158144"/>
                <a:gd name="connsiteX30" fmla="*/ 1109647 w 3172904"/>
                <a:gd name="connsiteY30" fmla="*/ 475487 h 1158144"/>
                <a:gd name="connsiteX31" fmla="*/ 1426990 w 3172904"/>
                <a:gd name="connsiteY31" fmla="*/ 410648 h 1158144"/>
                <a:gd name="connsiteX32" fmla="*/ 1507116 w 3172904"/>
                <a:gd name="connsiteY32" fmla="*/ 398524 h 1158144"/>
                <a:gd name="connsiteX33" fmla="*/ 1590933 w 3172904"/>
                <a:gd name="connsiteY33" fmla="*/ 387981 h 1158144"/>
                <a:gd name="connsiteX34" fmla="*/ 1759620 w 3172904"/>
                <a:gd name="connsiteY34" fmla="*/ 366368 h 1158144"/>
                <a:gd name="connsiteX35" fmla="*/ 1925145 w 3172904"/>
                <a:gd name="connsiteY35" fmla="*/ 344228 h 1158144"/>
                <a:gd name="connsiteX36" fmla="*/ 2086979 w 3172904"/>
                <a:gd name="connsiteY36" fmla="*/ 321033 h 1158144"/>
                <a:gd name="connsiteX37" fmla="*/ 2243015 w 3172904"/>
                <a:gd name="connsiteY37" fmla="*/ 297311 h 1158144"/>
                <a:gd name="connsiteX38" fmla="*/ 2392198 w 3172904"/>
                <a:gd name="connsiteY38" fmla="*/ 272535 h 1158144"/>
                <a:gd name="connsiteX39" fmla="*/ 2665261 w 3172904"/>
                <a:gd name="connsiteY39" fmla="*/ 219821 h 1158144"/>
                <a:gd name="connsiteX40" fmla="*/ 2893516 w 3172904"/>
                <a:gd name="connsiteY40" fmla="*/ 160253 h 1158144"/>
                <a:gd name="connsiteX41" fmla="*/ 3060094 w 3172904"/>
                <a:gd name="connsiteY41" fmla="*/ 91724 h 1158144"/>
                <a:gd name="connsiteX42" fmla="*/ 3148655 w 3172904"/>
                <a:gd name="connsiteY42" fmla="*/ 27412 h 1158144"/>
                <a:gd name="connsiteX43" fmla="*/ 3166578 w 3172904"/>
                <a:gd name="connsiteY43" fmla="*/ 7380 h 1158144"/>
                <a:gd name="connsiteX44" fmla="*/ 3172904 w 3172904"/>
                <a:gd name="connsiteY44" fmla="*/ 0 h 115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72904" h="1158144">
                  <a:moveTo>
                    <a:pt x="3172904" y="0"/>
                  </a:moveTo>
                  <a:cubicBezTo>
                    <a:pt x="3172904" y="0"/>
                    <a:pt x="3170268" y="1581"/>
                    <a:pt x="3164997" y="5271"/>
                  </a:cubicBezTo>
                  <a:cubicBezTo>
                    <a:pt x="3162361" y="6853"/>
                    <a:pt x="3159198" y="9489"/>
                    <a:pt x="3154981" y="11597"/>
                  </a:cubicBezTo>
                  <a:cubicBezTo>
                    <a:pt x="3150764" y="14233"/>
                    <a:pt x="3146019" y="16869"/>
                    <a:pt x="3140748" y="20032"/>
                  </a:cubicBezTo>
                  <a:cubicBezTo>
                    <a:pt x="3119662" y="32683"/>
                    <a:pt x="3085925" y="48498"/>
                    <a:pt x="3040590" y="62203"/>
                  </a:cubicBezTo>
                  <a:cubicBezTo>
                    <a:pt x="2995255" y="76436"/>
                    <a:pt x="2938323" y="88561"/>
                    <a:pt x="2870848" y="98577"/>
                  </a:cubicBezTo>
                  <a:cubicBezTo>
                    <a:pt x="2803901" y="108592"/>
                    <a:pt x="2726410" y="117027"/>
                    <a:pt x="2642066" y="124934"/>
                  </a:cubicBezTo>
                  <a:cubicBezTo>
                    <a:pt x="2557195" y="132841"/>
                    <a:pt x="2464944" y="140748"/>
                    <a:pt x="2367422" y="148656"/>
                  </a:cubicBezTo>
                  <a:cubicBezTo>
                    <a:pt x="2318397" y="152873"/>
                    <a:pt x="2268318" y="157090"/>
                    <a:pt x="2216657" y="161307"/>
                  </a:cubicBezTo>
                  <a:cubicBezTo>
                    <a:pt x="2165524" y="165524"/>
                    <a:pt x="2112809" y="170269"/>
                    <a:pt x="2059040" y="175013"/>
                  </a:cubicBezTo>
                  <a:cubicBezTo>
                    <a:pt x="2005798" y="179757"/>
                    <a:pt x="1950975" y="184502"/>
                    <a:pt x="1896152" y="189773"/>
                  </a:cubicBezTo>
                  <a:cubicBezTo>
                    <a:pt x="1841328" y="195045"/>
                    <a:pt x="1785450" y="199789"/>
                    <a:pt x="1729573" y="205588"/>
                  </a:cubicBezTo>
                  <a:cubicBezTo>
                    <a:pt x="1616763" y="217712"/>
                    <a:pt x="1506062" y="226674"/>
                    <a:pt x="1385345" y="245651"/>
                  </a:cubicBezTo>
                  <a:cubicBezTo>
                    <a:pt x="1326832" y="254085"/>
                    <a:pt x="1268845" y="265683"/>
                    <a:pt x="1210859" y="277807"/>
                  </a:cubicBezTo>
                  <a:cubicBezTo>
                    <a:pt x="1153400" y="289931"/>
                    <a:pt x="1096468" y="304164"/>
                    <a:pt x="1041117" y="320506"/>
                  </a:cubicBezTo>
                  <a:cubicBezTo>
                    <a:pt x="929889" y="352135"/>
                    <a:pt x="823932" y="391144"/>
                    <a:pt x="726410" y="435951"/>
                  </a:cubicBezTo>
                  <a:cubicBezTo>
                    <a:pt x="628888" y="480759"/>
                    <a:pt x="539800" y="530838"/>
                    <a:pt x="461782" y="584080"/>
                  </a:cubicBezTo>
                  <a:cubicBezTo>
                    <a:pt x="422773" y="610965"/>
                    <a:pt x="386400" y="637849"/>
                    <a:pt x="352662" y="665261"/>
                  </a:cubicBezTo>
                  <a:cubicBezTo>
                    <a:pt x="319452" y="692672"/>
                    <a:pt x="288350" y="720084"/>
                    <a:pt x="260411" y="747496"/>
                  </a:cubicBezTo>
                  <a:cubicBezTo>
                    <a:pt x="204533" y="802319"/>
                    <a:pt x="159199" y="856088"/>
                    <a:pt x="123880" y="905113"/>
                  </a:cubicBezTo>
                  <a:cubicBezTo>
                    <a:pt x="88561" y="954665"/>
                    <a:pt x="62731" y="999473"/>
                    <a:pt x="44280" y="1036900"/>
                  </a:cubicBezTo>
                  <a:cubicBezTo>
                    <a:pt x="25830" y="1074328"/>
                    <a:pt x="15287" y="1104902"/>
                    <a:pt x="8434" y="1125988"/>
                  </a:cubicBezTo>
                  <a:cubicBezTo>
                    <a:pt x="1581" y="1146547"/>
                    <a:pt x="0" y="1158144"/>
                    <a:pt x="0" y="1158144"/>
                  </a:cubicBezTo>
                  <a:cubicBezTo>
                    <a:pt x="0" y="1158144"/>
                    <a:pt x="6326" y="1148128"/>
                    <a:pt x="20032" y="1129678"/>
                  </a:cubicBezTo>
                  <a:cubicBezTo>
                    <a:pt x="33210" y="1111228"/>
                    <a:pt x="54823" y="1085398"/>
                    <a:pt x="83289" y="1053242"/>
                  </a:cubicBezTo>
                  <a:cubicBezTo>
                    <a:pt x="111755" y="1021086"/>
                    <a:pt x="148129" y="983658"/>
                    <a:pt x="192936" y="943068"/>
                  </a:cubicBezTo>
                  <a:cubicBezTo>
                    <a:pt x="237744" y="902477"/>
                    <a:pt x="290459" y="858724"/>
                    <a:pt x="352135" y="814971"/>
                  </a:cubicBezTo>
                  <a:cubicBezTo>
                    <a:pt x="382709" y="792831"/>
                    <a:pt x="415393" y="770690"/>
                    <a:pt x="450712" y="749604"/>
                  </a:cubicBezTo>
                  <a:cubicBezTo>
                    <a:pt x="485503" y="727991"/>
                    <a:pt x="522404" y="706378"/>
                    <a:pt x="561413" y="685292"/>
                  </a:cubicBezTo>
                  <a:cubicBezTo>
                    <a:pt x="639431" y="643648"/>
                    <a:pt x="724829" y="604112"/>
                    <a:pt x="817079" y="568793"/>
                  </a:cubicBezTo>
                  <a:cubicBezTo>
                    <a:pt x="908803" y="532947"/>
                    <a:pt x="1007907" y="502372"/>
                    <a:pt x="1109647" y="475487"/>
                  </a:cubicBezTo>
                  <a:cubicBezTo>
                    <a:pt x="1212441" y="449130"/>
                    <a:pt x="1318397" y="426990"/>
                    <a:pt x="1426990" y="410648"/>
                  </a:cubicBezTo>
                  <a:cubicBezTo>
                    <a:pt x="1454402" y="405904"/>
                    <a:pt x="1479705" y="402741"/>
                    <a:pt x="1507116" y="398524"/>
                  </a:cubicBezTo>
                  <a:cubicBezTo>
                    <a:pt x="1535055" y="394834"/>
                    <a:pt x="1562994" y="391671"/>
                    <a:pt x="1590933" y="387981"/>
                  </a:cubicBezTo>
                  <a:cubicBezTo>
                    <a:pt x="1647338" y="380601"/>
                    <a:pt x="1703742" y="373748"/>
                    <a:pt x="1759620" y="366368"/>
                  </a:cubicBezTo>
                  <a:cubicBezTo>
                    <a:pt x="1815498" y="359515"/>
                    <a:pt x="1870848" y="351608"/>
                    <a:pt x="1925145" y="344228"/>
                  </a:cubicBezTo>
                  <a:cubicBezTo>
                    <a:pt x="1979968" y="336848"/>
                    <a:pt x="2033737" y="328940"/>
                    <a:pt x="2086979" y="321033"/>
                  </a:cubicBezTo>
                  <a:cubicBezTo>
                    <a:pt x="2140221" y="313126"/>
                    <a:pt x="2192409" y="305746"/>
                    <a:pt x="2243015" y="297311"/>
                  </a:cubicBezTo>
                  <a:cubicBezTo>
                    <a:pt x="2294148" y="288877"/>
                    <a:pt x="2343700" y="280970"/>
                    <a:pt x="2392198" y="272535"/>
                  </a:cubicBezTo>
                  <a:cubicBezTo>
                    <a:pt x="2489193" y="255667"/>
                    <a:pt x="2580917" y="238271"/>
                    <a:pt x="2665261" y="219821"/>
                  </a:cubicBezTo>
                  <a:cubicBezTo>
                    <a:pt x="2749604" y="201371"/>
                    <a:pt x="2826568" y="181866"/>
                    <a:pt x="2893516" y="160253"/>
                  </a:cubicBezTo>
                  <a:cubicBezTo>
                    <a:pt x="2960464" y="138640"/>
                    <a:pt x="3017395" y="115973"/>
                    <a:pt x="3060094" y="91724"/>
                  </a:cubicBezTo>
                  <a:cubicBezTo>
                    <a:pt x="3103321" y="68529"/>
                    <a:pt x="3131259" y="43753"/>
                    <a:pt x="3148655" y="27412"/>
                  </a:cubicBezTo>
                  <a:cubicBezTo>
                    <a:pt x="3157617" y="18977"/>
                    <a:pt x="3162888" y="12124"/>
                    <a:pt x="3166578" y="7380"/>
                  </a:cubicBezTo>
                  <a:cubicBezTo>
                    <a:pt x="3171323" y="2109"/>
                    <a:pt x="3172904" y="0"/>
                    <a:pt x="3172904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9460416D-BE34-4074-B47E-ECF784EB08DB}"/>
                </a:ext>
              </a:extLst>
            </p:cNvPr>
            <p:cNvSpPr/>
            <p:nvPr/>
          </p:nvSpPr>
          <p:spPr>
            <a:xfrm>
              <a:off x="940227" y="2563594"/>
              <a:ext cx="1851017" cy="685296"/>
            </a:xfrm>
            <a:custGeom>
              <a:avLst/>
              <a:gdLst>
                <a:gd name="connsiteX0" fmla="*/ 3133895 w 3133894"/>
                <a:gd name="connsiteY0" fmla="*/ 0 h 1160252"/>
                <a:gd name="connsiteX1" fmla="*/ 1953611 w 3133894"/>
                <a:gd name="connsiteY1" fmla="*/ 474960 h 1160252"/>
                <a:gd name="connsiteX2" fmla="*/ 0 w 3133894"/>
                <a:gd name="connsiteY2" fmla="*/ 1160253 h 1160252"/>
                <a:gd name="connsiteX3" fmla="*/ 1604111 w 3133894"/>
                <a:gd name="connsiteY3" fmla="*/ 637849 h 1160252"/>
                <a:gd name="connsiteX4" fmla="*/ 3133895 w 3133894"/>
                <a:gd name="connsiteY4" fmla="*/ 0 h 11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894" h="1160252">
                  <a:moveTo>
                    <a:pt x="3133895" y="0"/>
                  </a:moveTo>
                  <a:cubicBezTo>
                    <a:pt x="3133895" y="0"/>
                    <a:pt x="2848181" y="359515"/>
                    <a:pt x="1953611" y="474960"/>
                  </a:cubicBezTo>
                  <a:cubicBezTo>
                    <a:pt x="1215076" y="569847"/>
                    <a:pt x="394307" y="681075"/>
                    <a:pt x="0" y="1160253"/>
                  </a:cubicBezTo>
                  <a:cubicBezTo>
                    <a:pt x="0" y="1160253"/>
                    <a:pt x="323142" y="767000"/>
                    <a:pt x="1604111" y="637849"/>
                  </a:cubicBezTo>
                  <a:cubicBezTo>
                    <a:pt x="2956774" y="501318"/>
                    <a:pt x="3133895" y="0"/>
                    <a:pt x="3133895" y="0"/>
                  </a:cubicBez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2492549E-2F24-49CD-8934-FA210077C2D5}"/>
                </a:ext>
              </a:extLst>
            </p:cNvPr>
            <p:cNvSpPr/>
            <p:nvPr/>
          </p:nvSpPr>
          <p:spPr>
            <a:xfrm>
              <a:off x="2882648" y="2325406"/>
              <a:ext cx="131987" cy="118004"/>
            </a:xfrm>
            <a:custGeom>
              <a:avLst/>
              <a:gdLst>
                <a:gd name="connsiteX0" fmla="*/ 196626 w 283605"/>
                <a:gd name="connsiteY0" fmla="*/ 253558 h 253558"/>
                <a:gd name="connsiteX1" fmla="*/ 118081 w 283605"/>
                <a:gd name="connsiteY1" fmla="*/ 195572 h 253558"/>
                <a:gd name="connsiteX2" fmla="*/ 21613 w 283605"/>
                <a:gd name="connsiteY2" fmla="*/ 218766 h 253558"/>
                <a:gd name="connsiteX3" fmla="*/ 57459 w 283605"/>
                <a:gd name="connsiteY3" fmla="*/ 136531 h 253558"/>
                <a:gd name="connsiteX4" fmla="*/ 0 w 283605"/>
                <a:gd name="connsiteY4" fmla="*/ 62203 h 253558"/>
                <a:gd name="connsiteX5" fmla="*/ 100685 w 283605"/>
                <a:gd name="connsiteY5" fmla="*/ 69056 h 253558"/>
                <a:gd name="connsiteX6" fmla="*/ 161835 w 283605"/>
                <a:gd name="connsiteY6" fmla="*/ 0 h 253558"/>
                <a:gd name="connsiteX7" fmla="*/ 188192 w 283605"/>
                <a:gd name="connsiteY7" fmla="*/ 86452 h 253558"/>
                <a:gd name="connsiteX8" fmla="*/ 283606 w 283605"/>
                <a:gd name="connsiteY8" fmla="*/ 118608 h 253558"/>
                <a:gd name="connsiteX9" fmla="*/ 199262 w 283605"/>
                <a:gd name="connsiteY9" fmla="*/ 164997 h 2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605" h="253558">
                  <a:moveTo>
                    <a:pt x="196626" y="253558"/>
                  </a:moveTo>
                  <a:lnTo>
                    <a:pt x="118081" y="195572"/>
                  </a:lnTo>
                  <a:lnTo>
                    <a:pt x="21613" y="218766"/>
                  </a:lnTo>
                  <a:lnTo>
                    <a:pt x="57459" y="136531"/>
                  </a:lnTo>
                  <a:lnTo>
                    <a:pt x="0" y="62203"/>
                  </a:lnTo>
                  <a:lnTo>
                    <a:pt x="100685" y="69056"/>
                  </a:lnTo>
                  <a:lnTo>
                    <a:pt x="161835" y="0"/>
                  </a:lnTo>
                  <a:lnTo>
                    <a:pt x="188192" y="86452"/>
                  </a:lnTo>
                  <a:lnTo>
                    <a:pt x="283606" y="118608"/>
                  </a:lnTo>
                  <a:lnTo>
                    <a:pt x="199262" y="164997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6" name="图形 612">
              <a:extLst>
                <a:ext uri="{FF2B5EF4-FFF2-40B4-BE49-F238E27FC236}">
                  <a16:creationId xmlns:a16="http://schemas.microsoft.com/office/drawing/2014/main" id="{FBEF333C-4251-4896-AC51-0121E54E8C1E}"/>
                </a:ext>
              </a:extLst>
            </p:cNvPr>
            <p:cNvGrpSpPr/>
            <p:nvPr/>
          </p:nvGrpSpPr>
          <p:grpSpPr>
            <a:xfrm>
              <a:off x="2755647" y="2484461"/>
              <a:ext cx="210044" cy="107765"/>
              <a:chOff x="5935287" y="2261850"/>
              <a:chExt cx="355618" cy="182453"/>
            </a:xfrm>
            <a:grpFill/>
          </p:grpSpPr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D10C7B9B-1AEE-46E1-91B0-EB8789AA7A96}"/>
                  </a:ext>
                </a:extLst>
              </p:cNvPr>
              <p:cNvSpPr/>
              <p:nvPr/>
            </p:nvSpPr>
            <p:spPr>
              <a:xfrm>
                <a:off x="5935287" y="2313592"/>
                <a:ext cx="149447" cy="130711"/>
              </a:xfrm>
              <a:custGeom>
                <a:avLst/>
                <a:gdLst>
                  <a:gd name="connsiteX0" fmla="*/ 98049 w 176594"/>
                  <a:gd name="connsiteY0" fmla="*/ 154454 h 154454"/>
                  <a:gd name="connsiteX1" fmla="*/ 62203 w 176594"/>
                  <a:gd name="connsiteY1" fmla="*/ 108593 h 154454"/>
                  <a:gd name="connsiteX2" fmla="*/ 0 w 176594"/>
                  <a:gd name="connsiteY2" fmla="*/ 107011 h 154454"/>
                  <a:gd name="connsiteX3" fmla="*/ 37427 w 176594"/>
                  <a:gd name="connsiteY3" fmla="*/ 64312 h 154454"/>
                  <a:gd name="connsiteX4" fmla="*/ 17923 w 176594"/>
                  <a:gd name="connsiteY4" fmla="*/ 11597 h 154454"/>
                  <a:gd name="connsiteX5" fmla="*/ 76963 w 176594"/>
                  <a:gd name="connsiteY5" fmla="*/ 31102 h 154454"/>
                  <a:gd name="connsiteX6" fmla="*/ 127043 w 176594"/>
                  <a:gd name="connsiteY6" fmla="*/ 0 h 154454"/>
                  <a:gd name="connsiteX7" fmla="*/ 125988 w 176594"/>
                  <a:gd name="connsiteY7" fmla="*/ 54823 h 154454"/>
                  <a:gd name="connsiteX8" fmla="*/ 176595 w 176594"/>
                  <a:gd name="connsiteY8" fmla="*/ 88561 h 154454"/>
                  <a:gd name="connsiteX9" fmla="*/ 117027 w 176594"/>
                  <a:gd name="connsiteY9" fmla="*/ 102794 h 1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94" h="154454">
                    <a:moveTo>
                      <a:pt x="98049" y="154454"/>
                    </a:moveTo>
                    <a:lnTo>
                      <a:pt x="62203" y="108593"/>
                    </a:lnTo>
                    <a:lnTo>
                      <a:pt x="0" y="107011"/>
                    </a:lnTo>
                    <a:lnTo>
                      <a:pt x="37427" y="64312"/>
                    </a:lnTo>
                    <a:lnTo>
                      <a:pt x="17923" y="11597"/>
                    </a:lnTo>
                    <a:lnTo>
                      <a:pt x="76963" y="31102"/>
                    </a:lnTo>
                    <a:lnTo>
                      <a:pt x="127043" y="0"/>
                    </a:lnTo>
                    <a:lnTo>
                      <a:pt x="125988" y="54823"/>
                    </a:lnTo>
                    <a:lnTo>
                      <a:pt x="176595" y="88561"/>
                    </a:lnTo>
                    <a:lnTo>
                      <a:pt x="117027" y="102794"/>
                    </a:lnTo>
                    <a:close/>
                  </a:path>
                </a:pathLst>
              </a:custGeom>
              <a:grpFill/>
              <a:ln w="52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5A180FB1-9CD7-4C35-BF00-87DEFC2B0CFF}"/>
                  </a:ext>
                </a:extLst>
              </p:cNvPr>
              <p:cNvSpPr/>
              <p:nvPr/>
            </p:nvSpPr>
            <p:spPr>
              <a:xfrm>
                <a:off x="6167843" y="2261850"/>
                <a:ext cx="123062" cy="107801"/>
              </a:xfrm>
              <a:custGeom>
                <a:avLst/>
                <a:gdLst>
                  <a:gd name="connsiteX0" fmla="*/ 72746 w 131787"/>
                  <a:gd name="connsiteY0" fmla="*/ 115445 h 115445"/>
                  <a:gd name="connsiteX1" fmla="*/ 46389 w 131787"/>
                  <a:gd name="connsiteY1" fmla="*/ 81181 h 115445"/>
                  <a:gd name="connsiteX2" fmla="*/ 0 w 131787"/>
                  <a:gd name="connsiteY2" fmla="*/ 80126 h 115445"/>
                  <a:gd name="connsiteX3" fmla="*/ 27939 w 131787"/>
                  <a:gd name="connsiteY3" fmla="*/ 47970 h 115445"/>
                  <a:gd name="connsiteX4" fmla="*/ 13179 w 131787"/>
                  <a:gd name="connsiteY4" fmla="*/ 8434 h 115445"/>
                  <a:gd name="connsiteX5" fmla="*/ 57459 w 131787"/>
                  <a:gd name="connsiteY5" fmla="*/ 23194 h 115445"/>
                  <a:gd name="connsiteX6" fmla="*/ 94887 w 131787"/>
                  <a:gd name="connsiteY6" fmla="*/ 0 h 115445"/>
                  <a:gd name="connsiteX7" fmla="*/ 93832 w 131787"/>
                  <a:gd name="connsiteY7" fmla="*/ 41118 h 115445"/>
                  <a:gd name="connsiteX8" fmla="*/ 131787 w 131787"/>
                  <a:gd name="connsiteY8" fmla="*/ 65893 h 115445"/>
                  <a:gd name="connsiteX9" fmla="*/ 86979 w 131787"/>
                  <a:gd name="connsiteY9" fmla="*/ 76436 h 1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787" h="115445">
                    <a:moveTo>
                      <a:pt x="72746" y="115445"/>
                    </a:moveTo>
                    <a:lnTo>
                      <a:pt x="46389" y="81181"/>
                    </a:lnTo>
                    <a:lnTo>
                      <a:pt x="0" y="80126"/>
                    </a:lnTo>
                    <a:lnTo>
                      <a:pt x="27939" y="47970"/>
                    </a:lnTo>
                    <a:lnTo>
                      <a:pt x="13179" y="8434"/>
                    </a:lnTo>
                    <a:lnTo>
                      <a:pt x="57459" y="23194"/>
                    </a:lnTo>
                    <a:lnTo>
                      <a:pt x="94887" y="0"/>
                    </a:lnTo>
                    <a:lnTo>
                      <a:pt x="93832" y="41118"/>
                    </a:lnTo>
                    <a:lnTo>
                      <a:pt x="131787" y="65893"/>
                    </a:lnTo>
                    <a:lnTo>
                      <a:pt x="86979" y="76436"/>
                    </a:lnTo>
                    <a:close/>
                  </a:path>
                </a:pathLst>
              </a:custGeom>
              <a:grpFill/>
              <a:ln w="52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A9345E40-C4F8-4E38-B9F9-641097AE7FC2}"/>
                </a:ext>
              </a:extLst>
            </p:cNvPr>
            <p:cNvSpPr/>
            <p:nvPr/>
          </p:nvSpPr>
          <p:spPr>
            <a:xfrm>
              <a:off x="2398001" y="2485755"/>
              <a:ext cx="68498" cy="58846"/>
            </a:xfrm>
            <a:custGeom>
              <a:avLst/>
              <a:gdLst>
                <a:gd name="connsiteX0" fmla="*/ 101212 w 115972"/>
                <a:gd name="connsiteY0" fmla="*/ 94887 h 99630"/>
                <a:gd name="connsiteX1" fmla="*/ 63258 w 115972"/>
                <a:gd name="connsiteY1" fmla="*/ 80654 h 99630"/>
                <a:gd name="connsiteX2" fmla="*/ 30047 w 115972"/>
                <a:gd name="connsiteY2" fmla="*/ 99631 h 99630"/>
                <a:gd name="connsiteX3" fmla="*/ 32156 w 115972"/>
                <a:gd name="connsiteY3" fmla="*/ 64312 h 99630"/>
                <a:gd name="connsiteX4" fmla="*/ 0 w 115972"/>
                <a:gd name="connsiteY4" fmla="*/ 41118 h 99630"/>
                <a:gd name="connsiteX5" fmla="*/ 39536 w 115972"/>
                <a:gd name="connsiteY5" fmla="*/ 33210 h 99630"/>
                <a:gd name="connsiteX6" fmla="*/ 53242 w 115972"/>
                <a:gd name="connsiteY6" fmla="*/ 0 h 99630"/>
                <a:gd name="connsiteX7" fmla="*/ 75382 w 115972"/>
                <a:gd name="connsiteY7" fmla="*/ 30575 h 99630"/>
                <a:gd name="connsiteX8" fmla="*/ 115973 w 115972"/>
                <a:gd name="connsiteY8" fmla="*/ 33210 h 99630"/>
                <a:gd name="connsiteX9" fmla="*/ 90142 w 115972"/>
                <a:gd name="connsiteY9" fmla="*/ 60095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72" h="99630">
                  <a:moveTo>
                    <a:pt x="101212" y="94887"/>
                  </a:moveTo>
                  <a:lnTo>
                    <a:pt x="63258" y="80654"/>
                  </a:lnTo>
                  <a:lnTo>
                    <a:pt x="30047" y="99631"/>
                  </a:lnTo>
                  <a:lnTo>
                    <a:pt x="32156" y="64312"/>
                  </a:lnTo>
                  <a:lnTo>
                    <a:pt x="0" y="41118"/>
                  </a:lnTo>
                  <a:lnTo>
                    <a:pt x="39536" y="33210"/>
                  </a:lnTo>
                  <a:lnTo>
                    <a:pt x="53242" y="0"/>
                  </a:lnTo>
                  <a:lnTo>
                    <a:pt x="75382" y="30575"/>
                  </a:lnTo>
                  <a:lnTo>
                    <a:pt x="115973" y="33210"/>
                  </a:lnTo>
                  <a:lnTo>
                    <a:pt x="90142" y="60095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BB497C60-66FD-485D-9308-3754579F4E5D}"/>
                </a:ext>
              </a:extLst>
            </p:cNvPr>
            <p:cNvSpPr/>
            <p:nvPr/>
          </p:nvSpPr>
          <p:spPr>
            <a:xfrm>
              <a:off x="2332927" y="2606561"/>
              <a:ext cx="103059" cy="89670"/>
            </a:xfrm>
            <a:custGeom>
              <a:avLst/>
              <a:gdLst>
                <a:gd name="connsiteX0" fmla="*/ 81708 w 174486"/>
                <a:gd name="connsiteY0" fmla="*/ 151819 h 151818"/>
                <a:gd name="connsiteX1" fmla="*/ 59568 w 174486"/>
                <a:gd name="connsiteY1" fmla="*/ 100685 h 151818"/>
                <a:gd name="connsiteX2" fmla="*/ 0 w 174486"/>
                <a:gd name="connsiteY2" fmla="*/ 86979 h 151818"/>
                <a:gd name="connsiteX3" fmla="*/ 47443 w 174486"/>
                <a:gd name="connsiteY3" fmla="*/ 53769 h 151818"/>
                <a:gd name="connsiteX4" fmla="*/ 42172 w 174486"/>
                <a:gd name="connsiteY4" fmla="*/ 0 h 151818"/>
                <a:gd name="connsiteX5" fmla="*/ 93832 w 174486"/>
                <a:gd name="connsiteY5" fmla="*/ 30575 h 151818"/>
                <a:gd name="connsiteX6" fmla="*/ 150237 w 174486"/>
                <a:gd name="connsiteY6" fmla="*/ 11597 h 151818"/>
                <a:gd name="connsiteX7" fmla="*/ 134423 w 174486"/>
                <a:gd name="connsiteY7" fmla="*/ 63258 h 151818"/>
                <a:gd name="connsiteX8" fmla="*/ 174486 w 174486"/>
                <a:gd name="connsiteY8" fmla="*/ 104902 h 151818"/>
                <a:gd name="connsiteX9" fmla="*/ 113337 w 174486"/>
                <a:gd name="connsiteY9" fmla="*/ 106484 h 1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86" h="151818">
                  <a:moveTo>
                    <a:pt x="81708" y="151819"/>
                  </a:moveTo>
                  <a:lnTo>
                    <a:pt x="59568" y="100685"/>
                  </a:lnTo>
                  <a:lnTo>
                    <a:pt x="0" y="86979"/>
                  </a:lnTo>
                  <a:lnTo>
                    <a:pt x="47443" y="53769"/>
                  </a:lnTo>
                  <a:lnTo>
                    <a:pt x="42172" y="0"/>
                  </a:lnTo>
                  <a:lnTo>
                    <a:pt x="93832" y="30575"/>
                  </a:lnTo>
                  <a:lnTo>
                    <a:pt x="150237" y="11597"/>
                  </a:lnTo>
                  <a:lnTo>
                    <a:pt x="134423" y="63258"/>
                  </a:lnTo>
                  <a:lnTo>
                    <a:pt x="174486" y="104902"/>
                  </a:lnTo>
                  <a:lnTo>
                    <a:pt x="113337" y="106484"/>
                  </a:lnTo>
                  <a:close/>
                </a:path>
              </a:pathLst>
            </a:custGeom>
            <a:grpFill/>
            <a:ln w="52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1" name="文本框 410">
            <a:extLst>
              <a:ext uri="{FF2B5EF4-FFF2-40B4-BE49-F238E27FC236}">
                <a16:creationId xmlns:a16="http://schemas.microsoft.com/office/drawing/2014/main" id="{6CB5614C-F4BC-45AB-BE79-0FDFD522358F}"/>
              </a:ext>
            </a:extLst>
          </p:cNvPr>
          <p:cNvSpPr txBox="1"/>
          <p:nvPr/>
        </p:nvSpPr>
        <p:spPr>
          <a:xfrm>
            <a:off x="8757832" y="3028109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营销组</a:t>
            </a:r>
          </a:p>
        </p:txBody>
      </p:sp>
      <p:sp>
        <p:nvSpPr>
          <p:cNvPr id="412" name="文本框 411">
            <a:extLst>
              <a:ext uri="{FF2B5EF4-FFF2-40B4-BE49-F238E27FC236}">
                <a16:creationId xmlns:a16="http://schemas.microsoft.com/office/drawing/2014/main" id="{48013E70-831E-4533-BAD5-AC52119F44C0}"/>
              </a:ext>
            </a:extLst>
          </p:cNvPr>
          <p:cNvSpPr txBox="1"/>
          <p:nvPr/>
        </p:nvSpPr>
        <p:spPr>
          <a:xfrm>
            <a:off x="5566957" y="3030332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推广组</a:t>
            </a: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4B0F850D-B258-411A-AD34-FECB17479176}"/>
              </a:ext>
            </a:extLst>
          </p:cNvPr>
          <p:cNvSpPr txBox="1"/>
          <p:nvPr/>
        </p:nvSpPr>
        <p:spPr>
          <a:xfrm>
            <a:off x="2376082" y="3034028"/>
            <a:ext cx="11172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运营组</a:t>
            </a:r>
          </a:p>
        </p:txBody>
      </p:sp>
      <p:cxnSp>
        <p:nvCxnSpPr>
          <p:cNvPr id="414" name="直接连接符 413">
            <a:extLst>
              <a:ext uri="{FF2B5EF4-FFF2-40B4-BE49-F238E27FC236}">
                <a16:creationId xmlns:a16="http://schemas.microsoft.com/office/drawing/2014/main" id="{E4F081B5-DDB4-4BFB-ABE8-B948EF633D96}"/>
              </a:ext>
            </a:extLst>
          </p:cNvPr>
          <p:cNvCxnSpPr>
            <a:cxnSpLocks/>
          </p:cNvCxnSpPr>
          <p:nvPr/>
        </p:nvCxnSpPr>
        <p:spPr>
          <a:xfrm>
            <a:off x="704891" y="5774241"/>
            <a:ext cx="105859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椭圆 414">
            <a:extLst>
              <a:ext uri="{FF2B5EF4-FFF2-40B4-BE49-F238E27FC236}">
                <a16:creationId xmlns:a16="http://schemas.microsoft.com/office/drawing/2014/main" id="{3912AD0E-47A4-494D-A5CD-F75F8D1E8255}"/>
              </a:ext>
            </a:extLst>
          </p:cNvPr>
          <p:cNvSpPr/>
          <p:nvPr/>
        </p:nvSpPr>
        <p:spPr>
          <a:xfrm>
            <a:off x="2819396" y="5674078"/>
            <a:ext cx="182880" cy="18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6" name="椭圆 415">
            <a:extLst>
              <a:ext uri="{FF2B5EF4-FFF2-40B4-BE49-F238E27FC236}">
                <a16:creationId xmlns:a16="http://schemas.microsoft.com/office/drawing/2014/main" id="{22817AE0-E7DD-4889-A0DA-E50F01CDE28E}"/>
              </a:ext>
            </a:extLst>
          </p:cNvPr>
          <p:cNvSpPr/>
          <p:nvPr/>
        </p:nvSpPr>
        <p:spPr>
          <a:xfrm>
            <a:off x="6014126" y="5674078"/>
            <a:ext cx="182880" cy="18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7" name="椭圆 416">
            <a:extLst>
              <a:ext uri="{FF2B5EF4-FFF2-40B4-BE49-F238E27FC236}">
                <a16:creationId xmlns:a16="http://schemas.microsoft.com/office/drawing/2014/main" id="{ED9C3A11-ABDD-433B-95FB-F20128B5D44B}"/>
              </a:ext>
            </a:extLst>
          </p:cNvPr>
          <p:cNvSpPr/>
          <p:nvPr/>
        </p:nvSpPr>
        <p:spPr>
          <a:xfrm>
            <a:off x="9277109" y="5674078"/>
            <a:ext cx="182880" cy="18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1" name="组合 420">
            <a:extLst>
              <a:ext uri="{FF2B5EF4-FFF2-40B4-BE49-F238E27FC236}">
                <a16:creationId xmlns:a16="http://schemas.microsoft.com/office/drawing/2014/main" id="{EC2DDD69-77E4-48AC-A06A-DBE13AF54FE2}"/>
              </a:ext>
            </a:extLst>
          </p:cNvPr>
          <p:cNvGrpSpPr/>
          <p:nvPr/>
        </p:nvGrpSpPr>
        <p:grpSpPr>
          <a:xfrm>
            <a:off x="1795069" y="4832870"/>
            <a:ext cx="369888" cy="671513"/>
            <a:chOff x="1092200" y="5395913"/>
            <a:chExt cx="369888" cy="671513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</p:grpSpPr>
        <p:sp>
          <p:nvSpPr>
            <p:cNvPr id="446" name="Freeform 5">
              <a:extLst>
                <a:ext uri="{FF2B5EF4-FFF2-40B4-BE49-F238E27FC236}">
                  <a16:creationId xmlns:a16="http://schemas.microsoft.com/office/drawing/2014/main" id="{83AD8611-76F6-4826-AD2C-BE8A3A5FB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5395913"/>
              <a:ext cx="36513" cy="61913"/>
            </a:xfrm>
            <a:custGeom>
              <a:avLst/>
              <a:gdLst>
                <a:gd name="T0" fmla="*/ 48 w 60"/>
                <a:gd name="T1" fmla="*/ 93 h 102"/>
                <a:gd name="T2" fmla="*/ 39 w 60"/>
                <a:gd name="T3" fmla="*/ 101 h 102"/>
                <a:gd name="T4" fmla="*/ 25 w 60"/>
                <a:gd name="T5" fmla="*/ 88 h 102"/>
                <a:gd name="T6" fmla="*/ 21 w 60"/>
                <a:gd name="T7" fmla="*/ 78 h 102"/>
                <a:gd name="T8" fmla="*/ 19 w 60"/>
                <a:gd name="T9" fmla="*/ 67 h 102"/>
                <a:gd name="T10" fmla="*/ 20 w 60"/>
                <a:gd name="T11" fmla="*/ 54 h 102"/>
                <a:gd name="T12" fmla="*/ 22 w 60"/>
                <a:gd name="T13" fmla="*/ 47 h 102"/>
                <a:gd name="T14" fmla="*/ 24 w 60"/>
                <a:gd name="T15" fmla="*/ 36 h 102"/>
                <a:gd name="T16" fmla="*/ 25 w 60"/>
                <a:gd name="T17" fmla="*/ 21 h 102"/>
                <a:gd name="T18" fmla="*/ 23 w 60"/>
                <a:gd name="T19" fmla="*/ 35 h 102"/>
                <a:gd name="T20" fmla="*/ 20 w 60"/>
                <a:gd name="T21" fmla="*/ 46 h 102"/>
                <a:gd name="T22" fmla="*/ 17 w 60"/>
                <a:gd name="T23" fmla="*/ 54 h 102"/>
                <a:gd name="T24" fmla="*/ 15 w 60"/>
                <a:gd name="T25" fmla="*/ 67 h 102"/>
                <a:gd name="T26" fmla="*/ 21 w 60"/>
                <a:gd name="T27" fmla="*/ 90 h 102"/>
                <a:gd name="T28" fmla="*/ 30 w 60"/>
                <a:gd name="T29" fmla="*/ 100 h 102"/>
                <a:gd name="T30" fmla="*/ 22 w 60"/>
                <a:gd name="T31" fmla="*/ 101 h 102"/>
                <a:gd name="T32" fmla="*/ 1 w 60"/>
                <a:gd name="T33" fmla="*/ 67 h 102"/>
                <a:gd name="T34" fmla="*/ 18 w 60"/>
                <a:gd name="T35" fmla="*/ 17 h 102"/>
                <a:gd name="T36" fmla="*/ 18 w 60"/>
                <a:gd name="T37" fmla="*/ 0 h 102"/>
                <a:gd name="T38" fmla="*/ 42 w 60"/>
                <a:gd name="T39" fmla="*/ 28 h 102"/>
                <a:gd name="T40" fmla="*/ 48 w 60"/>
                <a:gd name="T4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02">
                  <a:moveTo>
                    <a:pt x="48" y="93"/>
                  </a:moveTo>
                  <a:cubicBezTo>
                    <a:pt x="45" y="98"/>
                    <a:pt x="41" y="100"/>
                    <a:pt x="39" y="101"/>
                  </a:cubicBezTo>
                  <a:cubicBezTo>
                    <a:pt x="34" y="97"/>
                    <a:pt x="29" y="93"/>
                    <a:pt x="25" y="88"/>
                  </a:cubicBezTo>
                  <a:cubicBezTo>
                    <a:pt x="23" y="85"/>
                    <a:pt x="21" y="81"/>
                    <a:pt x="21" y="78"/>
                  </a:cubicBezTo>
                  <a:cubicBezTo>
                    <a:pt x="20" y="74"/>
                    <a:pt x="19" y="70"/>
                    <a:pt x="19" y="67"/>
                  </a:cubicBezTo>
                  <a:cubicBezTo>
                    <a:pt x="19" y="61"/>
                    <a:pt x="20" y="56"/>
                    <a:pt x="20" y="54"/>
                  </a:cubicBezTo>
                  <a:cubicBezTo>
                    <a:pt x="21" y="53"/>
                    <a:pt x="21" y="50"/>
                    <a:pt x="22" y="47"/>
                  </a:cubicBezTo>
                  <a:cubicBezTo>
                    <a:pt x="23" y="44"/>
                    <a:pt x="24" y="40"/>
                    <a:pt x="24" y="36"/>
                  </a:cubicBezTo>
                  <a:cubicBezTo>
                    <a:pt x="25" y="28"/>
                    <a:pt x="25" y="21"/>
                    <a:pt x="25" y="21"/>
                  </a:cubicBezTo>
                  <a:cubicBezTo>
                    <a:pt x="25" y="21"/>
                    <a:pt x="24" y="28"/>
                    <a:pt x="23" y="35"/>
                  </a:cubicBezTo>
                  <a:cubicBezTo>
                    <a:pt x="22" y="39"/>
                    <a:pt x="21" y="43"/>
                    <a:pt x="20" y="46"/>
                  </a:cubicBezTo>
                  <a:cubicBezTo>
                    <a:pt x="18" y="49"/>
                    <a:pt x="18" y="52"/>
                    <a:pt x="17" y="54"/>
                  </a:cubicBezTo>
                  <a:cubicBezTo>
                    <a:pt x="17" y="55"/>
                    <a:pt x="16" y="60"/>
                    <a:pt x="15" y="67"/>
                  </a:cubicBezTo>
                  <a:cubicBezTo>
                    <a:pt x="15" y="74"/>
                    <a:pt x="17" y="82"/>
                    <a:pt x="21" y="90"/>
                  </a:cubicBezTo>
                  <a:cubicBezTo>
                    <a:pt x="24" y="94"/>
                    <a:pt x="27" y="97"/>
                    <a:pt x="30" y="100"/>
                  </a:cubicBezTo>
                  <a:cubicBezTo>
                    <a:pt x="28" y="101"/>
                    <a:pt x="25" y="102"/>
                    <a:pt x="22" y="101"/>
                  </a:cubicBezTo>
                  <a:cubicBezTo>
                    <a:pt x="16" y="99"/>
                    <a:pt x="0" y="89"/>
                    <a:pt x="1" y="67"/>
                  </a:cubicBezTo>
                  <a:cubicBezTo>
                    <a:pt x="2" y="45"/>
                    <a:pt x="16" y="28"/>
                    <a:pt x="18" y="17"/>
                  </a:cubicBezTo>
                  <a:cubicBezTo>
                    <a:pt x="21" y="7"/>
                    <a:pt x="18" y="0"/>
                    <a:pt x="18" y="0"/>
                  </a:cubicBezTo>
                  <a:cubicBezTo>
                    <a:pt x="18" y="0"/>
                    <a:pt x="31" y="11"/>
                    <a:pt x="42" y="28"/>
                  </a:cubicBezTo>
                  <a:cubicBezTo>
                    <a:pt x="52" y="46"/>
                    <a:pt x="60" y="69"/>
                    <a:pt x="4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7" name="Freeform 6">
              <a:extLst>
                <a:ext uri="{FF2B5EF4-FFF2-40B4-BE49-F238E27FC236}">
                  <a16:creationId xmlns:a16="http://schemas.microsoft.com/office/drawing/2014/main" id="{55CF5E74-EF46-4711-A00C-BB2C56FA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459413"/>
              <a:ext cx="63500" cy="38100"/>
            </a:xfrm>
            <a:custGeom>
              <a:avLst/>
              <a:gdLst>
                <a:gd name="T0" fmla="*/ 5 w 105"/>
                <a:gd name="T1" fmla="*/ 17 h 64"/>
                <a:gd name="T2" fmla="*/ 0 w 105"/>
                <a:gd name="T3" fmla="*/ 28 h 64"/>
                <a:gd name="T4" fmla="*/ 16 w 105"/>
                <a:gd name="T5" fmla="*/ 39 h 64"/>
                <a:gd name="T6" fmla="*/ 27 w 105"/>
                <a:gd name="T7" fmla="*/ 42 h 64"/>
                <a:gd name="T8" fmla="*/ 38 w 105"/>
                <a:gd name="T9" fmla="*/ 42 h 64"/>
                <a:gd name="T10" fmla="*/ 50 w 105"/>
                <a:gd name="T11" fmla="*/ 38 h 64"/>
                <a:gd name="T12" fmla="*/ 58 w 105"/>
                <a:gd name="T13" fmla="*/ 36 h 64"/>
                <a:gd name="T14" fmla="*/ 68 w 105"/>
                <a:gd name="T15" fmla="*/ 32 h 64"/>
                <a:gd name="T16" fmla="*/ 83 w 105"/>
                <a:gd name="T17" fmla="*/ 30 h 64"/>
                <a:gd name="T18" fmla="*/ 69 w 105"/>
                <a:gd name="T19" fmla="*/ 34 h 64"/>
                <a:gd name="T20" fmla="*/ 59 w 105"/>
                <a:gd name="T21" fmla="*/ 38 h 64"/>
                <a:gd name="T22" fmla="*/ 52 w 105"/>
                <a:gd name="T23" fmla="*/ 42 h 64"/>
                <a:gd name="T24" fmla="*/ 14 w 105"/>
                <a:gd name="T25" fmla="*/ 43 h 64"/>
                <a:gd name="T26" fmla="*/ 2 w 105"/>
                <a:gd name="T27" fmla="*/ 36 h 64"/>
                <a:gd name="T28" fmla="*/ 3 w 105"/>
                <a:gd name="T29" fmla="*/ 45 h 64"/>
                <a:gd name="T30" fmla="*/ 41 w 105"/>
                <a:gd name="T31" fmla="*/ 59 h 64"/>
                <a:gd name="T32" fmla="*/ 88 w 105"/>
                <a:gd name="T33" fmla="*/ 36 h 64"/>
                <a:gd name="T34" fmla="*/ 105 w 105"/>
                <a:gd name="T35" fmla="*/ 35 h 64"/>
                <a:gd name="T36" fmla="*/ 73 w 105"/>
                <a:gd name="T37" fmla="*/ 14 h 64"/>
                <a:gd name="T38" fmla="*/ 5 w 105"/>
                <a:gd name="T3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64">
                  <a:moveTo>
                    <a:pt x="5" y="17"/>
                  </a:moveTo>
                  <a:cubicBezTo>
                    <a:pt x="1" y="21"/>
                    <a:pt x="0" y="25"/>
                    <a:pt x="0" y="28"/>
                  </a:cubicBezTo>
                  <a:cubicBezTo>
                    <a:pt x="4" y="32"/>
                    <a:pt x="9" y="36"/>
                    <a:pt x="16" y="39"/>
                  </a:cubicBezTo>
                  <a:cubicBezTo>
                    <a:pt x="19" y="41"/>
                    <a:pt x="23" y="42"/>
                    <a:pt x="27" y="42"/>
                  </a:cubicBezTo>
                  <a:cubicBezTo>
                    <a:pt x="31" y="42"/>
                    <a:pt x="34" y="42"/>
                    <a:pt x="38" y="42"/>
                  </a:cubicBezTo>
                  <a:cubicBezTo>
                    <a:pt x="44" y="41"/>
                    <a:pt x="49" y="39"/>
                    <a:pt x="50" y="38"/>
                  </a:cubicBezTo>
                  <a:cubicBezTo>
                    <a:pt x="52" y="38"/>
                    <a:pt x="54" y="37"/>
                    <a:pt x="58" y="36"/>
                  </a:cubicBezTo>
                  <a:cubicBezTo>
                    <a:pt x="61" y="34"/>
                    <a:pt x="65" y="33"/>
                    <a:pt x="68" y="32"/>
                  </a:cubicBezTo>
                  <a:cubicBezTo>
                    <a:pt x="76" y="30"/>
                    <a:pt x="83" y="30"/>
                    <a:pt x="83" y="30"/>
                  </a:cubicBezTo>
                  <a:cubicBezTo>
                    <a:pt x="83" y="30"/>
                    <a:pt x="76" y="31"/>
                    <a:pt x="69" y="34"/>
                  </a:cubicBezTo>
                  <a:cubicBezTo>
                    <a:pt x="65" y="35"/>
                    <a:pt x="62" y="37"/>
                    <a:pt x="59" y="38"/>
                  </a:cubicBezTo>
                  <a:cubicBezTo>
                    <a:pt x="56" y="40"/>
                    <a:pt x="53" y="41"/>
                    <a:pt x="52" y="42"/>
                  </a:cubicBezTo>
                  <a:cubicBezTo>
                    <a:pt x="49" y="43"/>
                    <a:pt x="32" y="50"/>
                    <a:pt x="14" y="43"/>
                  </a:cubicBezTo>
                  <a:cubicBezTo>
                    <a:pt x="10" y="41"/>
                    <a:pt x="6" y="39"/>
                    <a:pt x="2" y="36"/>
                  </a:cubicBezTo>
                  <a:cubicBezTo>
                    <a:pt x="1" y="39"/>
                    <a:pt x="1" y="42"/>
                    <a:pt x="3" y="45"/>
                  </a:cubicBezTo>
                  <a:cubicBezTo>
                    <a:pt x="6" y="50"/>
                    <a:pt x="20" y="64"/>
                    <a:pt x="41" y="59"/>
                  </a:cubicBezTo>
                  <a:cubicBezTo>
                    <a:pt x="63" y="55"/>
                    <a:pt x="78" y="40"/>
                    <a:pt x="88" y="36"/>
                  </a:cubicBezTo>
                  <a:cubicBezTo>
                    <a:pt x="98" y="32"/>
                    <a:pt x="105" y="35"/>
                    <a:pt x="105" y="35"/>
                  </a:cubicBezTo>
                  <a:cubicBezTo>
                    <a:pt x="105" y="35"/>
                    <a:pt x="92" y="22"/>
                    <a:pt x="73" y="14"/>
                  </a:cubicBezTo>
                  <a:cubicBezTo>
                    <a:pt x="53" y="5"/>
                    <a:pt x="28" y="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925F7867-6470-44BC-9090-7E8558472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427663"/>
              <a:ext cx="38100" cy="66675"/>
            </a:xfrm>
            <a:custGeom>
              <a:avLst/>
              <a:gdLst>
                <a:gd name="T0" fmla="*/ 52 w 63"/>
                <a:gd name="T1" fmla="*/ 100 h 111"/>
                <a:gd name="T2" fmla="*/ 42 w 63"/>
                <a:gd name="T3" fmla="*/ 108 h 111"/>
                <a:gd name="T4" fmla="*/ 26 w 63"/>
                <a:gd name="T5" fmla="*/ 95 h 111"/>
                <a:gd name="T6" fmla="*/ 21 w 63"/>
                <a:gd name="T7" fmla="*/ 84 h 111"/>
                <a:gd name="T8" fmla="*/ 19 w 63"/>
                <a:gd name="T9" fmla="*/ 73 h 111"/>
                <a:gd name="T10" fmla="*/ 20 w 63"/>
                <a:gd name="T11" fmla="*/ 59 h 111"/>
                <a:gd name="T12" fmla="*/ 22 w 63"/>
                <a:gd name="T13" fmla="*/ 51 h 111"/>
                <a:gd name="T14" fmla="*/ 23 w 63"/>
                <a:gd name="T15" fmla="*/ 39 h 111"/>
                <a:gd name="T16" fmla="*/ 24 w 63"/>
                <a:gd name="T17" fmla="*/ 23 h 111"/>
                <a:gd name="T18" fmla="*/ 22 w 63"/>
                <a:gd name="T19" fmla="*/ 38 h 111"/>
                <a:gd name="T20" fmla="*/ 19 w 63"/>
                <a:gd name="T21" fmla="*/ 50 h 111"/>
                <a:gd name="T22" fmla="*/ 16 w 63"/>
                <a:gd name="T23" fmla="*/ 59 h 111"/>
                <a:gd name="T24" fmla="*/ 22 w 63"/>
                <a:gd name="T25" fmla="*/ 98 h 111"/>
                <a:gd name="T26" fmla="*/ 32 w 63"/>
                <a:gd name="T27" fmla="*/ 108 h 111"/>
                <a:gd name="T28" fmla="*/ 24 w 63"/>
                <a:gd name="T29" fmla="*/ 110 h 111"/>
                <a:gd name="T30" fmla="*/ 0 w 63"/>
                <a:gd name="T31" fmla="*/ 74 h 111"/>
                <a:gd name="T32" fmla="*/ 16 w 63"/>
                <a:gd name="T33" fmla="*/ 19 h 111"/>
                <a:gd name="T34" fmla="*/ 15 w 63"/>
                <a:gd name="T35" fmla="*/ 0 h 111"/>
                <a:gd name="T36" fmla="*/ 42 w 63"/>
                <a:gd name="T37" fmla="*/ 30 h 111"/>
                <a:gd name="T38" fmla="*/ 52 w 63"/>
                <a:gd name="T3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11">
                  <a:moveTo>
                    <a:pt x="52" y="100"/>
                  </a:moveTo>
                  <a:cubicBezTo>
                    <a:pt x="48" y="106"/>
                    <a:pt x="45" y="108"/>
                    <a:pt x="42" y="108"/>
                  </a:cubicBezTo>
                  <a:cubicBezTo>
                    <a:pt x="37" y="105"/>
                    <a:pt x="31" y="101"/>
                    <a:pt x="26" y="95"/>
                  </a:cubicBezTo>
                  <a:cubicBezTo>
                    <a:pt x="24" y="92"/>
                    <a:pt x="22" y="88"/>
                    <a:pt x="21" y="84"/>
                  </a:cubicBezTo>
                  <a:cubicBezTo>
                    <a:pt x="20" y="80"/>
                    <a:pt x="19" y="77"/>
                    <a:pt x="19" y="73"/>
                  </a:cubicBezTo>
                  <a:cubicBezTo>
                    <a:pt x="19" y="66"/>
                    <a:pt x="20" y="61"/>
                    <a:pt x="20" y="59"/>
                  </a:cubicBezTo>
                  <a:cubicBezTo>
                    <a:pt x="20" y="58"/>
                    <a:pt x="21" y="55"/>
                    <a:pt x="22" y="51"/>
                  </a:cubicBezTo>
                  <a:cubicBezTo>
                    <a:pt x="22" y="47"/>
                    <a:pt x="23" y="43"/>
                    <a:pt x="23" y="39"/>
                  </a:cubicBezTo>
                  <a:cubicBezTo>
                    <a:pt x="24" y="30"/>
                    <a:pt x="24" y="23"/>
                    <a:pt x="24" y="23"/>
                  </a:cubicBezTo>
                  <a:cubicBezTo>
                    <a:pt x="24" y="23"/>
                    <a:pt x="23" y="30"/>
                    <a:pt x="22" y="38"/>
                  </a:cubicBezTo>
                  <a:cubicBezTo>
                    <a:pt x="21" y="42"/>
                    <a:pt x="20" y="46"/>
                    <a:pt x="19" y="50"/>
                  </a:cubicBezTo>
                  <a:cubicBezTo>
                    <a:pt x="18" y="54"/>
                    <a:pt x="17" y="57"/>
                    <a:pt x="16" y="59"/>
                  </a:cubicBezTo>
                  <a:cubicBezTo>
                    <a:pt x="16" y="62"/>
                    <a:pt x="11" y="81"/>
                    <a:pt x="22" y="98"/>
                  </a:cubicBezTo>
                  <a:cubicBezTo>
                    <a:pt x="25" y="102"/>
                    <a:pt x="29" y="105"/>
                    <a:pt x="32" y="108"/>
                  </a:cubicBezTo>
                  <a:cubicBezTo>
                    <a:pt x="30" y="110"/>
                    <a:pt x="27" y="111"/>
                    <a:pt x="24" y="110"/>
                  </a:cubicBezTo>
                  <a:cubicBezTo>
                    <a:pt x="17" y="108"/>
                    <a:pt x="0" y="98"/>
                    <a:pt x="0" y="74"/>
                  </a:cubicBezTo>
                  <a:cubicBezTo>
                    <a:pt x="0" y="50"/>
                    <a:pt x="13" y="30"/>
                    <a:pt x="16" y="19"/>
                  </a:cubicBezTo>
                  <a:cubicBezTo>
                    <a:pt x="19" y="7"/>
                    <a:pt x="15" y="0"/>
                    <a:pt x="15" y="0"/>
                  </a:cubicBezTo>
                  <a:cubicBezTo>
                    <a:pt x="15" y="0"/>
                    <a:pt x="30" y="12"/>
                    <a:pt x="42" y="30"/>
                  </a:cubicBezTo>
                  <a:cubicBezTo>
                    <a:pt x="54" y="49"/>
                    <a:pt x="63" y="73"/>
                    <a:pt x="5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9" name="Freeform 8">
              <a:extLst>
                <a:ext uri="{FF2B5EF4-FFF2-40B4-BE49-F238E27FC236}">
                  <a16:creationId xmlns:a16="http://schemas.microsoft.com/office/drawing/2014/main" id="{F52D7CEF-1AF7-431A-9971-BD4E8956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5494338"/>
              <a:ext cx="68263" cy="41275"/>
            </a:xfrm>
            <a:custGeom>
              <a:avLst/>
              <a:gdLst>
                <a:gd name="T0" fmla="*/ 6 w 115"/>
                <a:gd name="T1" fmla="*/ 19 h 69"/>
                <a:gd name="T2" fmla="*/ 1 w 115"/>
                <a:gd name="T3" fmla="*/ 31 h 69"/>
                <a:gd name="T4" fmla="*/ 18 w 115"/>
                <a:gd name="T5" fmla="*/ 43 h 69"/>
                <a:gd name="T6" fmla="*/ 31 w 115"/>
                <a:gd name="T7" fmla="*/ 45 h 69"/>
                <a:gd name="T8" fmla="*/ 42 w 115"/>
                <a:gd name="T9" fmla="*/ 44 h 69"/>
                <a:gd name="T10" fmla="*/ 56 w 115"/>
                <a:gd name="T11" fmla="*/ 40 h 69"/>
                <a:gd name="T12" fmla="*/ 63 w 115"/>
                <a:gd name="T13" fmla="*/ 37 h 69"/>
                <a:gd name="T14" fmla="*/ 75 w 115"/>
                <a:gd name="T15" fmla="*/ 33 h 69"/>
                <a:gd name="T16" fmla="*/ 90 w 115"/>
                <a:gd name="T17" fmla="*/ 30 h 69"/>
                <a:gd name="T18" fmla="*/ 76 w 115"/>
                <a:gd name="T19" fmla="*/ 35 h 69"/>
                <a:gd name="T20" fmla="*/ 65 w 115"/>
                <a:gd name="T21" fmla="*/ 40 h 69"/>
                <a:gd name="T22" fmla="*/ 57 w 115"/>
                <a:gd name="T23" fmla="*/ 44 h 69"/>
                <a:gd name="T24" fmla="*/ 17 w 115"/>
                <a:gd name="T25" fmla="*/ 47 h 69"/>
                <a:gd name="T26" fmla="*/ 4 w 115"/>
                <a:gd name="T27" fmla="*/ 41 h 69"/>
                <a:gd name="T28" fmla="*/ 5 w 115"/>
                <a:gd name="T29" fmla="*/ 50 h 69"/>
                <a:gd name="T30" fmla="*/ 47 w 115"/>
                <a:gd name="T31" fmla="*/ 63 h 69"/>
                <a:gd name="T32" fmla="*/ 76 w 115"/>
                <a:gd name="T33" fmla="*/ 49 h 69"/>
                <a:gd name="T34" fmla="*/ 96 w 115"/>
                <a:gd name="T35" fmla="*/ 36 h 69"/>
                <a:gd name="T36" fmla="*/ 115 w 115"/>
                <a:gd name="T37" fmla="*/ 34 h 69"/>
                <a:gd name="T38" fmla="*/ 79 w 115"/>
                <a:gd name="T39" fmla="*/ 13 h 69"/>
                <a:gd name="T40" fmla="*/ 6 w 115"/>
                <a:gd name="T4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69">
                  <a:moveTo>
                    <a:pt x="6" y="19"/>
                  </a:moveTo>
                  <a:cubicBezTo>
                    <a:pt x="1" y="24"/>
                    <a:pt x="0" y="28"/>
                    <a:pt x="1" y="31"/>
                  </a:cubicBezTo>
                  <a:cubicBezTo>
                    <a:pt x="5" y="35"/>
                    <a:pt x="11" y="40"/>
                    <a:pt x="18" y="43"/>
                  </a:cubicBezTo>
                  <a:cubicBezTo>
                    <a:pt x="22" y="44"/>
                    <a:pt x="27" y="45"/>
                    <a:pt x="31" y="45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9" y="43"/>
                    <a:pt x="54" y="41"/>
                    <a:pt x="56" y="40"/>
                  </a:cubicBezTo>
                  <a:cubicBezTo>
                    <a:pt x="57" y="40"/>
                    <a:pt x="60" y="39"/>
                    <a:pt x="63" y="37"/>
                  </a:cubicBezTo>
                  <a:cubicBezTo>
                    <a:pt x="67" y="36"/>
                    <a:pt x="71" y="34"/>
                    <a:pt x="75" y="33"/>
                  </a:cubicBezTo>
                  <a:cubicBezTo>
                    <a:pt x="83" y="31"/>
                    <a:pt x="90" y="30"/>
                    <a:pt x="90" y="30"/>
                  </a:cubicBezTo>
                  <a:cubicBezTo>
                    <a:pt x="90" y="30"/>
                    <a:pt x="83" y="32"/>
                    <a:pt x="76" y="35"/>
                  </a:cubicBezTo>
                  <a:cubicBezTo>
                    <a:pt x="72" y="36"/>
                    <a:pt x="68" y="38"/>
                    <a:pt x="65" y="40"/>
                  </a:cubicBezTo>
                  <a:cubicBezTo>
                    <a:pt x="62" y="42"/>
                    <a:pt x="59" y="43"/>
                    <a:pt x="57" y="44"/>
                  </a:cubicBezTo>
                  <a:cubicBezTo>
                    <a:pt x="54" y="45"/>
                    <a:pt x="37" y="54"/>
                    <a:pt x="17" y="47"/>
                  </a:cubicBezTo>
                  <a:cubicBezTo>
                    <a:pt x="12" y="46"/>
                    <a:pt x="7" y="43"/>
                    <a:pt x="4" y="41"/>
                  </a:cubicBezTo>
                  <a:cubicBezTo>
                    <a:pt x="3" y="43"/>
                    <a:pt x="2" y="46"/>
                    <a:pt x="5" y="50"/>
                  </a:cubicBezTo>
                  <a:cubicBezTo>
                    <a:pt x="9" y="56"/>
                    <a:pt x="24" y="69"/>
                    <a:pt x="47" y="63"/>
                  </a:cubicBezTo>
                  <a:cubicBezTo>
                    <a:pt x="59" y="61"/>
                    <a:pt x="69" y="55"/>
                    <a:pt x="76" y="49"/>
                  </a:cubicBezTo>
                  <a:cubicBezTo>
                    <a:pt x="84" y="44"/>
                    <a:pt x="91" y="39"/>
                    <a:pt x="96" y="36"/>
                  </a:cubicBezTo>
                  <a:cubicBezTo>
                    <a:pt x="107" y="32"/>
                    <a:pt x="115" y="34"/>
                    <a:pt x="115" y="34"/>
                  </a:cubicBezTo>
                  <a:cubicBezTo>
                    <a:pt x="115" y="34"/>
                    <a:pt x="100" y="22"/>
                    <a:pt x="79" y="13"/>
                  </a:cubicBezTo>
                  <a:cubicBezTo>
                    <a:pt x="58" y="4"/>
                    <a:pt x="30" y="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0" name="Freeform 9">
              <a:extLst>
                <a:ext uri="{FF2B5EF4-FFF2-40B4-BE49-F238E27FC236}">
                  <a16:creationId xmlns:a16="http://schemas.microsoft.com/office/drawing/2014/main" id="{78EA0DC0-1523-47ED-B1FE-2940681A0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462588"/>
              <a:ext cx="38100" cy="73025"/>
            </a:xfrm>
            <a:custGeom>
              <a:avLst/>
              <a:gdLst>
                <a:gd name="T0" fmla="*/ 58 w 64"/>
                <a:gd name="T1" fmla="*/ 107 h 121"/>
                <a:gd name="T2" fmla="*/ 48 w 64"/>
                <a:gd name="T3" fmla="*/ 117 h 121"/>
                <a:gd name="T4" fmla="*/ 30 w 64"/>
                <a:gd name="T5" fmla="*/ 103 h 121"/>
                <a:gd name="T6" fmla="*/ 24 w 64"/>
                <a:gd name="T7" fmla="*/ 92 h 121"/>
                <a:gd name="T8" fmla="*/ 21 w 64"/>
                <a:gd name="T9" fmla="*/ 80 h 121"/>
                <a:gd name="T10" fmla="*/ 22 w 64"/>
                <a:gd name="T11" fmla="*/ 65 h 121"/>
                <a:gd name="T12" fmla="*/ 23 w 64"/>
                <a:gd name="T13" fmla="*/ 55 h 121"/>
                <a:gd name="T14" fmla="*/ 24 w 64"/>
                <a:gd name="T15" fmla="*/ 42 h 121"/>
                <a:gd name="T16" fmla="*/ 24 w 64"/>
                <a:gd name="T17" fmla="*/ 25 h 121"/>
                <a:gd name="T18" fmla="*/ 22 w 64"/>
                <a:gd name="T19" fmla="*/ 42 h 121"/>
                <a:gd name="T20" fmla="*/ 20 w 64"/>
                <a:gd name="T21" fmla="*/ 55 h 121"/>
                <a:gd name="T22" fmla="*/ 18 w 64"/>
                <a:gd name="T23" fmla="*/ 64 h 121"/>
                <a:gd name="T24" fmla="*/ 26 w 64"/>
                <a:gd name="T25" fmla="*/ 107 h 121"/>
                <a:gd name="T26" fmla="*/ 38 w 64"/>
                <a:gd name="T27" fmla="*/ 117 h 121"/>
                <a:gd name="T28" fmla="*/ 28 w 64"/>
                <a:gd name="T29" fmla="*/ 120 h 121"/>
                <a:gd name="T30" fmla="*/ 0 w 64"/>
                <a:gd name="T31" fmla="*/ 82 h 121"/>
                <a:gd name="T32" fmla="*/ 7 w 64"/>
                <a:gd name="T33" fmla="*/ 46 h 121"/>
                <a:gd name="T34" fmla="*/ 16 w 64"/>
                <a:gd name="T35" fmla="*/ 21 h 121"/>
                <a:gd name="T36" fmla="*/ 14 w 64"/>
                <a:gd name="T37" fmla="*/ 0 h 121"/>
                <a:gd name="T38" fmla="*/ 44 w 64"/>
                <a:gd name="T39" fmla="*/ 32 h 121"/>
                <a:gd name="T40" fmla="*/ 60 w 64"/>
                <a:gd name="T41" fmla="*/ 66 h 121"/>
                <a:gd name="T42" fmla="*/ 58 w 64"/>
                <a:gd name="T43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1">
                  <a:moveTo>
                    <a:pt x="58" y="107"/>
                  </a:moveTo>
                  <a:cubicBezTo>
                    <a:pt x="55" y="114"/>
                    <a:pt x="51" y="116"/>
                    <a:pt x="48" y="117"/>
                  </a:cubicBezTo>
                  <a:cubicBezTo>
                    <a:pt x="42" y="114"/>
                    <a:pt x="36" y="109"/>
                    <a:pt x="30" y="103"/>
                  </a:cubicBezTo>
                  <a:cubicBezTo>
                    <a:pt x="28" y="100"/>
                    <a:pt x="25" y="96"/>
                    <a:pt x="24" y="92"/>
                  </a:cubicBezTo>
                  <a:cubicBezTo>
                    <a:pt x="23" y="88"/>
                    <a:pt x="22" y="84"/>
                    <a:pt x="21" y="80"/>
                  </a:cubicBezTo>
                  <a:cubicBezTo>
                    <a:pt x="20" y="72"/>
                    <a:pt x="21" y="67"/>
                    <a:pt x="22" y="65"/>
                  </a:cubicBezTo>
                  <a:cubicBezTo>
                    <a:pt x="22" y="63"/>
                    <a:pt x="22" y="60"/>
                    <a:pt x="23" y="55"/>
                  </a:cubicBezTo>
                  <a:cubicBezTo>
                    <a:pt x="23" y="51"/>
                    <a:pt x="24" y="47"/>
                    <a:pt x="24" y="42"/>
                  </a:cubicBezTo>
                  <a:cubicBezTo>
                    <a:pt x="25" y="33"/>
                    <a:pt x="24" y="25"/>
                    <a:pt x="24" y="25"/>
                  </a:cubicBezTo>
                  <a:cubicBezTo>
                    <a:pt x="24" y="25"/>
                    <a:pt x="24" y="33"/>
                    <a:pt x="22" y="42"/>
                  </a:cubicBezTo>
                  <a:cubicBezTo>
                    <a:pt x="22" y="46"/>
                    <a:pt x="21" y="51"/>
                    <a:pt x="20" y="55"/>
                  </a:cubicBezTo>
                  <a:cubicBezTo>
                    <a:pt x="19" y="59"/>
                    <a:pt x="18" y="62"/>
                    <a:pt x="18" y="64"/>
                  </a:cubicBezTo>
                  <a:cubicBezTo>
                    <a:pt x="17" y="68"/>
                    <a:pt x="13" y="89"/>
                    <a:pt x="26" y="107"/>
                  </a:cubicBezTo>
                  <a:cubicBezTo>
                    <a:pt x="30" y="111"/>
                    <a:pt x="34" y="114"/>
                    <a:pt x="38" y="117"/>
                  </a:cubicBezTo>
                  <a:cubicBezTo>
                    <a:pt x="36" y="119"/>
                    <a:pt x="32" y="121"/>
                    <a:pt x="28" y="120"/>
                  </a:cubicBezTo>
                  <a:cubicBezTo>
                    <a:pt x="21" y="118"/>
                    <a:pt x="1" y="108"/>
                    <a:pt x="0" y="82"/>
                  </a:cubicBezTo>
                  <a:cubicBezTo>
                    <a:pt x="0" y="69"/>
                    <a:pt x="3" y="57"/>
                    <a:pt x="7" y="46"/>
                  </a:cubicBezTo>
                  <a:cubicBezTo>
                    <a:pt x="10" y="36"/>
                    <a:pt x="14" y="27"/>
                    <a:pt x="16" y="21"/>
                  </a:cubicBezTo>
                  <a:cubicBezTo>
                    <a:pt x="18" y="8"/>
                    <a:pt x="14" y="0"/>
                    <a:pt x="14" y="0"/>
                  </a:cubicBezTo>
                  <a:cubicBezTo>
                    <a:pt x="14" y="0"/>
                    <a:pt x="30" y="12"/>
                    <a:pt x="44" y="32"/>
                  </a:cubicBezTo>
                  <a:cubicBezTo>
                    <a:pt x="51" y="41"/>
                    <a:pt x="57" y="53"/>
                    <a:pt x="60" y="66"/>
                  </a:cubicBezTo>
                  <a:cubicBezTo>
                    <a:pt x="63" y="78"/>
                    <a:pt x="64" y="93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" name="Freeform 10">
              <a:extLst>
                <a:ext uri="{FF2B5EF4-FFF2-40B4-BE49-F238E27FC236}">
                  <a16:creationId xmlns:a16="http://schemas.microsoft.com/office/drawing/2014/main" id="{82B84E89-4E0C-4BD5-B090-7ACDD6D1F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5534026"/>
              <a:ext cx="74613" cy="46038"/>
            </a:xfrm>
            <a:custGeom>
              <a:avLst/>
              <a:gdLst>
                <a:gd name="T0" fmla="*/ 6 w 124"/>
                <a:gd name="T1" fmla="*/ 22 h 75"/>
                <a:gd name="T2" fmla="*/ 1 w 124"/>
                <a:gd name="T3" fmla="*/ 36 h 75"/>
                <a:gd name="T4" fmla="*/ 20 w 124"/>
                <a:gd name="T5" fmla="*/ 47 h 75"/>
                <a:gd name="T6" fmla="*/ 34 w 124"/>
                <a:gd name="T7" fmla="*/ 49 h 75"/>
                <a:gd name="T8" fmla="*/ 46 w 124"/>
                <a:gd name="T9" fmla="*/ 47 h 75"/>
                <a:gd name="T10" fmla="*/ 61 w 124"/>
                <a:gd name="T11" fmla="*/ 42 h 75"/>
                <a:gd name="T12" fmla="*/ 69 w 124"/>
                <a:gd name="T13" fmla="*/ 38 h 75"/>
                <a:gd name="T14" fmla="*/ 81 w 124"/>
                <a:gd name="T15" fmla="*/ 33 h 75"/>
                <a:gd name="T16" fmla="*/ 97 w 124"/>
                <a:gd name="T17" fmla="*/ 29 h 75"/>
                <a:gd name="T18" fmla="*/ 82 w 124"/>
                <a:gd name="T19" fmla="*/ 35 h 75"/>
                <a:gd name="T20" fmla="*/ 71 w 124"/>
                <a:gd name="T21" fmla="*/ 41 h 75"/>
                <a:gd name="T22" fmla="*/ 63 w 124"/>
                <a:gd name="T23" fmla="*/ 46 h 75"/>
                <a:gd name="T24" fmla="*/ 48 w 124"/>
                <a:gd name="T25" fmla="*/ 51 h 75"/>
                <a:gd name="T26" fmla="*/ 35 w 124"/>
                <a:gd name="T27" fmla="*/ 54 h 75"/>
                <a:gd name="T28" fmla="*/ 19 w 124"/>
                <a:gd name="T29" fmla="*/ 52 h 75"/>
                <a:gd name="T30" fmla="*/ 4 w 124"/>
                <a:gd name="T31" fmla="*/ 46 h 75"/>
                <a:gd name="T32" fmla="*/ 6 w 124"/>
                <a:gd name="T33" fmla="*/ 56 h 75"/>
                <a:gd name="T34" fmla="*/ 53 w 124"/>
                <a:gd name="T35" fmla="*/ 67 h 75"/>
                <a:gd name="T36" fmla="*/ 84 w 124"/>
                <a:gd name="T37" fmla="*/ 51 h 75"/>
                <a:gd name="T38" fmla="*/ 104 w 124"/>
                <a:gd name="T39" fmla="*/ 36 h 75"/>
                <a:gd name="T40" fmla="*/ 124 w 124"/>
                <a:gd name="T41" fmla="*/ 33 h 75"/>
                <a:gd name="T42" fmla="*/ 84 w 124"/>
                <a:gd name="T43" fmla="*/ 11 h 75"/>
                <a:gd name="T44" fmla="*/ 6 w 124"/>
                <a:gd name="T4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" y="22"/>
                  </a:moveTo>
                  <a:cubicBezTo>
                    <a:pt x="1" y="28"/>
                    <a:pt x="0" y="33"/>
                    <a:pt x="1" y="36"/>
                  </a:cubicBezTo>
                  <a:cubicBezTo>
                    <a:pt x="6" y="40"/>
                    <a:pt x="13" y="44"/>
                    <a:pt x="20" y="47"/>
                  </a:cubicBezTo>
                  <a:cubicBezTo>
                    <a:pt x="25" y="48"/>
                    <a:pt x="29" y="49"/>
                    <a:pt x="34" y="49"/>
                  </a:cubicBezTo>
                  <a:cubicBezTo>
                    <a:pt x="39" y="49"/>
                    <a:pt x="43" y="48"/>
                    <a:pt x="46" y="47"/>
                  </a:cubicBezTo>
                  <a:cubicBezTo>
                    <a:pt x="54" y="46"/>
                    <a:pt x="59" y="43"/>
                    <a:pt x="61" y="42"/>
                  </a:cubicBezTo>
                  <a:cubicBezTo>
                    <a:pt x="62" y="41"/>
                    <a:pt x="65" y="40"/>
                    <a:pt x="69" y="38"/>
                  </a:cubicBezTo>
                  <a:cubicBezTo>
                    <a:pt x="72" y="36"/>
                    <a:pt x="76" y="34"/>
                    <a:pt x="81" y="33"/>
                  </a:cubicBezTo>
                  <a:cubicBezTo>
                    <a:pt x="89" y="30"/>
                    <a:pt x="97" y="29"/>
                    <a:pt x="97" y="29"/>
                  </a:cubicBezTo>
                  <a:cubicBezTo>
                    <a:pt x="97" y="29"/>
                    <a:pt x="90" y="31"/>
                    <a:pt x="82" y="35"/>
                  </a:cubicBezTo>
                  <a:cubicBezTo>
                    <a:pt x="78" y="37"/>
                    <a:pt x="74" y="39"/>
                    <a:pt x="71" y="41"/>
                  </a:cubicBezTo>
                  <a:cubicBezTo>
                    <a:pt x="67" y="43"/>
                    <a:pt x="64" y="45"/>
                    <a:pt x="63" y="46"/>
                  </a:cubicBezTo>
                  <a:cubicBezTo>
                    <a:pt x="61" y="46"/>
                    <a:pt x="56" y="49"/>
                    <a:pt x="48" y="51"/>
                  </a:cubicBezTo>
                  <a:cubicBezTo>
                    <a:pt x="44" y="53"/>
                    <a:pt x="40" y="53"/>
                    <a:pt x="35" y="54"/>
                  </a:cubicBezTo>
                  <a:cubicBezTo>
                    <a:pt x="30" y="54"/>
                    <a:pt x="25" y="54"/>
                    <a:pt x="19" y="52"/>
                  </a:cubicBezTo>
                  <a:cubicBezTo>
                    <a:pt x="14" y="51"/>
                    <a:pt x="9" y="48"/>
                    <a:pt x="4" y="46"/>
                  </a:cubicBezTo>
                  <a:cubicBezTo>
                    <a:pt x="4" y="48"/>
                    <a:pt x="4" y="52"/>
                    <a:pt x="6" y="56"/>
                  </a:cubicBezTo>
                  <a:cubicBezTo>
                    <a:pt x="11" y="62"/>
                    <a:pt x="29" y="75"/>
                    <a:pt x="53" y="67"/>
                  </a:cubicBezTo>
                  <a:cubicBezTo>
                    <a:pt x="66" y="64"/>
                    <a:pt x="75" y="57"/>
                    <a:pt x="84" y="51"/>
                  </a:cubicBezTo>
                  <a:cubicBezTo>
                    <a:pt x="92" y="44"/>
                    <a:pt x="98" y="38"/>
                    <a:pt x="104" y="36"/>
                  </a:cubicBezTo>
                  <a:cubicBezTo>
                    <a:pt x="115" y="30"/>
                    <a:pt x="124" y="33"/>
                    <a:pt x="124" y="33"/>
                  </a:cubicBezTo>
                  <a:cubicBezTo>
                    <a:pt x="124" y="33"/>
                    <a:pt x="107" y="20"/>
                    <a:pt x="84" y="11"/>
                  </a:cubicBezTo>
                  <a:cubicBezTo>
                    <a:pt x="60" y="3"/>
                    <a:pt x="30" y="0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2" name="Freeform 11">
              <a:extLst>
                <a:ext uri="{FF2B5EF4-FFF2-40B4-BE49-F238E27FC236}">
                  <a16:creationId xmlns:a16="http://schemas.microsoft.com/office/drawing/2014/main" id="{9E1CCFFA-42B7-47C6-932E-0550B214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5503863"/>
              <a:ext cx="42863" cy="77788"/>
            </a:xfrm>
            <a:custGeom>
              <a:avLst/>
              <a:gdLst>
                <a:gd name="T0" fmla="*/ 66 w 71"/>
                <a:gd name="T1" fmla="*/ 113 h 130"/>
                <a:gd name="T2" fmla="*/ 56 w 71"/>
                <a:gd name="T3" fmla="*/ 124 h 130"/>
                <a:gd name="T4" fmla="*/ 36 w 71"/>
                <a:gd name="T5" fmla="*/ 111 h 130"/>
                <a:gd name="T6" fmla="*/ 28 w 71"/>
                <a:gd name="T7" fmla="*/ 100 h 130"/>
                <a:gd name="T8" fmla="*/ 24 w 71"/>
                <a:gd name="T9" fmla="*/ 86 h 130"/>
                <a:gd name="T10" fmla="*/ 23 w 71"/>
                <a:gd name="T11" fmla="*/ 70 h 130"/>
                <a:gd name="T12" fmla="*/ 24 w 71"/>
                <a:gd name="T13" fmla="*/ 60 h 130"/>
                <a:gd name="T14" fmla="*/ 25 w 71"/>
                <a:gd name="T15" fmla="*/ 45 h 130"/>
                <a:gd name="T16" fmla="*/ 23 w 71"/>
                <a:gd name="T17" fmla="*/ 26 h 130"/>
                <a:gd name="T18" fmla="*/ 22 w 71"/>
                <a:gd name="T19" fmla="*/ 45 h 130"/>
                <a:gd name="T20" fmla="*/ 20 w 71"/>
                <a:gd name="T21" fmla="*/ 59 h 130"/>
                <a:gd name="T22" fmla="*/ 19 w 71"/>
                <a:gd name="T23" fmla="*/ 70 h 130"/>
                <a:gd name="T24" fmla="*/ 19 w 71"/>
                <a:gd name="T25" fmla="*/ 87 h 130"/>
                <a:gd name="T26" fmla="*/ 32 w 71"/>
                <a:gd name="T27" fmla="*/ 115 h 130"/>
                <a:gd name="T28" fmla="*/ 45 w 71"/>
                <a:gd name="T29" fmla="*/ 126 h 130"/>
                <a:gd name="T30" fmla="*/ 35 w 71"/>
                <a:gd name="T31" fmla="*/ 129 h 130"/>
                <a:gd name="T32" fmla="*/ 1 w 71"/>
                <a:gd name="T33" fmla="*/ 91 h 130"/>
                <a:gd name="T34" fmla="*/ 6 w 71"/>
                <a:gd name="T35" fmla="*/ 51 h 130"/>
                <a:gd name="T36" fmla="*/ 11 w 71"/>
                <a:gd name="T37" fmla="*/ 35 h 130"/>
                <a:gd name="T38" fmla="*/ 14 w 71"/>
                <a:gd name="T39" fmla="*/ 22 h 130"/>
                <a:gd name="T40" fmla="*/ 11 w 71"/>
                <a:gd name="T41" fmla="*/ 0 h 130"/>
                <a:gd name="T42" fmla="*/ 22 w 71"/>
                <a:gd name="T43" fmla="*/ 8 h 130"/>
                <a:gd name="T44" fmla="*/ 46 w 71"/>
                <a:gd name="T45" fmla="*/ 32 h 130"/>
                <a:gd name="T46" fmla="*/ 65 w 71"/>
                <a:gd name="T47" fmla="*/ 68 h 130"/>
                <a:gd name="T48" fmla="*/ 66 w 71"/>
                <a:gd name="T49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30">
                  <a:moveTo>
                    <a:pt x="66" y="113"/>
                  </a:moveTo>
                  <a:cubicBezTo>
                    <a:pt x="63" y="120"/>
                    <a:pt x="59" y="123"/>
                    <a:pt x="56" y="124"/>
                  </a:cubicBezTo>
                  <a:cubicBezTo>
                    <a:pt x="50" y="121"/>
                    <a:pt x="42" y="117"/>
                    <a:pt x="36" y="111"/>
                  </a:cubicBezTo>
                  <a:cubicBezTo>
                    <a:pt x="33" y="108"/>
                    <a:pt x="30" y="104"/>
                    <a:pt x="28" y="100"/>
                  </a:cubicBezTo>
                  <a:cubicBezTo>
                    <a:pt x="26" y="95"/>
                    <a:pt x="25" y="90"/>
                    <a:pt x="24" y="86"/>
                  </a:cubicBezTo>
                  <a:cubicBezTo>
                    <a:pt x="23" y="78"/>
                    <a:pt x="23" y="72"/>
                    <a:pt x="23" y="70"/>
                  </a:cubicBezTo>
                  <a:cubicBezTo>
                    <a:pt x="23" y="68"/>
                    <a:pt x="24" y="64"/>
                    <a:pt x="24" y="60"/>
                  </a:cubicBezTo>
                  <a:cubicBezTo>
                    <a:pt x="25" y="55"/>
                    <a:pt x="25" y="50"/>
                    <a:pt x="25" y="45"/>
                  </a:cubicBezTo>
                  <a:cubicBezTo>
                    <a:pt x="24" y="35"/>
                    <a:pt x="23" y="26"/>
                    <a:pt x="23" y="26"/>
                  </a:cubicBezTo>
                  <a:cubicBezTo>
                    <a:pt x="23" y="26"/>
                    <a:pt x="23" y="35"/>
                    <a:pt x="22" y="45"/>
                  </a:cubicBezTo>
                  <a:cubicBezTo>
                    <a:pt x="22" y="50"/>
                    <a:pt x="21" y="55"/>
                    <a:pt x="20" y="59"/>
                  </a:cubicBezTo>
                  <a:cubicBezTo>
                    <a:pt x="20" y="64"/>
                    <a:pt x="19" y="67"/>
                    <a:pt x="19" y="70"/>
                  </a:cubicBezTo>
                  <a:cubicBezTo>
                    <a:pt x="19" y="72"/>
                    <a:pt x="18" y="79"/>
                    <a:pt x="19" y="87"/>
                  </a:cubicBezTo>
                  <a:cubicBezTo>
                    <a:pt x="21" y="96"/>
                    <a:pt x="24" y="106"/>
                    <a:pt x="32" y="115"/>
                  </a:cubicBezTo>
                  <a:cubicBezTo>
                    <a:pt x="36" y="120"/>
                    <a:pt x="40" y="123"/>
                    <a:pt x="45" y="126"/>
                  </a:cubicBezTo>
                  <a:cubicBezTo>
                    <a:pt x="43" y="128"/>
                    <a:pt x="39" y="130"/>
                    <a:pt x="35" y="129"/>
                  </a:cubicBezTo>
                  <a:cubicBezTo>
                    <a:pt x="27" y="128"/>
                    <a:pt x="5" y="119"/>
                    <a:pt x="1" y="91"/>
                  </a:cubicBezTo>
                  <a:cubicBezTo>
                    <a:pt x="0" y="76"/>
                    <a:pt x="2" y="63"/>
                    <a:pt x="6" y="51"/>
                  </a:cubicBezTo>
                  <a:cubicBezTo>
                    <a:pt x="7" y="45"/>
                    <a:pt x="9" y="40"/>
                    <a:pt x="11" y="35"/>
                  </a:cubicBezTo>
                  <a:cubicBezTo>
                    <a:pt x="12" y="30"/>
                    <a:pt x="14" y="26"/>
                    <a:pt x="14" y="22"/>
                  </a:cubicBez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15" y="3"/>
                    <a:pt x="22" y="8"/>
                  </a:cubicBezTo>
                  <a:cubicBezTo>
                    <a:pt x="29" y="14"/>
                    <a:pt x="38" y="22"/>
                    <a:pt x="46" y="32"/>
                  </a:cubicBezTo>
                  <a:cubicBezTo>
                    <a:pt x="54" y="42"/>
                    <a:pt x="61" y="54"/>
                    <a:pt x="65" y="68"/>
                  </a:cubicBezTo>
                  <a:cubicBezTo>
                    <a:pt x="70" y="82"/>
                    <a:pt x="71" y="97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3" name="Freeform 12">
              <a:extLst>
                <a:ext uri="{FF2B5EF4-FFF2-40B4-BE49-F238E27FC236}">
                  <a16:creationId xmlns:a16="http://schemas.microsoft.com/office/drawing/2014/main" id="{661D27ED-84E2-4707-98F0-1AE8F776B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580063"/>
              <a:ext cx="79375" cy="44450"/>
            </a:xfrm>
            <a:custGeom>
              <a:avLst/>
              <a:gdLst>
                <a:gd name="T0" fmla="*/ 5 w 133"/>
                <a:gd name="T1" fmla="*/ 26 h 74"/>
                <a:gd name="T2" fmla="*/ 1 w 133"/>
                <a:gd name="T3" fmla="*/ 41 h 74"/>
                <a:gd name="T4" fmla="*/ 24 w 133"/>
                <a:gd name="T5" fmla="*/ 51 h 74"/>
                <a:gd name="T6" fmla="*/ 38 w 133"/>
                <a:gd name="T7" fmla="*/ 52 h 74"/>
                <a:gd name="T8" fmla="*/ 51 w 133"/>
                <a:gd name="T9" fmla="*/ 49 h 74"/>
                <a:gd name="T10" fmla="*/ 66 w 133"/>
                <a:gd name="T11" fmla="*/ 43 h 74"/>
                <a:gd name="T12" fmla="*/ 74 w 133"/>
                <a:gd name="T13" fmla="*/ 38 h 74"/>
                <a:gd name="T14" fmla="*/ 87 w 133"/>
                <a:gd name="T15" fmla="*/ 31 h 74"/>
                <a:gd name="T16" fmla="*/ 104 w 133"/>
                <a:gd name="T17" fmla="*/ 26 h 74"/>
                <a:gd name="T18" fmla="*/ 99 w 133"/>
                <a:gd name="T19" fmla="*/ 28 h 74"/>
                <a:gd name="T20" fmla="*/ 88 w 133"/>
                <a:gd name="T21" fmla="*/ 33 h 74"/>
                <a:gd name="T22" fmla="*/ 77 w 133"/>
                <a:gd name="T23" fmla="*/ 41 h 74"/>
                <a:gd name="T24" fmla="*/ 69 w 133"/>
                <a:gd name="T25" fmla="*/ 46 h 74"/>
                <a:gd name="T26" fmla="*/ 23 w 133"/>
                <a:gd name="T27" fmla="*/ 57 h 74"/>
                <a:gd name="T28" fmla="*/ 6 w 133"/>
                <a:gd name="T29" fmla="*/ 52 h 74"/>
                <a:gd name="T30" fmla="*/ 9 w 133"/>
                <a:gd name="T31" fmla="*/ 62 h 74"/>
                <a:gd name="T32" fmla="*/ 28 w 133"/>
                <a:gd name="T33" fmla="*/ 72 h 74"/>
                <a:gd name="T34" fmla="*/ 43 w 133"/>
                <a:gd name="T35" fmla="*/ 74 h 74"/>
                <a:gd name="T36" fmla="*/ 52 w 133"/>
                <a:gd name="T37" fmla="*/ 73 h 74"/>
                <a:gd name="T38" fmla="*/ 61 w 133"/>
                <a:gd name="T39" fmla="*/ 70 h 74"/>
                <a:gd name="T40" fmla="*/ 112 w 133"/>
                <a:gd name="T41" fmla="*/ 32 h 74"/>
                <a:gd name="T42" fmla="*/ 133 w 133"/>
                <a:gd name="T43" fmla="*/ 28 h 74"/>
                <a:gd name="T44" fmla="*/ 120 w 133"/>
                <a:gd name="T45" fmla="*/ 21 h 74"/>
                <a:gd name="T46" fmla="*/ 88 w 133"/>
                <a:gd name="T47" fmla="*/ 8 h 74"/>
                <a:gd name="T48" fmla="*/ 5 w 133"/>
                <a:gd name="T4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74">
                  <a:moveTo>
                    <a:pt x="5" y="26"/>
                  </a:moveTo>
                  <a:cubicBezTo>
                    <a:pt x="0" y="33"/>
                    <a:pt x="0" y="38"/>
                    <a:pt x="1" y="41"/>
                  </a:cubicBezTo>
                  <a:cubicBezTo>
                    <a:pt x="7" y="45"/>
                    <a:pt x="15" y="49"/>
                    <a:pt x="24" y="51"/>
                  </a:cubicBezTo>
                  <a:cubicBezTo>
                    <a:pt x="28" y="52"/>
                    <a:pt x="34" y="53"/>
                    <a:pt x="38" y="52"/>
                  </a:cubicBezTo>
                  <a:cubicBezTo>
                    <a:pt x="43" y="51"/>
                    <a:pt x="48" y="50"/>
                    <a:pt x="51" y="49"/>
                  </a:cubicBezTo>
                  <a:cubicBezTo>
                    <a:pt x="59" y="47"/>
                    <a:pt x="64" y="44"/>
                    <a:pt x="66" y="43"/>
                  </a:cubicBezTo>
                  <a:cubicBezTo>
                    <a:pt x="68" y="42"/>
                    <a:pt x="71" y="40"/>
                    <a:pt x="74" y="38"/>
                  </a:cubicBezTo>
                  <a:cubicBezTo>
                    <a:pt x="78" y="36"/>
                    <a:pt x="82" y="33"/>
                    <a:pt x="87" y="31"/>
                  </a:cubicBezTo>
                  <a:cubicBezTo>
                    <a:pt x="95" y="28"/>
                    <a:pt x="104" y="26"/>
                    <a:pt x="104" y="26"/>
                  </a:cubicBezTo>
                  <a:cubicBezTo>
                    <a:pt x="104" y="26"/>
                    <a:pt x="102" y="27"/>
                    <a:pt x="99" y="28"/>
                  </a:cubicBezTo>
                  <a:cubicBezTo>
                    <a:pt x="96" y="29"/>
                    <a:pt x="92" y="31"/>
                    <a:pt x="88" y="33"/>
                  </a:cubicBezTo>
                  <a:cubicBezTo>
                    <a:pt x="84" y="35"/>
                    <a:pt x="80" y="38"/>
                    <a:pt x="77" y="41"/>
                  </a:cubicBezTo>
                  <a:cubicBezTo>
                    <a:pt x="73" y="43"/>
                    <a:pt x="70" y="45"/>
                    <a:pt x="69" y="46"/>
                  </a:cubicBezTo>
                  <a:cubicBezTo>
                    <a:pt x="65" y="48"/>
                    <a:pt x="47" y="60"/>
                    <a:pt x="23" y="57"/>
                  </a:cubicBezTo>
                  <a:cubicBezTo>
                    <a:pt x="17" y="56"/>
                    <a:pt x="11" y="54"/>
                    <a:pt x="6" y="52"/>
                  </a:cubicBezTo>
                  <a:cubicBezTo>
                    <a:pt x="6" y="55"/>
                    <a:pt x="6" y="59"/>
                    <a:pt x="9" y="62"/>
                  </a:cubicBezTo>
                  <a:cubicBezTo>
                    <a:pt x="12" y="65"/>
                    <a:pt x="19" y="70"/>
                    <a:pt x="28" y="72"/>
                  </a:cubicBezTo>
                  <a:cubicBezTo>
                    <a:pt x="33" y="73"/>
                    <a:pt x="38" y="74"/>
                    <a:pt x="43" y="74"/>
                  </a:cubicBezTo>
                  <a:cubicBezTo>
                    <a:pt x="46" y="74"/>
                    <a:pt x="49" y="73"/>
                    <a:pt x="52" y="73"/>
                  </a:cubicBezTo>
                  <a:cubicBezTo>
                    <a:pt x="55" y="72"/>
                    <a:pt x="58" y="71"/>
                    <a:pt x="61" y="70"/>
                  </a:cubicBezTo>
                  <a:cubicBezTo>
                    <a:pt x="86" y="60"/>
                    <a:pt x="101" y="39"/>
                    <a:pt x="112" y="32"/>
                  </a:cubicBezTo>
                  <a:cubicBezTo>
                    <a:pt x="123" y="26"/>
                    <a:pt x="133" y="28"/>
                    <a:pt x="133" y="28"/>
                  </a:cubicBezTo>
                  <a:cubicBezTo>
                    <a:pt x="133" y="28"/>
                    <a:pt x="128" y="25"/>
                    <a:pt x="120" y="21"/>
                  </a:cubicBezTo>
                  <a:cubicBezTo>
                    <a:pt x="112" y="17"/>
                    <a:pt x="101" y="12"/>
                    <a:pt x="88" y="8"/>
                  </a:cubicBezTo>
                  <a:cubicBezTo>
                    <a:pt x="62" y="1"/>
                    <a:pt x="29" y="0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4" name="Freeform 13">
              <a:extLst>
                <a:ext uri="{FF2B5EF4-FFF2-40B4-BE49-F238E27FC236}">
                  <a16:creationId xmlns:a16="http://schemas.microsoft.com/office/drawing/2014/main" id="{3673CE5C-BB4F-4772-9C6E-55C24862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5551488"/>
              <a:ext cx="47625" cy="84138"/>
            </a:xfrm>
            <a:custGeom>
              <a:avLst/>
              <a:gdLst>
                <a:gd name="T0" fmla="*/ 76 w 78"/>
                <a:gd name="T1" fmla="*/ 118 h 139"/>
                <a:gd name="T2" fmla="*/ 66 w 78"/>
                <a:gd name="T3" fmla="*/ 131 h 139"/>
                <a:gd name="T4" fmla="*/ 43 w 78"/>
                <a:gd name="T5" fmla="*/ 120 h 139"/>
                <a:gd name="T6" fmla="*/ 33 w 78"/>
                <a:gd name="T7" fmla="*/ 108 h 139"/>
                <a:gd name="T8" fmla="*/ 27 w 78"/>
                <a:gd name="T9" fmla="*/ 94 h 139"/>
                <a:gd name="T10" fmla="*/ 25 w 78"/>
                <a:gd name="T11" fmla="*/ 76 h 139"/>
                <a:gd name="T12" fmla="*/ 24 w 78"/>
                <a:gd name="T13" fmla="*/ 65 h 139"/>
                <a:gd name="T14" fmla="*/ 24 w 78"/>
                <a:gd name="T15" fmla="*/ 48 h 139"/>
                <a:gd name="T16" fmla="*/ 20 w 78"/>
                <a:gd name="T17" fmla="*/ 28 h 139"/>
                <a:gd name="T18" fmla="*/ 21 w 78"/>
                <a:gd name="T19" fmla="*/ 48 h 139"/>
                <a:gd name="T20" fmla="*/ 20 w 78"/>
                <a:gd name="T21" fmla="*/ 64 h 139"/>
                <a:gd name="T22" fmla="*/ 20 w 78"/>
                <a:gd name="T23" fmla="*/ 76 h 139"/>
                <a:gd name="T24" fmla="*/ 22 w 78"/>
                <a:gd name="T25" fmla="*/ 95 h 139"/>
                <a:gd name="T26" fmla="*/ 39 w 78"/>
                <a:gd name="T27" fmla="*/ 125 h 139"/>
                <a:gd name="T28" fmla="*/ 55 w 78"/>
                <a:gd name="T29" fmla="*/ 134 h 139"/>
                <a:gd name="T30" fmla="*/ 44 w 78"/>
                <a:gd name="T31" fmla="*/ 139 h 139"/>
                <a:gd name="T32" fmla="*/ 3 w 78"/>
                <a:gd name="T33" fmla="*/ 102 h 139"/>
                <a:gd name="T34" fmla="*/ 4 w 78"/>
                <a:gd name="T35" fmla="*/ 57 h 139"/>
                <a:gd name="T36" fmla="*/ 10 w 78"/>
                <a:gd name="T37" fmla="*/ 25 h 139"/>
                <a:gd name="T38" fmla="*/ 8 w 78"/>
                <a:gd name="T39" fmla="*/ 6 h 139"/>
                <a:gd name="T40" fmla="*/ 4 w 78"/>
                <a:gd name="T41" fmla="*/ 0 h 139"/>
                <a:gd name="T42" fmla="*/ 18 w 78"/>
                <a:gd name="T43" fmla="*/ 8 h 139"/>
                <a:gd name="T44" fmla="*/ 45 w 78"/>
                <a:gd name="T45" fmla="*/ 31 h 139"/>
                <a:gd name="T46" fmla="*/ 70 w 78"/>
                <a:gd name="T47" fmla="*/ 69 h 139"/>
                <a:gd name="T48" fmla="*/ 76 w 78"/>
                <a:gd name="T49" fmla="*/ 92 h 139"/>
                <a:gd name="T50" fmla="*/ 76 w 78"/>
                <a:gd name="T5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9">
                  <a:moveTo>
                    <a:pt x="76" y="118"/>
                  </a:moveTo>
                  <a:cubicBezTo>
                    <a:pt x="73" y="126"/>
                    <a:pt x="70" y="129"/>
                    <a:pt x="66" y="131"/>
                  </a:cubicBezTo>
                  <a:cubicBezTo>
                    <a:pt x="59" y="129"/>
                    <a:pt x="51" y="125"/>
                    <a:pt x="43" y="120"/>
                  </a:cubicBezTo>
                  <a:cubicBezTo>
                    <a:pt x="39" y="116"/>
                    <a:pt x="36" y="112"/>
                    <a:pt x="33" y="108"/>
                  </a:cubicBezTo>
                  <a:cubicBezTo>
                    <a:pt x="31" y="103"/>
                    <a:pt x="29" y="98"/>
                    <a:pt x="27" y="94"/>
                  </a:cubicBezTo>
                  <a:cubicBezTo>
                    <a:pt x="25" y="85"/>
                    <a:pt x="25" y="78"/>
                    <a:pt x="25" y="76"/>
                  </a:cubicBezTo>
                  <a:cubicBezTo>
                    <a:pt x="25" y="74"/>
                    <a:pt x="24" y="70"/>
                    <a:pt x="24" y="65"/>
                  </a:cubicBezTo>
                  <a:cubicBezTo>
                    <a:pt x="24" y="60"/>
                    <a:pt x="24" y="54"/>
                    <a:pt x="24" y="48"/>
                  </a:cubicBezTo>
                  <a:cubicBezTo>
                    <a:pt x="22" y="37"/>
                    <a:pt x="20" y="28"/>
                    <a:pt x="20" y="28"/>
                  </a:cubicBezTo>
                  <a:cubicBezTo>
                    <a:pt x="20" y="28"/>
                    <a:pt x="21" y="38"/>
                    <a:pt x="21" y="48"/>
                  </a:cubicBezTo>
                  <a:cubicBezTo>
                    <a:pt x="21" y="54"/>
                    <a:pt x="21" y="59"/>
                    <a:pt x="20" y="64"/>
                  </a:cubicBezTo>
                  <a:cubicBezTo>
                    <a:pt x="20" y="69"/>
                    <a:pt x="20" y="74"/>
                    <a:pt x="20" y="76"/>
                  </a:cubicBezTo>
                  <a:cubicBezTo>
                    <a:pt x="20" y="78"/>
                    <a:pt x="20" y="86"/>
                    <a:pt x="22" y="95"/>
                  </a:cubicBezTo>
                  <a:cubicBezTo>
                    <a:pt x="25" y="105"/>
                    <a:pt x="30" y="116"/>
                    <a:pt x="39" y="125"/>
                  </a:cubicBezTo>
                  <a:cubicBezTo>
                    <a:pt x="44" y="129"/>
                    <a:pt x="49" y="132"/>
                    <a:pt x="55" y="134"/>
                  </a:cubicBezTo>
                  <a:cubicBezTo>
                    <a:pt x="53" y="136"/>
                    <a:pt x="49" y="139"/>
                    <a:pt x="44" y="139"/>
                  </a:cubicBezTo>
                  <a:cubicBezTo>
                    <a:pt x="36" y="139"/>
                    <a:pt x="10" y="133"/>
                    <a:pt x="3" y="102"/>
                  </a:cubicBezTo>
                  <a:cubicBezTo>
                    <a:pt x="0" y="86"/>
                    <a:pt x="1" y="71"/>
                    <a:pt x="4" y="57"/>
                  </a:cubicBezTo>
                  <a:cubicBezTo>
                    <a:pt x="6" y="44"/>
                    <a:pt x="10" y="33"/>
                    <a:pt x="10" y="25"/>
                  </a:cubicBezTo>
                  <a:cubicBezTo>
                    <a:pt x="11" y="17"/>
                    <a:pt x="9" y="10"/>
                    <a:pt x="8" y="6"/>
                  </a:cubicBezTo>
                  <a:cubicBezTo>
                    <a:pt x="6" y="2"/>
                    <a:pt x="4" y="0"/>
                    <a:pt x="4" y="0"/>
                  </a:cubicBezTo>
                  <a:cubicBezTo>
                    <a:pt x="4" y="0"/>
                    <a:pt x="10" y="2"/>
                    <a:pt x="18" y="8"/>
                  </a:cubicBezTo>
                  <a:cubicBezTo>
                    <a:pt x="26" y="13"/>
                    <a:pt x="36" y="21"/>
                    <a:pt x="45" y="31"/>
                  </a:cubicBezTo>
                  <a:cubicBezTo>
                    <a:pt x="55" y="42"/>
                    <a:pt x="64" y="54"/>
                    <a:pt x="70" y="69"/>
                  </a:cubicBezTo>
                  <a:cubicBezTo>
                    <a:pt x="73" y="76"/>
                    <a:pt x="75" y="84"/>
                    <a:pt x="76" y="92"/>
                  </a:cubicBezTo>
                  <a:cubicBezTo>
                    <a:pt x="78" y="100"/>
                    <a:pt x="78" y="109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5" name="Freeform 14">
              <a:extLst>
                <a:ext uri="{FF2B5EF4-FFF2-40B4-BE49-F238E27FC236}">
                  <a16:creationId xmlns:a16="http://schemas.microsoft.com/office/drawing/2014/main" id="{4819E023-81CE-47BB-977D-78C5CC7F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630863"/>
              <a:ext cx="85725" cy="47625"/>
            </a:xfrm>
            <a:custGeom>
              <a:avLst/>
              <a:gdLst>
                <a:gd name="T0" fmla="*/ 4 w 142"/>
                <a:gd name="T1" fmla="*/ 33 h 79"/>
                <a:gd name="T2" fmla="*/ 3 w 142"/>
                <a:gd name="T3" fmla="*/ 50 h 79"/>
                <a:gd name="T4" fmla="*/ 28 w 142"/>
                <a:gd name="T5" fmla="*/ 57 h 79"/>
                <a:gd name="T6" fmla="*/ 44 w 142"/>
                <a:gd name="T7" fmla="*/ 55 h 79"/>
                <a:gd name="T8" fmla="*/ 58 w 142"/>
                <a:gd name="T9" fmla="*/ 51 h 79"/>
                <a:gd name="T10" fmla="*/ 72 w 142"/>
                <a:gd name="T11" fmla="*/ 42 h 79"/>
                <a:gd name="T12" fmla="*/ 81 w 142"/>
                <a:gd name="T13" fmla="*/ 36 h 79"/>
                <a:gd name="T14" fmla="*/ 93 w 142"/>
                <a:gd name="T15" fmla="*/ 28 h 79"/>
                <a:gd name="T16" fmla="*/ 110 w 142"/>
                <a:gd name="T17" fmla="*/ 21 h 79"/>
                <a:gd name="T18" fmla="*/ 94 w 142"/>
                <a:gd name="T19" fmla="*/ 30 h 79"/>
                <a:gd name="T20" fmla="*/ 84 w 142"/>
                <a:gd name="T21" fmla="*/ 39 h 79"/>
                <a:gd name="T22" fmla="*/ 76 w 142"/>
                <a:gd name="T23" fmla="*/ 45 h 79"/>
                <a:gd name="T24" fmla="*/ 29 w 142"/>
                <a:gd name="T25" fmla="*/ 63 h 79"/>
                <a:gd name="T26" fmla="*/ 10 w 142"/>
                <a:gd name="T27" fmla="*/ 60 h 79"/>
                <a:gd name="T28" fmla="*/ 15 w 142"/>
                <a:gd name="T29" fmla="*/ 70 h 79"/>
                <a:gd name="T30" fmla="*/ 37 w 142"/>
                <a:gd name="T31" fmla="*/ 78 h 79"/>
                <a:gd name="T32" fmla="*/ 72 w 142"/>
                <a:gd name="T33" fmla="*/ 70 h 79"/>
                <a:gd name="T34" fmla="*/ 88 w 142"/>
                <a:gd name="T35" fmla="*/ 59 h 79"/>
                <a:gd name="T36" fmla="*/ 101 w 142"/>
                <a:gd name="T37" fmla="*/ 46 h 79"/>
                <a:gd name="T38" fmla="*/ 111 w 142"/>
                <a:gd name="T39" fmla="*/ 35 h 79"/>
                <a:gd name="T40" fmla="*/ 120 w 142"/>
                <a:gd name="T41" fmla="*/ 27 h 79"/>
                <a:gd name="T42" fmla="*/ 142 w 142"/>
                <a:gd name="T43" fmla="*/ 20 h 79"/>
                <a:gd name="T44" fmla="*/ 127 w 142"/>
                <a:gd name="T45" fmla="*/ 14 h 79"/>
                <a:gd name="T46" fmla="*/ 91 w 142"/>
                <a:gd name="T47" fmla="*/ 3 h 79"/>
                <a:gd name="T48" fmla="*/ 45 w 142"/>
                <a:gd name="T49" fmla="*/ 4 h 79"/>
                <a:gd name="T50" fmla="*/ 4 w 142"/>
                <a:gd name="T5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79">
                  <a:moveTo>
                    <a:pt x="4" y="33"/>
                  </a:moveTo>
                  <a:cubicBezTo>
                    <a:pt x="0" y="41"/>
                    <a:pt x="1" y="46"/>
                    <a:pt x="3" y="50"/>
                  </a:cubicBezTo>
                  <a:cubicBezTo>
                    <a:pt x="10" y="53"/>
                    <a:pt x="19" y="56"/>
                    <a:pt x="28" y="57"/>
                  </a:cubicBezTo>
                  <a:cubicBezTo>
                    <a:pt x="34" y="57"/>
                    <a:pt x="39" y="57"/>
                    <a:pt x="44" y="55"/>
                  </a:cubicBezTo>
                  <a:cubicBezTo>
                    <a:pt x="49" y="54"/>
                    <a:pt x="54" y="52"/>
                    <a:pt x="58" y="51"/>
                  </a:cubicBezTo>
                  <a:cubicBezTo>
                    <a:pt x="66" y="47"/>
                    <a:pt x="71" y="43"/>
                    <a:pt x="72" y="42"/>
                  </a:cubicBezTo>
                  <a:cubicBezTo>
                    <a:pt x="74" y="41"/>
                    <a:pt x="77" y="38"/>
                    <a:pt x="81" y="36"/>
                  </a:cubicBezTo>
                  <a:cubicBezTo>
                    <a:pt x="84" y="33"/>
                    <a:pt x="89" y="30"/>
                    <a:pt x="93" y="28"/>
                  </a:cubicBezTo>
                  <a:cubicBezTo>
                    <a:pt x="102" y="23"/>
                    <a:pt x="110" y="21"/>
                    <a:pt x="110" y="21"/>
                  </a:cubicBezTo>
                  <a:cubicBezTo>
                    <a:pt x="110" y="21"/>
                    <a:pt x="102" y="24"/>
                    <a:pt x="94" y="30"/>
                  </a:cubicBezTo>
                  <a:cubicBezTo>
                    <a:pt x="90" y="32"/>
                    <a:pt x="87" y="35"/>
                    <a:pt x="84" y="39"/>
                  </a:cubicBezTo>
                  <a:cubicBezTo>
                    <a:pt x="80" y="41"/>
                    <a:pt x="77" y="44"/>
                    <a:pt x="76" y="45"/>
                  </a:cubicBezTo>
                  <a:cubicBezTo>
                    <a:pt x="73" y="47"/>
                    <a:pt x="55" y="63"/>
                    <a:pt x="29" y="63"/>
                  </a:cubicBezTo>
                  <a:cubicBezTo>
                    <a:pt x="22" y="63"/>
                    <a:pt x="16" y="62"/>
                    <a:pt x="10" y="60"/>
                  </a:cubicBezTo>
                  <a:cubicBezTo>
                    <a:pt x="10" y="63"/>
                    <a:pt x="11" y="67"/>
                    <a:pt x="15" y="70"/>
                  </a:cubicBezTo>
                  <a:cubicBezTo>
                    <a:pt x="19" y="73"/>
                    <a:pt x="27" y="77"/>
                    <a:pt x="37" y="78"/>
                  </a:cubicBezTo>
                  <a:cubicBezTo>
                    <a:pt x="47" y="79"/>
                    <a:pt x="60" y="77"/>
                    <a:pt x="72" y="70"/>
                  </a:cubicBezTo>
                  <a:cubicBezTo>
                    <a:pt x="78" y="67"/>
                    <a:pt x="84" y="63"/>
                    <a:pt x="88" y="59"/>
                  </a:cubicBezTo>
                  <a:cubicBezTo>
                    <a:pt x="93" y="55"/>
                    <a:pt x="97" y="50"/>
                    <a:pt x="101" y="46"/>
                  </a:cubicBezTo>
                  <a:cubicBezTo>
                    <a:pt x="105" y="42"/>
                    <a:pt x="108" y="38"/>
                    <a:pt x="111" y="35"/>
                  </a:cubicBezTo>
                  <a:cubicBezTo>
                    <a:pt x="114" y="31"/>
                    <a:pt x="117" y="28"/>
                    <a:pt x="120" y="27"/>
                  </a:cubicBezTo>
                  <a:cubicBezTo>
                    <a:pt x="131" y="19"/>
                    <a:pt x="142" y="20"/>
                    <a:pt x="142" y="20"/>
                  </a:cubicBezTo>
                  <a:cubicBezTo>
                    <a:pt x="142" y="20"/>
                    <a:pt x="136" y="17"/>
                    <a:pt x="127" y="14"/>
                  </a:cubicBezTo>
                  <a:cubicBezTo>
                    <a:pt x="118" y="10"/>
                    <a:pt x="105" y="6"/>
                    <a:pt x="91" y="3"/>
                  </a:cubicBezTo>
                  <a:cubicBezTo>
                    <a:pt x="77" y="1"/>
                    <a:pt x="61" y="0"/>
                    <a:pt x="45" y="4"/>
                  </a:cubicBezTo>
                  <a:cubicBezTo>
                    <a:pt x="30" y="8"/>
                    <a:pt x="15" y="17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6" name="Freeform 15">
              <a:extLst>
                <a:ext uri="{FF2B5EF4-FFF2-40B4-BE49-F238E27FC236}">
                  <a16:creationId xmlns:a16="http://schemas.microsoft.com/office/drawing/2014/main" id="{524D4253-21AB-4EE1-A8E4-567C27BA6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610226"/>
              <a:ext cx="57150" cy="88900"/>
            </a:xfrm>
            <a:custGeom>
              <a:avLst/>
              <a:gdLst>
                <a:gd name="T0" fmla="*/ 95 w 95"/>
                <a:gd name="T1" fmla="*/ 117 h 148"/>
                <a:gd name="T2" fmla="*/ 87 w 95"/>
                <a:gd name="T3" fmla="*/ 133 h 148"/>
                <a:gd name="T4" fmla="*/ 60 w 95"/>
                <a:gd name="T5" fmla="*/ 126 h 148"/>
                <a:gd name="T6" fmla="*/ 47 w 95"/>
                <a:gd name="T7" fmla="*/ 115 h 148"/>
                <a:gd name="T8" fmla="*/ 38 w 95"/>
                <a:gd name="T9" fmla="*/ 101 h 148"/>
                <a:gd name="T10" fmla="*/ 32 w 95"/>
                <a:gd name="T11" fmla="*/ 82 h 148"/>
                <a:gd name="T12" fmla="*/ 30 w 95"/>
                <a:gd name="T13" fmla="*/ 69 h 148"/>
                <a:gd name="T14" fmla="*/ 27 w 95"/>
                <a:gd name="T15" fmla="*/ 51 h 148"/>
                <a:gd name="T16" fmla="*/ 22 w 95"/>
                <a:gd name="T17" fmla="*/ 35 h 148"/>
                <a:gd name="T18" fmla="*/ 20 w 95"/>
                <a:gd name="T19" fmla="*/ 29 h 148"/>
                <a:gd name="T20" fmla="*/ 22 w 95"/>
                <a:gd name="T21" fmla="*/ 35 h 148"/>
                <a:gd name="T22" fmla="*/ 24 w 95"/>
                <a:gd name="T23" fmla="*/ 51 h 148"/>
                <a:gd name="T24" fmla="*/ 26 w 95"/>
                <a:gd name="T25" fmla="*/ 70 h 148"/>
                <a:gd name="T26" fmla="*/ 27 w 95"/>
                <a:gd name="T27" fmla="*/ 83 h 148"/>
                <a:gd name="T28" fmla="*/ 33 w 95"/>
                <a:gd name="T29" fmla="*/ 104 h 148"/>
                <a:gd name="T30" fmla="*/ 37 w 95"/>
                <a:gd name="T31" fmla="*/ 111 h 148"/>
                <a:gd name="T32" fmla="*/ 42 w 95"/>
                <a:gd name="T33" fmla="*/ 119 h 148"/>
                <a:gd name="T34" fmla="*/ 57 w 95"/>
                <a:gd name="T35" fmla="*/ 132 h 148"/>
                <a:gd name="T36" fmla="*/ 75 w 95"/>
                <a:gd name="T37" fmla="*/ 139 h 148"/>
                <a:gd name="T38" fmla="*/ 66 w 95"/>
                <a:gd name="T39" fmla="*/ 147 h 148"/>
                <a:gd name="T40" fmla="*/ 42 w 95"/>
                <a:gd name="T41" fmla="*/ 144 h 148"/>
                <a:gd name="T42" fmla="*/ 14 w 95"/>
                <a:gd name="T43" fmla="*/ 115 h 148"/>
                <a:gd name="T44" fmla="*/ 8 w 95"/>
                <a:gd name="T45" fmla="*/ 90 h 148"/>
                <a:gd name="T46" fmla="*/ 7 w 95"/>
                <a:gd name="T47" fmla="*/ 65 h 148"/>
                <a:gd name="T48" fmla="*/ 8 w 95"/>
                <a:gd name="T49" fmla="*/ 43 h 148"/>
                <a:gd name="T50" fmla="*/ 9 w 95"/>
                <a:gd name="T51" fmla="*/ 27 h 148"/>
                <a:gd name="T52" fmla="*/ 4 w 95"/>
                <a:gd name="T53" fmla="*/ 6 h 148"/>
                <a:gd name="T54" fmla="*/ 0 w 95"/>
                <a:gd name="T55" fmla="*/ 0 h 148"/>
                <a:gd name="T56" fmla="*/ 15 w 95"/>
                <a:gd name="T57" fmla="*/ 7 h 148"/>
                <a:gd name="T58" fmla="*/ 48 w 95"/>
                <a:gd name="T59" fmla="*/ 28 h 148"/>
                <a:gd name="T60" fmla="*/ 80 w 95"/>
                <a:gd name="T61" fmla="*/ 65 h 148"/>
                <a:gd name="T62" fmla="*/ 95 w 95"/>
                <a:gd name="T63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48">
                  <a:moveTo>
                    <a:pt x="95" y="117"/>
                  </a:moveTo>
                  <a:cubicBezTo>
                    <a:pt x="94" y="126"/>
                    <a:pt x="91" y="131"/>
                    <a:pt x="87" y="133"/>
                  </a:cubicBezTo>
                  <a:cubicBezTo>
                    <a:pt x="79" y="132"/>
                    <a:pt x="69" y="130"/>
                    <a:pt x="60" y="126"/>
                  </a:cubicBezTo>
                  <a:cubicBezTo>
                    <a:pt x="55" y="123"/>
                    <a:pt x="51" y="119"/>
                    <a:pt x="47" y="115"/>
                  </a:cubicBezTo>
                  <a:cubicBezTo>
                    <a:pt x="43" y="110"/>
                    <a:pt x="41" y="106"/>
                    <a:pt x="38" y="101"/>
                  </a:cubicBezTo>
                  <a:cubicBezTo>
                    <a:pt x="34" y="92"/>
                    <a:pt x="33" y="84"/>
                    <a:pt x="32" y="82"/>
                  </a:cubicBezTo>
                  <a:cubicBezTo>
                    <a:pt x="32" y="79"/>
                    <a:pt x="31" y="75"/>
                    <a:pt x="30" y="69"/>
                  </a:cubicBezTo>
                  <a:cubicBezTo>
                    <a:pt x="29" y="64"/>
                    <a:pt x="28" y="57"/>
                    <a:pt x="27" y="51"/>
                  </a:cubicBezTo>
                  <a:cubicBezTo>
                    <a:pt x="25" y="45"/>
                    <a:pt x="24" y="39"/>
                    <a:pt x="22" y="35"/>
                  </a:cubicBezTo>
                  <a:cubicBezTo>
                    <a:pt x="21" y="31"/>
                    <a:pt x="20" y="29"/>
                    <a:pt x="20" y="29"/>
                  </a:cubicBezTo>
                  <a:cubicBezTo>
                    <a:pt x="20" y="29"/>
                    <a:pt x="21" y="31"/>
                    <a:pt x="22" y="35"/>
                  </a:cubicBezTo>
                  <a:cubicBezTo>
                    <a:pt x="22" y="40"/>
                    <a:pt x="23" y="45"/>
                    <a:pt x="24" y="51"/>
                  </a:cubicBezTo>
                  <a:cubicBezTo>
                    <a:pt x="25" y="58"/>
                    <a:pt x="26" y="64"/>
                    <a:pt x="26" y="70"/>
                  </a:cubicBezTo>
                  <a:cubicBezTo>
                    <a:pt x="26" y="75"/>
                    <a:pt x="27" y="80"/>
                    <a:pt x="27" y="83"/>
                  </a:cubicBezTo>
                  <a:cubicBezTo>
                    <a:pt x="28" y="85"/>
                    <a:pt x="29" y="94"/>
                    <a:pt x="33" y="104"/>
                  </a:cubicBezTo>
                  <a:cubicBezTo>
                    <a:pt x="34" y="106"/>
                    <a:pt x="35" y="109"/>
                    <a:pt x="37" y="111"/>
                  </a:cubicBezTo>
                  <a:cubicBezTo>
                    <a:pt x="38" y="114"/>
                    <a:pt x="40" y="116"/>
                    <a:pt x="42" y="119"/>
                  </a:cubicBezTo>
                  <a:cubicBezTo>
                    <a:pt x="46" y="124"/>
                    <a:pt x="51" y="128"/>
                    <a:pt x="57" y="132"/>
                  </a:cubicBezTo>
                  <a:cubicBezTo>
                    <a:pt x="63" y="135"/>
                    <a:pt x="69" y="137"/>
                    <a:pt x="75" y="139"/>
                  </a:cubicBezTo>
                  <a:cubicBezTo>
                    <a:pt x="74" y="142"/>
                    <a:pt x="71" y="146"/>
                    <a:pt x="66" y="147"/>
                  </a:cubicBezTo>
                  <a:cubicBezTo>
                    <a:pt x="61" y="147"/>
                    <a:pt x="52" y="148"/>
                    <a:pt x="42" y="144"/>
                  </a:cubicBezTo>
                  <a:cubicBezTo>
                    <a:pt x="32" y="140"/>
                    <a:pt x="21" y="132"/>
                    <a:pt x="14" y="115"/>
                  </a:cubicBezTo>
                  <a:cubicBezTo>
                    <a:pt x="10" y="107"/>
                    <a:pt x="9" y="98"/>
                    <a:pt x="8" y="90"/>
                  </a:cubicBezTo>
                  <a:cubicBezTo>
                    <a:pt x="7" y="81"/>
                    <a:pt x="6" y="73"/>
                    <a:pt x="7" y="65"/>
                  </a:cubicBezTo>
                  <a:cubicBezTo>
                    <a:pt x="7" y="57"/>
                    <a:pt x="8" y="50"/>
                    <a:pt x="8" y="43"/>
                  </a:cubicBezTo>
                  <a:cubicBezTo>
                    <a:pt x="9" y="37"/>
                    <a:pt x="9" y="31"/>
                    <a:pt x="9" y="27"/>
                  </a:cubicBezTo>
                  <a:cubicBezTo>
                    <a:pt x="8" y="18"/>
                    <a:pt x="6" y="11"/>
                    <a:pt x="4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6" y="2"/>
                    <a:pt x="15" y="7"/>
                  </a:cubicBezTo>
                  <a:cubicBezTo>
                    <a:pt x="24" y="11"/>
                    <a:pt x="36" y="19"/>
                    <a:pt x="48" y="28"/>
                  </a:cubicBezTo>
                  <a:cubicBezTo>
                    <a:pt x="60" y="38"/>
                    <a:pt x="72" y="51"/>
                    <a:pt x="80" y="65"/>
                  </a:cubicBezTo>
                  <a:cubicBezTo>
                    <a:pt x="89" y="80"/>
                    <a:pt x="94" y="97"/>
                    <a:pt x="9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7" name="Freeform 16">
              <a:extLst>
                <a:ext uri="{FF2B5EF4-FFF2-40B4-BE49-F238E27FC236}">
                  <a16:creationId xmlns:a16="http://schemas.microsoft.com/office/drawing/2014/main" id="{01ECB15A-EE9F-4180-904C-73937E267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5684838"/>
              <a:ext cx="87313" cy="50800"/>
            </a:xfrm>
            <a:custGeom>
              <a:avLst/>
              <a:gdLst>
                <a:gd name="T0" fmla="*/ 2 w 145"/>
                <a:gd name="T1" fmla="*/ 47 h 86"/>
                <a:gd name="T2" fmla="*/ 5 w 145"/>
                <a:gd name="T3" fmla="*/ 66 h 86"/>
                <a:gd name="T4" fmla="*/ 34 w 145"/>
                <a:gd name="T5" fmla="*/ 66 h 86"/>
                <a:gd name="T6" fmla="*/ 50 w 145"/>
                <a:gd name="T7" fmla="*/ 61 h 86"/>
                <a:gd name="T8" fmla="*/ 63 w 145"/>
                <a:gd name="T9" fmla="*/ 53 h 86"/>
                <a:gd name="T10" fmla="*/ 76 w 145"/>
                <a:gd name="T11" fmla="*/ 41 h 86"/>
                <a:gd name="T12" fmla="*/ 83 w 145"/>
                <a:gd name="T13" fmla="*/ 34 h 86"/>
                <a:gd name="T14" fmla="*/ 95 w 145"/>
                <a:gd name="T15" fmla="*/ 24 h 86"/>
                <a:gd name="T16" fmla="*/ 106 w 145"/>
                <a:gd name="T17" fmla="*/ 17 h 86"/>
                <a:gd name="T18" fmla="*/ 112 w 145"/>
                <a:gd name="T19" fmla="*/ 14 h 86"/>
                <a:gd name="T20" fmla="*/ 107 w 145"/>
                <a:gd name="T21" fmla="*/ 17 h 86"/>
                <a:gd name="T22" fmla="*/ 97 w 145"/>
                <a:gd name="T23" fmla="*/ 25 h 86"/>
                <a:gd name="T24" fmla="*/ 87 w 145"/>
                <a:gd name="T25" fmla="*/ 36 h 86"/>
                <a:gd name="T26" fmla="*/ 81 w 145"/>
                <a:gd name="T27" fmla="*/ 44 h 86"/>
                <a:gd name="T28" fmla="*/ 67 w 145"/>
                <a:gd name="T29" fmla="*/ 56 h 86"/>
                <a:gd name="T30" fmla="*/ 35 w 145"/>
                <a:gd name="T31" fmla="*/ 72 h 86"/>
                <a:gd name="T32" fmla="*/ 15 w 145"/>
                <a:gd name="T33" fmla="*/ 74 h 86"/>
                <a:gd name="T34" fmla="*/ 23 w 145"/>
                <a:gd name="T35" fmla="*/ 83 h 86"/>
                <a:gd name="T36" fmla="*/ 48 w 145"/>
                <a:gd name="T37" fmla="*/ 85 h 86"/>
                <a:gd name="T38" fmla="*/ 66 w 145"/>
                <a:gd name="T39" fmla="*/ 80 h 86"/>
                <a:gd name="T40" fmla="*/ 83 w 145"/>
                <a:gd name="T41" fmla="*/ 69 h 86"/>
                <a:gd name="T42" fmla="*/ 91 w 145"/>
                <a:gd name="T43" fmla="*/ 62 h 86"/>
                <a:gd name="T44" fmla="*/ 97 w 145"/>
                <a:gd name="T45" fmla="*/ 55 h 86"/>
                <a:gd name="T46" fmla="*/ 107 w 145"/>
                <a:gd name="T47" fmla="*/ 40 h 86"/>
                <a:gd name="T48" fmla="*/ 115 w 145"/>
                <a:gd name="T49" fmla="*/ 28 h 86"/>
                <a:gd name="T50" fmla="*/ 123 w 145"/>
                <a:gd name="T51" fmla="*/ 18 h 86"/>
                <a:gd name="T52" fmla="*/ 137 w 145"/>
                <a:gd name="T53" fmla="*/ 10 h 86"/>
                <a:gd name="T54" fmla="*/ 145 w 145"/>
                <a:gd name="T55" fmla="*/ 9 h 86"/>
                <a:gd name="T56" fmla="*/ 128 w 145"/>
                <a:gd name="T57" fmla="*/ 5 h 86"/>
                <a:gd name="T58" fmla="*/ 87 w 145"/>
                <a:gd name="T59" fmla="*/ 0 h 86"/>
                <a:gd name="T60" fmla="*/ 39 w 145"/>
                <a:gd name="T61" fmla="*/ 9 h 86"/>
                <a:gd name="T62" fmla="*/ 18 w 145"/>
                <a:gd name="T63" fmla="*/ 23 h 86"/>
                <a:gd name="T64" fmla="*/ 2 w 145"/>
                <a:gd name="T65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86">
                  <a:moveTo>
                    <a:pt x="2" y="47"/>
                  </a:moveTo>
                  <a:cubicBezTo>
                    <a:pt x="0" y="57"/>
                    <a:pt x="2" y="63"/>
                    <a:pt x="5" y="66"/>
                  </a:cubicBezTo>
                  <a:cubicBezTo>
                    <a:pt x="13" y="67"/>
                    <a:pt x="23" y="68"/>
                    <a:pt x="34" y="66"/>
                  </a:cubicBezTo>
                  <a:cubicBezTo>
                    <a:pt x="40" y="65"/>
                    <a:pt x="45" y="63"/>
                    <a:pt x="50" y="61"/>
                  </a:cubicBezTo>
                  <a:cubicBezTo>
                    <a:pt x="55" y="58"/>
                    <a:pt x="59" y="56"/>
                    <a:pt x="63" y="53"/>
                  </a:cubicBezTo>
                  <a:cubicBezTo>
                    <a:pt x="71" y="48"/>
                    <a:pt x="75" y="43"/>
                    <a:pt x="76" y="41"/>
                  </a:cubicBezTo>
                  <a:cubicBezTo>
                    <a:pt x="78" y="40"/>
                    <a:pt x="80" y="37"/>
                    <a:pt x="83" y="34"/>
                  </a:cubicBezTo>
                  <a:cubicBezTo>
                    <a:pt x="86" y="31"/>
                    <a:pt x="90" y="27"/>
                    <a:pt x="95" y="24"/>
                  </a:cubicBezTo>
                  <a:cubicBezTo>
                    <a:pt x="99" y="21"/>
                    <a:pt x="103" y="18"/>
                    <a:pt x="106" y="17"/>
                  </a:cubicBezTo>
                  <a:cubicBezTo>
                    <a:pt x="109" y="15"/>
                    <a:pt x="112" y="14"/>
                    <a:pt x="112" y="14"/>
                  </a:cubicBezTo>
                  <a:cubicBezTo>
                    <a:pt x="112" y="14"/>
                    <a:pt x="110" y="15"/>
                    <a:pt x="107" y="17"/>
                  </a:cubicBezTo>
                  <a:cubicBezTo>
                    <a:pt x="104" y="19"/>
                    <a:pt x="100" y="22"/>
                    <a:pt x="97" y="25"/>
                  </a:cubicBezTo>
                  <a:cubicBezTo>
                    <a:pt x="93" y="29"/>
                    <a:pt x="90" y="32"/>
                    <a:pt x="87" y="36"/>
                  </a:cubicBezTo>
                  <a:cubicBezTo>
                    <a:pt x="84" y="39"/>
                    <a:pt x="82" y="42"/>
                    <a:pt x="81" y="44"/>
                  </a:cubicBezTo>
                  <a:cubicBezTo>
                    <a:pt x="79" y="45"/>
                    <a:pt x="75" y="51"/>
                    <a:pt x="67" y="56"/>
                  </a:cubicBezTo>
                  <a:cubicBezTo>
                    <a:pt x="60" y="62"/>
                    <a:pt x="49" y="69"/>
                    <a:pt x="35" y="72"/>
                  </a:cubicBezTo>
                  <a:cubicBezTo>
                    <a:pt x="28" y="74"/>
                    <a:pt x="21" y="74"/>
                    <a:pt x="15" y="74"/>
                  </a:cubicBezTo>
                  <a:cubicBezTo>
                    <a:pt x="16" y="77"/>
                    <a:pt x="18" y="82"/>
                    <a:pt x="23" y="83"/>
                  </a:cubicBezTo>
                  <a:cubicBezTo>
                    <a:pt x="28" y="85"/>
                    <a:pt x="37" y="86"/>
                    <a:pt x="48" y="85"/>
                  </a:cubicBezTo>
                  <a:cubicBezTo>
                    <a:pt x="54" y="84"/>
                    <a:pt x="60" y="82"/>
                    <a:pt x="66" y="80"/>
                  </a:cubicBezTo>
                  <a:cubicBezTo>
                    <a:pt x="72" y="77"/>
                    <a:pt x="77" y="74"/>
                    <a:pt x="83" y="69"/>
                  </a:cubicBezTo>
                  <a:cubicBezTo>
                    <a:pt x="86" y="67"/>
                    <a:pt x="88" y="64"/>
                    <a:pt x="91" y="62"/>
                  </a:cubicBezTo>
                  <a:cubicBezTo>
                    <a:pt x="93" y="59"/>
                    <a:pt x="95" y="57"/>
                    <a:pt x="97" y="55"/>
                  </a:cubicBezTo>
                  <a:cubicBezTo>
                    <a:pt x="101" y="50"/>
                    <a:pt x="104" y="45"/>
                    <a:pt x="107" y="40"/>
                  </a:cubicBezTo>
                  <a:cubicBezTo>
                    <a:pt x="110" y="36"/>
                    <a:pt x="113" y="31"/>
                    <a:pt x="115" y="28"/>
                  </a:cubicBezTo>
                  <a:cubicBezTo>
                    <a:pt x="118" y="24"/>
                    <a:pt x="120" y="21"/>
                    <a:pt x="123" y="18"/>
                  </a:cubicBezTo>
                  <a:cubicBezTo>
                    <a:pt x="128" y="14"/>
                    <a:pt x="133" y="12"/>
                    <a:pt x="137" y="10"/>
                  </a:cubicBezTo>
                  <a:cubicBezTo>
                    <a:pt x="142" y="9"/>
                    <a:pt x="145" y="9"/>
                    <a:pt x="145" y="9"/>
                  </a:cubicBezTo>
                  <a:cubicBezTo>
                    <a:pt x="145" y="9"/>
                    <a:pt x="138" y="7"/>
                    <a:pt x="128" y="5"/>
                  </a:cubicBezTo>
                  <a:cubicBezTo>
                    <a:pt x="117" y="3"/>
                    <a:pt x="103" y="0"/>
                    <a:pt x="87" y="0"/>
                  </a:cubicBezTo>
                  <a:cubicBezTo>
                    <a:pt x="72" y="0"/>
                    <a:pt x="55" y="2"/>
                    <a:pt x="39" y="9"/>
                  </a:cubicBezTo>
                  <a:cubicBezTo>
                    <a:pt x="32" y="12"/>
                    <a:pt x="24" y="17"/>
                    <a:pt x="18" y="23"/>
                  </a:cubicBezTo>
                  <a:cubicBezTo>
                    <a:pt x="11" y="30"/>
                    <a:pt x="6" y="38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8" name="Freeform 17">
              <a:extLst>
                <a:ext uri="{FF2B5EF4-FFF2-40B4-BE49-F238E27FC236}">
                  <a16:creationId xmlns:a16="http://schemas.microsoft.com/office/drawing/2014/main" id="{768A72D8-73D9-4362-AB46-AEA0715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5684838"/>
              <a:ext cx="79375" cy="90488"/>
            </a:xfrm>
            <a:custGeom>
              <a:avLst/>
              <a:gdLst>
                <a:gd name="T0" fmla="*/ 131 w 132"/>
                <a:gd name="T1" fmla="*/ 103 h 150"/>
                <a:gd name="T2" fmla="*/ 132 w 132"/>
                <a:gd name="T3" fmla="*/ 110 h 150"/>
                <a:gd name="T4" fmla="*/ 132 w 132"/>
                <a:gd name="T5" fmla="*/ 115 h 150"/>
                <a:gd name="T6" fmla="*/ 129 w 132"/>
                <a:gd name="T7" fmla="*/ 122 h 150"/>
                <a:gd name="T8" fmla="*/ 98 w 132"/>
                <a:gd name="T9" fmla="*/ 124 h 150"/>
                <a:gd name="T10" fmla="*/ 81 w 132"/>
                <a:gd name="T11" fmla="*/ 117 h 150"/>
                <a:gd name="T12" fmla="*/ 68 w 132"/>
                <a:gd name="T13" fmla="*/ 104 h 150"/>
                <a:gd name="T14" fmla="*/ 55 w 132"/>
                <a:gd name="T15" fmla="*/ 85 h 150"/>
                <a:gd name="T16" fmla="*/ 50 w 132"/>
                <a:gd name="T17" fmla="*/ 71 h 150"/>
                <a:gd name="T18" fmla="*/ 41 w 132"/>
                <a:gd name="T19" fmla="*/ 52 h 150"/>
                <a:gd name="T20" fmla="*/ 33 w 132"/>
                <a:gd name="T21" fmla="*/ 35 h 150"/>
                <a:gd name="T22" fmla="*/ 29 w 132"/>
                <a:gd name="T23" fmla="*/ 28 h 150"/>
                <a:gd name="T24" fmla="*/ 32 w 132"/>
                <a:gd name="T25" fmla="*/ 36 h 150"/>
                <a:gd name="T26" fmla="*/ 39 w 132"/>
                <a:gd name="T27" fmla="*/ 53 h 150"/>
                <a:gd name="T28" fmla="*/ 42 w 132"/>
                <a:gd name="T29" fmla="*/ 63 h 150"/>
                <a:gd name="T30" fmla="*/ 45 w 132"/>
                <a:gd name="T31" fmla="*/ 73 h 150"/>
                <a:gd name="T32" fmla="*/ 50 w 132"/>
                <a:gd name="T33" fmla="*/ 88 h 150"/>
                <a:gd name="T34" fmla="*/ 63 w 132"/>
                <a:gd name="T35" fmla="*/ 109 h 150"/>
                <a:gd name="T36" fmla="*/ 77 w 132"/>
                <a:gd name="T37" fmla="*/ 123 h 150"/>
                <a:gd name="T38" fmla="*/ 97 w 132"/>
                <a:gd name="T39" fmla="*/ 132 h 150"/>
                <a:gd name="T40" fmla="*/ 118 w 132"/>
                <a:gd name="T41" fmla="*/ 133 h 150"/>
                <a:gd name="T42" fmla="*/ 111 w 132"/>
                <a:gd name="T43" fmla="*/ 144 h 150"/>
                <a:gd name="T44" fmla="*/ 86 w 132"/>
                <a:gd name="T45" fmla="*/ 150 h 150"/>
                <a:gd name="T46" fmla="*/ 67 w 132"/>
                <a:gd name="T47" fmla="*/ 145 h 150"/>
                <a:gd name="T48" fmla="*/ 47 w 132"/>
                <a:gd name="T49" fmla="*/ 128 h 150"/>
                <a:gd name="T50" fmla="*/ 38 w 132"/>
                <a:gd name="T51" fmla="*/ 116 h 150"/>
                <a:gd name="T52" fmla="*/ 32 w 132"/>
                <a:gd name="T53" fmla="*/ 102 h 150"/>
                <a:gd name="T54" fmla="*/ 27 w 132"/>
                <a:gd name="T55" fmla="*/ 88 h 150"/>
                <a:gd name="T56" fmla="*/ 24 w 132"/>
                <a:gd name="T57" fmla="*/ 74 h 150"/>
                <a:gd name="T58" fmla="*/ 21 w 132"/>
                <a:gd name="T59" fmla="*/ 61 h 150"/>
                <a:gd name="T60" fmla="*/ 20 w 132"/>
                <a:gd name="T61" fmla="*/ 49 h 150"/>
                <a:gd name="T62" fmla="*/ 16 w 132"/>
                <a:gd name="T63" fmla="*/ 29 h 150"/>
                <a:gd name="T64" fmla="*/ 0 w 132"/>
                <a:gd name="T65" fmla="*/ 0 h 150"/>
                <a:gd name="T66" fmla="*/ 18 w 132"/>
                <a:gd name="T67" fmla="*/ 4 h 150"/>
                <a:gd name="T68" fmla="*/ 58 w 132"/>
                <a:gd name="T69" fmla="*/ 21 h 150"/>
                <a:gd name="T70" fmla="*/ 101 w 132"/>
                <a:gd name="T71" fmla="*/ 53 h 150"/>
                <a:gd name="T72" fmla="*/ 119 w 132"/>
                <a:gd name="T73" fmla="*/ 76 h 150"/>
                <a:gd name="T74" fmla="*/ 126 w 132"/>
                <a:gd name="T75" fmla="*/ 89 h 150"/>
                <a:gd name="T76" fmla="*/ 131 w 132"/>
                <a:gd name="T7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50">
                  <a:moveTo>
                    <a:pt x="131" y="103"/>
                  </a:moveTo>
                  <a:cubicBezTo>
                    <a:pt x="132" y="106"/>
                    <a:pt x="132" y="108"/>
                    <a:pt x="132" y="110"/>
                  </a:cubicBezTo>
                  <a:cubicBezTo>
                    <a:pt x="132" y="112"/>
                    <a:pt x="132" y="114"/>
                    <a:pt x="132" y="115"/>
                  </a:cubicBezTo>
                  <a:cubicBezTo>
                    <a:pt x="131" y="118"/>
                    <a:pt x="130" y="121"/>
                    <a:pt x="129" y="122"/>
                  </a:cubicBezTo>
                  <a:cubicBezTo>
                    <a:pt x="120" y="124"/>
                    <a:pt x="109" y="126"/>
                    <a:pt x="98" y="124"/>
                  </a:cubicBezTo>
                  <a:cubicBezTo>
                    <a:pt x="92" y="123"/>
                    <a:pt x="86" y="121"/>
                    <a:pt x="81" y="117"/>
                  </a:cubicBezTo>
                  <a:cubicBezTo>
                    <a:pt x="76" y="113"/>
                    <a:pt x="71" y="109"/>
                    <a:pt x="68" y="104"/>
                  </a:cubicBezTo>
                  <a:cubicBezTo>
                    <a:pt x="60" y="96"/>
                    <a:pt x="56" y="87"/>
                    <a:pt x="55" y="85"/>
                  </a:cubicBezTo>
                  <a:cubicBezTo>
                    <a:pt x="54" y="82"/>
                    <a:pt x="52" y="77"/>
                    <a:pt x="50" y="71"/>
                  </a:cubicBezTo>
                  <a:cubicBezTo>
                    <a:pt x="47" y="65"/>
                    <a:pt x="44" y="58"/>
                    <a:pt x="41" y="52"/>
                  </a:cubicBezTo>
                  <a:cubicBezTo>
                    <a:pt x="38" y="46"/>
                    <a:pt x="35" y="40"/>
                    <a:pt x="33" y="35"/>
                  </a:cubicBezTo>
                  <a:cubicBezTo>
                    <a:pt x="30" y="31"/>
                    <a:pt x="29" y="28"/>
                    <a:pt x="29" y="28"/>
                  </a:cubicBezTo>
                  <a:cubicBezTo>
                    <a:pt x="29" y="28"/>
                    <a:pt x="30" y="31"/>
                    <a:pt x="32" y="36"/>
                  </a:cubicBezTo>
                  <a:cubicBezTo>
                    <a:pt x="34" y="40"/>
                    <a:pt x="36" y="47"/>
                    <a:pt x="39" y="53"/>
                  </a:cubicBezTo>
                  <a:cubicBezTo>
                    <a:pt x="40" y="57"/>
                    <a:pt x="41" y="60"/>
                    <a:pt x="42" y="63"/>
                  </a:cubicBezTo>
                  <a:cubicBezTo>
                    <a:pt x="43" y="67"/>
                    <a:pt x="44" y="70"/>
                    <a:pt x="45" y="73"/>
                  </a:cubicBezTo>
                  <a:cubicBezTo>
                    <a:pt x="47" y="80"/>
                    <a:pt x="49" y="85"/>
                    <a:pt x="50" y="88"/>
                  </a:cubicBezTo>
                  <a:cubicBezTo>
                    <a:pt x="51" y="90"/>
                    <a:pt x="56" y="100"/>
                    <a:pt x="63" y="109"/>
                  </a:cubicBezTo>
                  <a:cubicBezTo>
                    <a:pt x="67" y="114"/>
                    <a:pt x="72" y="119"/>
                    <a:pt x="77" y="123"/>
                  </a:cubicBezTo>
                  <a:cubicBezTo>
                    <a:pt x="83" y="127"/>
                    <a:pt x="89" y="130"/>
                    <a:pt x="97" y="132"/>
                  </a:cubicBezTo>
                  <a:cubicBezTo>
                    <a:pt x="104" y="133"/>
                    <a:pt x="112" y="133"/>
                    <a:pt x="118" y="133"/>
                  </a:cubicBezTo>
                  <a:cubicBezTo>
                    <a:pt x="118" y="136"/>
                    <a:pt x="116" y="141"/>
                    <a:pt x="111" y="144"/>
                  </a:cubicBezTo>
                  <a:cubicBezTo>
                    <a:pt x="107" y="147"/>
                    <a:pt x="97" y="150"/>
                    <a:pt x="86" y="150"/>
                  </a:cubicBezTo>
                  <a:cubicBezTo>
                    <a:pt x="80" y="150"/>
                    <a:pt x="73" y="148"/>
                    <a:pt x="67" y="145"/>
                  </a:cubicBezTo>
                  <a:cubicBezTo>
                    <a:pt x="60" y="142"/>
                    <a:pt x="53" y="136"/>
                    <a:pt x="47" y="128"/>
                  </a:cubicBezTo>
                  <a:cubicBezTo>
                    <a:pt x="44" y="124"/>
                    <a:pt x="41" y="120"/>
                    <a:pt x="38" y="116"/>
                  </a:cubicBezTo>
                  <a:cubicBezTo>
                    <a:pt x="36" y="111"/>
                    <a:pt x="34" y="107"/>
                    <a:pt x="32" y="102"/>
                  </a:cubicBezTo>
                  <a:cubicBezTo>
                    <a:pt x="30" y="97"/>
                    <a:pt x="28" y="92"/>
                    <a:pt x="27" y="88"/>
                  </a:cubicBezTo>
                  <a:cubicBezTo>
                    <a:pt x="26" y="83"/>
                    <a:pt x="25" y="79"/>
                    <a:pt x="24" y="74"/>
                  </a:cubicBezTo>
                  <a:cubicBezTo>
                    <a:pt x="23" y="69"/>
                    <a:pt x="22" y="65"/>
                    <a:pt x="21" y="61"/>
                  </a:cubicBezTo>
                  <a:cubicBezTo>
                    <a:pt x="21" y="57"/>
                    <a:pt x="20" y="53"/>
                    <a:pt x="20" y="49"/>
                  </a:cubicBezTo>
                  <a:cubicBezTo>
                    <a:pt x="19" y="41"/>
                    <a:pt x="17" y="34"/>
                    <a:pt x="16" y="29"/>
                  </a:cubicBezTo>
                  <a:cubicBezTo>
                    <a:pt x="11" y="9"/>
                    <a:pt x="0" y="0"/>
                    <a:pt x="0" y="0"/>
                  </a:cubicBezTo>
                  <a:cubicBezTo>
                    <a:pt x="0" y="0"/>
                    <a:pt x="8" y="1"/>
                    <a:pt x="18" y="4"/>
                  </a:cubicBezTo>
                  <a:cubicBezTo>
                    <a:pt x="29" y="8"/>
                    <a:pt x="44" y="13"/>
                    <a:pt x="58" y="21"/>
                  </a:cubicBezTo>
                  <a:cubicBezTo>
                    <a:pt x="73" y="29"/>
                    <a:pt x="88" y="39"/>
                    <a:pt x="101" y="53"/>
                  </a:cubicBezTo>
                  <a:cubicBezTo>
                    <a:pt x="108" y="60"/>
                    <a:pt x="113" y="67"/>
                    <a:pt x="119" y="76"/>
                  </a:cubicBezTo>
                  <a:cubicBezTo>
                    <a:pt x="121" y="80"/>
                    <a:pt x="124" y="84"/>
                    <a:pt x="126" y="89"/>
                  </a:cubicBezTo>
                  <a:cubicBezTo>
                    <a:pt x="128" y="93"/>
                    <a:pt x="130" y="98"/>
                    <a:pt x="13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9" name="Freeform 18">
              <a:extLst>
                <a:ext uri="{FF2B5EF4-FFF2-40B4-BE49-F238E27FC236}">
                  <a16:creationId xmlns:a16="http://schemas.microsoft.com/office/drawing/2014/main" id="{66BEB5A6-D4B8-4A74-9E3D-21FB79A96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5734051"/>
              <a:ext cx="80963" cy="65088"/>
            </a:xfrm>
            <a:custGeom>
              <a:avLst/>
              <a:gdLst>
                <a:gd name="T0" fmla="*/ 0 w 134"/>
                <a:gd name="T1" fmla="*/ 80 h 108"/>
                <a:gd name="T2" fmla="*/ 1 w 134"/>
                <a:gd name="T3" fmla="*/ 87 h 108"/>
                <a:gd name="T4" fmla="*/ 3 w 134"/>
                <a:gd name="T5" fmla="*/ 92 h 108"/>
                <a:gd name="T6" fmla="*/ 9 w 134"/>
                <a:gd name="T7" fmla="*/ 98 h 108"/>
                <a:gd name="T8" fmla="*/ 39 w 134"/>
                <a:gd name="T9" fmla="*/ 87 h 108"/>
                <a:gd name="T10" fmla="*/ 53 w 134"/>
                <a:gd name="T11" fmla="*/ 76 h 108"/>
                <a:gd name="T12" fmla="*/ 64 w 134"/>
                <a:gd name="T13" fmla="*/ 63 h 108"/>
                <a:gd name="T14" fmla="*/ 70 w 134"/>
                <a:gd name="T15" fmla="*/ 53 h 108"/>
                <a:gd name="T16" fmla="*/ 73 w 134"/>
                <a:gd name="T17" fmla="*/ 48 h 108"/>
                <a:gd name="T18" fmla="*/ 78 w 134"/>
                <a:gd name="T19" fmla="*/ 39 h 108"/>
                <a:gd name="T20" fmla="*/ 87 w 134"/>
                <a:gd name="T21" fmla="*/ 26 h 108"/>
                <a:gd name="T22" fmla="*/ 96 w 134"/>
                <a:gd name="T23" fmla="*/ 16 h 108"/>
                <a:gd name="T24" fmla="*/ 101 w 134"/>
                <a:gd name="T25" fmla="*/ 12 h 108"/>
                <a:gd name="T26" fmla="*/ 97 w 134"/>
                <a:gd name="T27" fmla="*/ 17 h 108"/>
                <a:gd name="T28" fmla="*/ 93 w 134"/>
                <a:gd name="T29" fmla="*/ 21 h 108"/>
                <a:gd name="T30" fmla="*/ 89 w 134"/>
                <a:gd name="T31" fmla="*/ 27 h 108"/>
                <a:gd name="T32" fmla="*/ 85 w 134"/>
                <a:gd name="T33" fmla="*/ 33 h 108"/>
                <a:gd name="T34" fmla="*/ 83 w 134"/>
                <a:gd name="T35" fmla="*/ 39 h 108"/>
                <a:gd name="T36" fmla="*/ 79 w 134"/>
                <a:gd name="T37" fmla="*/ 49 h 108"/>
                <a:gd name="T38" fmla="*/ 69 w 134"/>
                <a:gd name="T39" fmla="*/ 65 h 108"/>
                <a:gd name="T40" fmla="*/ 59 w 134"/>
                <a:gd name="T41" fmla="*/ 78 h 108"/>
                <a:gd name="T42" fmla="*/ 43 w 134"/>
                <a:gd name="T43" fmla="*/ 92 h 108"/>
                <a:gd name="T44" fmla="*/ 23 w 134"/>
                <a:gd name="T45" fmla="*/ 102 h 108"/>
                <a:gd name="T46" fmla="*/ 35 w 134"/>
                <a:gd name="T47" fmla="*/ 108 h 108"/>
                <a:gd name="T48" fmla="*/ 61 w 134"/>
                <a:gd name="T49" fmla="*/ 99 h 108"/>
                <a:gd name="T50" fmla="*/ 76 w 134"/>
                <a:gd name="T51" fmla="*/ 88 h 108"/>
                <a:gd name="T52" fmla="*/ 83 w 134"/>
                <a:gd name="T53" fmla="*/ 80 h 108"/>
                <a:gd name="T54" fmla="*/ 90 w 134"/>
                <a:gd name="T55" fmla="*/ 71 h 108"/>
                <a:gd name="T56" fmla="*/ 95 w 134"/>
                <a:gd name="T57" fmla="*/ 61 h 108"/>
                <a:gd name="T58" fmla="*/ 99 w 134"/>
                <a:gd name="T59" fmla="*/ 53 h 108"/>
                <a:gd name="T60" fmla="*/ 105 w 134"/>
                <a:gd name="T61" fmla="*/ 37 h 108"/>
                <a:gd name="T62" fmla="*/ 114 w 134"/>
                <a:gd name="T63" fmla="*/ 13 h 108"/>
                <a:gd name="T64" fmla="*/ 120 w 134"/>
                <a:gd name="T65" fmla="*/ 7 h 108"/>
                <a:gd name="T66" fmla="*/ 127 w 134"/>
                <a:gd name="T67" fmla="*/ 3 h 108"/>
                <a:gd name="T68" fmla="*/ 134 w 134"/>
                <a:gd name="T69" fmla="*/ 1 h 108"/>
                <a:gd name="T70" fmla="*/ 115 w 134"/>
                <a:gd name="T71" fmla="*/ 1 h 108"/>
                <a:gd name="T72" fmla="*/ 71 w 134"/>
                <a:gd name="T73" fmla="*/ 6 h 108"/>
                <a:gd name="T74" fmla="*/ 47 w 134"/>
                <a:gd name="T75" fmla="*/ 14 h 108"/>
                <a:gd name="T76" fmla="*/ 24 w 134"/>
                <a:gd name="T77" fmla="*/ 28 h 108"/>
                <a:gd name="T78" fmla="*/ 0 w 134"/>
                <a:gd name="T79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08">
                  <a:moveTo>
                    <a:pt x="0" y="80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2" y="89"/>
                    <a:pt x="2" y="91"/>
                    <a:pt x="3" y="92"/>
                  </a:cubicBezTo>
                  <a:cubicBezTo>
                    <a:pt x="5" y="95"/>
                    <a:pt x="7" y="97"/>
                    <a:pt x="9" y="98"/>
                  </a:cubicBezTo>
                  <a:cubicBezTo>
                    <a:pt x="18" y="96"/>
                    <a:pt x="29" y="93"/>
                    <a:pt x="39" y="87"/>
                  </a:cubicBezTo>
                  <a:cubicBezTo>
                    <a:pt x="44" y="84"/>
                    <a:pt x="49" y="80"/>
                    <a:pt x="53" y="76"/>
                  </a:cubicBezTo>
                  <a:cubicBezTo>
                    <a:pt x="57" y="71"/>
                    <a:pt x="61" y="67"/>
                    <a:pt x="64" y="63"/>
                  </a:cubicBezTo>
                  <a:cubicBezTo>
                    <a:pt x="67" y="59"/>
                    <a:pt x="69" y="56"/>
                    <a:pt x="70" y="53"/>
                  </a:cubicBezTo>
                  <a:cubicBezTo>
                    <a:pt x="72" y="51"/>
                    <a:pt x="73" y="49"/>
                    <a:pt x="73" y="48"/>
                  </a:cubicBezTo>
                  <a:cubicBezTo>
                    <a:pt x="74" y="46"/>
                    <a:pt x="76" y="43"/>
                    <a:pt x="78" y="39"/>
                  </a:cubicBezTo>
                  <a:cubicBezTo>
                    <a:pt x="80" y="35"/>
                    <a:pt x="83" y="30"/>
                    <a:pt x="87" y="26"/>
                  </a:cubicBezTo>
                  <a:cubicBezTo>
                    <a:pt x="90" y="22"/>
                    <a:pt x="93" y="19"/>
                    <a:pt x="96" y="16"/>
                  </a:cubicBezTo>
                  <a:cubicBezTo>
                    <a:pt x="99" y="14"/>
                    <a:pt x="101" y="12"/>
                    <a:pt x="101" y="12"/>
                  </a:cubicBezTo>
                  <a:cubicBezTo>
                    <a:pt x="101" y="12"/>
                    <a:pt x="99" y="14"/>
                    <a:pt x="97" y="17"/>
                  </a:cubicBezTo>
                  <a:cubicBezTo>
                    <a:pt x="96" y="18"/>
                    <a:pt x="95" y="19"/>
                    <a:pt x="93" y="21"/>
                  </a:cubicBezTo>
                  <a:cubicBezTo>
                    <a:pt x="92" y="23"/>
                    <a:pt x="90" y="25"/>
                    <a:pt x="89" y="27"/>
                  </a:cubicBezTo>
                  <a:cubicBezTo>
                    <a:pt x="88" y="29"/>
                    <a:pt x="86" y="31"/>
                    <a:pt x="85" y="33"/>
                  </a:cubicBezTo>
                  <a:cubicBezTo>
                    <a:pt x="84" y="35"/>
                    <a:pt x="83" y="37"/>
                    <a:pt x="83" y="39"/>
                  </a:cubicBezTo>
                  <a:cubicBezTo>
                    <a:pt x="81" y="43"/>
                    <a:pt x="80" y="47"/>
                    <a:pt x="79" y="49"/>
                  </a:cubicBezTo>
                  <a:cubicBezTo>
                    <a:pt x="77" y="51"/>
                    <a:pt x="75" y="57"/>
                    <a:pt x="69" y="65"/>
                  </a:cubicBezTo>
                  <a:cubicBezTo>
                    <a:pt x="66" y="69"/>
                    <a:pt x="63" y="74"/>
                    <a:pt x="59" y="78"/>
                  </a:cubicBezTo>
                  <a:cubicBezTo>
                    <a:pt x="54" y="83"/>
                    <a:pt x="49" y="88"/>
                    <a:pt x="43" y="92"/>
                  </a:cubicBezTo>
                  <a:cubicBezTo>
                    <a:pt x="36" y="97"/>
                    <a:pt x="29" y="100"/>
                    <a:pt x="23" y="102"/>
                  </a:cubicBezTo>
                  <a:cubicBezTo>
                    <a:pt x="25" y="105"/>
                    <a:pt x="29" y="108"/>
                    <a:pt x="35" y="108"/>
                  </a:cubicBezTo>
                  <a:cubicBezTo>
                    <a:pt x="40" y="108"/>
                    <a:pt x="50" y="105"/>
                    <a:pt x="61" y="99"/>
                  </a:cubicBezTo>
                  <a:cubicBezTo>
                    <a:pt x="66" y="96"/>
                    <a:pt x="71" y="92"/>
                    <a:pt x="76" y="88"/>
                  </a:cubicBezTo>
                  <a:cubicBezTo>
                    <a:pt x="79" y="85"/>
                    <a:pt x="81" y="83"/>
                    <a:pt x="83" y="80"/>
                  </a:cubicBezTo>
                  <a:cubicBezTo>
                    <a:pt x="86" y="77"/>
                    <a:pt x="88" y="74"/>
                    <a:pt x="90" y="71"/>
                  </a:cubicBezTo>
                  <a:cubicBezTo>
                    <a:pt x="92" y="68"/>
                    <a:pt x="94" y="64"/>
                    <a:pt x="95" y="61"/>
                  </a:cubicBezTo>
                  <a:cubicBezTo>
                    <a:pt x="97" y="58"/>
                    <a:pt x="98" y="55"/>
                    <a:pt x="99" y="53"/>
                  </a:cubicBezTo>
                  <a:cubicBezTo>
                    <a:pt x="101" y="47"/>
                    <a:pt x="103" y="41"/>
                    <a:pt x="105" y="37"/>
                  </a:cubicBezTo>
                  <a:cubicBezTo>
                    <a:pt x="108" y="27"/>
                    <a:pt x="110" y="19"/>
                    <a:pt x="114" y="13"/>
                  </a:cubicBezTo>
                  <a:cubicBezTo>
                    <a:pt x="116" y="11"/>
                    <a:pt x="118" y="9"/>
                    <a:pt x="120" y="7"/>
                  </a:cubicBezTo>
                  <a:cubicBezTo>
                    <a:pt x="123" y="5"/>
                    <a:pt x="125" y="4"/>
                    <a:pt x="127" y="3"/>
                  </a:cubicBezTo>
                  <a:cubicBezTo>
                    <a:pt x="131" y="1"/>
                    <a:pt x="134" y="1"/>
                    <a:pt x="134" y="1"/>
                  </a:cubicBezTo>
                  <a:cubicBezTo>
                    <a:pt x="134" y="1"/>
                    <a:pt x="127" y="0"/>
                    <a:pt x="115" y="1"/>
                  </a:cubicBezTo>
                  <a:cubicBezTo>
                    <a:pt x="104" y="1"/>
                    <a:pt x="88" y="2"/>
                    <a:pt x="71" y="6"/>
                  </a:cubicBezTo>
                  <a:cubicBezTo>
                    <a:pt x="63" y="8"/>
                    <a:pt x="55" y="11"/>
                    <a:pt x="47" y="14"/>
                  </a:cubicBezTo>
                  <a:cubicBezTo>
                    <a:pt x="39" y="18"/>
                    <a:pt x="31" y="23"/>
                    <a:pt x="24" y="28"/>
                  </a:cubicBezTo>
                  <a:cubicBezTo>
                    <a:pt x="11" y="40"/>
                    <a:pt x="0" y="58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" name="Freeform 19">
              <a:extLst>
                <a:ext uri="{FF2B5EF4-FFF2-40B4-BE49-F238E27FC236}">
                  <a16:creationId xmlns:a16="http://schemas.microsoft.com/office/drawing/2014/main" id="{D726874F-1273-4EB2-B178-2E8FE25F8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80088"/>
              <a:ext cx="107950" cy="79375"/>
            </a:xfrm>
            <a:custGeom>
              <a:avLst/>
              <a:gdLst>
                <a:gd name="T0" fmla="*/ 173 w 180"/>
                <a:gd name="T1" fmla="*/ 62 h 133"/>
                <a:gd name="T2" fmla="*/ 178 w 180"/>
                <a:gd name="T3" fmla="*/ 82 h 133"/>
                <a:gd name="T4" fmla="*/ 148 w 180"/>
                <a:gd name="T5" fmla="*/ 96 h 133"/>
                <a:gd name="T6" fmla="*/ 129 w 180"/>
                <a:gd name="T7" fmla="*/ 96 h 133"/>
                <a:gd name="T8" fmla="*/ 110 w 180"/>
                <a:gd name="T9" fmla="*/ 89 h 133"/>
                <a:gd name="T10" fmla="*/ 89 w 180"/>
                <a:gd name="T11" fmla="*/ 74 h 133"/>
                <a:gd name="T12" fmla="*/ 78 w 180"/>
                <a:gd name="T13" fmla="*/ 62 h 133"/>
                <a:gd name="T14" fmla="*/ 61 w 180"/>
                <a:gd name="T15" fmla="*/ 44 h 133"/>
                <a:gd name="T16" fmla="*/ 53 w 180"/>
                <a:gd name="T17" fmla="*/ 36 h 133"/>
                <a:gd name="T18" fmla="*/ 46 w 180"/>
                <a:gd name="T19" fmla="*/ 30 h 133"/>
                <a:gd name="T20" fmla="*/ 40 w 180"/>
                <a:gd name="T21" fmla="*/ 23 h 133"/>
                <a:gd name="T22" fmla="*/ 46 w 180"/>
                <a:gd name="T23" fmla="*/ 30 h 133"/>
                <a:gd name="T24" fmla="*/ 52 w 180"/>
                <a:gd name="T25" fmla="*/ 38 h 133"/>
                <a:gd name="T26" fmla="*/ 59 w 180"/>
                <a:gd name="T27" fmla="*/ 47 h 133"/>
                <a:gd name="T28" fmla="*/ 74 w 180"/>
                <a:gd name="T29" fmla="*/ 66 h 133"/>
                <a:gd name="T30" fmla="*/ 85 w 180"/>
                <a:gd name="T31" fmla="*/ 79 h 133"/>
                <a:gd name="T32" fmla="*/ 107 w 180"/>
                <a:gd name="T33" fmla="*/ 96 h 133"/>
                <a:gd name="T34" fmla="*/ 150 w 180"/>
                <a:gd name="T35" fmla="*/ 104 h 133"/>
                <a:gd name="T36" fmla="*/ 172 w 180"/>
                <a:gd name="T37" fmla="*/ 96 h 133"/>
                <a:gd name="T38" fmla="*/ 170 w 180"/>
                <a:gd name="T39" fmla="*/ 111 h 133"/>
                <a:gd name="T40" fmla="*/ 146 w 180"/>
                <a:gd name="T41" fmla="*/ 127 h 133"/>
                <a:gd name="T42" fmla="*/ 99 w 180"/>
                <a:gd name="T43" fmla="*/ 122 h 133"/>
                <a:gd name="T44" fmla="*/ 85 w 180"/>
                <a:gd name="T45" fmla="*/ 112 h 133"/>
                <a:gd name="T46" fmla="*/ 79 w 180"/>
                <a:gd name="T47" fmla="*/ 107 h 133"/>
                <a:gd name="T48" fmla="*/ 73 w 180"/>
                <a:gd name="T49" fmla="*/ 101 h 133"/>
                <a:gd name="T50" fmla="*/ 62 w 180"/>
                <a:gd name="T51" fmla="*/ 88 h 133"/>
                <a:gd name="T52" fmla="*/ 53 w 180"/>
                <a:gd name="T53" fmla="*/ 75 h 133"/>
                <a:gd name="T54" fmla="*/ 38 w 180"/>
                <a:gd name="T55" fmla="*/ 49 h 133"/>
                <a:gd name="T56" fmla="*/ 27 w 180"/>
                <a:gd name="T57" fmla="*/ 29 h 133"/>
                <a:gd name="T58" fmla="*/ 17 w 180"/>
                <a:gd name="T59" fmla="*/ 16 h 133"/>
                <a:gd name="T60" fmla="*/ 9 w 180"/>
                <a:gd name="T61" fmla="*/ 8 h 133"/>
                <a:gd name="T62" fmla="*/ 0 w 180"/>
                <a:gd name="T63" fmla="*/ 3 h 133"/>
                <a:gd name="T64" fmla="*/ 20 w 180"/>
                <a:gd name="T65" fmla="*/ 1 h 133"/>
                <a:gd name="T66" fmla="*/ 67 w 180"/>
                <a:gd name="T67" fmla="*/ 4 h 133"/>
                <a:gd name="T68" fmla="*/ 95 w 180"/>
                <a:gd name="T69" fmla="*/ 11 h 133"/>
                <a:gd name="T70" fmla="*/ 123 w 180"/>
                <a:gd name="T71" fmla="*/ 22 h 133"/>
                <a:gd name="T72" fmla="*/ 136 w 180"/>
                <a:gd name="T73" fmla="*/ 30 h 133"/>
                <a:gd name="T74" fmla="*/ 143 w 180"/>
                <a:gd name="T75" fmla="*/ 34 h 133"/>
                <a:gd name="T76" fmla="*/ 149 w 180"/>
                <a:gd name="T77" fmla="*/ 39 h 133"/>
                <a:gd name="T78" fmla="*/ 161 w 180"/>
                <a:gd name="T79" fmla="*/ 49 h 133"/>
                <a:gd name="T80" fmla="*/ 173 w 180"/>
                <a:gd name="T81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33">
                  <a:moveTo>
                    <a:pt x="173" y="62"/>
                  </a:moveTo>
                  <a:cubicBezTo>
                    <a:pt x="179" y="71"/>
                    <a:pt x="180" y="77"/>
                    <a:pt x="178" y="82"/>
                  </a:cubicBezTo>
                  <a:cubicBezTo>
                    <a:pt x="170" y="87"/>
                    <a:pt x="160" y="93"/>
                    <a:pt x="148" y="96"/>
                  </a:cubicBezTo>
                  <a:cubicBezTo>
                    <a:pt x="142" y="98"/>
                    <a:pt x="135" y="98"/>
                    <a:pt x="129" y="96"/>
                  </a:cubicBezTo>
                  <a:cubicBezTo>
                    <a:pt x="121" y="94"/>
                    <a:pt x="115" y="92"/>
                    <a:pt x="110" y="89"/>
                  </a:cubicBezTo>
                  <a:cubicBezTo>
                    <a:pt x="99" y="83"/>
                    <a:pt x="91" y="76"/>
                    <a:pt x="89" y="74"/>
                  </a:cubicBezTo>
                  <a:cubicBezTo>
                    <a:pt x="87" y="71"/>
                    <a:pt x="83" y="67"/>
                    <a:pt x="78" y="62"/>
                  </a:cubicBezTo>
                  <a:cubicBezTo>
                    <a:pt x="73" y="57"/>
                    <a:pt x="67" y="50"/>
                    <a:pt x="61" y="44"/>
                  </a:cubicBezTo>
                  <a:cubicBezTo>
                    <a:pt x="58" y="42"/>
                    <a:pt x="56" y="39"/>
                    <a:pt x="53" y="36"/>
                  </a:cubicBezTo>
                  <a:cubicBezTo>
                    <a:pt x="51" y="34"/>
                    <a:pt x="48" y="32"/>
                    <a:pt x="46" y="30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3"/>
                    <a:pt x="42" y="26"/>
                    <a:pt x="46" y="30"/>
                  </a:cubicBezTo>
                  <a:cubicBezTo>
                    <a:pt x="47" y="33"/>
                    <a:pt x="50" y="35"/>
                    <a:pt x="52" y="38"/>
                  </a:cubicBezTo>
                  <a:cubicBezTo>
                    <a:pt x="54" y="41"/>
                    <a:pt x="57" y="44"/>
                    <a:pt x="59" y="47"/>
                  </a:cubicBezTo>
                  <a:cubicBezTo>
                    <a:pt x="65" y="53"/>
                    <a:pt x="69" y="60"/>
                    <a:pt x="74" y="66"/>
                  </a:cubicBezTo>
                  <a:cubicBezTo>
                    <a:pt x="79" y="72"/>
                    <a:pt x="83" y="76"/>
                    <a:pt x="85" y="79"/>
                  </a:cubicBezTo>
                  <a:cubicBezTo>
                    <a:pt x="88" y="81"/>
                    <a:pt x="95" y="89"/>
                    <a:pt x="107" y="96"/>
                  </a:cubicBezTo>
                  <a:cubicBezTo>
                    <a:pt x="119" y="102"/>
                    <a:pt x="134" y="107"/>
                    <a:pt x="150" y="104"/>
                  </a:cubicBezTo>
                  <a:cubicBezTo>
                    <a:pt x="159" y="103"/>
                    <a:pt x="166" y="100"/>
                    <a:pt x="172" y="96"/>
                  </a:cubicBezTo>
                  <a:cubicBezTo>
                    <a:pt x="173" y="100"/>
                    <a:pt x="173" y="106"/>
                    <a:pt x="170" y="111"/>
                  </a:cubicBezTo>
                  <a:cubicBezTo>
                    <a:pt x="166" y="115"/>
                    <a:pt x="158" y="123"/>
                    <a:pt x="146" y="127"/>
                  </a:cubicBezTo>
                  <a:cubicBezTo>
                    <a:pt x="134" y="132"/>
                    <a:pt x="119" y="133"/>
                    <a:pt x="99" y="122"/>
                  </a:cubicBezTo>
                  <a:cubicBezTo>
                    <a:pt x="94" y="119"/>
                    <a:pt x="90" y="116"/>
                    <a:pt x="85" y="112"/>
                  </a:cubicBezTo>
                  <a:cubicBezTo>
                    <a:pt x="83" y="110"/>
                    <a:pt x="81" y="109"/>
                    <a:pt x="79" y="107"/>
                  </a:cubicBezTo>
                  <a:cubicBezTo>
                    <a:pt x="77" y="105"/>
                    <a:pt x="75" y="103"/>
                    <a:pt x="73" y="101"/>
                  </a:cubicBezTo>
                  <a:cubicBezTo>
                    <a:pt x="69" y="97"/>
                    <a:pt x="65" y="93"/>
                    <a:pt x="62" y="88"/>
                  </a:cubicBezTo>
                  <a:cubicBezTo>
                    <a:pt x="59" y="84"/>
                    <a:pt x="56" y="79"/>
                    <a:pt x="53" y="75"/>
                  </a:cubicBezTo>
                  <a:cubicBezTo>
                    <a:pt x="47" y="66"/>
                    <a:pt x="42" y="57"/>
                    <a:pt x="38" y="49"/>
                  </a:cubicBezTo>
                  <a:cubicBezTo>
                    <a:pt x="34" y="42"/>
                    <a:pt x="31" y="35"/>
                    <a:pt x="27" y="29"/>
                  </a:cubicBezTo>
                  <a:cubicBezTo>
                    <a:pt x="24" y="24"/>
                    <a:pt x="20" y="20"/>
                    <a:pt x="17" y="16"/>
                  </a:cubicBezTo>
                  <a:cubicBezTo>
                    <a:pt x="14" y="13"/>
                    <a:pt x="11" y="10"/>
                    <a:pt x="9" y="8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0" y="3"/>
                    <a:pt x="8" y="1"/>
                    <a:pt x="20" y="1"/>
                  </a:cubicBezTo>
                  <a:cubicBezTo>
                    <a:pt x="32" y="0"/>
                    <a:pt x="49" y="1"/>
                    <a:pt x="67" y="4"/>
                  </a:cubicBezTo>
                  <a:cubicBezTo>
                    <a:pt x="76" y="6"/>
                    <a:pt x="85" y="8"/>
                    <a:pt x="95" y="11"/>
                  </a:cubicBezTo>
                  <a:cubicBezTo>
                    <a:pt x="104" y="14"/>
                    <a:pt x="113" y="18"/>
                    <a:pt x="123" y="22"/>
                  </a:cubicBezTo>
                  <a:cubicBezTo>
                    <a:pt x="127" y="25"/>
                    <a:pt x="132" y="27"/>
                    <a:pt x="136" y="30"/>
                  </a:cubicBezTo>
                  <a:cubicBezTo>
                    <a:pt x="138" y="31"/>
                    <a:pt x="140" y="33"/>
                    <a:pt x="143" y="34"/>
                  </a:cubicBezTo>
                  <a:cubicBezTo>
                    <a:pt x="145" y="36"/>
                    <a:pt x="147" y="37"/>
                    <a:pt x="149" y="39"/>
                  </a:cubicBezTo>
                  <a:cubicBezTo>
                    <a:pt x="153" y="42"/>
                    <a:pt x="157" y="46"/>
                    <a:pt x="161" y="49"/>
                  </a:cubicBezTo>
                  <a:cubicBezTo>
                    <a:pt x="166" y="53"/>
                    <a:pt x="170" y="57"/>
                    <a:pt x="1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" name="Freeform 20">
              <a:extLst>
                <a:ext uri="{FF2B5EF4-FFF2-40B4-BE49-F238E27FC236}">
                  <a16:creationId xmlns:a16="http://schemas.microsoft.com/office/drawing/2014/main" id="{08CA6470-AE2C-40DD-B0DD-A9E3BB650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770563"/>
              <a:ext cx="68263" cy="92075"/>
            </a:xfrm>
            <a:custGeom>
              <a:avLst/>
              <a:gdLst>
                <a:gd name="T0" fmla="*/ 9 w 112"/>
                <a:gd name="T1" fmla="*/ 134 h 152"/>
                <a:gd name="T2" fmla="*/ 25 w 112"/>
                <a:gd name="T3" fmla="*/ 148 h 152"/>
                <a:gd name="T4" fmla="*/ 51 w 112"/>
                <a:gd name="T5" fmla="*/ 126 h 152"/>
                <a:gd name="T6" fmla="*/ 61 w 112"/>
                <a:gd name="T7" fmla="*/ 108 h 152"/>
                <a:gd name="T8" fmla="*/ 66 w 112"/>
                <a:gd name="T9" fmla="*/ 91 h 152"/>
                <a:gd name="T10" fmla="*/ 69 w 112"/>
                <a:gd name="T11" fmla="*/ 71 h 152"/>
                <a:gd name="T12" fmla="*/ 70 w 112"/>
                <a:gd name="T13" fmla="*/ 60 h 152"/>
                <a:gd name="T14" fmla="*/ 74 w 112"/>
                <a:gd name="T15" fmla="*/ 44 h 152"/>
                <a:gd name="T16" fmla="*/ 79 w 112"/>
                <a:gd name="T17" fmla="*/ 30 h 152"/>
                <a:gd name="T18" fmla="*/ 83 w 112"/>
                <a:gd name="T19" fmla="*/ 25 h 152"/>
                <a:gd name="T20" fmla="*/ 80 w 112"/>
                <a:gd name="T21" fmla="*/ 30 h 152"/>
                <a:gd name="T22" fmla="*/ 76 w 112"/>
                <a:gd name="T23" fmla="*/ 43 h 152"/>
                <a:gd name="T24" fmla="*/ 75 w 112"/>
                <a:gd name="T25" fmla="*/ 59 h 152"/>
                <a:gd name="T26" fmla="*/ 75 w 112"/>
                <a:gd name="T27" fmla="*/ 70 h 152"/>
                <a:gd name="T28" fmla="*/ 75 w 112"/>
                <a:gd name="T29" fmla="*/ 77 h 152"/>
                <a:gd name="T30" fmla="*/ 73 w 112"/>
                <a:gd name="T31" fmla="*/ 91 h 152"/>
                <a:gd name="T32" fmla="*/ 71 w 112"/>
                <a:gd name="T33" fmla="*/ 99 h 152"/>
                <a:gd name="T34" fmla="*/ 68 w 112"/>
                <a:gd name="T35" fmla="*/ 109 h 152"/>
                <a:gd name="T36" fmla="*/ 58 w 112"/>
                <a:gd name="T37" fmla="*/ 130 h 152"/>
                <a:gd name="T38" fmla="*/ 41 w 112"/>
                <a:gd name="T39" fmla="*/ 148 h 152"/>
                <a:gd name="T40" fmla="*/ 56 w 112"/>
                <a:gd name="T41" fmla="*/ 149 h 152"/>
                <a:gd name="T42" fmla="*/ 79 w 112"/>
                <a:gd name="T43" fmla="*/ 130 h 152"/>
                <a:gd name="T44" fmla="*/ 90 w 112"/>
                <a:gd name="T45" fmla="*/ 112 h 152"/>
                <a:gd name="T46" fmla="*/ 94 w 112"/>
                <a:gd name="T47" fmla="*/ 101 h 152"/>
                <a:gd name="T48" fmla="*/ 96 w 112"/>
                <a:gd name="T49" fmla="*/ 89 h 152"/>
                <a:gd name="T50" fmla="*/ 96 w 112"/>
                <a:gd name="T51" fmla="*/ 47 h 152"/>
                <a:gd name="T52" fmla="*/ 96 w 112"/>
                <a:gd name="T53" fmla="*/ 20 h 152"/>
                <a:gd name="T54" fmla="*/ 106 w 112"/>
                <a:gd name="T55" fmla="*/ 5 h 152"/>
                <a:gd name="T56" fmla="*/ 112 w 112"/>
                <a:gd name="T57" fmla="*/ 0 h 152"/>
                <a:gd name="T58" fmla="*/ 93 w 112"/>
                <a:gd name="T59" fmla="*/ 8 h 152"/>
                <a:gd name="T60" fmla="*/ 51 w 112"/>
                <a:gd name="T61" fmla="*/ 31 h 152"/>
                <a:gd name="T62" fmla="*/ 29 w 112"/>
                <a:gd name="T63" fmla="*/ 49 h 152"/>
                <a:gd name="T64" fmla="*/ 20 w 112"/>
                <a:gd name="T65" fmla="*/ 60 h 152"/>
                <a:gd name="T66" fmla="*/ 12 w 112"/>
                <a:gd name="T67" fmla="*/ 72 h 152"/>
                <a:gd name="T68" fmla="*/ 9 w 112"/>
                <a:gd name="T6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52">
                  <a:moveTo>
                    <a:pt x="9" y="134"/>
                  </a:moveTo>
                  <a:cubicBezTo>
                    <a:pt x="14" y="144"/>
                    <a:pt x="21" y="148"/>
                    <a:pt x="25" y="148"/>
                  </a:cubicBezTo>
                  <a:cubicBezTo>
                    <a:pt x="34" y="143"/>
                    <a:pt x="44" y="135"/>
                    <a:pt x="51" y="126"/>
                  </a:cubicBezTo>
                  <a:cubicBezTo>
                    <a:pt x="56" y="120"/>
                    <a:pt x="59" y="114"/>
                    <a:pt x="61" y="108"/>
                  </a:cubicBezTo>
                  <a:cubicBezTo>
                    <a:pt x="63" y="102"/>
                    <a:pt x="65" y="96"/>
                    <a:pt x="66" y="91"/>
                  </a:cubicBezTo>
                  <a:cubicBezTo>
                    <a:pt x="69" y="81"/>
                    <a:pt x="69" y="74"/>
                    <a:pt x="69" y="71"/>
                  </a:cubicBezTo>
                  <a:cubicBezTo>
                    <a:pt x="69" y="69"/>
                    <a:pt x="70" y="65"/>
                    <a:pt x="70" y="60"/>
                  </a:cubicBezTo>
                  <a:cubicBezTo>
                    <a:pt x="71" y="55"/>
                    <a:pt x="71" y="49"/>
                    <a:pt x="74" y="44"/>
                  </a:cubicBezTo>
                  <a:cubicBezTo>
                    <a:pt x="76" y="38"/>
                    <a:pt x="78" y="34"/>
                    <a:pt x="79" y="30"/>
                  </a:cubicBezTo>
                  <a:cubicBezTo>
                    <a:pt x="81" y="27"/>
                    <a:pt x="83" y="25"/>
                    <a:pt x="83" y="25"/>
                  </a:cubicBezTo>
                  <a:cubicBezTo>
                    <a:pt x="83" y="25"/>
                    <a:pt x="82" y="27"/>
                    <a:pt x="80" y="30"/>
                  </a:cubicBezTo>
                  <a:cubicBezTo>
                    <a:pt x="79" y="34"/>
                    <a:pt x="78" y="38"/>
                    <a:pt x="76" y="43"/>
                  </a:cubicBezTo>
                  <a:cubicBezTo>
                    <a:pt x="75" y="49"/>
                    <a:pt x="75" y="54"/>
                    <a:pt x="75" y="59"/>
                  </a:cubicBezTo>
                  <a:cubicBezTo>
                    <a:pt x="75" y="63"/>
                    <a:pt x="75" y="68"/>
                    <a:pt x="75" y="70"/>
                  </a:cubicBezTo>
                  <a:cubicBezTo>
                    <a:pt x="75" y="71"/>
                    <a:pt x="75" y="74"/>
                    <a:pt x="75" y="77"/>
                  </a:cubicBezTo>
                  <a:cubicBezTo>
                    <a:pt x="74" y="81"/>
                    <a:pt x="74" y="85"/>
                    <a:pt x="73" y="91"/>
                  </a:cubicBezTo>
                  <a:cubicBezTo>
                    <a:pt x="72" y="93"/>
                    <a:pt x="72" y="96"/>
                    <a:pt x="71" y="99"/>
                  </a:cubicBezTo>
                  <a:cubicBezTo>
                    <a:pt x="70" y="102"/>
                    <a:pt x="69" y="106"/>
                    <a:pt x="68" y="109"/>
                  </a:cubicBezTo>
                  <a:cubicBezTo>
                    <a:pt x="66" y="115"/>
                    <a:pt x="62" y="123"/>
                    <a:pt x="58" y="130"/>
                  </a:cubicBezTo>
                  <a:cubicBezTo>
                    <a:pt x="53" y="137"/>
                    <a:pt x="47" y="143"/>
                    <a:pt x="41" y="148"/>
                  </a:cubicBezTo>
                  <a:cubicBezTo>
                    <a:pt x="45" y="150"/>
                    <a:pt x="50" y="152"/>
                    <a:pt x="56" y="149"/>
                  </a:cubicBezTo>
                  <a:cubicBezTo>
                    <a:pt x="61" y="147"/>
                    <a:pt x="71" y="141"/>
                    <a:pt x="79" y="130"/>
                  </a:cubicBezTo>
                  <a:cubicBezTo>
                    <a:pt x="83" y="125"/>
                    <a:pt x="87" y="119"/>
                    <a:pt x="90" y="112"/>
                  </a:cubicBezTo>
                  <a:cubicBezTo>
                    <a:pt x="92" y="109"/>
                    <a:pt x="93" y="105"/>
                    <a:pt x="94" y="101"/>
                  </a:cubicBezTo>
                  <a:cubicBezTo>
                    <a:pt x="95" y="98"/>
                    <a:pt x="96" y="93"/>
                    <a:pt x="96" y="89"/>
                  </a:cubicBezTo>
                  <a:cubicBezTo>
                    <a:pt x="99" y="72"/>
                    <a:pt x="98" y="58"/>
                    <a:pt x="96" y="47"/>
                  </a:cubicBezTo>
                  <a:cubicBezTo>
                    <a:pt x="95" y="35"/>
                    <a:pt x="94" y="27"/>
                    <a:pt x="96" y="20"/>
                  </a:cubicBezTo>
                  <a:cubicBezTo>
                    <a:pt x="98" y="14"/>
                    <a:pt x="102" y="9"/>
                    <a:pt x="106" y="5"/>
                  </a:cubicBezTo>
                  <a:cubicBezTo>
                    <a:pt x="109" y="2"/>
                    <a:pt x="112" y="0"/>
                    <a:pt x="112" y="0"/>
                  </a:cubicBezTo>
                  <a:cubicBezTo>
                    <a:pt x="112" y="0"/>
                    <a:pt x="104" y="3"/>
                    <a:pt x="93" y="8"/>
                  </a:cubicBezTo>
                  <a:cubicBezTo>
                    <a:pt x="81" y="13"/>
                    <a:pt x="66" y="20"/>
                    <a:pt x="51" y="31"/>
                  </a:cubicBezTo>
                  <a:cubicBezTo>
                    <a:pt x="43" y="36"/>
                    <a:pt x="36" y="42"/>
                    <a:pt x="29" y="49"/>
                  </a:cubicBezTo>
                  <a:cubicBezTo>
                    <a:pt x="26" y="52"/>
                    <a:pt x="23" y="56"/>
                    <a:pt x="20" y="60"/>
                  </a:cubicBezTo>
                  <a:cubicBezTo>
                    <a:pt x="17" y="64"/>
                    <a:pt x="14" y="68"/>
                    <a:pt x="12" y="72"/>
                  </a:cubicBezTo>
                  <a:cubicBezTo>
                    <a:pt x="3" y="90"/>
                    <a:pt x="0" y="111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2" name="Freeform 21">
              <a:extLst>
                <a:ext uri="{FF2B5EF4-FFF2-40B4-BE49-F238E27FC236}">
                  <a16:creationId xmlns:a16="http://schemas.microsoft.com/office/drawing/2014/main" id="{A01AAF00-E352-47EE-95A1-059D9BC4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867401"/>
              <a:ext cx="127000" cy="68263"/>
            </a:xfrm>
            <a:custGeom>
              <a:avLst/>
              <a:gdLst>
                <a:gd name="T0" fmla="*/ 197 w 212"/>
                <a:gd name="T1" fmla="*/ 22 h 113"/>
                <a:gd name="T2" fmla="*/ 209 w 212"/>
                <a:gd name="T3" fmla="*/ 41 h 113"/>
                <a:gd name="T4" fmla="*/ 183 w 212"/>
                <a:gd name="T5" fmla="*/ 66 h 113"/>
                <a:gd name="T6" fmla="*/ 163 w 212"/>
                <a:gd name="T7" fmla="*/ 73 h 113"/>
                <a:gd name="T8" fmla="*/ 141 w 212"/>
                <a:gd name="T9" fmla="*/ 73 h 113"/>
                <a:gd name="T10" fmla="*/ 116 w 212"/>
                <a:gd name="T11" fmla="*/ 66 h 113"/>
                <a:gd name="T12" fmla="*/ 100 w 212"/>
                <a:gd name="T13" fmla="*/ 59 h 113"/>
                <a:gd name="T14" fmla="*/ 78 w 212"/>
                <a:gd name="T15" fmla="*/ 48 h 113"/>
                <a:gd name="T16" fmla="*/ 57 w 212"/>
                <a:gd name="T17" fmla="*/ 40 h 113"/>
                <a:gd name="T18" fmla="*/ 48 w 212"/>
                <a:gd name="T19" fmla="*/ 37 h 113"/>
                <a:gd name="T20" fmla="*/ 57 w 212"/>
                <a:gd name="T21" fmla="*/ 41 h 113"/>
                <a:gd name="T22" fmla="*/ 77 w 212"/>
                <a:gd name="T23" fmla="*/ 51 h 113"/>
                <a:gd name="T24" fmla="*/ 98 w 212"/>
                <a:gd name="T25" fmla="*/ 64 h 113"/>
                <a:gd name="T26" fmla="*/ 114 w 212"/>
                <a:gd name="T27" fmla="*/ 72 h 113"/>
                <a:gd name="T28" fmla="*/ 141 w 212"/>
                <a:gd name="T29" fmla="*/ 80 h 113"/>
                <a:gd name="T30" fmla="*/ 163 w 212"/>
                <a:gd name="T31" fmla="*/ 81 h 113"/>
                <a:gd name="T32" fmla="*/ 188 w 212"/>
                <a:gd name="T33" fmla="*/ 74 h 113"/>
                <a:gd name="T34" fmla="*/ 208 w 212"/>
                <a:gd name="T35" fmla="*/ 58 h 113"/>
                <a:gd name="T36" fmla="*/ 209 w 212"/>
                <a:gd name="T37" fmla="*/ 74 h 113"/>
                <a:gd name="T38" fmla="*/ 190 w 212"/>
                <a:gd name="T39" fmla="*/ 98 h 113"/>
                <a:gd name="T40" fmla="*/ 140 w 212"/>
                <a:gd name="T41" fmla="*/ 109 h 113"/>
                <a:gd name="T42" fmla="*/ 80 w 212"/>
                <a:gd name="T43" fmla="*/ 81 h 113"/>
                <a:gd name="T44" fmla="*/ 38 w 212"/>
                <a:gd name="T45" fmla="*/ 48 h 113"/>
                <a:gd name="T46" fmla="*/ 23 w 212"/>
                <a:gd name="T47" fmla="*/ 39 h 113"/>
                <a:gd name="T48" fmla="*/ 11 w 212"/>
                <a:gd name="T49" fmla="*/ 35 h 113"/>
                <a:gd name="T50" fmla="*/ 0 w 212"/>
                <a:gd name="T51" fmla="*/ 33 h 113"/>
                <a:gd name="T52" fmla="*/ 19 w 212"/>
                <a:gd name="T53" fmla="*/ 23 h 113"/>
                <a:gd name="T54" fmla="*/ 68 w 212"/>
                <a:gd name="T55" fmla="*/ 7 h 113"/>
                <a:gd name="T56" fmla="*/ 131 w 212"/>
                <a:gd name="T57" fmla="*/ 2 h 113"/>
                <a:gd name="T58" fmla="*/ 197 w 212"/>
                <a:gd name="T5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113">
                  <a:moveTo>
                    <a:pt x="197" y="22"/>
                  </a:moveTo>
                  <a:cubicBezTo>
                    <a:pt x="206" y="30"/>
                    <a:pt x="209" y="36"/>
                    <a:pt x="209" y="41"/>
                  </a:cubicBezTo>
                  <a:cubicBezTo>
                    <a:pt x="203" y="49"/>
                    <a:pt x="194" y="59"/>
                    <a:pt x="183" y="66"/>
                  </a:cubicBezTo>
                  <a:cubicBezTo>
                    <a:pt x="177" y="70"/>
                    <a:pt x="170" y="72"/>
                    <a:pt x="163" y="73"/>
                  </a:cubicBezTo>
                  <a:cubicBezTo>
                    <a:pt x="155" y="73"/>
                    <a:pt x="148" y="73"/>
                    <a:pt x="141" y="73"/>
                  </a:cubicBezTo>
                  <a:cubicBezTo>
                    <a:pt x="129" y="71"/>
                    <a:pt x="119" y="67"/>
                    <a:pt x="116" y="66"/>
                  </a:cubicBezTo>
                  <a:cubicBezTo>
                    <a:pt x="113" y="64"/>
                    <a:pt x="107" y="62"/>
                    <a:pt x="100" y="59"/>
                  </a:cubicBezTo>
                  <a:cubicBezTo>
                    <a:pt x="94" y="55"/>
                    <a:pt x="85" y="51"/>
                    <a:pt x="78" y="48"/>
                  </a:cubicBezTo>
                  <a:cubicBezTo>
                    <a:pt x="70" y="45"/>
                    <a:pt x="62" y="42"/>
                    <a:pt x="57" y="40"/>
                  </a:cubicBezTo>
                  <a:cubicBezTo>
                    <a:pt x="51" y="38"/>
                    <a:pt x="48" y="37"/>
                    <a:pt x="48" y="37"/>
                  </a:cubicBezTo>
                  <a:cubicBezTo>
                    <a:pt x="48" y="37"/>
                    <a:pt x="51" y="38"/>
                    <a:pt x="57" y="41"/>
                  </a:cubicBezTo>
                  <a:cubicBezTo>
                    <a:pt x="62" y="44"/>
                    <a:pt x="69" y="47"/>
                    <a:pt x="77" y="51"/>
                  </a:cubicBezTo>
                  <a:cubicBezTo>
                    <a:pt x="84" y="55"/>
                    <a:pt x="91" y="60"/>
                    <a:pt x="98" y="64"/>
                  </a:cubicBezTo>
                  <a:cubicBezTo>
                    <a:pt x="105" y="68"/>
                    <a:pt x="110" y="71"/>
                    <a:pt x="114" y="72"/>
                  </a:cubicBezTo>
                  <a:cubicBezTo>
                    <a:pt x="117" y="73"/>
                    <a:pt x="127" y="78"/>
                    <a:pt x="141" y="80"/>
                  </a:cubicBezTo>
                  <a:cubicBezTo>
                    <a:pt x="148" y="81"/>
                    <a:pt x="155" y="82"/>
                    <a:pt x="163" y="81"/>
                  </a:cubicBezTo>
                  <a:cubicBezTo>
                    <a:pt x="171" y="80"/>
                    <a:pt x="180" y="78"/>
                    <a:pt x="188" y="74"/>
                  </a:cubicBezTo>
                  <a:cubicBezTo>
                    <a:pt x="195" y="69"/>
                    <a:pt x="202" y="64"/>
                    <a:pt x="208" y="58"/>
                  </a:cubicBezTo>
                  <a:cubicBezTo>
                    <a:pt x="210" y="62"/>
                    <a:pt x="212" y="67"/>
                    <a:pt x="209" y="74"/>
                  </a:cubicBezTo>
                  <a:cubicBezTo>
                    <a:pt x="207" y="79"/>
                    <a:pt x="201" y="90"/>
                    <a:pt x="190" y="98"/>
                  </a:cubicBezTo>
                  <a:cubicBezTo>
                    <a:pt x="179" y="106"/>
                    <a:pt x="163" y="113"/>
                    <a:pt x="140" y="109"/>
                  </a:cubicBezTo>
                  <a:cubicBezTo>
                    <a:pt x="118" y="105"/>
                    <a:pt x="97" y="94"/>
                    <a:pt x="80" y="81"/>
                  </a:cubicBezTo>
                  <a:cubicBezTo>
                    <a:pt x="62" y="69"/>
                    <a:pt x="48" y="55"/>
                    <a:pt x="38" y="48"/>
                  </a:cubicBezTo>
                  <a:cubicBezTo>
                    <a:pt x="32" y="44"/>
                    <a:pt x="27" y="41"/>
                    <a:pt x="23" y="39"/>
                  </a:cubicBezTo>
                  <a:cubicBezTo>
                    <a:pt x="18" y="37"/>
                    <a:pt x="14" y="36"/>
                    <a:pt x="11" y="35"/>
                  </a:cubicBezTo>
                  <a:cubicBezTo>
                    <a:pt x="4" y="33"/>
                    <a:pt x="0" y="33"/>
                    <a:pt x="0" y="33"/>
                  </a:cubicBezTo>
                  <a:cubicBezTo>
                    <a:pt x="0" y="33"/>
                    <a:pt x="7" y="28"/>
                    <a:pt x="19" y="23"/>
                  </a:cubicBezTo>
                  <a:cubicBezTo>
                    <a:pt x="31" y="17"/>
                    <a:pt x="48" y="11"/>
                    <a:pt x="68" y="7"/>
                  </a:cubicBezTo>
                  <a:cubicBezTo>
                    <a:pt x="87" y="2"/>
                    <a:pt x="109" y="0"/>
                    <a:pt x="131" y="2"/>
                  </a:cubicBezTo>
                  <a:cubicBezTo>
                    <a:pt x="153" y="3"/>
                    <a:pt x="175" y="9"/>
                    <a:pt x="19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3" name="Freeform 22">
              <a:extLst>
                <a:ext uri="{FF2B5EF4-FFF2-40B4-BE49-F238E27FC236}">
                  <a16:creationId xmlns:a16="http://schemas.microsoft.com/office/drawing/2014/main" id="{EE103F12-6DDB-460C-A7F2-E03DAC108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802313"/>
              <a:ext cx="63500" cy="115888"/>
            </a:xfrm>
            <a:custGeom>
              <a:avLst/>
              <a:gdLst>
                <a:gd name="T0" fmla="*/ 20 w 105"/>
                <a:gd name="T1" fmla="*/ 180 h 191"/>
                <a:gd name="T2" fmla="*/ 41 w 105"/>
                <a:gd name="T3" fmla="*/ 190 h 191"/>
                <a:gd name="T4" fmla="*/ 63 w 105"/>
                <a:gd name="T5" fmla="*/ 160 h 191"/>
                <a:gd name="T6" fmla="*/ 68 w 105"/>
                <a:gd name="T7" fmla="*/ 139 h 191"/>
                <a:gd name="T8" fmla="*/ 68 w 105"/>
                <a:gd name="T9" fmla="*/ 118 h 191"/>
                <a:gd name="T10" fmla="*/ 64 w 105"/>
                <a:gd name="T11" fmla="*/ 95 h 191"/>
                <a:gd name="T12" fmla="*/ 60 w 105"/>
                <a:gd name="T13" fmla="*/ 82 h 191"/>
                <a:gd name="T14" fmla="*/ 57 w 105"/>
                <a:gd name="T15" fmla="*/ 63 h 191"/>
                <a:gd name="T16" fmla="*/ 57 w 105"/>
                <a:gd name="T17" fmla="*/ 46 h 191"/>
                <a:gd name="T18" fmla="*/ 58 w 105"/>
                <a:gd name="T19" fmla="*/ 40 h 191"/>
                <a:gd name="T20" fmla="*/ 58 w 105"/>
                <a:gd name="T21" fmla="*/ 38 h 191"/>
                <a:gd name="T22" fmla="*/ 58 w 105"/>
                <a:gd name="T23" fmla="*/ 45 h 191"/>
                <a:gd name="T24" fmla="*/ 60 w 105"/>
                <a:gd name="T25" fmla="*/ 62 h 191"/>
                <a:gd name="T26" fmla="*/ 65 w 105"/>
                <a:gd name="T27" fmla="*/ 80 h 191"/>
                <a:gd name="T28" fmla="*/ 70 w 105"/>
                <a:gd name="T29" fmla="*/ 92 h 191"/>
                <a:gd name="T30" fmla="*/ 75 w 105"/>
                <a:gd name="T31" fmla="*/ 116 h 191"/>
                <a:gd name="T32" fmla="*/ 71 w 105"/>
                <a:gd name="T33" fmla="*/ 162 h 191"/>
                <a:gd name="T34" fmla="*/ 58 w 105"/>
                <a:gd name="T35" fmla="*/ 185 h 191"/>
                <a:gd name="T36" fmla="*/ 74 w 105"/>
                <a:gd name="T37" fmla="*/ 184 h 191"/>
                <a:gd name="T38" fmla="*/ 94 w 105"/>
                <a:gd name="T39" fmla="*/ 159 h 191"/>
                <a:gd name="T40" fmla="*/ 101 w 105"/>
                <a:gd name="T41" fmla="*/ 110 h 191"/>
                <a:gd name="T42" fmla="*/ 84 w 105"/>
                <a:gd name="T43" fmla="*/ 61 h 191"/>
                <a:gd name="T44" fmla="*/ 75 w 105"/>
                <a:gd name="T45" fmla="*/ 43 h 191"/>
                <a:gd name="T46" fmla="*/ 70 w 105"/>
                <a:gd name="T47" fmla="*/ 29 h 191"/>
                <a:gd name="T48" fmla="*/ 73 w 105"/>
                <a:gd name="T49" fmla="*/ 9 h 191"/>
                <a:gd name="T50" fmla="*/ 77 w 105"/>
                <a:gd name="T51" fmla="*/ 0 h 191"/>
                <a:gd name="T52" fmla="*/ 60 w 105"/>
                <a:gd name="T53" fmla="*/ 16 h 191"/>
                <a:gd name="T54" fmla="*/ 27 w 105"/>
                <a:gd name="T55" fmla="*/ 55 h 191"/>
                <a:gd name="T56" fmla="*/ 3 w 105"/>
                <a:gd name="T57" fmla="*/ 113 h 191"/>
                <a:gd name="T58" fmla="*/ 20 w 105"/>
                <a:gd name="T59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91">
                  <a:moveTo>
                    <a:pt x="20" y="180"/>
                  </a:moveTo>
                  <a:cubicBezTo>
                    <a:pt x="29" y="188"/>
                    <a:pt x="36" y="191"/>
                    <a:pt x="41" y="190"/>
                  </a:cubicBezTo>
                  <a:cubicBezTo>
                    <a:pt x="49" y="182"/>
                    <a:pt x="57" y="172"/>
                    <a:pt x="63" y="160"/>
                  </a:cubicBezTo>
                  <a:cubicBezTo>
                    <a:pt x="66" y="153"/>
                    <a:pt x="68" y="145"/>
                    <a:pt x="68" y="139"/>
                  </a:cubicBezTo>
                  <a:cubicBezTo>
                    <a:pt x="69" y="131"/>
                    <a:pt x="68" y="124"/>
                    <a:pt x="68" y="118"/>
                  </a:cubicBezTo>
                  <a:cubicBezTo>
                    <a:pt x="67" y="106"/>
                    <a:pt x="65" y="98"/>
                    <a:pt x="64" y="95"/>
                  </a:cubicBezTo>
                  <a:cubicBezTo>
                    <a:pt x="63" y="93"/>
                    <a:pt x="62" y="88"/>
                    <a:pt x="60" y="82"/>
                  </a:cubicBezTo>
                  <a:cubicBezTo>
                    <a:pt x="59" y="77"/>
                    <a:pt x="57" y="70"/>
                    <a:pt x="57" y="63"/>
                  </a:cubicBezTo>
                  <a:cubicBezTo>
                    <a:pt x="57" y="56"/>
                    <a:pt x="57" y="50"/>
                    <a:pt x="57" y="46"/>
                  </a:cubicBezTo>
                  <a:cubicBezTo>
                    <a:pt x="57" y="43"/>
                    <a:pt x="57" y="42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41"/>
                    <a:pt x="58" y="45"/>
                  </a:cubicBezTo>
                  <a:cubicBezTo>
                    <a:pt x="58" y="50"/>
                    <a:pt x="59" y="56"/>
                    <a:pt x="60" y="62"/>
                  </a:cubicBezTo>
                  <a:cubicBezTo>
                    <a:pt x="61" y="68"/>
                    <a:pt x="63" y="74"/>
                    <a:pt x="65" y="80"/>
                  </a:cubicBezTo>
                  <a:cubicBezTo>
                    <a:pt x="67" y="85"/>
                    <a:pt x="69" y="90"/>
                    <a:pt x="70" y="92"/>
                  </a:cubicBezTo>
                  <a:cubicBezTo>
                    <a:pt x="70" y="95"/>
                    <a:pt x="74" y="104"/>
                    <a:pt x="75" y="116"/>
                  </a:cubicBezTo>
                  <a:cubicBezTo>
                    <a:pt x="77" y="129"/>
                    <a:pt x="77" y="145"/>
                    <a:pt x="71" y="162"/>
                  </a:cubicBezTo>
                  <a:cubicBezTo>
                    <a:pt x="67" y="171"/>
                    <a:pt x="63" y="179"/>
                    <a:pt x="58" y="185"/>
                  </a:cubicBezTo>
                  <a:cubicBezTo>
                    <a:pt x="62" y="187"/>
                    <a:pt x="68" y="188"/>
                    <a:pt x="74" y="184"/>
                  </a:cubicBezTo>
                  <a:cubicBezTo>
                    <a:pt x="79" y="180"/>
                    <a:pt x="88" y="172"/>
                    <a:pt x="94" y="159"/>
                  </a:cubicBezTo>
                  <a:cubicBezTo>
                    <a:pt x="101" y="146"/>
                    <a:pt x="105" y="129"/>
                    <a:pt x="101" y="110"/>
                  </a:cubicBezTo>
                  <a:cubicBezTo>
                    <a:pt x="98" y="90"/>
                    <a:pt x="90" y="74"/>
                    <a:pt x="84" y="61"/>
                  </a:cubicBezTo>
                  <a:cubicBezTo>
                    <a:pt x="80" y="54"/>
                    <a:pt x="77" y="48"/>
                    <a:pt x="75" y="43"/>
                  </a:cubicBezTo>
                  <a:cubicBezTo>
                    <a:pt x="73" y="38"/>
                    <a:pt x="71" y="33"/>
                    <a:pt x="70" y="29"/>
                  </a:cubicBezTo>
                  <a:cubicBezTo>
                    <a:pt x="69" y="21"/>
                    <a:pt x="71" y="14"/>
                    <a:pt x="73" y="9"/>
                  </a:cubicBezTo>
                  <a:cubicBezTo>
                    <a:pt x="75" y="4"/>
                    <a:pt x="77" y="0"/>
                    <a:pt x="77" y="0"/>
                  </a:cubicBezTo>
                  <a:cubicBezTo>
                    <a:pt x="77" y="0"/>
                    <a:pt x="70" y="6"/>
                    <a:pt x="60" y="16"/>
                  </a:cubicBezTo>
                  <a:cubicBezTo>
                    <a:pt x="51" y="25"/>
                    <a:pt x="38" y="39"/>
                    <a:pt x="27" y="55"/>
                  </a:cubicBezTo>
                  <a:cubicBezTo>
                    <a:pt x="15" y="72"/>
                    <a:pt x="6" y="91"/>
                    <a:pt x="3" y="113"/>
                  </a:cubicBezTo>
                  <a:cubicBezTo>
                    <a:pt x="0" y="134"/>
                    <a:pt x="4" y="158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4" name="Freeform 23">
              <a:extLst>
                <a:ext uri="{FF2B5EF4-FFF2-40B4-BE49-F238E27FC236}">
                  <a16:creationId xmlns:a16="http://schemas.microsoft.com/office/drawing/2014/main" id="{443094A2-92D3-4988-BB9E-2468A35B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5930901"/>
              <a:ext cx="133350" cy="68263"/>
            </a:xfrm>
            <a:custGeom>
              <a:avLst/>
              <a:gdLst>
                <a:gd name="T0" fmla="*/ 199 w 222"/>
                <a:gd name="T1" fmla="*/ 10 h 113"/>
                <a:gd name="T2" fmla="*/ 216 w 222"/>
                <a:gd name="T3" fmla="*/ 28 h 113"/>
                <a:gd name="T4" fmla="*/ 192 w 222"/>
                <a:gd name="T5" fmla="*/ 59 h 113"/>
                <a:gd name="T6" fmla="*/ 172 w 222"/>
                <a:gd name="T7" fmla="*/ 70 h 113"/>
                <a:gd name="T8" fmla="*/ 150 w 222"/>
                <a:gd name="T9" fmla="*/ 75 h 113"/>
                <a:gd name="T10" fmla="*/ 122 w 222"/>
                <a:gd name="T11" fmla="*/ 74 h 113"/>
                <a:gd name="T12" fmla="*/ 105 w 222"/>
                <a:gd name="T13" fmla="*/ 71 h 113"/>
                <a:gd name="T14" fmla="*/ 81 w 222"/>
                <a:gd name="T15" fmla="*/ 67 h 113"/>
                <a:gd name="T16" fmla="*/ 58 w 222"/>
                <a:gd name="T17" fmla="*/ 65 h 113"/>
                <a:gd name="T18" fmla="*/ 48 w 222"/>
                <a:gd name="T19" fmla="*/ 64 h 113"/>
                <a:gd name="T20" fmla="*/ 58 w 222"/>
                <a:gd name="T21" fmla="*/ 66 h 113"/>
                <a:gd name="T22" fmla="*/ 80 w 222"/>
                <a:gd name="T23" fmla="*/ 70 h 113"/>
                <a:gd name="T24" fmla="*/ 104 w 222"/>
                <a:gd name="T25" fmla="*/ 77 h 113"/>
                <a:gd name="T26" fmla="*/ 121 w 222"/>
                <a:gd name="T27" fmla="*/ 81 h 113"/>
                <a:gd name="T28" fmla="*/ 150 w 222"/>
                <a:gd name="T29" fmla="*/ 83 h 113"/>
                <a:gd name="T30" fmla="*/ 198 w 222"/>
                <a:gd name="T31" fmla="*/ 66 h 113"/>
                <a:gd name="T32" fmla="*/ 217 w 222"/>
                <a:gd name="T33" fmla="*/ 46 h 113"/>
                <a:gd name="T34" fmla="*/ 221 w 222"/>
                <a:gd name="T35" fmla="*/ 63 h 113"/>
                <a:gd name="T36" fmla="*/ 203 w 222"/>
                <a:gd name="T37" fmla="*/ 92 h 113"/>
                <a:gd name="T38" fmla="*/ 154 w 222"/>
                <a:gd name="T39" fmla="*/ 112 h 113"/>
                <a:gd name="T40" fmla="*/ 89 w 222"/>
                <a:gd name="T41" fmla="*/ 99 h 113"/>
                <a:gd name="T42" fmla="*/ 41 w 222"/>
                <a:gd name="T43" fmla="*/ 79 h 113"/>
                <a:gd name="T44" fmla="*/ 11 w 222"/>
                <a:gd name="T45" fmla="*/ 75 h 113"/>
                <a:gd name="T46" fmla="*/ 0 w 222"/>
                <a:gd name="T47" fmla="*/ 77 h 113"/>
                <a:gd name="T48" fmla="*/ 17 w 222"/>
                <a:gd name="T49" fmla="*/ 61 h 113"/>
                <a:gd name="T50" fmla="*/ 61 w 222"/>
                <a:gd name="T51" fmla="*/ 28 h 113"/>
                <a:gd name="T52" fmla="*/ 125 w 222"/>
                <a:gd name="T53" fmla="*/ 4 h 113"/>
                <a:gd name="T54" fmla="*/ 199 w 222"/>
                <a:gd name="T55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13">
                  <a:moveTo>
                    <a:pt x="199" y="10"/>
                  </a:moveTo>
                  <a:cubicBezTo>
                    <a:pt x="210" y="16"/>
                    <a:pt x="214" y="23"/>
                    <a:pt x="216" y="28"/>
                  </a:cubicBezTo>
                  <a:cubicBezTo>
                    <a:pt x="210" y="38"/>
                    <a:pt x="202" y="50"/>
                    <a:pt x="192" y="59"/>
                  </a:cubicBezTo>
                  <a:cubicBezTo>
                    <a:pt x="186" y="64"/>
                    <a:pt x="179" y="68"/>
                    <a:pt x="172" y="70"/>
                  </a:cubicBezTo>
                  <a:cubicBezTo>
                    <a:pt x="164" y="73"/>
                    <a:pt x="156" y="74"/>
                    <a:pt x="150" y="75"/>
                  </a:cubicBezTo>
                  <a:cubicBezTo>
                    <a:pt x="136" y="76"/>
                    <a:pt x="126" y="74"/>
                    <a:pt x="122" y="74"/>
                  </a:cubicBezTo>
                  <a:cubicBezTo>
                    <a:pt x="119" y="73"/>
                    <a:pt x="113" y="72"/>
                    <a:pt x="105" y="71"/>
                  </a:cubicBezTo>
                  <a:cubicBezTo>
                    <a:pt x="98" y="69"/>
                    <a:pt x="89" y="67"/>
                    <a:pt x="81" y="67"/>
                  </a:cubicBezTo>
                  <a:cubicBezTo>
                    <a:pt x="72" y="66"/>
                    <a:pt x="64" y="65"/>
                    <a:pt x="58" y="65"/>
                  </a:cubicBezTo>
                  <a:cubicBezTo>
                    <a:pt x="52" y="65"/>
                    <a:pt x="48" y="64"/>
                    <a:pt x="48" y="64"/>
                  </a:cubicBezTo>
                  <a:cubicBezTo>
                    <a:pt x="48" y="64"/>
                    <a:pt x="52" y="65"/>
                    <a:pt x="58" y="66"/>
                  </a:cubicBezTo>
                  <a:cubicBezTo>
                    <a:pt x="64" y="67"/>
                    <a:pt x="72" y="68"/>
                    <a:pt x="80" y="70"/>
                  </a:cubicBezTo>
                  <a:cubicBezTo>
                    <a:pt x="89" y="72"/>
                    <a:pt x="97" y="74"/>
                    <a:pt x="104" y="77"/>
                  </a:cubicBezTo>
                  <a:cubicBezTo>
                    <a:pt x="111" y="79"/>
                    <a:pt x="118" y="80"/>
                    <a:pt x="121" y="81"/>
                  </a:cubicBezTo>
                  <a:cubicBezTo>
                    <a:pt x="125" y="81"/>
                    <a:pt x="136" y="84"/>
                    <a:pt x="150" y="83"/>
                  </a:cubicBezTo>
                  <a:cubicBezTo>
                    <a:pt x="165" y="82"/>
                    <a:pt x="182" y="78"/>
                    <a:pt x="198" y="66"/>
                  </a:cubicBezTo>
                  <a:cubicBezTo>
                    <a:pt x="205" y="60"/>
                    <a:pt x="211" y="53"/>
                    <a:pt x="217" y="46"/>
                  </a:cubicBezTo>
                  <a:cubicBezTo>
                    <a:pt x="219" y="50"/>
                    <a:pt x="222" y="56"/>
                    <a:pt x="221" y="63"/>
                  </a:cubicBezTo>
                  <a:cubicBezTo>
                    <a:pt x="219" y="69"/>
                    <a:pt x="214" y="81"/>
                    <a:pt x="203" y="92"/>
                  </a:cubicBezTo>
                  <a:cubicBezTo>
                    <a:pt x="193" y="102"/>
                    <a:pt x="177" y="112"/>
                    <a:pt x="154" y="112"/>
                  </a:cubicBezTo>
                  <a:cubicBezTo>
                    <a:pt x="130" y="113"/>
                    <a:pt x="108" y="107"/>
                    <a:pt x="89" y="99"/>
                  </a:cubicBezTo>
                  <a:cubicBezTo>
                    <a:pt x="69" y="91"/>
                    <a:pt x="53" y="82"/>
                    <a:pt x="41" y="79"/>
                  </a:cubicBezTo>
                  <a:cubicBezTo>
                    <a:pt x="29" y="75"/>
                    <a:pt x="18" y="75"/>
                    <a:pt x="11" y="75"/>
                  </a:cubicBezTo>
                  <a:cubicBezTo>
                    <a:pt x="4" y="76"/>
                    <a:pt x="0" y="77"/>
                    <a:pt x="0" y="77"/>
                  </a:cubicBezTo>
                  <a:cubicBezTo>
                    <a:pt x="0" y="77"/>
                    <a:pt x="6" y="70"/>
                    <a:pt x="17" y="61"/>
                  </a:cubicBezTo>
                  <a:cubicBezTo>
                    <a:pt x="27" y="51"/>
                    <a:pt x="43" y="39"/>
                    <a:pt x="61" y="28"/>
                  </a:cubicBezTo>
                  <a:cubicBezTo>
                    <a:pt x="80" y="18"/>
                    <a:pt x="101" y="8"/>
                    <a:pt x="125" y="4"/>
                  </a:cubicBezTo>
                  <a:cubicBezTo>
                    <a:pt x="148" y="0"/>
                    <a:pt x="173" y="0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6BDA0BAA-B7F3-4C4A-8F8B-E9AD53371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5838826"/>
              <a:ext cx="76200" cy="131763"/>
            </a:xfrm>
            <a:custGeom>
              <a:avLst/>
              <a:gdLst>
                <a:gd name="T0" fmla="*/ 31 w 128"/>
                <a:gd name="T1" fmla="*/ 208 h 219"/>
                <a:gd name="T2" fmla="*/ 56 w 128"/>
                <a:gd name="T3" fmla="*/ 218 h 219"/>
                <a:gd name="T4" fmla="*/ 76 w 128"/>
                <a:gd name="T5" fmla="*/ 183 h 219"/>
                <a:gd name="T6" fmla="*/ 79 w 128"/>
                <a:gd name="T7" fmla="*/ 159 h 219"/>
                <a:gd name="T8" fmla="*/ 76 w 128"/>
                <a:gd name="T9" fmla="*/ 136 h 219"/>
                <a:gd name="T10" fmla="*/ 67 w 128"/>
                <a:gd name="T11" fmla="*/ 111 h 219"/>
                <a:gd name="T12" fmla="*/ 60 w 128"/>
                <a:gd name="T13" fmla="*/ 97 h 219"/>
                <a:gd name="T14" fmla="*/ 51 w 128"/>
                <a:gd name="T15" fmla="*/ 75 h 219"/>
                <a:gd name="T16" fmla="*/ 46 w 128"/>
                <a:gd name="T17" fmla="*/ 56 h 219"/>
                <a:gd name="T18" fmla="*/ 45 w 128"/>
                <a:gd name="T19" fmla="*/ 47 h 219"/>
                <a:gd name="T20" fmla="*/ 47 w 128"/>
                <a:gd name="T21" fmla="*/ 55 h 219"/>
                <a:gd name="T22" fmla="*/ 54 w 128"/>
                <a:gd name="T23" fmla="*/ 74 h 219"/>
                <a:gd name="T24" fmla="*/ 65 w 128"/>
                <a:gd name="T25" fmla="*/ 93 h 219"/>
                <a:gd name="T26" fmla="*/ 73 w 128"/>
                <a:gd name="T27" fmla="*/ 107 h 219"/>
                <a:gd name="T28" fmla="*/ 84 w 128"/>
                <a:gd name="T29" fmla="*/ 134 h 219"/>
                <a:gd name="T30" fmla="*/ 85 w 128"/>
                <a:gd name="T31" fmla="*/ 185 h 219"/>
                <a:gd name="T32" fmla="*/ 74 w 128"/>
                <a:gd name="T33" fmla="*/ 211 h 219"/>
                <a:gd name="T34" fmla="*/ 91 w 128"/>
                <a:gd name="T35" fmla="*/ 209 h 219"/>
                <a:gd name="T36" fmla="*/ 113 w 128"/>
                <a:gd name="T37" fmla="*/ 125 h 219"/>
                <a:gd name="T38" fmla="*/ 82 w 128"/>
                <a:gd name="T39" fmla="*/ 70 h 219"/>
                <a:gd name="T40" fmla="*/ 56 w 128"/>
                <a:gd name="T41" fmla="*/ 35 h 219"/>
                <a:gd name="T42" fmla="*/ 52 w 128"/>
                <a:gd name="T43" fmla="*/ 22 h 219"/>
                <a:gd name="T44" fmla="*/ 52 w 128"/>
                <a:gd name="T45" fmla="*/ 11 h 219"/>
                <a:gd name="T46" fmla="*/ 53 w 128"/>
                <a:gd name="T47" fmla="*/ 0 h 219"/>
                <a:gd name="T48" fmla="*/ 39 w 128"/>
                <a:gd name="T49" fmla="*/ 20 h 219"/>
                <a:gd name="T50" fmla="*/ 14 w 128"/>
                <a:gd name="T51" fmla="*/ 71 h 219"/>
                <a:gd name="T52" fmla="*/ 2 w 128"/>
                <a:gd name="T53" fmla="*/ 138 h 219"/>
                <a:gd name="T54" fmla="*/ 31 w 128"/>
                <a:gd name="T5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19">
                  <a:moveTo>
                    <a:pt x="31" y="208"/>
                  </a:moveTo>
                  <a:cubicBezTo>
                    <a:pt x="42" y="217"/>
                    <a:pt x="50" y="219"/>
                    <a:pt x="56" y="218"/>
                  </a:cubicBezTo>
                  <a:cubicBezTo>
                    <a:pt x="63" y="208"/>
                    <a:pt x="71" y="196"/>
                    <a:pt x="76" y="183"/>
                  </a:cubicBezTo>
                  <a:cubicBezTo>
                    <a:pt x="79" y="175"/>
                    <a:pt x="80" y="167"/>
                    <a:pt x="79" y="159"/>
                  </a:cubicBezTo>
                  <a:cubicBezTo>
                    <a:pt x="79" y="150"/>
                    <a:pt x="78" y="143"/>
                    <a:pt x="76" y="136"/>
                  </a:cubicBezTo>
                  <a:cubicBezTo>
                    <a:pt x="73" y="123"/>
                    <a:pt x="68" y="114"/>
                    <a:pt x="67" y="111"/>
                  </a:cubicBezTo>
                  <a:cubicBezTo>
                    <a:pt x="66" y="108"/>
                    <a:pt x="63" y="103"/>
                    <a:pt x="60" y="97"/>
                  </a:cubicBezTo>
                  <a:cubicBezTo>
                    <a:pt x="57" y="91"/>
                    <a:pt x="53" y="83"/>
                    <a:pt x="51" y="75"/>
                  </a:cubicBezTo>
                  <a:cubicBezTo>
                    <a:pt x="49" y="68"/>
                    <a:pt x="47" y="61"/>
                    <a:pt x="46" y="56"/>
                  </a:cubicBezTo>
                  <a:cubicBezTo>
                    <a:pt x="45" y="50"/>
                    <a:pt x="45" y="47"/>
                    <a:pt x="45" y="47"/>
                  </a:cubicBezTo>
                  <a:cubicBezTo>
                    <a:pt x="45" y="47"/>
                    <a:pt x="45" y="50"/>
                    <a:pt x="47" y="55"/>
                  </a:cubicBezTo>
                  <a:cubicBezTo>
                    <a:pt x="49" y="60"/>
                    <a:pt x="51" y="67"/>
                    <a:pt x="54" y="74"/>
                  </a:cubicBezTo>
                  <a:cubicBezTo>
                    <a:pt x="57" y="81"/>
                    <a:pt x="61" y="87"/>
                    <a:pt x="65" y="93"/>
                  </a:cubicBezTo>
                  <a:cubicBezTo>
                    <a:pt x="69" y="99"/>
                    <a:pt x="72" y="104"/>
                    <a:pt x="73" y="107"/>
                  </a:cubicBezTo>
                  <a:cubicBezTo>
                    <a:pt x="75" y="110"/>
                    <a:pt x="80" y="120"/>
                    <a:pt x="84" y="134"/>
                  </a:cubicBezTo>
                  <a:cubicBezTo>
                    <a:pt x="88" y="148"/>
                    <a:pt x="90" y="166"/>
                    <a:pt x="85" y="185"/>
                  </a:cubicBezTo>
                  <a:cubicBezTo>
                    <a:pt x="83" y="195"/>
                    <a:pt x="78" y="204"/>
                    <a:pt x="74" y="211"/>
                  </a:cubicBezTo>
                  <a:cubicBezTo>
                    <a:pt x="78" y="213"/>
                    <a:pt x="85" y="213"/>
                    <a:pt x="91" y="209"/>
                  </a:cubicBezTo>
                  <a:cubicBezTo>
                    <a:pt x="102" y="201"/>
                    <a:pt x="128" y="170"/>
                    <a:pt x="113" y="125"/>
                  </a:cubicBezTo>
                  <a:cubicBezTo>
                    <a:pt x="106" y="103"/>
                    <a:pt x="93" y="85"/>
                    <a:pt x="82" y="70"/>
                  </a:cubicBezTo>
                  <a:cubicBezTo>
                    <a:pt x="71" y="56"/>
                    <a:pt x="61" y="44"/>
                    <a:pt x="56" y="35"/>
                  </a:cubicBezTo>
                  <a:cubicBezTo>
                    <a:pt x="54" y="30"/>
                    <a:pt x="53" y="26"/>
                    <a:pt x="52" y="22"/>
                  </a:cubicBezTo>
                  <a:cubicBezTo>
                    <a:pt x="52" y="17"/>
                    <a:pt x="51" y="14"/>
                    <a:pt x="52" y="11"/>
                  </a:cubicBezTo>
                  <a:cubicBezTo>
                    <a:pt x="52" y="4"/>
                    <a:pt x="53" y="0"/>
                    <a:pt x="53" y="0"/>
                  </a:cubicBezTo>
                  <a:cubicBezTo>
                    <a:pt x="53" y="0"/>
                    <a:pt x="48" y="8"/>
                    <a:pt x="39" y="20"/>
                  </a:cubicBezTo>
                  <a:cubicBezTo>
                    <a:pt x="31" y="33"/>
                    <a:pt x="21" y="50"/>
                    <a:pt x="14" y="71"/>
                  </a:cubicBezTo>
                  <a:cubicBezTo>
                    <a:pt x="6" y="91"/>
                    <a:pt x="0" y="114"/>
                    <a:pt x="2" y="138"/>
                  </a:cubicBezTo>
                  <a:cubicBezTo>
                    <a:pt x="4" y="162"/>
                    <a:pt x="12" y="186"/>
                    <a:pt x="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6" name="Freeform 25">
              <a:extLst>
                <a:ext uri="{FF2B5EF4-FFF2-40B4-BE49-F238E27FC236}">
                  <a16:creationId xmlns:a16="http://schemas.microsoft.com/office/drawing/2014/main" id="{B07926BE-4DC6-40EC-ABFD-21AE4263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5983288"/>
              <a:ext cx="134938" cy="73025"/>
            </a:xfrm>
            <a:custGeom>
              <a:avLst/>
              <a:gdLst>
                <a:gd name="T0" fmla="*/ 201 w 224"/>
                <a:gd name="T1" fmla="*/ 10 h 123"/>
                <a:gd name="T2" fmla="*/ 219 w 224"/>
                <a:gd name="T3" fmla="*/ 30 h 123"/>
                <a:gd name="T4" fmla="*/ 192 w 224"/>
                <a:gd name="T5" fmla="*/ 63 h 123"/>
                <a:gd name="T6" fmla="*/ 171 w 224"/>
                <a:gd name="T7" fmla="*/ 75 h 123"/>
                <a:gd name="T8" fmla="*/ 148 w 224"/>
                <a:gd name="T9" fmla="*/ 82 h 123"/>
                <a:gd name="T10" fmla="*/ 121 w 224"/>
                <a:gd name="T11" fmla="*/ 83 h 123"/>
                <a:gd name="T12" fmla="*/ 104 w 224"/>
                <a:gd name="T13" fmla="*/ 82 h 123"/>
                <a:gd name="T14" fmla="*/ 79 w 224"/>
                <a:gd name="T15" fmla="*/ 81 h 123"/>
                <a:gd name="T16" fmla="*/ 47 w 224"/>
                <a:gd name="T17" fmla="*/ 84 h 123"/>
                <a:gd name="T18" fmla="*/ 79 w 224"/>
                <a:gd name="T19" fmla="*/ 85 h 123"/>
                <a:gd name="T20" fmla="*/ 103 w 224"/>
                <a:gd name="T21" fmla="*/ 88 h 123"/>
                <a:gd name="T22" fmla="*/ 120 w 224"/>
                <a:gd name="T23" fmla="*/ 90 h 123"/>
                <a:gd name="T24" fmla="*/ 149 w 224"/>
                <a:gd name="T25" fmla="*/ 90 h 123"/>
                <a:gd name="T26" fmla="*/ 198 w 224"/>
                <a:gd name="T27" fmla="*/ 71 h 123"/>
                <a:gd name="T28" fmla="*/ 219 w 224"/>
                <a:gd name="T29" fmla="*/ 50 h 123"/>
                <a:gd name="T30" fmla="*/ 221 w 224"/>
                <a:gd name="T31" fmla="*/ 68 h 123"/>
                <a:gd name="T32" fmla="*/ 200 w 224"/>
                <a:gd name="T33" fmla="*/ 97 h 123"/>
                <a:gd name="T34" fmla="*/ 149 w 224"/>
                <a:gd name="T35" fmla="*/ 120 h 123"/>
                <a:gd name="T36" fmla="*/ 87 w 224"/>
                <a:gd name="T37" fmla="*/ 113 h 123"/>
                <a:gd name="T38" fmla="*/ 40 w 224"/>
                <a:gd name="T39" fmla="*/ 100 h 123"/>
                <a:gd name="T40" fmla="*/ 11 w 224"/>
                <a:gd name="T41" fmla="*/ 102 h 123"/>
                <a:gd name="T42" fmla="*/ 0 w 224"/>
                <a:gd name="T43" fmla="*/ 106 h 123"/>
                <a:gd name="T44" fmla="*/ 15 w 224"/>
                <a:gd name="T45" fmla="*/ 86 h 123"/>
                <a:gd name="T46" fmla="*/ 57 w 224"/>
                <a:gd name="T47" fmla="*/ 44 h 123"/>
                <a:gd name="T48" fmla="*/ 121 w 224"/>
                <a:gd name="T49" fmla="*/ 9 h 123"/>
                <a:gd name="T50" fmla="*/ 201 w 224"/>
                <a:gd name="T5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201" y="10"/>
                  </a:moveTo>
                  <a:cubicBezTo>
                    <a:pt x="213" y="17"/>
                    <a:pt x="218" y="24"/>
                    <a:pt x="219" y="30"/>
                  </a:cubicBezTo>
                  <a:cubicBezTo>
                    <a:pt x="212" y="41"/>
                    <a:pt x="203" y="53"/>
                    <a:pt x="192" y="63"/>
                  </a:cubicBezTo>
                  <a:cubicBezTo>
                    <a:pt x="185" y="69"/>
                    <a:pt x="178" y="73"/>
                    <a:pt x="171" y="75"/>
                  </a:cubicBezTo>
                  <a:cubicBezTo>
                    <a:pt x="162" y="78"/>
                    <a:pt x="155" y="80"/>
                    <a:pt x="148" y="82"/>
                  </a:cubicBezTo>
                  <a:cubicBezTo>
                    <a:pt x="135" y="84"/>
                    <a:pt x="124" y="83"/>
                    <a:pt x="121" y="83"/>
                  </a:cubicBezTo>
                  <a:cubicBezTo>
                    <a:pt x="118" y="83"/>
                    <a:pt x="111" y="82"/>
                    <a:pt x="104" y="82"/>
                  </a:cubicBezTo>
                  <a:cubicBezTo>
                    <a:pt x="97" y="81"/>
                    <a:pt x="87" y="80"/>
                    <a:pt x="79" y="81"/>
                  </a:cubicBezTo>
                  <a:cubicBezTo>
                    <a:pt x="62" y="82"/>
                    <a:pt x="47" y="84"/>
                    <a:pt x="47" y="84"/>
                  </a:cubicBezTo>
                  <a:cubicBezTo>
                    <a:pt x="47" y="84"/>
                    <a:pt x="62" y="83"/>
                    <a:pt x="79" y="85"/>
                  </a:cubicBezTo>
                  <a:cubicBezTo>
                    <a:pt x="87" y="85"/>
                    <a:pt x="95" y="86"/>
                    <a:pt x="103" y="88"/>
                  </a:cubicBezTo>
                  <a:cubicBezTo>
                    <a:pt x="110" y="89"/>
                    <a:pt x="116" y="90"/>
                    <a:pt x="120" y="90"/>
                  </a:cubicBezTo>
                  <a:cubicBezTo>
                    <a:pt x="123" y="91"/>
                    <a:pt x="134" y="92"/>
                    <a:pt x="149" y="90"/>
                  </a:cubicBezTo>
                  <a:cubicBezTo>
                    <a:pt x="163" y="88"/>
                    <a:pt x="180" y="83"/>
                    <a:pt x="198" y="71"/>
                  </a:cubicBezTo>
                  <a:cubicBezTo>
                    <a:pt x="206" y="65"/>
                    <a:pt x="213" y="57"/>
                    <a:pt x="219" y="50"/>
                  </a:cubicBezTo>
                  <a:cubicBezTo>
                    <a:pt x="222" y="54"/>
                    <a:pt x="224" y="60"/>
                    <a:pt x="221" y="68"/>
                  </a:cubicBezTo>
                  <a:cubicBezTo>
                    <a:pt x="219" y="74"/>
                    <a:pt x="212" y="86"/>
                    <a:pt x="200" y="97"/>
                  </a:cubicBezTo>
                  <a:cubicBezTo>
                    <a:pt x="188" y="108"/>
                    <a:pt x="171" y="118"/>
                    <a:pt x="149" y="120"/>
                  </a:cubicBezTo>
                  <a:cubicBezTo>
                    <a:pt x="127" y="123"/>
                    <a:pt x="106" y="119"/>
                    <a:pt x="87" y="113"/>
                  </a:cubicBezTo>
                  <a:cubicBezTo>
                    <a:pt x="69" y="108"/>
                    <a:pt x="52" y="102"/>
                    <a:pt x="40" y="100"/>
                  </a:cubicBezTo>
                  <a:cubicBezTo>
                    <a:pt x="28" y="98"/>
                    <a:pt x="18" y="100"/>
                    <a:pt x="11" y="102"/>
                  </a:cubicBezTo>
                  <a:cubicBezTo>
                    <a:pt x="4" y="104"/>
                    <a:pt x="0" y="106"/>
                    <a:pt x="0" y="106"/>
                  </a:cubicBezTo>
                  <a:cubicBezTo>
                    <a:pt x="0" y="106"/>
                    <a:pt x="6" y="98"/>
                    <a:pt x="15" y="86"/>
                  </a:cubicBezTo>
                  <a:cubicBezTo>
                    <a:pt x="25" y="74"/>
                    <a:pt x="39" y="58"/>
                    <a:pt x="57" y="44"/>
                  </a:cubicBezTo>
                  <a:cubicBezTo>
                    <a:pt x="75" y="30"/>
                    <a:pt x="97" y="17"/>
                    <a:pt x="121" y="9"/>
                  </a:cubicBezTo>
                  <a:cubicBezTo>
                    <a:pt x="145" y="2"/>
                    <a:pt x="172" y="0"/>
                    <a:pt x="2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7" name="Freeform 26">
              <a:extLst>
                <a:ext uri="{FF2B5EF4-FFF2-40B4-BE49-F238E27FC236}">
                  <a16:creationId xmlns:a16="http://schemas.microsoft.com/office/drawing/2014/main" id="{5689E492-8DB8-4797-8D67-C55E4F52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5443538"/>
              <a:ext cx="287338" cy="623888"/>
            </a:xfrm>
            <a:custGeom>
              <a:avLst/>
              <a:gdLst>
                <a:gd name="T0" fmla="*/ 442 w 479"/>
                <a:gd name="T1" fmla="*/ 1025 h 1038"/>
                <a:gd name="T2" fmla="*/ 437 w 479"/>
                <a:gd name="T3" fmla="*/ 1014 h 1038"/>
                <a:gd name="T4" fmla="*/ 429 w 479"/>
                <a:gd name="T5" fmla="*/ 1000 h 1038"/>
                <a:gd name="T6" fmla="*/ 417 w 479"/>
                <a:gd name="T7" fmla="*/ 983 h 1038"/>
                <a:gd name="T8" fmla="*/ 373 w 479"/>
                <a:gd name="T9" fmla="*/ 940 h 1038"/>
                <a:gd name="T10" fmla="*/ 227 w 479"/>
                <a:gd name="T11" fmla="*/ 837 h 1038"/>
                <a:gd name="T12" fmla="*/ 140 w 479"/>
                <a:gd name="T13" fmla="*/ 772 h 1038"/>
                <a:gd name="T14" fmla="*/ 44 w 479"/>
                <a:gd name="T15" fmla="*/ 660 h 1038"/>
                <a:gd name="T16" fmla="*/ 29 w 479"/>
                <a:gd name="T17" fmla="*/ 634 h 1038"/>
                <a:gd name="T18" fmla="*/ 0 w 479"/>
                <a:gd name="T19" fmla="*/ 516 h 1038"/>
                <a:gd name="T20" fmla="*/ 6 w 479"/>
                <a:gd name="T21" fmla="*/ 427 h 1038"/>
                <a:gd name="T22" fmla="*/ 10 w 479"/>
                <a:gd name="T23" fmla="*/ 398 h 1038"/>
                <a:gd name="T24" fmla="*/ 18 w 479"/>
                <a:gd name="T25" fmla="*/ 370 h 1038"/>
                <a:gd name="T26" fmla="*/ 26 w 479"/>
                <a:gd name="T27" fmla="*/ 350 h 1038"/>
                <a:gd name="T28" fmla="*/ 74 w 479"/>
                <a:gd name="T29" fmla="*/ 245 h 1038"/>
                <a:gd name="T30" fmla="*/ 92 w 479"/>
                <a:gd name="T31" fmla="*/ 212 h 1038"/>
                <a:gd name="T32" fmla="*/ 111 w 479"/>
                <a:gd name="T33" fmla="*/ 181 h 1038"/>
                <a:gd name="T34" fmla="*/ 149 w 479"/>
                <a:gd name="T35" fmla="*/ 127 h 1038"/>
                <a:gd name="T36" fmla="*/ 194 w 479"/>
                <a:gd name="T37" fmla="*/ 70 h 1038"/>
                <a:gd name="T38" fmla="*/ 236 w 479"/>
                <a:gd name="T39" fmla="*/ 15 h 1038"/>
                <a:gd name="T40" fmla="*/ 255 w 479"/>
                <a:gd name="T41" fmla="*/ 2 h 1038"/>
                <a:gd name="T42" fmla="*/ 257 w 479"/>
                <a:gd name="T43" fmla="*/ 13 h 1038"/>
                <a:gd name="T44" fmla="*/ 219 w 479"/>
                <a:gd name="T45" fmla="*/ 53 h 1038"/>
                <a:gd name="T46" fmla="*/ 181 w 479"/>
                <a:gd name="T47" fmla="*/ 103 h 1038"/>
                <a:gd name="T48" fmla="*/ 135 w 479"/>
                <a:gd name="T49" fmla="*/ 170 h 1038"/>
                <a:gd name="T50" fmla="*/ 111 w 479"/>
                <a:gd name="T51" fmla="*/ 209 h 1038"/>
                <a:gd name="T52" fmla="*/ 98 w 479"/>
                <a:gd name="T53" fmla="*/ 230 h 1038"/>
                <a:gd name="T54" fmla="*/ 43 w 479"/>
                <a:gd name="T55" fmla="*/ 349 h 1038"/>
                <a:gd name="T56" fmla="*/ 39 w 479"/>
                <a:gd name="T57" fmla="*/ 362 h 1038"/>
                <a:gd name="T58" fmla="*/ 33 w 479"/>
                <a:gd name="T59" fmla="*/ 389 h 1038"/>
                <a:gd name="T60" fmla="*/ 26 w 479"/>
                <a:gd name="T61" fmla="*/ 416 h 1038"/>
                <a:gd name="T62" fmla="*/ 18 w 479"/>
                <a:gd name="T63" fmla="*/ 458 h 1038"/>
                <a:gd name="T64" fmla="*/ 32 w 479"/>
                <a:gd name="T65" fmla="*/ 570 h 1038"/>
                <a:gd name="T66" fmla="*/ 60 w 479"/>
                <a:gd name="T67" fmla="*/ 635 h 1038"/>
                <a:gd name="T68" fmla="*/ 80 w 479"/>
                <a:gd name="T69" fmla="*/ 672 h 1038"/>
                <a:gd name="T70" fmla="*/ 158 w 479"/>
                <a:gd name="T71" fmla="*/ 751 h 1038"/>
                <a:gd name="T72" fmla="*/ 241 w 479"/>
                <a:gd name="T73" fmla="*/ 817 h 1038"/>
                <a:gd name="T74" fmla="*/ 391 w 479"/>
                <a:gd name="T75" fmla="*/ 916 h 1038"/>
                <a:gd name="T76" fmla="*/ 420 w 479"/>
                <a:gd name="T77" fmla="*/ 937 h 1038"/>
                <a:gd name="T78" fmla="*/ 444 w 479"/>
                <a:gd name="T79" fmla="*/ 957 h 1038"/>
                <a:gd name="T80" fmla="*/ 461 w 479"/>
                <a:gd name="T81" fmla="*/ 977 h 1038"/>
                <a:gd name="T82" fmla="*/ 472 w 479"/>
                <a:gd name="T83" fmla="*/ 994 h 1038"/>
                <a:gd name="T84" fmla="*/ 478 w 479"/>
                <a:gd name="T85" fmla="*/ 1008 h 1038"/>
                <a:gd name="T86" fmla="*/ 479 w 479"/>
                <a:gd name="T87" fmla="*/ 1018 h 1038"/>
                <a:gd name="T88" fmla="*/ 464 w 479"/>
                <a:gd name="T89" fmla="*/ 1036 h 1038"/>
                <a:gd name="T90" fmla="*/ 442 w 479"/>
                <a:gd name="T91" fmla="*/ 102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1038">
                  <a:moveTo>
                    <a:pt x="442" y="1026"/>
                  </a:moveTo>
                  <a:cubicBezTo>
                    <a:pt x="442" y="1026"/>
                    <a:pt x="442" y="1026"/>
                    <a:pt x="442" y="1025"/>
                  </a:cubicBezTo>
                  <a:cubicBezTo>
                    <a:pt x="442" y="1025"/>
                    <a:pt x="441" y="1024"/>
                    <a:pt x="441" y="1023"/>
                  </a:cubicBezTo>
                  <a:cubicBezTo>
                    <a:pt x="440" y="1021"/>
                    <a:pt x="439" y="1018"/>
                    <a:pt x="437" y="1014"/>
                  </a:cubicBezTo>
                  <a:cubicBezTo>
                    <a:pt x="436" y="1012"/>
                    <a:pt x="435" y="1010"/>
                    <a:pt x="434" y="1007"/>
                  </a:cubicBezTo>
                  <a:cubicBezTo>
                    <a:pt x="433" y="1005"/>
                    <a:pt x="431" y="1003"/>
                    <a:pt x="429" y="1000"/>
                  </a:cubicBezTo>
                  <a:cubicBezTo>
                    <a:pt x="428" y="997"/>
                    <a:pt x="426" y="995"/>
                    <a:pt x="424" y="992"/>
                  </a:cubicBezTo>
                  <a:cubicBezTo>
                    <a:pt x="421" y="989"/>
                    <a:pt x="419" y="986"/>
                    <a:pt x="417" y="983"/>
                  </a:cubicBezTo>
                  <a:cubicBezTo>
                    <a:pt x="411" y="976"/>
                    <a:pt x="405" y="970"/>
                    <a:pt x="397" y="963"/>
                  </a:cubicBezTo>
                  <a:cubicBezTo>
                    <a:pt x="390" y="955"/>
                    <a:pt x="382" y="948"/>
                    <a:pt x="373" y="940"/>
                  </a:cubicBezTo>
                  <a:cubicBezTo>
                    <a:pt x="354" y="924"/>
                    <a:pt x="332" y="908"/>
                    <a:pt x="308" y="891"/>
                  </a:cubicBezTo>
                  <a:cubicBezTo>
                    <a:pt x="283" y="874"/>
                    <a:pt x="255" y="857"/>
                    <a:pt x="227" y="837"/>
                  </a:cubicBezTo>
                  <a:cubicBezTo>
                    <a:pt x="213" y="828"/>
                    <a:pt x="197" y="819"/>
                    <a:pt x="183" y="808"/>
                  </a:cubicBezTo>
                  <a:cubicBezTo>
                    <a:pt x="168" y="797"/>
                    <a:pt x="154" y="785"/>
                    <a:pt x="140" y="772"/>
                  </a:cubicBezTo>
                  <a:cubicBezTo>
                    <a:pt x="112" y="746"/>
                    <a:pt x="88" y="715"/>
                    <a:pt x="63" y="684"/>
                  </a:cubicBezTo>
                  <a:cubicBezTo>
                    <a:pt x="56" y="677"/>
                    <a:pt x="50" y="669"/>
                    <a:pt x="44" y="660"/>
                  </a:cubicBezTo>
                  <a:cubicBezTo>
                    <a:pt x="41" y="656"/>
                    <a:pt x="39" y="652"/>
                    <a:pt x="36" y="648"/>
                  </a:cubicBezTo>
                  <a:cubicBezTo>
                    <a:pt x="34" y="643"/>
                    <a:pt x="31" y="639"/>
                    <a:pt x="29" y="634"/>
                  </a:cubicBezTo>
                  <a:cubicBezTo>
                    <a:pt x="20" y="616"/>
                    <a:pt x="13" y="596"/>
                    <a:pt x="8" y="577"/>
                  </a:cubicBezTo>
                  <a:cubicBezTo>
                    <a:pt x="3" y="557"/>
                    <a:pt x="1" y="536"/>
                    <a:pt x="0" y="516"/>
                  </a:cubicBezTo>
                  <a:cubicBezTo>
                    <a:pt x="0" y="496"/>
                    <a:pt x="0" y="476"/>
                    <a:pt x="3" y="456"/>
                  </a:cubicBezTo>
                  <a:cubicBezTo>
                    <a:pt x="4" y="447"/>
                    <a:pt x="5" y="437"/>
                    <a:pt x="6" y="427"/>
                  </a:cubicBezTo>
                  <a:cubicBezTo>
                    <a:pt x="6" y="422"/>
                    <a:pt x="7" y="417"/>
                    <a:pt x="7" y="412"/>
                  </a:cubicBezTo>
                  <a:cubicBezTo>
                    <a:pt x="8" y="408"/>
                    <a:pt x="9" y="403"/>
                    <a:pt x="10" y="398"/>
                  </a:cubicBezTo>
                  <a:cubicBezTo>
                    <a:pt x="11" y="393"/>
                    <a:pt x="12" y="389"/>
                    <a:pt x="14" y="384"/>
                  </a:cubicBezTo>
                  <a:cubicBezTo>
                    <a:pt x="15" y="379"/>
                    <a:pt x="16" y="375"/>
                    <a:pt x="18" y="370"/>
                  </a:cubicBezTo>
                  <a:cubicBezTo>
                    <a:pt x="20" y="366"/>
                    <a:pt x="21" y="361"/>
                    <a:pt x="23" y="357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44" y="309"/>
                    <a:pt x="58" y="276"/>
                    <a:pt x="74" y="245"/>
                  </a:cubicBezTo>
                  <a:cubicBezTo>
                    <a:pt x="78" y="238"/>
                    <a:pt x="82" y="230"/>
                    <a:pt x="86" y="223"/>
                  </a:cubicBezTo>
                  <a:cubicBezTo>
                    <a:pt x="88" y="219"/>
                    <a:pt x="90" y="215"/>
                    <a:pt x="92" y="212"/>
                  </a:cubicBezTo>
                  <a:cubicBezTo>
                    <a:pt x="94" y="208"/>
                    <a:pt x="96" y="205"/>
                    <a:pt x="98" y="201"/>
                  </a:cubicBezTo>
                  <a:cubicBezTo>
                    <a:pt x="102" y="194"/>
                    <a:pt x="106" y="188"/>
                    <a:pt x="111" y="181"/>
                  </a:cubicBezTo>
                  <a:cubicBezTo>
                    <a:pt x="115" y="175"/>
                    <a:pt x="119" y="168"/>
                    <a:pt x="123" y="162"/>
                  </a:cubicBezTo>
                  <a:cubicBezTo>
                    <a:pt x="132" y="150"/>
                    <a:pt x="141" y="138"/>
                    <a:pt x="149" y="127"/>
                  </a:cubicBezTo>
                  <a:cubicBezTo>
                    <a:pt x="157" y="116"/>
                    <a:pt x="165" y="106"/>
                    <a:pt x="172" y="96"/>
                  </a:cubicBezTo>
                  <a:cubicBezTo>
                    <a:pt x="180" y="87"/>
                    <a:pt x="187" y="78"/>
                    <a:pt x="194" y="70"/>
                  </a:cubicBezTo>
                  <a:cubicBezTo>
                    <a:pt x="200" y="61"/>
                    <a:pt x="206" y="54"/>
                    <a:pt x="212" y="47"/>
                  </a:cubicBezTo>
                  <a:cubicBezTo>
                    <a:pt x="223" y="33"/>
                    <a:pt x="231" y="22"/>
                    <a:pt x="236" y="15"/>
                  </a:cubicBezTo>
                  <a:cubicBezTo>
                    <a:pt x="242" y="7"/>
                    <a:pt x="245" y="3"/>
                    <a:pt x="245" y="3"/>
                  </a:cubicBezTo>
                  <a:cubicBezTo>
                    <a:pt x="247" y="0"/>
                    <a:pt x="252" y="0"/>
                    <a:pt x="255" y="2"/>
                  </a:cubicBezTo>
                  <a:cubicBezTo>
                    <a:pt x="259" y="5"/>
                    <a:pt x="260" y="9"/>
                    <a:pt x="257" y="12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3"/>
                    <a:pt x="253" y="17"/>
                    <a:pt x="246" y="23"/>
                  </a:cubicBezTo>
                  <a:cubicBezTo>
                    <a:pt x="240" y="30"/>
                    <a:pt x="231" y="40"/>
                    <a:pt x="219" y="53"/>
                  </a:cubicBezTo>
                  <a:cubicBezTo>
                    <a:pt x="214" y="60"/>
                    <a:pt x="208" y="68"/>
                    <a:pt x="201" y="76"/>
                  </a:cubicBezTo>
                  <a:cubicBezTo>
                    <a:pt x="195" y="84"/>
                    <a:pt x="188" y="93"/>
                    <a:pt x="181" y="103"/>
                  </a:cubicBezTo>
                  <a:cubicBezTo>
                    <a:pt x="174" y="113"/>
                    <a:pt x="166" y="123"/>
                    <a:pt x="159" y="134"/>
                  </a:cubicBezTo>
                  <a:cubicBezTo>
                    <a:pt x="151" y="146"/>
                    <a:pt x="143" y="157"/>
                    <a:pt x="135" y="170"/>
                  </a:cubicBezTo>
                  <a:cubicBezTo>
                    <a:pt x="131" y="176"/>
                    <a:pt x="127" y="183"/>
                    <a:pt x="123" y="189"/>
                  </a:cubicBezTo>
                  <a:cubicBezTo>
                    <a:pt x="119" y="196"/>
                    <a:pt x="115" y="202"/>
                    <a:pt x="111" y="209"/>
                  </a:cubicBezTo>
                  <a:cubicBezTo>
                    <a:pt x="109" y="213"/>
                    <a:pt x="107" y="216"/>
                    <a:pt x="104" y="219"/>
                  </a:cubicBezTo>
                  <a:cubicBezTo>
                    <a:pt x="102" y="223"/>
                    <a:pt x="100" y="226"/>
                    <a:pt x="98" y="230"/>
                  </a:cubicBezTo>
                  <a:cubicBezTo>
                    <a:pt x="94" y="237"/>
                    <a:pt x="89" y="244"/>
                    <a:pt x="85" y="252"/>
                  </a:cubicBezTo>
                  <a:cubicBezTo>
                    <a:pt x="69" y="281"/>
                    <a:pt x="53" y="313"/>
                    <a:pt x="43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8" y="366"/>
                    <a:pt x="37" y="371"/>
                    <a:pt x="36" y="375"/>
                  </a:cubicBezTo>
                  <a:cubicBezTo>
                    <a:pt x="35" y="380"/>
                    <a:pt x="34" y="384"/>
                    <a:pt x="33" y="389"/>
                  </a:cubicBezTo>
                  <a:cubicBezTo>
                    <a:pt x="32" y="393"/>
                    <a:pt x="30" y="398"/>
                    <a:pt x="29" y="402"/>
                  </a:cubicBezTo>
                  <a:cubicBezTo>
                    <a:pt x="28" y="407"/>
                    <a:pt x="27" y="412"/>
                    <a:pt x="26" y="416"/>
                  </a:cubicBezTo>
                  <a:cubicBezTo>
                    <a:pt x="25" y="421"/>
                    <a:pt x="23" y="425"/>
                    <a:pt x="22" y="430"/>
                  </a:cubicBezTo>
                  <a:cubicBezTo>
                    <a:pt x="20" y="439"/>
                    <a:pt x="18" y="448"/>
                    <a:pt x="18" y="458"/>
                  </a:cubicBezTo>
                  <a:cubicBezTo>
                    <a:pt x="16" y="477"/>
                    <a:pt x="17" y="496"/>
                    <a:pt x="20" y="515"/>
                  </a:cubicBezTo>
                  <a:cubicBezTo>
                    <a:pt x="22" y="533"/>
                    <a:pt x="27" y="552"/>
                    <a:pt x="32" y="570"/>
                  </a:cubicBezTo>
                  <a:cubicBezTo>
                    <a:pt x="37" y="588"/>
                    <a:pt x="45" y="605"/>
                    <a:pt x="53" y="622"/>
                  </a:cubicBezTo>
                  <a:cubicBezTo>
                    <a:pt x="56" y="626"/>
                    <a:pt x="57" y="630"/>
                    <a:pt x="60" y="635"/>
                  </a:cubicBezTo>
                  <a:cubicBezTo>
                    <a:pt x="62" y="639"/>
                    <a:pt x="64" y="643"/>
                    <a:pt x="66" y="647"/>
                  </a:cubicBezTo>
                  <a:cubicBezTo>
                    <a:pt x="71" y="655"/>
                    <a:pt x="76" y="663"/>
                    <a:pt x="80" y="672"/>
                  </a:cubicBezTo>
                  <a:cubicBezTo>
                    <a:pt x="90" y="688"/>
                    <a:pt x="103" y="702"/>
                    <a:pt x="116" y="715"/>
                  </a:cubicBezTo>
                  <a:cubicBezTo>
                    <a:pt x="130" y="728"/>
                    <a:pt x="144" y="740"/>
                    <a:pt x="158" y="751"/>
                  </a:cubicBezTo>
                  <a:cubicBezTo>
                    <a:pt x="173" y="762"/>
                    <a:pt x="187" y="773"/>
                    <a:pt x="201" y="784"/>
                  </a:cubicBezTo>
                  <a:cubicBezTo>
                    <a:pt x="214" y="796"/>
                    <a:pt x="228" y="807"/>
                    <a:pt x="241" y="817"/>
                  </a:cubicBezTo>
                  <a:cubicBezTo>
                    <a:pt x="269" y="837"/>
                    <a:pt x="296" y="855"/>
                    <a:pt x="321" y="871"/>
                  </a:cubicBezTo>
                  <a:cubicBezTo>
                    <a:pt x="346" y="887"/>
                    <a:pt x="370" y="902"/>
                    <a:pt x="391" y="916"/>
                  </a:cubicBezTo>
                  <a:cubicBezTo>
                    <a:pt x="396" y="919"/>
                    <a:pt x="401" y="923"/>
                    <a:pt x="406" y="926"/>
                  </a:cubicBezTo>
                  <a:cubicBezTo>
                    <a:pt x="411" y="930"/>
                    <a:pt x="416" y="933"/>
                    <a:pt x="420" y="937"/>
                  </a:cubicBezTo>
                  <a:cubicBezTo>
                    <a:pt x="425" y="940"/>
                    <a:pt x="429" y="944"/>
                    <a:pt x="433" y="947"/>
                  </a:cubicBezTo>
                  <a:cubicBezTo>
                    <a:pt x="437" y="950"/>
                    <a:pt x="440" y="954"/>
                    <a:pt x="444" y="957"/>
                  </a:cubicBezTo>
                  <a:cubicBezTo>
                    <a:pt x="447" y="961"/>
                    <a:pt x="450" y="964"/>
                    <a:pt x="453" y="968"/>
                  </a:cubicBezTo>
                  <a:cubicBezTo>
                    <a:pt x="456" y="971"/>
                    <a:pt x="459" y="974"/>
                    <a:pt x="461" y="977"/>
                  </a:cubicBezTo>
                  <a:cubicBezTo>
                    <a:pt x="464" y="981"/>
                    <a:pt x="466" y="984"/>
                    <a:pt x="467" y="986"/>
                  </a:cubicBezTo>
                  <a:cubicBezTo>
                    <a:pt x="469" y="989"/>
                    <a:pt x="471" y="992"/>
                    <a:pt x="472" y="994"/>
                  </a:cubicBezTo>
                  <a:cubicBezTo>
                    <a:pt x="475" y="999"/>
                    <a:pt x="476" y="1003"/>
                    <a:pt x="477" y="1005"/>
                  </a:cubicBezTo>
                  <a:cubicBezTo>
                    <a:pt x="477" y="1006"/>
                    <a:pt x="478" y="1007"/>
                    <a:pt x="478" y="1008"/>
                  </a:cubicBezTo>
                  <a:cubicBezTo>
                    <a:pt x="478" y="1009"/>
                    <a:pt x="478" y="1009"/>
                    <a:pt x="478" y="1009"/>
                  </a:cubicBezTo>
                  <a:cubicBezTo>
                    <a:pt x="479" y="1012"/>
                    <a:pt x="479" y="1015"/>
                    <a:pt x="479" y="1018"/>
                  </a:cubicBezTo>
                  <a:cubicBezTo>
                    <a:pt x="479" y="1020"/>
                    <a:pt x="478" y="1023"/>
                    <a:pt x="476" y="1026"/>
                  </a:cubicBezTo>
                  <a:cubicBezTo>
                    <a:pt x="473" y="1031"/>
                    <a:pt x="469" y="1035"/>
                    <a:pt x="464" y="1036"/>
                  </a:cubicBezTo>
                  <a:cubicBezTo>
                    <a:pt x="458" y="1038"/>
                    <a:pt x="454" y="1038"/>
                    <a:pt x="450" y="1036"/>
                  </a:cubicBezTo>
                  <a:cubicBezTo>
                    <a:pt x="447" y="1034"/>
                    <a:pt x="443" y="1031"/>
                    <a:pt x="442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8" name="Freeform 27">
              <a:extLst>
                <a:ext uri="{FF2B5EF4-FFF2-40B4-BE49-F238E27FC236}">
                  <a16:creationId xmlns:a16="http://schemas.microsoft.com/office/drawing/2014/main" id="{60C7DD0C-8549-4F6E-B492-DA178C68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5424488"/>
              <a:ext cx="53975" cy="38100"/>
            </a:xfrm>
            <a:custGeom>
              <a:avLst/>
              <a:gdLst>
                <a:gd name="T0" fmla="*/ 2 w 90"/>
                <a:gd name="T1" fmla="*/ 28 h 64"/>
                <a:gd name="T2" fmla="*/ 1 w 90"/>
                <a:gd name="T3" fmla="*/ 39 h 64"/>
                <a:gd name="T4" fmla="*/ 18 w 90"/>
                <a:gd name="T5" fmla="*/ 44 h 64"/>
                <a:gd name="T6" fmla="*/ 28 w 90"/>
                <a:gd name="T7" fmla="*/ 42 h 64"/>
                <a:gd name="T8" fmla="*/ 37 w 90"/>
                <a:gd name="T9" fmla="*/ 38 h 64"/>
                <a:gd name="T10" fmla="*/ 46 w 90"/>
                <a:gd name="T11" fmla="*/ 30 h 64"/>
                <a:gd name="T12" fmla="*/ 51 w 90"/>
                <a:gd name="T13" fmla="*/ 25 h 64"/>
                <a:gd name="T14" fmla="*/ 59 w 90"/>
                <a:gd name="T15" fmla="*/ 18 h 64"/>
                <a:gd name="T16" fmla="*/ 70 w 90"/>
                <a:gd name="T17" fmla="*/ 11 h 64"/>
                <a:gd name="T18" fmla="*/ 60 w 90"/>
                <a:gd name="T19" fmla="*/ 20 h 64"/>
                <a:gd name="T20" fmla="*/ 53 w 90"/>
                <a:gd name="T21" fmla="*/ 27 h 64"/>
                <a:gd name="T22" fmla="*/ 49 w 90"/>
                <a:gd name="T23" fmla="*/ 33 h 64"/>
                <a:gd name="T24" fmla="*/ 19 w 90"/>
                <a:gd name="T25" fmla="*/ 48 h 64"/>
                <a:gd name="T26" fmla="*/ 6 w 90"/>
                <a:gd name="T27" fmla="*/ 46 h 64"/>
                <a:gd name="T28" fmla="*/ 10 w 90"/>
                <a:gd name="T29" fmla="*/ 53 h 64"/>
                <a:gd name="T30" fmla="*/ 47 w 90"/>
                <a:gd name="T31" fmla="*/ 52 h 64"/>
                <a:gd name="T32" fmla="*/ 65 w 90"/>
                <a:gd name="T33" fmla="*/ 32 h 64"/>
                <a:gd name="T34" fmla="*/ 76 w 90"/>
                <a:gd name="T35" fmla="*/ 14 h 64"/>
                <a:gd name="T36" fmla="*/ 90 w 90"/>
                <a:gd name="T37" fmla="*/ 7 h 64"/>
                <a:gd name="T38" fmla="*/ 56 w 90"/>
                <a:gd name="T39" fmla="*/ 0 h 64"/>
                <a:gd name="T40" fmla="*/ 2 w 90"/>
                <a:gd name="T4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4">
                  <a:moveTo>
                    <a:pt x="2" y="28"/>
                  </a:moveTo>
                  <a:cubicBezTo>
                    <a:pt x="0" y="33"/>
                    <a:pt x="0" y="37"/>
                    <a:pt x="1" y="39"/>
                  </a:cubicBezTo>
                  <a:cubicBezTo>
                    <a:pt x="6" y="41"/>
                    <a:pt x="12" y="43"/>
                    <a:pt x="18" y="44"/>
                  </a:cubicBezTo>
                  <a:cubicBezTo>
                    <a:pt x="22" y="44"/>
                    <a:pt x="25" y="43"/>
                    <a:pt x="28" y="42"/>
                  </a:cubicBezTo>
                  <a:cubicBezTo>
                    <a:pt x="32" y="41"/>
                    <a:pt x="35" y="39"/>
                    <a:pt x="37" y="38"/>
                  </a:cubicBezTo>
                  <a:cubicBezTo>
                    <a:pt x="42" y="35"/>
                    <a:pt x="45" y="31"/>
                    <a:pt x="46" y="30"/>
                  </a:cubicBezTo>
                  <a:cubicBezTo>
                    <a:pt x="47" y="29"/>
                    <a:pt x="49" y="28"/>
                    <a:pt x="51" y="25"/>
                  </a:cubicBezTo>
                  <a:cubicBezTo>
                    <a:pt x="53" y="23"/>
                    <a:pt x="56" y="20"/>
                    <a:pt x="59" y="18"/>
                  </a:cubicBezTo>
                  <a:cubicBezTo>
                    <a:pt x="64" y="14"/>
                    <a:pt x="70" y="11"/>
                    <a:pt x="70" y="11"/>
                  </a:cubicBezTo>
                  <a:cubicBezTo>
                    <a:pt x="70" y="11"/>
                    <a:pt x="65" y="15"/>
                    <a:pt x="60" y="20"/>
                  </a:cubicBezTo>
                  <a:cubicBezTo>
                    <a:pt x="58" y="22"/>
                    <a:pt x="55" y="25"/>
                    <a:pt x="53" y="27"/>
                  </a:cubicBezTo>
                  <a:cubicBezTo>
                    <a:pt x="51" y="30"/>
                    <a:pt x="50" y="32"/>
                    <a:pt x="49" y="33"/>
                  </a:cubicBezTo>
                  <a:cubicBezTo>
                    <a:pt x="47" y="35"/>
                    <a:pt x="36" y="47"/>
                    <a:pt x="19" y="48"/>
                  </a:cubicBezTo>
                  <a:cubicBezTo>
                    <a:pt x="14" y="48"/>
                    <a:pt x="10" y="47"/>
                    <a:pt x="6" y="46"/>
                  </a:cubicBezTo>
                  <a:cubicBezTo>
                    <a:pt x="6" y="48"/>
                    <a:pt x="7" y="51"/>
                    <a:pt x="10" y="53"/>
                  </a:cubicBezTo>
                  <a:cubicBezTo>
                    <a:pt x="15" y="57"/>
                    <a:pt x="31" y="64"/>
                    <a:pt x="47" y="52"/>
                  </a:cubicBezTo>
                  <a:cubicBezTo>
                    <a:pt x="55" y="46"/>
                    <a:pt x="60" y="39"/>
                    <a:pt x="65" y="32"/>
                  </a:cubicBezTo>
                  <a:cubicBezTo>
                    <a:pt x="70" y="25"/>
                    <a:pt x="73" y="18"/>
                    <a:pt x="76" y="14"/>
                  </a:cubicBezTo>
                  <a:cubicBezTo>
                    <a:pt x="83" y="7"/>
                    <a:pt x="90" y="7"/>
                    <a:pt x="90" y="7"/>
                  </a:cubicBezTo>
                  <a:cubicBezTo>
                    <a:pt x="90" y="7"/>
                    <a:pt x="75" y="1"/>
                    <a:pt x="56" y="0"/>
                  </a:cubicBezTo>
                  <a:cubicBezTo>
                    <a:pt x="37" y="0"/>
                    <a:pt x="14" y="5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2" name="组合 421">
            <a:extLst>
              <a:ext uri="{FF2B5EF4-FFF2-40B4-BE49-F238E27FC236}">
                <a16:creationId xmlns:a16="http://schemas.microsoft.com/office/drawing/2014/main" id="{D7033040-3789-4A51-BCAE-9044BAFD72F8}"/>
              </a:ext>
            </a:extLst>
          </p:cNvPr>
          <p:cNvGrpSpPr/>
          <p:nvPr/>
        </p:nvGrpSpPr>
        <p:grpSpPr>
          <a:xfrm flipH="1">
            <a:off x="3654741" y="4832870"/>
            <a:ext cx="369888" cy="671513"/>
            <a:chOff x="1092200" y="5395913"/>
            <a:chExt cx="369888" cy="671513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</p:grpSpPr>
        <p:sp>
          <p:nvSpPr>
            <p:cNvPr id="423" name="Freeform 5">
              <a:extLst>
                <a:ext uri="{FF2B5EF4-FFF2-40B4-BE49-F238E27FC236}">
                  <a16:creationId xmlns:a16="http://schemas.microsoft.com/office/drawing/2014/main" id="{FFAB0DC8-1E5A-4536-B21F-CF4FB0B2A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5395913"/>
              <a:ext cx="36513" cy="61913"/>
            </a:xfrm>
            <a:custGeom>
              <a:avLst/>
              <a:gdLst>
                <a:gd name="T0" fmla="*/ 48 w 60"/>
                <a:gd name="T1" fmla="*/ 93 h 102"/>
                <a:gd name="T2" fmla="*/ 39 w 60"/>
                <a:gd name="T3" fmla="*/ 101 h 102"/>
                <a:gd name="T4" fmla="*/ 25 w 60"/>
                <a:gd name="T5" fmla="*/ 88 h 102"/>
                <a:gd name="T6" fmla="*/ 21 w 60"/>
                <a:gd name="T7" fmla="*/ 78 h 102"/>
                <a:gd name="T8" fmla="*/ 19 w 60"/>
                <a:gd name="T9" fmla="*/ 67 h 102"/>
                <a:gd name="T10" fmla="*/ 20 w 60"/>
                <a:gd name="T11" fmla="*/ 54 h 102"/>
                <a:gd name="T12" fmla="*/ 22 w 60"/>
                <a:gd name="T13" fmla="*/ 47 h 102"/>
                <a:gd name="T14" fmla="*/ 24 w 60"/>
                <a:gd name="T15" fmla="*/ 36 h 102"/>
                <a:gd name="T16" fmla="*/ 25 w 60"/>
                <a:gd name="T17" fmla="*/ 21 h 102"/>
                <a:gd name="T18" fmla="*/ 23 w 60"/>
                <a:gd name="T19" fmla="*/ 35 h 102"/>
                <a:gd name="T20" fmla="*/ 20 w 60"/>
                <a:gd name="T21" fmla="*/ 46 h 102"/>
                <a:gd name="T22" fmla="*/ 17 w 60"/>
                <a:gd name="T23" fmla="*/ 54 h 102"/>
                <a:gd name="T24" fmla="*/ 15 w 60"/>
                <a:gd name="T25" fmla="*/ 67 h 102"/>
                <a:gd name="T26" fmla="*/ 21 w 60"/>
                <a:gd name="T27" fmla="*/ 90 h 102"/>
                <a:gd name="T28" fmla="*/ 30 w 60"/>
                <a:gd name="T29" fmla="*/ 100 h 102"/>
                <a:gd name="T30" fmla="*/ 22 w 60"/>
                <a:gd name="T31" fmla="*/ 101 h 102"/>
                <a:gd name="T32" fmla="*/ 1 w 60"/>
                <a:gd name="T33" fmla="*/ 67 h 102"/>
                <a:gd name="T34" fmla="*/ 18 w 60"/>
                <a:gd name="T35" fmla="*/ 17 h 102"/>
                <a:gd name="T36" fmla="*/ 18 w 60"/>
                <a:gd name="T37" fmla="*/ 0 h 102"/>
                <a:gd name="T38" fmla="*/ 42 w 60"/>
                <a:gd name="T39" fmla="*/ 28 h 102"/>
                <a:gd name="T40" fmla="*/ 48 w 60"/>
                <a:gd name="T4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02">
                  <a:moveTo>
                    <a:pt x="48" y="93"/>
                  </a:moveTo>
                  <a:cubicBezTo>
                    <a:pt x="45" y="98"/>
                    <a:pt x="41" y="100"/>
                    <a:pt x="39" y="101"/>
                  </a:cubicBezTo>
                  <a:cubicBezTo>
                    <a:pt x="34" y="97"/>
                    <a:pt x="29" y="93"/>
                    <a:pt x="25" y="88"/>
                  </a:cubicBezTo>
                  <a:cubicBezTo>
                    <a:pt x="23" y="85"/>
                    <a:pt x="21" y="81"/>
                    <a:pt x="21" y="78"/>
                  </a:cubicBezTo>
                  <a:cubicBezTo>
                    <a:pt x="20" y="74"/>
                    <a:pt x="19" y="70"/>
                    <a:pt x="19" y="67"/>
                  </a:cubicBezTo>
                  <a:cubicBezTo>
                    <a:pt x="19" y="61"/>
                    <a:pt x="20" y="56"/>
                    <a:pt x="20" y="54"/>
                  </a:cubicBezTo>
                  <a:cubicBezTo>
                    <a:pt x="21" y="53"/>
                    <a:pt x="21" y="50"/>
                    <a:pt x="22" y="47"/>
                  </a:cubicBezTo>
                  <a:cubicBezTo>
                    <a:pt x="23" y="44"/>
                    <a:pt x="24" y="40"/>
                    <a:pt x="24" y="36"/>
                  </a:cubicBezTo>
                  <a:cubicBezTo>
                    <a:pt x="25" y="28"/>
                    <a:pt x="25" y="21"/>
                    <a:pt x="25" y="21"/>
                  </a:cubicBezTo>
                  <a:cubicBezTo>
                    <a:pt x="25" y="21"/>
                    <a:pt x="24" y="28"/>
                    <a:pt x="23" y="35"/>
                  </a:cubicBezTo>
                  <a:cubicBezTo>
                    <a:pt x="22" y="39"/>
                    <a:pt x="21" y="43"/>
                    <a:pt x="20" y="46"/>
                  </a:cubicBezTo>
                  <a:cubicBezTo>
                    <a:pt x="18" y="49"/>
                    <a:pt x="18" y="52"/>
                    <a:pt x="17" y="54"/>
                  </a:cubicBezTo>
                  <a:cubicBezTo>
                    <a:pt x="17" y="55"/>
                    <a:pt x="16" y="60"/>
                    <a:pt x="15" y="67"/>
                  </a:cubicBezTo>
                  <a:cubicBezTo>
                    <a:pt x="15" y="74"/>
                    <a:pt x="17" y="82"/>
                    <a:pt x="21" y="90"/>
                  </a:cubicBezTo>
                  <a:cubicBezTo>
                    <a:pt x="24" y="94"/>
                    <a:pt x="27" y="97"/>
                    <a:pt x="30" y="100"/>
                  </a:cubicBezTo>
                  <a:cubicBezTo>
                    <a:pt x="28" y="101"/>
                    <a:pt x="25" y="102"/>
                    <a:pt x="22" y="101"/>
                  </a:cubicBezTo>
                  <a:cubicBezTo>
                    <a:pt x="16" y="99"/>
                    <a:pt x="0" y="89"/>
                    <a:pt x="1" y="67"/>
                  </a:cubicBezTo>
                  <a:cubicBezTo>
                    <a:pt x="2" y="45"/>
                    <a:pt x="16" y="28"/>
                    <a:pt x="18" y="17"/>
                  </a:cubicBezTo>
                  <a:cubicBezTo>
                    <a:pt x="21" y="7"/>
                    <a:pt x="18" y="0"/>
                    <a:pt x="18" y="0"/>
                  </a:cubicBezTo>
                  <a:cubicBezTo>
                    <a:pt x="18" y="0"/>
                    <a:pt x="31" y="11"/>
                    <a:pt x="42" y="28"/>
                  </a:cubicBezTo>
                  <a:cubicBezTo>
                    <a:pt x="52" y="46"/>
                    <a:pt x="60" y="69"/>
                    <a:pt x="4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4" name="Freeform 6">
              <a:extLst>
                <a:ext uri="{FF2B5EF4-FFF2-40B4-BE49-F238E27FC236}">
                  <a16:creationId xmlns:a16="http://schemas.microsoft.com/office/drawing/2014/main" id="{20FA907D-8D81-4BCD-9BFC-3C35B89C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459413"/>
              <a:ext cx="63500" cy="38100"/>
            </a:xfrm>
            <a:custGeom>
              <a:avLst/>
              <a:gdLst>
                <a:gd name="T0" fmla="*/ 5 w 105"/>
                <a:gd name="T1" fmla="*/ 17 h 64"/>
                <a:gd name="T2" fmla="*/ 0 w 105"/>
                <a:gd name="T3" fmla="*/ 28 h 64"/>
                <a:gd name="T4" fmla="*/ 16 w 105"/>
                <a:gd name="T5" fmla="*/ 39 h 64"/>
                <a:gd name="T6" fmla="*/ 27 w 105"/>
                <a:gd name="T7" fmla="*/ 42 h 64"/>
                <a:gd name="T8" fmla="*/ 38 w 105"/>
                <a:gd name="T9" fmla="*/ 42 h 64"/>
                <a:gd name="T10" fmla="*/ 50 w 105"/>
                <a:gd name="T11" fmla="*/ 38 h 64"/>
                <a:gd name="T12" fmla="*/ 58 w 105"/>
                <a:gd name="T13" fmla="*/ 36 h 64"/>
                <a:gd name="T14" fmla="*/ 68 w 105"/>
                <a:gd name="T15" fmla="*/ 32 h 64"/>
                <a:gd name="T16" fmla="*/ 83 w 105"/>
                <a:gd name="T17" fmla="*/ 30 h 64"/>
                <a:gd name="T18" fmla="*/ 69 w 105"/>
                <a:gd name="T19" fmla="*/ 34 h 64"/>
                <a:gd name="T20" fmla="*/ 59 w 105"/>
                <a:gd name="T21" fmla="*/ 38 h 64"/>
                <a:gd name="T22" fmla="*/ 52 w 105"/>
                <a:gd name="T23" fmla="*/ 42 h 64"/>
                <a:gd name="T24" fmla="*/ 14 w 105"/>
                <a:gd name="T25" fmla="*/ 43 h 64"/>
                <a:gd name="T26" fmla="*/ 2 w 105"/>
                <a:gd name="T27" fmla="*/ 36 h 64"/>
                <a:gd name="T28" fmla="*/ 3 w 105"/>
                <a:gd name="T29" fmla="*/ 45 h 64"/>
                <a:gd name="T30" fmla="*/ 41 w 105"/>
                <a:gd name="T31" fmla="*/ 59 h 64"/>
                <a:gd name="T32" fmla="*/ 88 w 105"/>
                <a:gd name="T33" fmla="*/ 36 h 64"/>
                <a:gd name="T34" fmla="*/ 105 w 105"/>
                <a:gd name="T35" fmla="*/ 35 h 64"/>
                <a:gd name="T36" fmla="*/ 73 w 105"/>
                <a:gd name="T37" fmla="*/ 14 h 64"/>
                <a:gd name="T38" fmla="*/ 5 w 105"/>
                <a:gd name="T3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64">
                  <a:moveTo>
                    <a:pt x="5" y="17"/>
                  </a:moveTo>
                  <a:cubicBezTo>
                    <a:pt x="1" y="21"/>
                    <a:pt x="0" y="25"/>
                    <a:pt x="0" y="28"/>
                  </a:cubicBezTo>
                  <a:cubicBezTo>
                    <a:pt x="4" y="32"/>
                    <a:pt x="9" y="36"/>
                    <a:pt x="16" y="39"/>
                  </a:cubicBezTo>
                  <a:cubicBezTo>
                    <a:pt x="19" y="41"/>
                    <a:pt x="23" y="42"/>
                    <a:pt x="27" y="42"/>
                  </a:cubicBezTo>
                  <a:cubicBezTo>
                    <a:pt x="31" y="42"/>
                    <a:pt x="34" y="42"/>
                    <a:pt x="38" y="42"/>
                  </a:cubicBezTo>
                  <a:cubicBezTo>
                    <a:pt x="44" y="41"/>
                    <a:pt x="49" y="39"/>
                    <a:pt x="50" y="38"/>
                  </a:cubicBezTo>
                  <a:cubicBezTo>
                    <a:pt x="52" y="38"/>
                    <a:pt x="54" y="37"/>
                    <a:pt x="58" y="36"/>
                  </a:cubicBezTo>
                  <a:cubicBezTo>
                    <a:pt x="61" y="34"/>
                    <a:pt x="65" y="33"/>
                    <a:pt x="68" y="32"/>
                  </a:cubicBezTo>
                  <a:cubicBezTo>
                    <a:pt x="76" y="30"/>
                    <a:pt x="83" y="30"/>
                    <a:pt x="83" y="30"/>
                  </a:cubicBezTo>
                  <a:cubicBezTo>
                    <a:pt x="83" y="30"/>
                    <a:pt x="76" y="31"/>
                    <a:pt x="69" y="34"/>
                  </a:cubicBezTo>
                  <a:cubicBezTo>
                    <a:pt x="65" y="35"/>
                    <a:pt x="62" y="37"/>
                    <a:pt x="59" y="38"/>
                  </a:cubicBezTo>
                  <a:cubicBezTo>
                    <a:pt x="56" y="40"/>
                    <a:pt x="53" y="41"/>
                    <a:pt x="52" y="42"/>
                  </a:cubicBezTo>
                  <a:cubicBezTo>
                    <a:pt x="49" y="43"/>
                    <a:pt x="32" y="50"/>
                    <a:pt x="14" y="43"/>
                  </a:cubicBezTo>
                  <a:cubicBezTo>
                    <a:pt x="10" y="41"/>
                    <a:pt x="6" y="39"/>
                    <a:pt x="2" y="36"/>
                  </a:cubicBezTo>
                  <a:cubicBezTo>
                    <a:pt x="1" y="39"/>
                    <a:pt x="1" y="42"/>
                    <a:pt x="3" y="45"/>
                  </a:cubicBezTo>
                  <a:cubicBezTo>
                    <a:pt x="6" y="50"/>
                    <a:pt x="20" y="64"/>
                    <a:pt x="41" y="59"/>
                  </a:cubicBezTo>
                  <a:cubicBezTo>
                    <a:pt x="63" y="55"/>
                    <a:pt x="78" y="40"/>
                    <a:pt x="88" y="36"/>
                  </a:cubicBezTo>
                  <a:cubicBezTo>
                    <a:pt x="98" y="32"/>
                    <a:pt x="105" y="35"/>
                    <a:pt x="105" y="35"/>
                  </a:cubicBezTo>
                  <a:cubicBezTo>
                    <a:pt x="105" y="35"/>
                    <a:pt x="92" y="22"/>
                    <a:pt x="73" y="14"/>
                  </a:cubicBezTo>
                  <a:cubicBezTo>
                    <a:pt x="53" y="5"/>
                    <a:pt x="28" y="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5" name="Freeform 7">
              <a:extLst>
                <a:ext uri="{FF2B5EF4-FFF2-40B4-BE49-F238E27FC236}">
                  <a16:creationId xmlns:a16="http://schemas.microsoft.com/office/drawing/2014/main" id="{CEC90D39-2212-42CE-A845-D51A6395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427663"/>
              <a:ext cx="38100" cy="66675"/>
            </a:xfrm>
            <a:custGeom>
              <a:avLst/>
              <a:gdLst>
                <a:gd name="T0" fmla="*/ 52 w 63"/>
                <a:gd name="T1" fmla="*/ 100 h 111"/>
                <a:gd name="T2" fmla="*/ 42 w 63"/>
                <a:gd name="T3" fmla="*/ 108 h 111"/>
                <a:gd name="T4" fmla="*/ 26 w 63"/>
                <a:gd name="T5" fmla="*/ 95 h 111"/>
                <a:gd name="T6" fmla="*/ 21 w 63"/>
                <a:gd name="T7" fmla="*/ 84 h 111"/>
                <a:gd name="T8" fmla="*/ 19 w 63"/>
                <a:gd name="T9" fmla="*/ 73 h 111"/>
                <a:gd name="T10" fmla="*/ 20 w 63"/>
                <a:gd name="T11" fmla="*/ 59 h 111"/>
                <a:gd name="T12" fmla="*/ 22 w 63"/>
                <a:gd name="T13" fmla="*/ 51 h 111"/>
                <a:gd name="T14" fmla="*/ 23 w 63"/>
                <a:gd name="T15" fmla="*/ 39 h 111"/>
                <a:gd name="T16" fmla="*/ 24 w 63"/>
                <a:gd name="T17" fmla="*/ 23 h 111"/>
                <a:gd name="T18" fmla="*/ 22 w 63"/>
                <a:gd name="T19" fmla="*/ 38 h 111"/>
                <a:gd name="T20" fmla="*/ 19 w 63"/>
                <a:gd name="T21" fmla="*/ 50 h 111"/>
                <a:gd name="T22" fmla="*/ 16 w 63"/>
                <a:gd name="T23" fmla="*/ 59 h 111"/>
                <a:gd name="T24" fmla="*/ 22 w 63"/>
                <a:gd name="T25" fmla="*/ 98 h 111"/>
                <a:gd name="T26" fmla="*/ 32 w 63"/>
                <a:gd name="T27" fmla="*/ 108 h 111"/>
                <a:gd name="T28" fmla="*/ 24 w 63"/>
                <a:gd name="T29" fmla="*/ 110 h 111"/>
                <a:gd name="T30" fmla="*/ 0 w 63"/>
                <a:gd name="T31" fmla="*/ 74 h 111"/>
                <a:gd name="T32" fmla="*/ 16 w 63"/>
                <a:gd name="T33" fmla="*/ 19 h 111"/>
                <a:gd name="T34" fmla="*/ 15 w 63"/>
                <a:gd name="T35" fmla="*/ 0 h 111"/>
                <a:gd name="T36" fmla="*/ 42 w 63"/>
                <a:gd name="T37" fmla="*/ 30 h 111"/>
                <a:gd name="T38" fmla="*/ 52 w 63"/>
                <a:gd name="T3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11">
                  <a:moveTo>
                    <a:pt x="52" y="100"/>
                  </a:moveTo>
                  <a:cubicBezTo>
                    <a:pt x="48" y="106"/>
                    <a:pt x="45" y="108"/>
                    <a:pt x="42" y="108"/>
                  </a:cubicBezTo>
                  <a:cubicBezTo>
                    <a:pt x="37" y="105"/>
                    <a:pt x="31" y="101"/>
                    <a:pt x="26" y="95"/>
                  </a:cubicBezTo>
                  <a:cubicBezTo>
                    <a:pt x="24" y="92"/>
                    <a:pt x="22" y="88"/>
                    <a:pt x="21" y="84"/>
                  </a:cubicBezTo>
                  <a:cubicBezTo>
                    <a:pt x="20" y="80"/>
                    <a:pt x="19" y="77"/>
                    <a:pt x="19" y="73"/>
                  </a:cubicBezTo>
                  <a:cubicBezTo>
                    <a:pt x="19" y="66"/>
                    <a:pt x="20" y="61"/>
                    <a:pt x="20" y="59"/>
                  </a:cubicBezTo>
                  <a:cubicBezTo>
                    <a:pt x="20" y="58"/>
                    <a:pt x="21" y="55"/>
                    <a:pt x="22" y="51"/>
                  </a:cubicBezTo>
                  <a:cubicBezTo>
                    <a:pt x="22" y="47"/>
                    <a:pt x="23" y="43"/>
                    <a:pt x="23" y="39"/>
                  </a:cubicBezTo>
                  <a:cubicBezTo>
                    <a:pt x="24" y="30"/>
                    <a:pt x="24" y="23"/>
                    <a:pt x="24" y="23"/>
                  </a:cubicBezTo>
                  <a:cubicBezTo>
                    <a:pt x="24" y="23"/>
                    <a:pt x="23" y="30"/>
                    <a:pt x="22" y="38"/>
                  </a:cubicBezTo>
                  <a:cubicBezTo>
                    <a:pt x="21" y="42"/>
                    <a:pt x="20" y="46"/>
                    <a:pt x="19" y="50"/>
                  </a:cubicBezTo>
                  <a:cubicBezTo>
                    <a:pt x="18" y="54"/>
                    <a:pt x="17" y="57"/>
                    <a:pt x="16" y="59"/>
                  </a:cubicBezTo>
                  <a:cubicBezTo>
                    <a:pt x="16" y="62"/>
                    <a:pt x="11" y="81"/>
                    <a:pt x="22" y="98"/>
                  </a:cubicBezTo>
                  <a:cubicBezTo>
                    <a:pt x="25" y="102"/>
                    <a:pt x="29" y="105"/>
                    <a:pt x="32" y="108"/>
                  </a:cubicBezTo>
                  <a:cubicBezTo>
                    <a:pt x="30" y="110"/>
                    <a:pt x="27" y="111"/>
                    <a:pt x="24" y="110"/>
                  </a:cubicBezTo>
                  <a:cubicBezTo>
                    <a:pt x="17" y="108"/>
                    <a:pt x="0" y="98"/>
                    <a:pt x="0" y="74"/>
                  </a:cubicBezTo>
                  <a:cubicBezTo>
                    <a:pt x="0" y="50"/>
                    <a:pt x="13" y="30"/>
                    <a:pt x="16" y="19"/>
                  </a:cubicBezTo>
                  <a:cubicBezTo>
                    <a:pt x="19" y="7"/>
                    <a:pt x="15" y="0"/>
                    <a:pt x="15" y="0"/>
                  </a:cubicBezTo>
                  <a:cubicBezTo>
                    <a:pt x="15" y="0"/>
                    <a:pt x="30" y="12"/>
                    <a:pt x="42" y="30"/>
                  </a:cubicBezTo>
                  <a:cubicBezTo>
                    <a:pt x="54" y="49"/>
                    <a:pt x="63" y="73"/>
                    <a:pt x="5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6" name="Freeform 8">
              <a:extLst>
                <a:ext uri="{FF2B5EF4-FFF2-40B4-BE49-F238E27FC236}">
                  <a16:creationId xmlns:a16="http://schemas.microsoft.com/office/drawing/2014/main" id="{14179B7E-EDD8-4CE1-B456-153E2CA95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5494338"/>
              <a:ext cx="68263" cy="41275"/>
            </a:xfrm>
            <a:custGeom>
              <a:avLst/>
              <a:gdLst>
                <a:gd name="T0" fmla="*/ 6 w 115"/>
                <a:gd name="T1" fmla="*/ 19 h 69"/>
                <a:gd name="T2" fmla="*/ 1 w 115"/>
                <a:gd name="T3" fmla="*/ 31 h 69"/>
                <a:gd name="T4" fmla="*/ 18 w 115"/>
                <a:gd name="T5" fmla="*/ 43 h 69"/>
                <a:gd name="T6" fmla="*/ 31 w 115"/>
                <a:gd name="T7" fmla="*/ 45 h 69"/>
                <a:gd name="T8" fmla="*/ 42 w 115"/>
                <a:gd name="T9" fmla="*/ 44 h 69"/>
                <a:gd name="T10" fmla="*/ 56 w 115"/>
                <a:gd name="T11" fmla="*/ 40 h 69"/>
                <a:gd name="T12" fmla="*/ 63 w 115"/>
                <a:gd name="T13" fmla="*/ 37 h 69"/>
                <a:gd name="T14" fmla="*/ 75 w 115"/>
                <a:gd name="T15" fmla="*/ 33 h 69"/>
                <a:gd name="T16" fmla="*/ 90 w 115"/>
                <a:gd name="T17" fmla="*/ 30 h 69"/>
                <a:gd name="T18" fmla="*/ 76 w 115"/>
                <a:gd name="T19" fmla="*/ 35 h 69"/>
                <a:gd name="T20" fmla="*/ 65 w 115"/>
                <a:gd name="T21" fmla="*/ 40 h 69"/>
                <a:gd name="T22" fmla="*/ 57 w 115"/>
                <a:gd name="T23" fmla="*/ 44 h 69"/>
                <a:gd name="T24" fmla="*/ 17 w 115"/>
                <a:gd name="T25" fmla="*/ 47 h 69"/>
                <a:gd name="T26" fmla="*/ 4 w 115"/>
                <a:gd name="T27" fmla="*/ 41 h 69"/>
                <a:gd name="T28" fmla="*/ 5 w 115"/>
                <a:gd name="T29" fmla="*/ 50 h 69"/>
                <a:gd name="T30" fmla="*/ 47 w 115"/>
                <a:gd name="T31" fmla="*/ 63 h 69"/>
                <a:gd name="T32" fmla="*/ 76 w 115"/>
                <a:gd name="T33" fmla="*/ 49 h 69"/>
                <a:gd name="T34" fmla="*/ 96 w 115"/>
                <a:gd name="T35" fmla="*/ 36 h 69"/>
                <a:gd name="T36" fmla="*/ 115 w 115"/>
                <a:gd name="T37" fmla="*/ 34 h 69"/>
                <a:gd name="T38" fmla="*/ 79 w 115"/>
                <a:gd name="T39" fmla="*/ 13 h 69"/>
                <a:gd name="T40" fmla="*/ 6 w 115"/>
                <a:gd name="T4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69">
                  <a:moveTo>
                    <a:pt x="6" y="19"/>
                  </a:moveTo>
                  <a:cubicBezTo>
                    <a:pt x="1" y="24"/>
                    <a:pt x="0" y="28"/>
                    <a:pt x="1" y="31"/>
                  </a:cubicBezTo>
                  <a:cubicBezTo>
                    <a:pt x="5" y="35"/>
                    <a:pt x="11" y="40"/>
                    <a:pt x="18" y="43"/>
                  </a:cubicBezTo>
                  <a:cubicBezTo>
                    <a:pt x="22" y="44"/>
                    <a:pt x="27" y="45"/>
                    <a:pt x="31" y="45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9" y="43"/>
                    <a:pt x="54" y="41"/>
                    <a:pt x="56" y="40"/>
                  </a:cubicBezTo>
                  <a:cubicBezTo>
                    <a:pt x="57" y="40"/>
                    <a:pt x="60" y="39"/>
                    <a:pt x="63" y="37"/>
                  </a:cubicBezTo>
                  <a:cubicBezTo>
                    <a:pt x="67" y="36"/>
                    <a:pt x="71" y="34"/>
                    <a:pt x="75" y="33"/>
                  </a:cubicBezTo>
                  <a:cubicBezTo>
                    <a:pt x="83" y="31"/>
                    <a:pt x="90" y="30"/>
                    <a:pt x="90" y="30"/>
                  </a:cubicBezTo>
                  <a:cubicBezTo>
                    <a:pt x="90" y="30"/>
                    <a:pt x="83" y="32"/>
                    <a:pt x="76" y="35"/>
                  </a:cubicBezTo>
                  <a:cubicBezTo>
                    <a:pt x="72" y="36"/>
                    <a:pt x="68" y="38"/>
                    <a:pt x="65" y="40"/>
                  </a:cubicBezTo>
                  <a:cubicBezTo>
                    <a:pt x="62" y="42"/>
                    <a:pt x="59" y="43"/>
                    <a:pt x="57" y="44"/>
                  </a:cubicBezTo>
                  <a:cubicBezTo>
                    <a:pt x="54" y="45"/>
                    <a:pt x="37" y="54"/>
                    <a:pt x="17" y="47"/>
                  </a:cubicBezTo>
                  <a:cubicBezTo>
                    <a:pt x="12" y="46"/>
                    <a:pt x="7" y="43"/>
                    <a:pt x="4" y="41"/>
                  </a:cubicBezTo>
                  <a:cubicBezTo>
                    <a:pt x="3" y="43"/>
                    <a:pt x="2" y="46"/>
                    <a:pt x="5" y="50"/>
                  </a:cubicBezTo>
                  <a:cubicBezTo>
                    <a:pt x="9" y="56"/>
                    <a:pt x="24" y="69"/>
                    <a:pt x="47" y="63"/>
                  </a:cubicBezTo>
                  <a:cubicBezTo>
                    <a:pt x="59" y="61"/>
                    <a:pt x="69" y="55"/>
                    <a:pt x="76" y="49"/>
                  </a:cubicBezTo>
                  <a:cubicBezTo>
                    <a:pt x="84" y="44"/>
                    <a:pt x="91" y="39"/>
                    <a:pt x="96" y="36"/>
                  </a:cubicBezTo>
                  <a:cubicBezTo>
                    <a:pt x="107" y="32"/>
                    <a:pt x="115" y="34"/>
                    <a:pt x="115" y="34"/>
                  </a:cubicBezTo>
                  <a:cubicBezTo>
                    <a:pt x="115" y="34"/>
                    <a:pt x="100" y="22"/>
                    <a:pt x="79" y="13"/>
                  </a:cubicBezTo>
                  <a:cubicBezTo>
                    <a:pt x="58" y="4"/>
                    <a:pt x="30" y="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7" name="Freeform 9">
              <a:extLst>
                <a:ext uri="{FF2B5EF4-FFF2-40B4-BE49-F238E27FC236}">
                  <a16:creationId xmlns:a16="http://schemas.microsoft.com/office/drawing/2014/main" id="{D24DFD2A-6F21-43CF-95B0-0608763B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462588"/>
              <a:ext cx="38100" cy="73025"/>
            </a:xfrm>
            <a:custGeom>
              <a:avLst/>
              <a:gdLst>
                <a:gd name="T0" fmla="*/ 58 w 64"/>
                <a:gd name="T1" fmla="*/ 107 h 121"/>
                <a:gd name="T2" fmla="*/ 48 w 64"/>
                <a:gd name="T3" fmla="*/ 117 h 121"/>
                <a:gd name="T4" fmla="*/ 30 w 64"/>
                <a:gd name="T5" fmla="*/ 103 h 121"/>
                <a:gd name="T6" fmla="*/ 24 w 64"/>
                <a:gd name="T7" fmla="*/ 92 h 121"/>
                <a:gd name="T8" fmla="*/ 21 w 64"/>
                <a:gd name="T9" fmla="*/ 80 h 121"/>
                <a:gd name="T10" fmla="*/ 22 w 64"/>
                <a:gd name="T11" fmla="*/ 65 h 121"/>
                <a:gd name="T12" fmla="*/ 23 w 64"/>
                <a:gd name="T13" fmla="*/ 55 h 121"/>
                <a:gd name="T14" fmla="*/ 24 w 64"/>
                <a:gd name="T15" fmla="*/ 42 h 121"/>
                <a:gd name="T16" fmla="*/ 24 w 64"/>
                <a:gd name="T17" fmla="*/ 25 h 121"/>
                <a:gd name="T18" fmla="*/ 22 w 64"/>
                <a:gd name="T19" fmla="*/ 42 h 121"/>
                <a:gd name="T20" fmla="*/ 20 w 64"/>
                <a:gd name="T21" fmla="*/ 55 h 121"/>
                <a:gd name="T22" fmla="*/ 18 w 64"/>
                <a:gd name="T23" fmla="*/ 64 h 121"/>
                <a:gd name="T24" fmla="*/ 26 w 64"/>
                <a:gd name="T25" fmla="*/ 107 h 121"/>
                <a:gd name="T26" fmla="*/ 38 w 64"/>
                <a:gd name="T27" fmla="*/ 117 h 121"/>
                <a:gd name="T28" fmla="*/ 28 w 64"/>
                <a:gd name="T29" fmla="*/ 120 h 121"/>
                <a:gd name="T30" fmla="*/ 0 w 64"/>
                <a:gd name="T31" fmla="*/ 82 h 121"/>
                <a:gd name="T32" fmla="*/ 7 w 64"/>
                <a:gd name="T33" fmla="*/ 46 h 121"/>
                <a:gd name="T34" fmla="*/ 16 w 64"/>
                <a:gd name="T35" fmla="*/ 21 h 121"/>
                <a:gd name="T36" fmla="*/ 14 w 64"/>
                <a:gd name="T37" fmla="*/ 0 h 121"/>
                <a:gd name="T38" fmla="*/ 44 w 64"/>
                <a:gd name="T39" fmla="*/ 32 h 121"/>
                <a:gd name="T40" fmla="*/ 60 w 64"/>
                <a:gd name="T41" fmla="*/ 66 h 121"/>
                <a:gd name="T42" fmla="*/ 58 w 64"/>
                <a:gd name="T43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1">
                  <a:moveTo>
                    <a:pt x="58" y="107"/>
                  </a:moveTo>
                  <a:cubicBezTo>
                    <a:pt x="55" y="114"/>
                    <a:pt x="51" y="116"/>
                    <a:pt x="48" y="117"/>
                  </a:cubicBezTo>
                  <a:cubicBezTo>
                    <a:pt x="42" y="114"/>
                    <a:pt x="36" y="109"/>
                    <a:pt x="30" y="103"/>
                  </a:cubicBezTo>
                  <a:cubicBezTo>
                    <a:pt x="28" y="100"/>
                    <a:pt x="25" y="96"/>
                    <a:pt x="24" y="92"/>
                  </a:cubicBezTo>
                  <a:cubicBezTo>
                    <a:pt x="23" y="88"/>
                    <a:pt x="22" y="84"/>
                    <a:pt x="21" y="80"/>
                  </a:cubicBezTo>
                  <a:cubicBezTo>
                    <a:pt x="20" y="72"/>
                    <a:pt x="21" y="67"/>
                    <a:pt x="22" y="65"/>
                  </a:cubicBezTo>
                  <a:cubicBezTo>
                    <a:pt x="22" y="63"/>
                    <a:pt x="22" y="60"/>
                    <a:pt x="23" y="55"/>
                  </a:cubicBezTo>
                  <a:cubicBezTo>
                    <a:pt x="23" y="51"/>
                    <a:pt x="24" y="47"/>
                    <a:pt x="24" y="42"/>
                  </a:cubicBezTo>
                  <a:cubicBezTo>
                    <a:pt x="25" y="33"/>
                    <a:pt x="24" y="25"/>
                    <a:pt x="24" y="25"/>
                  </a:cubicBezTo>
                  <a:cubicBezTo>
                    <a:pt x="24" y="25"/>
                    <a:pt x="24" y="33"/>
                    <a:pt x="22" y="42"/>
                  </a:cubicBezTo>
                  <a:cubicBezTo>
                    <a:pt x="22" y="46"/>
                    <a:pt x="21" y="51"/>
                    <a:pt x="20" y="55"/>
                  </a:cubicBezTo>
                  <a:cubicBezTo>
                    <a:pt x="19" y="59"/>
                    <a:pt x="18" y="62"/>
                    <a:pt x="18" y="64"/>
                  </a:cubicBezTo>
                  <a:cubicBezTo>
                    <a:pt x="17" y="68"/>
                    <a:pt x="13" y="89"/>
                    <a:pt x="26" y="107"/>
                  </a:cubicBezTo>
                  <a:cubicBezTo>
                    <a:pt x="30" y="111"/>
                    <a:pt x="34" y="114"/>
                    <a:pt x="38" y="117"/>
                  </a:cubicBezTo>
                  <a:cubicBezTo>
                    <a:pt x="36" y="119"/>
                    <a:pt x="32" y="121"/>
                    <a:pt x="28" y="120"/>
                  </a:cubicBezTo>
                  <a:cubicBezTo>
                    <a:pt x="21" y="118"/>
                    <a:pt x="1" y="108"/>
                    <a:pt x="0" y="82"/>
                  </a:cubicBezTo>
                  <a:cubicBezTo>
                    <a:pt x="0" y="69"/>
                    <a:pt x="3" y="57"/>
                    <a:pt x="7" y="46"/>
                  </a:cubicBezTo>
                  <a:cubicBezTo>
                    <a:pt x="10" y="36"/>
                    <a:pt x="14" y="27"/>
                    <a:pt x="16" y="21"/>
                  </a:cubicBezTo>
                  <a:cubicBezTo>
                    <a:pt x="18" y="8"/>
                    <a:pt x="14" y="0"/>
                    <a:pt x="14" y="0"/>
                  </a:cubicBezTo>
                  <a:cubicBezTo>
                    <a:pt x="14" y="0"/>
                    <a:pt x="30" y="12"/>
                    <a:pt x="44" y="32"/>
                  </a:cubicBezTo>
                  <a:cubicBezTo>
                    <a:pt x="51" y="41"/>
                    <a:pt x="57" y="53"/>
                    <a:pt x="60" y="66"/>
                  </a:cubicBezTo>
                  <a:cubicBezTo>
                    <a:pt x="63" y="78"/>
                    <a:pt x="64" y="93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8" name="Freeform 10">
              <a:extLst>
                <a:ext uri="{FF2B5EF4-FFF2-40B4-BE49-F238E27FC236}">
                  <a16:creationId xmlns:a16="http://schemas.microsoft.com/office/drawing/2014/main" id="{D4D2EB7B-F66C-4369-9246-D55CE361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5534026"/>
              <a:ext cx="74613" cy="46038"/>
            </a:xfrm>
            <a:custGeom>
              <a:avLst/>
              <a:gdLst>
                <a:gd name="T0" fmla="*/ 6 w 124"/>
                <a:gd name="T1" fmla="*/ 22 h 75"/>
                <a:gd name="T2" fmla="*/ 1 w 124"/>
                <a:gd name="T3" fmla="*/ 36 h 75"/>
                <a:gd name="T4" fmla="*/ 20 w 124"/>
                <a:gd name="T5" fmla="*/ 47 h 75"/>
                <a:gd name="T6" fmla="*/ 34 w 124"/>
                <a:gd name="T7" fmla="*/ 49 h 75"/>
                <a:gd name="T8" fmla="*/ 46 w 124"/>
                <a:gd name="T9" fmla="*/ 47 h 75"/>
                <a:gd name="T10" fmla="*/ 61 w 124"/>
                <a:gd name="T11" fmla="*/ 42 h 75"/>
                <a:gd name="T12" fmla="*/ 69 w 124"/>
                <a:gd name="T13" fmla="*/ 38 h 75"/>
                <a:gd name="T14" fmla="*/ 81 w 124"/>
                <a:gd name="T15" fmla="*/ 33 h 75"/>
                <a:gd name="T16" fmla="*/ 97 w 124"/>
                <a:gd name="T17" fmla="*/ 29 h 75"/>
                <a:gd name="T18" fmla="*/ 82 w 124"/>
                <a:gd name="T19" fmla="*/ 35 h 75"/>
                <a:gd name="T20" fmla="*/ 71 w 124"/>
                <a:gd name="T21" fmla="*/ 41 h 75"/>
                <a:gd name="T22" fmla="*/ 63 w 124"/>
                <a:gd name="T23" fmla="*/ 46 h 75"/>
                <a:gd name="T24" fmla="*/ 48 w 124"/>
                <a:gd name="T25" fmla="*/ 51 h 75"/>
                <a:gd name="T26" fmla="*/ 35 w 124"/>
                <a:gd name="T27" fmla="*/ 54 h 75"/>
                <a:gd name="T28" fmla="*/ 19 w 124"/>
                <a:gd name="T29" fmla="*/ 52 h 75"/>
                <a:gd name="T30" fmla="*/ 4 w 124"/>
                <a:gd name="T31" fmla="*/ 46 h 75"/>
                <a:gd name="T32" fmla="*/ 6 w 124"/>
                <a:gd name="T33" fmla="*/ 56 h 75"/>
                <a:gd name="T34" fmla="*/ 53 w 124"/>
                <a:gd name="T35" fmla="*/ 67 h 75"/>
                <a:gd name="T36" fmla="*/ 84 w 124"/>
                <a:gd name="T37" fmla="*/ 51 h 75"/>
                <a:gd name="T38" fmla="*/ 104 w 124"/>
                <a:gd name="T39" fmla="*/ 36 h 75"/>
                <a:gd name="T40" fmla="*/ 124 w 124"/>
                <a:gd name="T41" fmla="*/ 33 h 75"/>
                <a:gd name="T42" fmla="*/ 84 w 124"/>
                <a:gd name="T43" fmla="*/ 11 h 75"/>
                <a:gd name="T44" fmla="*/ 6 w 124"/>
                <a:gd name="T4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" y="22"/>
                  </a:moveTo>
                  <a:cubicBezTo>
                    <a:pt x="1" y="28"/>
                    <a:pt x="0" y="33"/>
                    <a:pt x="1" y="36"/>
                  </a:cubicBezTo>
                  <a:cubicBezTo>
                    <a:pt x="6" y="40"/>
                    <a:pt x="13" y="44"/>
                    <a:pt x="20" y="47"/>
                  </a:cubicBezTo>
                  <a:cubicBezTo>
                    <a:pt x="25" y="48"/>
                    <a:pt x="29" y="49"/>
                    <a:pt x="34" y="49"/>
                  </a:cubicBezTo>
                  <a:cubicBezTo>
                    <a:pt x="39" y="49"/>
                    <a:pt x="43" y="48"/>
                    <a:pt x="46" y="47"/>
                  </a:cubicBezTo>
                  <a:cubicBezTo>
                    <a:pt x="54" y="46"/>
                    <a:pt x="59" y="43"/>
                    <a:pt x="61" y="42"/>
                  </a:cubicBezTo>
                  <a:cubicBezTo>
                    <a:pt x="62" y="41"/>
                    <a:pt x="65" y="40"/>
                    <a:pt x="69" y="38"/>
                  </a:cubicBezTo>
                  <a:cubicBezTo>
                    <a:pt x="72" y="36"/>
                    <a:pt x="76" y="34"/>
                    <a:pt x="81" y="33"/>
                  </a:cubicBezTo>
                  <a:cubicBezTo>
                    <a:pt x="89" y="30"/>
                    <a:pt x="97" y="29"/>
                    <a:pt x="97" y="29"/>
                  </a:cubicBezTo>
                  <a:cubicBezTo>
                    <a:pt x="97" y="29"/>
                    <a:pt x="90" y="31"/>
                    <a:pt x="82" y="35"/>
                  </a:cubicBezTo>
                  <a:cubicBezTo>
                    <a:pt x="78" y="37"/>
                    <a:pt x="74" y="39"/>
                    <a:pt x="71" y="41"/>
                  </a:cubicBezTo>
                  <a:cubicBezTo>
                    <a:pt x="67" y="43"/>
                    <a:pt x="64" y="45"/>
                    <a:pt x="63" y="46"/>
                  </a:cubicBezTo>
                  <a:cubicBezTo>
                    <a:pt x="61" y="46"/>
                    <a:pt x="56" y="49"/>
                    <a:pt x="48" y="51"/>
                  </a:cubicBezTo>
                  <a:cubicBezTo>
                    <a:pt x="44" y="53"/>
                    <a:pt x="40" y="53"/>
                    <a:pt x="35" y="54"/>
                  </a:cubicBezTo>
                  <a:cubicBezTo>
                    <a:pt x="30" y="54"/>
                    <a:pt x="25" y="54"/>
                    <a:pt x="19" y="52"/>
                  </a:cubicBezTo>
                  <a:cubicBezTo>
                    <a:pt x="14" y="51"/>
                    <a:pt x="9" y="48"/>
                    <a:pt x="4" y="46"/>
                  </a:cubicBezTo>
                  <a:cubicBezTo>
                    <a:pt x="4" y="48"/>
                    <a:pt x="4" y="52"/>
                    <a:pt x="6" y="56"/>
                  </a:cubicBezTo>
                  <a:cubicBezTo>
                    <a:pt x="11" y="62"/>
                    <a:pt x="29" y="75"/>
                    <a:pt x="53" y="67"/>
                  </a:cubicBezTo>
                  <a:cubicBezTo>
                    <a:pt x="66" y="64"/>
                    <a:pt x="75" y="57"/>
                    <a:pt x="84" y="51"/>
                  </a:cubicBezTo>
                  <a:cubicBezTo>
                    <a:pt x="92" y="44"/>
                    <a:pt x="98" y="38"/>
                    <a:pt x="104" y="36"/>
                  </a:cubicBezTo>
                  <a:cubicBezTo>
                    <a:pt x="115" y="30"/>
                    <a:pt x="124" y="33"/>
                    <a:pt x="124" y="33"/>
                  </a:cubicBezTo>
                  <a:cubicBezTo>
                    <a:pt x="124" y="33"/>
                    <a:pt x="107" y="20"/>
                    <a:pt x="84" y="11"/>
                  </a:cubicBezTo>
                  <a:cubicBezTo>
                    <a:pt x="60" y="3"/>
                    <a:pt x="30" y="0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9" name="Freeform 11">
              <a:extLst>
                <a:ext uri="{FF2B5EF4-FFF2-40B4-BE49-F238E27FC236}">
                  <a16:creationId xmlns:a16="http://schemas.microsoft.com/office/drawing/2014/main" id="{D800AF9E-54EB-4DFE-8601-925589D0A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5503863"/>
              <a:ext cx="42863" cy="77788"/>
            </a:xfrm>
            <a:custGeom>
              <a:avLst/>
              <a:gdLst>
                <a:gd name="T0" fmla="*/ 66 w 71"/>
                <a:gd name="T1" fmla="*/ 113 h 130"/>
                <a:gd name="T2" fmla="*/ 56 w 71"/>
                <a:gd name="T3" fmla="*/ 124 h 130"/>
                <a:gd name="T4" fmla="*/ 36 w 71"/>
                <a:gd name="T5" fmla="*/ 111 h 130"/>
                <a:gd name="T6" fmla="*/ 28 w 71"/>
                <a:gd name="T7" fmla="*/ 100 h 130"/>
                <a:gd name="T8" fmla="*/ 24 w 71"/>
                <a:gd name="T9" fmla="*/ 86 h 130"/>
                <a:gd name="T10" fmla="*/ 23 w 71"/>
                <a:gd name="T11" fmla="*/ 70 h 130"/>
                <a:gd name="T12" fmla="*/ 24 w 71"/>
                <a:gd name="T13" fmla="*/ 60 h 130"/>
                <a:gd name="T14" fmla="*/ 25 w 71"/>
                <a:gd name="T15" fmla="*/ 45 h 130"/>
                <a:gd name="T16" fmla="*/ 23 w 71"/>
                <a:gd name="T17" fmla="*/ 26 h 130"/>
                <a:gd name="T18" fmla="*/ 22 w 71"/>
                <a:gd name="T19" fmla="*/ 45 h 130"/>
                <a:gd name="T20" fmla="*/ 20 w 71"/>
                <a:gd name="T21" fmla="*/ 59 h 130"/>
                <a:gd name="T22" fmla="*/ 19 w 71"/>
                <a:gd name="T23" fmla="*/ 70 h 130"/>
                <a:gd name="T24" fmla="*/ 19 w 71"/>
                <a:gd name="T25" fmla="*/ 87 h 130"/>
                <a:gd name="T26" fmla="*/ 32 w 71"/>
                <a:gd name="T27" fmla="*/ 115 h 130"/>
                <a:gd name="T28" fmla="*/ 45 w 71"/>
                <a:gd name="T29" fmla="*/ 126 h 130"/>
                <a:gd name="T30" fmla="*/ 35 w 71"/>
                <a:gd name="T31" fmla="*/ 129 h 130"/>
                <a:gd name="T32" fmla="*/ 1 w 71"/>
                <a:gd name="T33" fmla="*/ 91 h 130"/>
                <a:gd name="T34" fmla="*/ 6 w 71"/>
                <a:gd name="T35" fmla="*/ 51 h 130"/>
                <a:gd name="T36" fmla="*/ 11 w 71"/>
                <a:gd name="T37" fmla="*/ 35 h 130"/>
                <a:gd name="T38" fmla="*/ 14 w 71"/>
                <a:gd name="T39" fmla="*/ 22 h 130"/>
                <a:gd name="T40" fmla="*/ 11 w 71"/>
                <a:gd name="T41" fmla="*/ 0 h 130"/>
                <a:gd name="T42" fmla="*/ 22 w 71"/>
                <a:gd name="T43" fmla="*/ 8 h 130"/>
                <a:gd name="T44" fmla="*/ 46 w 71"/>
                <a:gd name="T45" fmla="*/ 32 h 130"/>
                <a:gd name="T46" fmla="*/ 65 w 71"/>
                <a:gd name="T47" fmla="*/ 68 h 130"/>
                <a:gd name="T48" fmla="*/ 66 w 71"/>
                <a:gd name="T49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30">
                  <a:moveTo>
                    <a:pt x="66" y="113"/>
                  </a:moveTo>
                  <a:cubicBezTo>
                    <a:pt x="63" y="120"/>
                    <a:pt x="59" y="123"/>
                    <a:pt x="56" y="124"/>
                  </a:cubicBezTo>
                  <a:cubicBezTo>
                    <a:pt x="50" y="121"/>
                    <a:pt x="42" y="117"/>
                    <a:pt x="36" y="111"/>
                  </a:cubicBezTo>
                  <a:cubicBezTo>
                    <a:pt x="33" y="108"/>
                    <a:pt x="30" y="104"/>
                    <a:pt x="28" y="100"/>
                  </a:cubicBezTo>
                  <a:cubicBezTo>
                    <a:pt x="26" y="95"/>
                    <a:pt x="25" y="90"/>
                    <a:pt x="24" y="86"/>
                  </a:cubicBezTo>
                  <a:cubicBezTo>
                    <a:pt x="23" y="78"/>
                    <a:pt x="23" y="72"/>
                    <a:pt x="23" y="70"/>
                  </a:cubicBezTo>
                  <a:cubicBezTo>
                    <a:pt x="23" y="68"/>
                    <a:pt x="24" y="64"/>
                    <a:pt x="24" y="60"/>
                  </a:cubicBezTo>
                  <a:cubicBezTo>
                    <a:pt x="25" y="55"/>
                    <a:pt x="25" y="50"/>
                    <a:pt x="25" y="45"/>
                  </a:cubicBezTo>
                  <a:cubicBezTo>
                    <a:pt x="24" y="35"/>
                    <a:pt x="23" y="26"/>
                    <a:pt x="23" y="26"/>
                  </a:cubicBezTo>
                  <a:cubicBezTo>
                    <a:pt x="23" y="26"/>
                    <a:pt x="23" y="35"/>
                    <a:pt x="22" y="45"/>
                  </a:cubicBezTo>
                  <a:cubicBezTo>
                    <a:pt x="22" y="50"/>
                    <a:pt x="21" y="55"/>
                    <a:pt x="20" y="59"/>
                  </a:cubicBezTo>
                  <a:cubicBezTo>
                    <a:pt x="20" y="64"/>
                    <a:pt x="19" y="67"/>
                    <a:pt x="19" y="70"/>
                  </a:cubicBezTo>
                  <a:cubicBezTo>
                    <a:pt x="19" y="72"/>
                    <a:pt x="18" y="79"/>
                    <a:pt x="19" y="87"/>
                  </a:cubicBezTo>
                  <a:cubicBezTo>
                    <a:pt x="21" y="96"/>
                    <a:pt x="24" y="106"/>
                    <a:pt x="32" y="115"/>
                  </a:cubicBezTo>
                  <a:cubicBezTo>
                    <a:pt x="36" y="120"/>
                    <a:pt x="40" y="123"/>
                    <a:pt x="45" y="126"/>
                  </a:cubicBezTo>
                  <a:cubicBezTo>
                    <a:pt x="43" y="128"/>
                    <a:pt x="39" y="130"/>
                    <a:pt x="35" y="129"/>
                  </a:cubicBezTo>
                  <a:cubicBezTo>
                    <a:pt x="27" y="128"/>
                    <a:pt x="5" y="119"/>
                    <a:pt x="1" y="91"/>
                  </a:cubicBezTo>
                  <a:cubicBezTo>
                    <a:pt x="0" y="76"/>
                    <a:pt x="2" y="63"/>
                    <a:pt x="6" y="51"/>
                  </a:cubicBezTo>
                  <a:cubicBezTo>
                    <a:pt x="7" y="45"/>
                    <a:pt x="9" y="40"/>
                    <a:pt x="11" y="35"/>
                  </a:cubicBezTo>
                  <a:cubicBezTo>
                    <a:pt x="12" y="30"/>
                    <a:pt x="14" y="26"/>
                    <a:pt x="14" y="22"/>
                  </a:cubicBez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15" y="3"/>
                    <a:pt x="22" y="8"/>
                  </a:cubicBezTo>
                  <a:cubicBezTo>
                    <a:pt x="29" y="14"/>
                    <a:pt x="38" y="22"/>
                    <a:pt x="46" y="32"/>
                  </a:cubicBezTo>
                  <a:cubicBezTo>
                    <a:pt x="54" y="42"/>
                    <a:pt x="61" y="54"/>
                    <a:pt x="65" y="68"/>
                  </a:cubicBezTo>
                  <a:cubicBezTo>
                    <a:pt x="70" y="82"/>
                    <a:pt x="71" y="97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" name="Freeform 12">
              <a:extLst>
                <a:ext uri="{FF2B5EF4-FFF2-40B4-BE49-F238E27FC236}">
                  <a16:creationId xmlns:a16="http://schemas.microsoft.com/office/drawing/2014/main" id="{23189111-0549-4A1E-91CF-811057DD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580063"/>
              <a:ext cx="79375" cy="44450"/>
            </a:xfrm>
            <a:custGeom>
              <a:avLst/>
              <a:gdLst>
                <a:gd name="T0" fmla="*/ 5 w 133"/>
                <a:gd name="T1" fmla="*/ 26 h 74"/>
                <a:gd name="T2" fmla="*/ 1 w 133"/>
                <a:gd name="T3" fmla="*/ 41 h 74"/>
                <a:gd name="T4" fmla="*/ 24 w 133"/>
                <a:gd name="T5" fmla="*/ 51 h 74"/>
                <a:gd name="T6" fmla="*/ 38 w 133"/>
                <a:gd name="T7" fmla="*/ 52 h 74"/>
                <a:gd name="T8" fmla="*/ 51 w 133"/>
                <a:gd name="T9" fmla="*/ 49 h 74"/>
                <a:gd name="T10" fmla="*/ 66 w 133"/>
                <a:gd name="T11" fmla="*/ 43 h 74"/>
                <a:gd name="T12" fmla="*/ 74 w 133"/>
                <a:gd name="T13" fmla="*/ 38 h 74"/>
                <a:gd name="T14" fmla="*/ 87 w 133"/>
                <a:gd name="T15" fmla="*/ 31 h 74"/>
                <a:gd name="T16" fmla="*/ 104 w 133"/>
                <a:gd name="T17" fmla="*/ 26 h 74"/>
                <a:gd name="T18" fmla="*/ 99 w 133"/>
                <a:gd name="T19" fmla="*/ 28 h 74"/>
                <a:gd name="T20" fmla="*/ 88 w 133"/>
                <a:gd name="T21" fmla="*/ 33 h 74"/>
                <a:gd name="T22" fmla="*/ 77 w 133"/>
                <a:gd name="T23" fmla="*/ 41 h 74"/>
                <a:gd name="T24" fmla="*/ 69 w 133"/>
                <a:gd name="T25" fmla="*/ 46 h 74"/>
                <a:gd name="T26" fmla="*/ 23 w 133"/>
                <a:gd name="T27" fmla="*/ 57 h 74"/>
                <a:gd name="T28" fmla="*/ 6 w 133"/>
                <a:gd name="T29" fmla="*/ 52 h 74"/>
                <a:gd name="T30" fmla="*/ 9 w 133"/>
                <a:gd name="T31" fmla="*/ 62 h 74"/>
                <a:gd name="T32" fmla="*/ 28 w 133"/>
                <a:gd name="T33" fmla="*/ 72 h 74"/>
                <a:gd name="T34" fmla="*/ 43 w 133"/>
                <a:gd name="T35" fmla="*/ 74 h 74"/>
                <a:gd name="T36" fmla="*/ 52 w 133"/>
                <a:gd name="T37" fmla="*/ 73 h 74"/>
                <a:gd name="T38" fmla="*/ 61 w 133"/>
                <a:gd name="T39" fmla="*/ 70 h 74"/>
                <a:gd name="T40" fmla="*/ 112 w 133"/>
                <a:gd name="T41" fmla="*/ 32 h 74"/>
                <a:gd name="T42" fmla="*/ 133 w 133"/>
                <a:gd name="T43" fmla="*/ 28 h 74"/>
                <a:gd name="T44" fmla="*/ 120 w 133"/>
                <a:gd name="T45" fmla="*/ 21 h 74"/>
                <a:gd name="T46" fmla="*/ 88 w 133"/>
                <a:gd name="T47" fmla="*/ 8 h 74"/>
                <a:gd name="T48" fmla="*/ 5 w 133"/>
                <a:gd name="T4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74">
                  <a:moveTo>
                    <a:pt x="5" y="26"/>
                  </a:moveTo>
                  <a:cubicBezTo>
                    <a:pt x="0" y="33"/>
                    <a:pt x="0" y="38"/>
                    <a:pt x="1" y="41"/>
                  </a:cubicBezTo>
                  <a:cubicBezTo>
                    <a:pt x="7" y="45"/>
                    <a:pt x="15" y="49"/>
                    <a:pt x="24" y="51"/>
                  </a:cubicBezTo>
                  <a:cubicBezTo>
                    <a:pt x="28" y="52"/>
                    <a:pt x="34" y="53"/>
                    <a:pt x="38" y="52"/>
                  </a:cubicBezTo>
                  <a:cubicBezTo>
                    <a:pt x="43" y="51"/>
                    <a:pt x="48" y="50"/>
                    <a:pt x="51" y="49"/>
                  </a:cubicBezTo>
                  <a:cubicBezTo>
                    <a:pt x="59" y="47"/>
                    <a:pt x="64" y="44"/>
                    <a:pt x="66" y="43"/>
                  </a:cubicBezTo>
                  <a:cubicBezTo>
                    <a:pt x="68" y="42"/>
                    <a:pt x="71" y="40"/>
                    <a:pt x="74" y="38"/>
                  </a:cubicBezTo>
                  <a:cubicBezTo>
                    <a:pt x="78" y="36"/>
                    <a:pt x="82" y="33"/>
                    <a:pt x="87" y="31"/>
                  </a:cubicBezTo>
                  <a:cubicBezTo>
                    <a:pt x="95" y="28"/>
                    <a:pt x="104" y="26"/>
                    <a:pt x="104" y="26"/>
                  </a:cubicBezTo>
                  <a:cubicBezTo>
                    <a:pt x="104" y="26"/>
                    <a:pt x="102" y="27"/>
                    <a:pt x="99" y="28"/>
                  </a:cubicBezTo>
                  <a:cubicBezTo>
                    <a:pt x="96" y="29"/>
                    <a:pt x="92" y="31"/>
                    <a:pt x="88" y="33"/>
                  </a:cubicBezTo>
                  <a:cubicBezTo>
                    <a:pt x="84" y="35"/>
                    <a:pt x="80" y="38"/>
                    <a:pt x="77" y="41"/>
                  </a:cubicBezTo>
                  <a:cubicBezTo>
                    <a:pt x="73" y="43"/>
                    <a:pt x="70" y="45"/>
                    <a:pt x="69" y="46"/>
                  </a:cubicBezTo>
                  <a:cubicBezTo>
                    <a:pt x="65" y="48"/>
                    <a:pt x="47" y="60"/>
                    <a:pt x="23" y="57"/>
                  </a:cubicBezTo>
                  <a:cubicBezTo>
                    <a:pt x="17" y="56"/>
                    <a:pt x="11" y="54"/>
                    <a:pt x="6" y="52"/>
                  </a:cubicBezTo>
                  <a:cubicBezTo>
                    <a:pt x="6" y="55"/>
                    <a:pt x="6" y="59"/>
                    <a:pt x="9" y="62"/>
                  </a:cubicBezTo>
                  <a:cubicBezTo>
                    <a:pt x="12" y="65"/>
                    <a:pt x="19" y="70"/>
                    <a:pt x="28" y="72"/>
                  </a:cubicBezTo>
                  <a:cubicBezTo>
                    <a:pt x="33" y="73"/>
                    <a:pt x="38" y="74"/>
                    <a:pt x="43" y="74"/>
                  </a:cubicBezTo>
                  <a:cubicBezTo>
                    <a:pt x="46" y="74"/>
                    <a:pt x="49" y="73"/>
                    <a:pt x="52" y="73"/>
                  </a:cubicBezTo>
                  <a:cubicBezTo>
                    <a:pt x="55" y="72"/>
                    <a:pt x="58" y="71"/>
                    <a:pt x="61" y="70"/>
                  </a:cubicBezTo>
                  <a:cubicBezTo>
                    <a:pt x="86" y="60"/>
                    <a:pt x="101" y="39"/>
                    <a:pt x="112" y="32"/>
                  </a:cubicBezTo>
                  <a:cubicBezTo>
                    <a:pt x="123" y="26"/>
                    <a:pt x="133" y="28"/>
                    <a:pt x="133" y="28"/>
                  </a:cubicBezTo>
                  <a:cubicBezTo>
                    <a:pt x="133" y="28"/>
                    <a:pt x="128" y="25"/>
                    <a:pt x="120" y="21"/>
                  </a:cubicBezTo>
                  <a:cubicBezTo>
                    <a:pt x="112" y="17"/>
                    <a:pt x="101" y="12"/>
                    <a:pt x="88" y="8"/>
                  </a:cubicBezTo>
                  <a:cubicBezTo>
                    <a:pt x="62" y="1"/>
                    <a:pt x="29" y="0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1" name="Freeform 13">
              <a:extLst>
                <a:ext uri="{FF2B5EF4-FFF2-40B4-BE49-F238E27FC236}">
                  <a16:creationId xmlns:a16="http://schemas.microsoft.com/office/drawing/2014/main" id="{29062727-5E75-4849-9267-11C042038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5551488"/>
              <a:ext cx="47625" cy="84138"/>
            </a:xfrm>
            <a:custGeom>
              <a:avLst/>
              <a:gdLst>
                <a:gd name="T0" fmla="*/ 76 w 78"/>
                <a:gd name="T1" fmla="*/ 118 h 139"/>
                <a:gd name="T2" fmla="*/ 66 w 78"/>
                <a:gd name="T3" fmla="*/ 131 h 139"/>
                <a:gd name="T4" fmla="*/ 43 w 78"/>
                <a:gd name="T5" fmla="*/ 120 h 139"/>
                <a:gd name="T6" fmla="*/ 33 w 78"/>
                <a:gd name="T7" fmla="*/ 108 h 139"/>
                <a:gd name="T8" fmla="*/ 27 w 78"/>
                <a:gd name="T9" fmla="*/ 94 h 139"/>
                <a:gd name="T10" fmla="*/ 25 w 78"/>
                <a:gd name="T11" fmla="*/ 76 h 139"/>
                <a:gd name="T12" fmla="*/ 24 w 78"/>
                <a:gd name="T13" fmla="*/ 65 h 139"/>
                <a:gd name="T14" fmla="*/ 24 w 78"/>
                <a:gd name="T15" fmla="*/ 48 h 139"/>
                <a:gd name="T16" fmla="*/ 20 w 78"/>
                <a:gd name="T17" fmla="*/ 28 h 139"/>
                <a:gd name="T18" fmla="*/ 21 w 78"/>
                <a:gd name="T19" fmla="*/ 48 h 139"/>
                <a:gd name="T20" fmla="*/ 20 w 78"/>
                <a:gd name="T21" fmla="*/ 64 h 139"/>
                <a:gd name="T22" fmla="*/ 20 w 78"/>
                <a:gd name="T23" fmla="*/ 76 h 139"/>
                <a:gd name="T24" fmla="*/ 22 w 78"/>
                <a:gd name="T25" fmla="*/ 95 h 139"/>
                <a:gd name="T26" fmla="*/ 39 w 78"/>
                <a:gd name="T27" fmla="*/ 125 h 139"/>
                <a:gd name="T28" fmla="*/ 55 w 78"/>
                <a:gd name="T29" fmla="*/ 134 h 139"/>
                <a:gd name="T30" fmla="*/ 44 w 78"/>
                <a:gd name="T31" fmla="*/ 139 h 139"/>
                <a:gd name="T32" fmla="*/ 3 w 78"/>
                <a:gd name="T33" fmla="*/ 102 h 139"/>
                <a:gd name="T34" fmla="*/ 4 w 78"/>
                <a:gd name="T35" fmla="*/ 57 h 139"/>
                <a:gd name="T36" fmla="*/ 10 w 78"/>
                <a:gd name="T37" fmla="*/ 25 h 139"/>
                <a:gd name="T38" fmla="*/ 8 w 78"/>
                <a:gd name="T39" fmla="*/ 6 h 139"/>
                <a:gd name="T40" fmla="*/ 4 w 78"/>
                <a:gd name="T41" fmla="*/ 0 h 139"/>
                <a:gd name="T42" fmla="*/ 18 w 78"/>
                <a:gd name="T43" fmla="*/ 8 h 139"/>
                <a:gd name="T44" fmla="*/ 45 w 78"/>
                <a:gd name="T45" fmla="*/ 31 h 139"/>
                <a:gd name="T46" fmla="*/ 70 w 78"/>
                <a:gd name="T47" fmla="*/ 69 h 139"/>
                <a:gd name="T48" fmla="*/ 76 w 78"/>
                <a:gd name="T49" fmla="*/ 92 h 139"/>
                <a:gd name="T50" fmla="*/ 76 w 78"/>
                <a:gd name="T5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9">
                  <a:moveTo>
                    <a:pt x="76" y="118"/>
                  </a:moveTo>
                  <a:cubicBezTo>
                    <a:pt x="73" y="126"/>
                    <a:pt x="70" y="129"/>
                    <a:pt x="66" y="131"/>
                  </a:cubicBezTo>
                  <a:cubicBezTo>
                    <a:pt x="59" y="129"/>
                    <a:pt x="51" y="125"/>
                    <a:pt x="43" y="120"/>
                  </a:cubicBezTo>
                  <a:cubicBezTo>
                    <a:pt x="39" y="116"/>
                    <a:pt x="36" y="112"/>
                    <a:pt x="33" y="108"/>
                  </a:cubicBezTo>
                  <a:cubicBezTo>
                    <a:pt x="31" y="103"/>
                    <a:pt x="29" y="98"/>
                    <a:pt x="27" y="94"/>
                  </a:cubicBezTo>
                  <a:cubicBezTo>
                    <a:pt x="25" y="85"/>
                    <a:pt x="25" y="78"/>
                    <a:pt x="25" y="76"/>
                  </a:cubicBezTo>
                  <a:cubicBezTo>
                    <a:pt x="25" y="74"/>
                    <a:pt x="24" y="70"/>
                    <a:pt x="24" y="65"/>
                  </a:cubicBezTo>
                  <a:cubicBezTo>
                    <a:pt x="24" y="60"/>
                    <a:pt x="24" y="54"/>
                    <a:pt x="24" y="48"/>
                  </a:cubicBezTo>
                  <a:cubicBezTo>
                    <a:pt x="22" y="37"/>
                    <a:pt x="20" y="28"/>
                    <a:pt x="20" y="28"/>
                  </a:cubicBezTo>
                  <a:cubicBezTo>
                    <a:pt x="20" y="28"/>
                    <a:pt x="21" y="38"/>
                    <a:pt x="21" y="48"/>
                  </a:cubicBezTo>
                  <a:cubicBezTo>
                    <a:pt x="21" y="54"/>
                    <a:pt x="21" y="59"/>
                    <a:pt x="20" y="64"/>
                  </a:cubicBezTo>
                  <a:cubicBezTo>
                    <a:pt x="20" y="69"/>
                    <a:pt x="20" y="74"/>
                    <a:pt x="20" y="76"/>
                  </a:cubicBezTo>
                  <a:cubicBezTo>
                    <a:pt x="20" y="78"/>
                    <a:pt x="20" y="86"/>
                    <a:pt x="22" y="95"/>
                  </a:cubicBezTo>
                  <a:cubicBezTo>
                    <a:pt x="25" y="105"/>
                    <a:pt x="30" y="116"/>
                    <a:pt x="39" y="125"/>
                  </a:cubicBezTo>
                  <a:cubicBezTo>
                    <a:pt x="44" y="129"/>
                    <a:pt x="49" y="132"/>
                    <a:pt x="55" y="134"/>
                  </a:cubicBezTo>
                  <a:cubicBezTo>
                    <a:pt x="53" y="136"/>
                    <a:pt x="49" y="139"/>
                    <a:pt x="44" y="139"/>
                  </a:cubicBezTo>
                  <a:cubicBezTo>
                    <a:pt x="36" y="139"/>
                    <a:pt x="10" y="133"/>
                    <a:pt x="3" y="102"/>
                  </a:cubicBezTo>
                  <a:cubicBezTo>
                    <a:pt x="0" y="86"/>
                    <a:pt x="1" y="71"/>
                    <a:pt x="4" y="57"/>
                  </a:cubicBezTo>
                  <a:cubicBezTo>
                    <a:pt x="6" y="44"/>
                    <a:pt x="10" y="33"/>
                    <a:pt x="10" y="25"/>
                  </a:cubicBezTo>
                  <a:cubicBezTo>
                    <a:pt x="11" y="17"/>
                    <a:pt x="9" y="10"/>
                    <a:pt x="8" y="6"/>
                  </a:cubicBezTo>
                  <a:cubicBezTo>
                    <a:pt x="6" y="2"/>
                    <a:pt x="4" y="0"/>
                    <a:pt x="4" y="0"/>
                  </a:cubicBezTo>
                  <a:cubicBezTo>
                    <a:pt x="4" y="0"/>
                    <a:pt x="10" y="2"/>
                    <a:pt x="18" y="8"/>
                  </a:cubicBezTo>
                  <a:cubicBezTo>
                    <a:pt x="26" y="13"/>
                    <a:pt x="36" y="21"/>
                    <a:pt x="45" y="31"/>
                  </a:cubicBezTo>
                  <a:cubicBezTo>
                    <a:pt x="55" y="42"/>
                    <a:pt x="64" y="54"/>
                    <a:pt x="70" y="69"/>
                  </a:cubicBezTo>
                  <a:cubicBezTo>
                    <a:pt x="73" y="76"/>
                    <a:pt x="75" y="84"/>
                    <a:pt x="76" y="92"/>
                  </a:cubicBezTo>
                  <a:cubicBezTo>
                    <a:pt x="78" y="100"/>
                    <a:pt x="78" y="109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2" name="Freeform 14">
              <a:extLst>
                <a:ext uri="{FF2B5EF4-FFF2-40B4-BE49-F238E27FC236}">
                  <a16:creationId xmlns:a16="http://schemas.microsoft.com/office/drawing/2014/main" id="{DA5EF315-9801-46E1-8C16-B6381184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630863"/>
              <a:ext cx="85725" cy="47625"/>
            </a:xfrm>
            <a:custGeom>
              <a:avLst/>
              <a:gdLst>
                <a:gd name="T0" fmla="*/ 4 w 142"/>
                <a:gd name="T1" fmla="*/ 33 h 79"/>
                <a:gd name="T2" fmla="*/ 3 w 142"/>
                <a:gd name="T3" fmla="*/ 50 h 79"/>
                <a:gd name="T4" fmla="*/ 28 w 142"/>
                <a:gd name="T5" fmla="*/ 57 h 79"/>
                <a:gd name="T6" fmla="*/ 44 w 142"/>
                <a:gd name="T7" fmla="*/ 55 h 79"/>
                <a:gd name="T8" fmla="*/ 58 w 142"/>
                <a:gd name="T9" fmla="*/ 51 h 79"/>
                <a:gd name="T10" fmla="*/ 72 w 142"/>
                <a:gd name="T11" fmla="*/ 42 h 79"/>
                <a:gd name="T12" fmla="*/ 81 w 142"/>
                <a:gd name="T13" fmla="*/ 36 h 79"/>
                <a:gd name="T14" fmla="*/ 93 w 142"/>
                <a:gd name="T15" fmla="*/ 28 h 79"/>
                <a:gd name="T16" fmla="*/ 110 w 142"/>
                <a:gd name="T17" fmla="*/ 21 h 79"/>
                <a:gd name="T18" fmla="*/ 94 w 142"/>
                <a:gd name="T19" fmla="*/ 30 h 79"/>
                <a:gd name="T20" fmla="*/ 84 w 142"/>
                <a:gd name="T21" fmla="*/ 39 h 79"/>
                <a:gd name="T22" fmla="*/ 76 w 142"/>
                <a:gd name="T23" fmla="*/ 45 h 79"/>
                <a:gd name="T24" fmla="*/ 29 w 142"/>
                <a:gd name="T25" fmla="*/ 63 h 79"/>
                <a:gd name="T26" fmla="*/ 10 w 142"/>
                <a:gd name="T27" fmla="*/ 60 h 79"/>
                <a:gd name="T28" fmla="*/ 15 w 142"/>
                <a:gd name="T29" fmla="*/ 70 h 79"/>
                <a:gd name="T30" fmla="*/ 37 w 142"/>
                <a:gd name="T31" fmla="*/ 78 h 79"/>
                <a:gd name="T32" fmla="*/ 72 w 142"/>
                <a:gd name="T33" fmla="*/ 70 h 79"/>
                <a:gd name="T34" fmla="*/ 88 w 142"/>
                <a:gd name="T35" fmla="*/ 59 h 79"/>
                <a:gd name="T36" fmla="*/ 101 w 142"/>
                <a:gd name="T37" fmla="*/ 46 h 79"/>
                <a:gd name="T38" fmla="*/ 111 w 142"/>
                <a:gd name="T39" fmla="*/ 35 h 79"/>
                <a:gd name="T40" fmla="*/ 120 w 142"/>
                <a:gd name="T41" fmla="*/ 27 h 79"/>
                <a:gd name="T42" fmla="*/ 142 w 142"/>
                <a:gd name="T43" fmla="*/ 20 h 79"/>
                <a:gd name="T44" fmla="*/ 127 w 142"/>
                <a:gd name="T45" fmla="*/ 14 h 79"/>
                <a:gd name="T46" fmla="*/ 91 w 142"/>
                <a:gd name="T47" fmla="*/ 3 h 79"/>
                <a:gd name="T48" fmla="*/ 45 w 142"/>
                <a:gd name="T49" fmla="*/ 4 h 79"/>
                <a:gd name="T50" fmla="*/ 4 w 142"/>
                <a:gd name="T5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79">
                  <a:moveTo>
                    <a:pt x="4" y="33"/>
                  </a:moveTo>
                  <a:cubicBezTo>
                    <a:pt x="0" y="41"/>
                    <a:pt x="1" y="46"/>
                    <a:pt x="3" y="50"/>
                  </a:cubicBezTo>
                  <a:cubicBezTo>
                    <a:pt x="10" y="53"/>
                    <a:pt x="19" y="56"/>
                    <a:pt x="28" y="57"/>
                  </a:cubicBezTo>
                  <a:cubicBezTo>
                    <a:pt x="34" y="57"/>
                    <a:pt x="39" y="57"/>
                    <a:pt x="44" y="55"/>
                  </a:cubicBezTo>
                  <a:cubicBezTo>
                    <a:pt x="49" y="54"/>
                    <a:pt x="54" y="52"/>
                    <a:pt x="58" y="51"/>
                  </a:cubicBezTo>
                  <a:cubicBezTo>
                    <a:pt x="66" y="47"/>
                    <a:pt x="71" y="43"/>
                    <a:pt x="72" y="42"/>
                  </a:cubicBezTo>
                  <a:cubicBezTo>
                    <a:pt x="74" y="41"/>
                    <a:pt x="77" y="38"/>
                    <a:pt x="81" y="36"/>
                  </a:cubicBezTo>
                  <a:cubicBezTo>
                    <a:pt x="84" y="33"/>
                    <a:pt x="89" y="30"/>
                    <a:pt x="93" y="28"/>
                  </a:cubicBezTo>
                  <a:cubicBezTo>
                    <a:pt x="102" y="23"/>
                    <a:pt x="110" y="21"/>
                    <a:pt x="110" y="21"/>
                  </a:cubicBezTo>
                  <a:cubicBezTo>
                    <a:pt x="110" y="21"/>
                    <a:pt x="102" y="24"/>
                    <a:pt x="94" y="30"/>
                  </a:cubicBezTo>
                  <a:cubicBezTo>
                    <a:pt x="90" y="32"/>
                    <a:pt x="87" y="35"/>
                    <a:pt x="84" y="39"/>
                  </a:cubicBezTo>
                  <a:cubicBezTo>
                    <a:pt x="80" y="41"/>
                    <a:pt x="77" y="44"/>
                    <a:pt x="76" y="45"/>
                  </a:cubicBezTo>
                  <a:cubicBezTo>
                    <a:pt x="73" y="47"/>
                    <a:pt x="55" y="63"/>
                    <a:pt x="29" y="63"/>
                  </a:cubicBezTo>
                  <a:cubicBezTo>
                    <a:pt x="22" y="63"/>
                    <a:pt x="16" y="62"/>
                    <a:pt x="10" y="60"/>
                  </a:cubicBezTo>
                  <a:cubicBezTo>
                    <a:pt x="10" y="63"/>
                    <a:pt x="11" y="67"/>
                    <a:pt x="15" y="70"/>
                  </a:cubicBezTo>
                  <a:cubicBezTo>
                    <a:pt x="19" y="73"/>
                    <a:pt x="27" y="77"/>
                    <a:pt x="37" y="78"/>
                  </a:cubicBezTo>
                  <a:cubicBezTo>
                    <a:pt x="47" y="79"/>
                    <a:pt x="60" y="77"/>
                    <a:pt x="72" y="70"/>
                  </a:cubicBezTo>
                  <a:cubicBezTo>
                    <a:pt x="78" y="67"/>
                    <a:pt x="84" y="63"/>
                    <a:pt x="88" y="59"/>
                  </a:cubicBezTo>
                  <a:cubicBezTo>
                    <a:pt x="93" y="55"/>
                    <a:pt x="97" y="50"/>
                    <a:pt x="101" y="46"/>
                  </a:cubicBezTo>
                  <a:cubicBezTo>
                    <a:pt x="105" y="42"/>
                    <a:pt x="108" y="38"/>
                    <a:pt x="111" y="35"/>
                  </a:cubicBezTo>
                  <a:cubicBezTo>
                    <a:pt x="114" y="31"/>
                    <a:pt x="117" y="28"/>
                    <a:pt x="120" y="27"/>
                  </a:cubicBezTo>
                  <a:cubicBezTo>
                    <a:pt x="131" y="19"/>
                    <a:pt x="142" y="20"/>
                    <a:pt x="142" y="20"/>
                  </a:cubicBezTo>
                  <a:cubicBezTo>
                    <a:pt x="142" y="20"/>
                    <a:pt x="136" y="17"/>
                    <a:pt x="127" y="14"/>
                  </a:cubicBezTo>
                  <a:cubicBezTo>
                    <a:pt x="118" y="10"/>
                    <a:pt x="105" y="6"/>
                    <a:pt x="91" y="3"/>
                  </a:cubicBezTo>
                  <a:cubicBezTo>
                    <a:pt x="77" y="1"/>
                    <a:pt x="61" y="0"/>
                    <a:pt x="45" y="4"/>
                  </a:cubicBezTo>
                  <a:cubicBezTo>
                    <a:pt x="30" y="8"/>
                    <a:pt x="15" y="17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3" name="Freeform 15">
              <a:extLst>
                <a:ext uri="{FF2B5EF4-FFF2-40B4-BE49-F238E27FC236}">
                  <a16:creationId xmlns:a16="http://schemas.microsoft.com/office/drawing/2014/main" id="{F5944494-21A0-43CC-8CBB-E3E1F26E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610226"/>
              <a:ext cx="57150" cy="88900"/>
            </a:xfrm>
            <a:custGeom>
              <a:avLst/>
              <a:gdLst>
                <a:gd name="T0" fmla="*/ 95 w 95"/>
                <a:gd name="T1" fmla="*/ 117 h 148"/>
                <a:gd name="T2" fmla="*/ 87 w 95"/>
                <a:gd name="T3" fmla="*/ 133 h 148"/>
                <a:gd name="T4" fmla="*/ 60 w 95"/>
                <a:gd name="T5" fmla="*/ 126 h 148"/>
                <a:gd name="T6" fmla="*/ 47 w 95"/>
                <a:gd name="T7" fmla="*/ 115 h 148"/>
                <a:gd name="T8" fmla="*/ 38 w 95"/>
                <a:gd name="T9" fmla="*/ 101 h 148"/>
                <a:gd name="T10" fmla="*/ 32 w 95"/>
                <a:gd name="T11" fmla="*/ 82 h 148"/>
                <a:gd name="T12" fmla="*/ 30 w 95"/>
                <a:gd name="T13" fmla="*/ 69 h 148"/>
                <a:gd name="T14" fmla="*/ 27 w 95"/>
                <a:gd name="T15" fmla="*/ 51 h 148"/>
                <a:gd name="T16" fmla="*/ 22 w 95"/>
                <a:gd name="T17" fmla="*/ 35 h 148"/>
                <a:gd name="T18" fmla="*/ 20 w 95"/>
                <a:gd name="T19" fmla="*/ 29 h 148"/>
                <a:gd name="T20" fmla="*/ 22 w 95"/>
                <a:gd name="T21" fmla="*/ 35 h 148"/>
                <a:gd name="T22" fmla="*/ 24 w 95"/>
                <a:gd name="T23" fmla="*/ 51 h 148"/>
                <a:gd name="T24" fmla="*/ 26 w 95"/>
                <a:gd name="T25" fmla="*/ 70 h 148"/>
                <a:gd name="T26" fmla="*/ 27 w 95"/>
                <a:gd name="T27" fmla="*/ 83 h 148"/>
                <a:gd name="T28" fmla="*/ 33 w 95"/>
                <a:gd name="T29" fmla="*/ 104 h 148"/>
                <a:gd name="T30" fmla="*/ 37 w 95"/>
                <a:gd name="T31" fmla="*/ 111 h 148"/>
                <a:gd name="T32" fmla="*/ 42 w 95"/>
                <a:gd name="T33" fmla="*/ 119 h 148"/>
                <a:gd name="T34" fmla="*/ 57 w 95"/>
                <a:gd name="T35" fmla="*/ 132 h 148"/>
                <a:gd name="T36" fmla="*/ 75 w 95"/>
                <a:gd name="T37" fmla="*/ 139 h 148"/>
                <a:gd name="T38" fmla="*/ 66 w 95"/>
                <a:gd name="T39" fmla="*/ 147 h 148"/>
                <a:gd name="T40" fmla="*/ 42 w 95"/>
                <a:gd name="T41" fmla="*/ 144 h 148"/>
                <a:gd name="T42" fmla="*/ 14 w 95"/>
                <a:gd name="T43" fmla="*/ 115 h 148"/>
                <a:gd name="T44" fmla="*/ 8 w 95"/>
                <a:gd name="T45" fmla="*/ 90 h 148"/>
                <a:gd name="T46" fmla="*/ 7 w 95"/>
                <a:gd name="T47" fmla="*/ 65 h 148"/>
                <a:gd name="T48" fmla="*/ 8 w 95"/>
                <a:gd name="T49" fmla="*/ 43 h 148"/>
                <a:gd name="T50" fmla="*/ 9 w 95"/>
                <a:gd name="T51" fmla="*/ 27 h 148"/>
                <a:gd name="T52" fmla="*/ 4 w 95"/>
                <a:gd name="T53" fmla="*/ 6 h 148"/>
                <a:gd name="T54" fmla="*/ 0 w 95"/>
                <a:gd name="T55" fmla="*/ 0 h 148"/>
                <a:gd name="T56" fmla="*/ 15 w 95"/>
                <a:gd name="T57" fmla="*/ 7 h 148"/>
                <a:gd name="T58" fmla="*/ 48 w 95"/>
                <a:gd name="T59" fmla="*/ 28 h 148"/>
                <a:gd name="T60" fmla="*/ 80 w 95"/>
                <a:gd name="T61" fmla="*/ 65 h 148"/>
                <a:gd name="T62" fmla="*/ 95 w 95"/>
                <a:gd name="T63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48">
                  <a:moveTo>
                    <a:pt x="95" y="117"/>
                  </a:moveTo>
                  <a:cubicBezTo>
                    <a:pt x="94" y="126"/>
                    <a:pt x="91" y="131"/>
                    <a:pt x="87" y="133"/>
                  </a:cubicBezTo>
                  <a:cubicBezTo>
                    <a:pt x="79" y="132"/>
                    <a:pt x="69" y="130"/>
                    <a:pt x="60" y="126"/>
                  </a:cubicBezTo>
                  <a:cubicBezTo>
                    <a:pt x="55" y="123"/>
                    <a:pt x="51" y="119"/>
                    <a:pt x="47" y="115"/>
                  </a:cubicBezTo>
                  <a:cubicBezTo>
                    <a:pt x="43" y="110"/>
                    <a:pt x="41" y="106"/>
                    <a:pt x="38" y="101"/>
                  </a:cubicBezTo>
                  <a:cubicBezTo>
                    <a:pt x="34" y="92"/>
                    <a:pt x="33" y="84"/>
                    <a:pt x="32" y="82"/>
                  </a:cubicBezTo>
                  <a:cubicBezTo>
                    <a:pt x="32" y="79"/>
                    <a:pt x="31" y="75"/>
                    <a:pt x="30" y="69"/>
                  </a:cubicBezTo>
                  <a:cubicBezTo>
                    <a:pt x="29" y="64"/>
                    <a:pt x="28" y="57"/>
                    <a:pt x="27" y="51"/>
                  </a:cubicBezTo>
                  <a:cubicBezTo>
                    <a:pt x="25" y="45"/>
                    <a:pt x="24" y="39"/>
                    <a:pt x="22" y="35"/>
                  </a:cubicBezTo>
                  <a:cubicBezTo>
                    <a:pt x="21" y="31"/>
                    <a:pt x="20" y="29"/>
                    <a:pt x="20" y="29"/>
                  </a:cubicBezTo>
                  <a:cubicBezTo>
                    <a:pt x="20" y="29"/>
                    <a:pt x="21" y="31"/>
                    <a:pt x="22" y="35"/>
                  </a:cubicBezTo>
                  <a:cubicBezTo>
                    <a:pt x="22" y="40"/>
                    <a:pt x="23" y="45"/>
                    <a:pt x="24" y="51"/>
                  </a:cubicBezTo>
                  <a:cubicBezTo>
                    <a:pt x="25" y="58"/>
                    <a:pt x="26" y="64"/>
                    <a:pt x="26" y="70"/>
                  </a:cubicBezTo>
                  <a:cubicBezTo>
                    <a:pt x="26" y="75"/>
                    <a:pt x="27" y="80"/>
                    <a:pt x="27" y="83"/>
                  </a:cubicBezTo>
                  <a:cubicBezTo>
                    <a:pt x="28" y="85"/>
                    <a:pt x="29" y="94"/>
                    <a:pt x="33" y="104"/>
                  </a:cubicBezTo>
                  <a:cubicBezTo>
                    <a:pt x="34" y="106"/>
                    <a:pt x="35" y="109"/>
                    <a:pt x="37" y="111"/>
                  </a:cubicBezTo>
                  <a:cubicBezTo>
                    <a:pt x="38" y="114"/>
                    <a:pt x="40" y="116"/>
                    <a:pt x="42" y="119"/>
                  </a:cubicBezTo>
                  <a:cubicBezTo>
                    <a:pt x="46" y="124"/>
                    <a:pt x="51" y="128"/>
                    <a:pt x="57" y="132"/>
                  </a:cubicBezTo>
                  <a:cubicBezTo>
                    <a:pt x="63" y="135"/>
                    <a:pt x="69" y="137"/>
                    <a:pt x="75" y="139"/>
                  </a:cubicBezTo>
                  <a:cubicBezTo>
                    <a:pt x="74" y="142"/>
                    <a:pt x="71" y="146"/>
                    <a:pt x="66" y="147"/>
                  </a:cubicBezTo>
                  <a:cubicBezTo>
                    <a:pt x="61" y="147"/>
                    <a:pt x="52" y="148"/>
                    <a:pt x="42" y="144"/>
                  </a:cubicBezTo>
                  <a:cubicBezTo>
                    <a:pt x="32" y="140"/>
                    <a:pt x="21" y="132"/>
                    <a:pt x="14" y="115"/>
                  </a:cubicBezTo>
                  <a:cubicBezTo>
                    <a:pt x="10" y="107"/>
                    <a:pt x="9" y="98"/>
                    <a:pt x="8" y="90"/>
                  </a:cubicBezTo>
                  <a:cubicBezTo>
                    <a:pt x="7" y="81"/>
                    <a:pt x="6" y="73"/>
                    <a:pt x="7" y="65"/>
                  </a:cubicBezTo>
                  <a:cubicBezTo>
                    <a:pt x="7" y="57"/>
                    <a:pt x="8" y="50"/>
                    <a:pt x="8" y="43"/>
                  </a:cubicBezTo>
                  <a:cubicBezTo>
                    <a:pt x="9" y="37"/>
                    <a:pt x="9" y="31"/>
                    <a:pt x="9" y="27"/>
                  </a:cubicBezTo>
                  <a:cubicBezTo>
                    <a:pt x="8" y="18"/>
                    <a:pt x="6" y="11"/>
                    <a:pt x="4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6" y="2"/>
                    <a:pt x="15" y="7"/>
                  </a:cubicBezTo>
                  <a:cubicBezTo>
                    <a:pt x="24" y="11"/>
                    <a:pt x="36" y="19"/>
                    <a:pt x="48" y="28"/>
                  </a:cubicBezTo>
                  <a:cubicBezTo>
                    <a:pt x="60" y="38"/>
                    <a:pt x="72" y="51"/>
                    <a:pt x="80" y="65"/>
                  </a:cubicBezTo>
                  <a:cubicBezTo>
                    <a:pt x="89" y="80"/>
                    <a:pt x="94" y="97"/>
                    <a:pt x="9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4" name="Freeform 16">
              <a:extLst>
                <a:ext uri="{FF2B5EF4-FFF2-40B4-BE49-F238E27FC236}">
                  <a16:creationId xmlns:a16="http://schemas.microsoft.com/office/drawing/2014/main" id="{8925D397-F5F8-407D-9EFD-6AC9B0600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5684838"/>
              <a:ext cx="87313" cy="50800"/>
            </a:xfrm>
            <a:custGeom>
              <a:avLst/>
              <a:gdLst>
                <a:gd name="T0" fmla="*/ 2 w 145"/>
                <a:gd name="T1" fmla="*/ 47 h 86"/>
                <a:gd name="T2" fmla="*/ 5 w 145"/>
                <a:gd name="T3" fmla="*/ 66 h 86"/>
                <a:gd name="T4" fmla="*/ 34 w 145"/>
                <a:gd name="T5" fmla="*/ 66 h 86"/>
                <a:gd name="T6" fmla="*/ 50 w 145"/>
                <a:gd name="T7" fmla="*/ 61 h 86"/>
                <a:gd name="T8" fmla="*/ 63 w 145"/>
                <a:gd name="T9" fmla="*/ 53 h 86"/>
                <a:gd name="T10" fmla="*/ 76 w 145"/>
                <a:gd name="T11" fmla="*/ 41 h 86"/>
                <a:gd name="T12" fmla="*/ 83 w 145"/>
                <a:gd name="T13" fmla="*/ 34 h 86"/>
                <a:gd name="T14" fmla="*/ 95 w 145"/>
                <a:gd name="T15" fmla="*/ 24 h 86"/>
                <a:gd name="T16" fmla="*/ 106 w 145"/>
                <a:gd name="T17" fmla="*/ 17 h 86"/>
                <a:gd name="T18" fmla="*/ 112 w 145"/>
                <a:gd name="T19" fmla="*/ 14 h 86"/>
                <a:gd name="T20" fmla="*/ 107 w 145"/>
                <a:gd name="T21" fmla="*/ 17 h 86"/>
                <a:gd name="T22" fmla="*/ 97 w 145"/>
                <a:gd name="T23" fmla="*/ 25 h 86"/>
                <a:gd name="T24" fmla="*/ 87 w 145"/>
                <a:gd name="T25" fmla="*/ 36 h 86"/>
                <a:gd name="T26" fmla="*/ 81 w 145"/>
                <a:gd name="T27" fmla="*/ 44 h 86"/>
                <a:gd name="T28" fmla="*/ 67 w 145"/>
                <a:gd name="T29" fmla="*/ 56 h 86"/>
                <a:gd name="T30" fmla="*/ 35 w 145"/>
                <a:gd name="T31" fmla="*/ 72 h 86"/>
                <a:gd name="T32" fmla="*/ 15 w 145"/>
                <a:gd name="T33" fmla="*/ 74 h 86"/>
                <a:gd name="T34" fmla="*/ 23 w 145"/>
                <a:gd name="T35" fmla="*/ 83 h 86"/>
                <a:gd name="T36" fmla="*/ 48 w 145"/>
                <a:gd name="T37" fmla="*/ 85 h 86"/>
                <a:gd name="T38" fmla="*/ 66 w 145"/>
                <a:gd name="T39" fmla="*/ 80 h 86"/>
                <a:gd name="T40" fmla="*/ 83 w 145"/>
                <a:gd name="T41" fmla="*/ 69 h 86"/>
                <a:gd name="T42" fmla="*/ 91 w 145"/>
                <a:gd name="T43" fmla="*/ 62 h 86"/>
                <a:gd name="T44" fmla="*/ 97 w 145"/>
                <a:gd name="T45" fmla="*/ 55 h 86"/>
                <a:gd name="T46" fmla="*/ 107 w 145"/>
                <a:gd name="T47" fmla="*/ 40 h 86"/>
                <a:gd name="T48" fmla="*/ 115 w 145"/>
                <a:gd name="T49" fmla="*/ 28 h 86"/>
                <a:gd name="T50" fmla="*/ 123 w 145"/>
                <a:gd name="T51" fmla="*/ 18 h 86"/>
                <a:gd name="T52" fmla="*/ 137 w 145"/>
                <a:gd name="T53" fmla="*/ 10 h 86"/>
                <a:gd name="T54" fmla="*/ 145 w 145"/>
                <a:gd name="T55" fmla="*/ 9 h 86"/>
                <a:gd name="T56" fmla="*/ 128 w 145"/>
                <a:gd name="T57" fmla="*/ 5 h 86"/>
                <a:gd name="T58" fmla="*/ 87 w 145"/>
                <a:gd name="T59" fmla="*/ 0 h 86"/>
                <a:gd name="T60" fmla="*/ 39 w 145"/>
                <a:gd name="T61" fmla="*/ 9 h 86"/>
                <a:gd name="T62" fmla="*/ 18 w 145"/>
                <a:gd name="T63" fmla="*/ 23 h 86"/>
                <a:gd name="T64" fmla="*/ 2 w 145"/>
                <a:gd name="T65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86">
                  <a:moveTo>
                    <a:pt x="2" y="47"/>
                  </a:moveTo>
                  <a:cubicBezTo>
                    <a:pt x="0" y="57"/>
                    <a:pt x="2" y="63"/>
                    <a:pt x="5" y="66"/>
                  </a:cubicBezTo>
                  <a:cubicBezTo>
                    <a:pt x="13" y="67"/>
                    <a:pt x="23" y="68"/>
                    <a:pt x="34" y="66"/>
                  </a:cubicBezTo>
                  <a:cubicBezTo>
                    <a:pt x="40" y="65"/>
                    <a:pt x="45" y="63"/>
                    <a:pt x="50" y="61"/>
                  </a:cubicBezTo>
                  <a:cubicBezTo>
                    <a:pt x="55" y="58"/>
                    <a:pt x="59" y="56"/>
                    <a:pt x="63" y="53"/>
                  </a:cubicBezTo>
                  <a:cubicBezTo>
                    <a:pt x="71" y="48"/>
                    <a:pt x="75" y="43"/>
                    <a:pt x="76" y="41"/>
                  </a:cubicBezTo>
                  <a:cubicBezTo>
                    <a:pt x="78" y="40"/>
                    <a:pt x="80" y="37"/>
                    <a:pt x="83" y="34"/>
                  </a:cubicBezTo>
                  <a:cubicBezTo>
                    <a:pt x="86" y="31"/>
                    <a:pt x="90" y="27"/>
                    <a:pt x="95" y="24"/>
                  </a:cubicBezTo>
                  <a:cubicBezTo>
                    <a:pt x="99" y="21"/>
                    <a:pt x="103" y="18"/>
                    <a:pt x="106" y="17"/>
                  </a:cubicBezTo>
                  <a:cubicBezTo>
                    <a:pt x="109" y="15"/>
                    <a:pt x="112" y="14"/>
                    <a:pt x="112" y="14"/>
                  </a:cubicBezTo>
                  <a:cubicBezTo>
                    <a:pt x="112" y="14"/>
                    <a:pt x="110" y="15"/>
                    <a:pt x="107" y="17"/>
                  </a:cubicBezTo>
                  <a:cubicBezTo>
                    <a:pt x="104" y="19"/>
                    <a:pt x="100" y="22"/>
                    <a:pt x="97" y="25"/>
                  </a:cubicBezTo>
                  <a:cubicBezTo>
                    <a:pt x="93" y="29"/>
                    <a:pt x="90" y="32"/>
                    <a:pt x="87" y="36"/>
                  </a:cubicBezTo>
                  <a:cubicBezTo>
                    <a:pt x="84" y="39"/>
                    <a:pt x="82" y="42"/>
                    <a:pt x="81" y="44"/>
                  </a:cubicBezTo>
                  <a:cubicBezTo>
                    <a:pt x="79" y="45"/>
                    <a:pt x="75" y="51"/>
                    <a:pt x="67" y="56"/>
                  </a:cubicBezTo>
                  <a:cubicBezTo>
                    <a:pt x="60" y="62"/>
                    <a:pt x="49" y="69"/>
                    <a:pt x="35" y="72"/>
                  </a:cubicBezTo>
                  <a:cubicBezTo>
                    <a:pt x="28" y="74"/>
                    <a:pt x="21" y="74"/>
                    <a:pt x="15" y="74"/>
                  </a:cubicBezTo>
                  <a:cubicBezTo>
                    <a:pt x="16" y="77"/>
                    <a:pt x="18" y="82"/>
                    <a:pt x="23" y="83"/>
                  </a:cubicBezTo>
                  <a:cubicBezTo>
                    <a:pt x="28" y="85"/>
                    <a:pt x="37" y="86"/>
                    <a:pt x="48" y="85"/>
                  </a:cubicBezTo>
                  <a:cubicBezTo>
                    <a:pt x="54" y="84"/>
                    <a:pt x="60" y="82"/>
                    <a:pt x="66" y="80"/>
                  </a:cubicBezTo>
                  <a:cubicBezTo>
                    <a:pt x="72" y="77"/>
                    <a:pt x="77" y="74"/>
                    <a:pt x="83" y="69"/>
                  </a:cubicBezTo>
                  <a:cubicBezTo>
                    <a:pt x="86" y="67"/>
                    <a:pt x="88" y="64"/>
                    <a:pt x="91" y="62"/>
                  </a:cubicBezTo>
                  <a:cubicBezTo>
                    <a:pt x="93" y="59"/>
                    <a:pt x="95" y="57"/>
                    <a:pt x="97" y="55"/>
                  </a:cubicBezTo>
                  <a:cubicBezTo>
                    <a:pt x="101" y="50"/>
                    <a:pt x="104" y="45"/>
                    <a:pt x="107" y="40"/>
                  </a:cubicBezTo>
                  <a:cubicBezTo>
                    <a:pt x="110" y="36"/>
                    <a:pt x="113" y="31"/>
                    <a:pt x="115" y="28"/>
                  </a:cubicBezTo>
                  <a:cubicBezTo>
                    <a:pt x="118" y="24"/>
                    <a:pt x="120" y="21"/>
                    <a:pt x="123" y="18"/>
                  </a:cubicBezTo>
                  <a:cubicBezTo>
                    <a:pt x="128" y="14"/>
                    <a:pt x="133" y="12"/>
                    <a:pt x="137" y="10"/>
                  </a:cubicBezTo>
                  <a:cubicBezTo>
                    <a:pt x="142" y="9"/>
                    <a:pt x="145" y="9"/>
                    <a:pt x="145" y="9"/>
                  </a:cubicBezTo>
                  <a:cubicBezTo>
                    <a:pt x="145" y="9"/>
                    <a:pt x="138" y="7"/>
                    <a:pt x="128" y="5"/>
                  </a:cubicBezTo>
                  <a:cubicBezTo>
                    <a:pt x="117" y="3"/>
                    <a:pt x="103" y="0"/>
                    <a:pt x="87" y="0"/>
                  </a:cubicBezTo>
                  <a:cubicBezTo>
                    <a:pt x="72" y="0"/>
                    <a:pt x="55" y="2"/>
                    <a:pt x="39" y="9"/>
                  </a:cubicBezTo>
                  <a:cubicBezTo>
                    <a:pt x="32" y="12"/>
                    <a:pt x="24" y="17"/>
                    <a:pt x="18" y="23"/>
                  </a:cubicBezTo>
                  <a:cubicBezTo>
                    <a:pt x="11" y="30"/>
                    <a:pt x="6" y="38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5" name="Freeform 17">
              <a:extLst>
                <a:ext uri="{FF2B5EF4-FFF2-40B4-BE49-F238E27FC236}">
                  <a16:creationId xmlns:a16="http://schemas.microsoft.com/office/drawing/2014/main" id="{DF5520B3-CE73-482D-B05F-24F850F3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5684838"/>
              <a:ext cx="79375" cy="90488"/>
            </a:xfrm>
            <a:custGeom>
              <a:avLst/>
              <a:gdLst>
                <a:gd name="T0" fmla="*/ 131 w 132"/>
                <a:gd name="T1" fmla="*/ 103 h 150"/>
                <a:gd name="T2" fmla="*/ 132 w 132"/>
                <a:gd name="T3" fmla="*/ 110 h 150"/>
                <a:gd name="T4" fmla="*/ 132 w 132"/>
                <a:gd name="T5" fmla="*/ 115 h 150"/>
                <a:gd name="T6" fmla="*/ 129 w 132"/>
                <a:gd name="T7" fmla="*/ 122 h 150"/>
                <a:gd name="T8" fmla="*/ 98 w 132"/>
                <a:gd name="T9" fmla="*/ 124 h 150"/>
                <a:gd name="T10" fmla="*/ 81 w 132"/>
                <a:gd name="T11" fmla="*/ 117 h 150"/>
                <a:gd name="T12" fmla="*/ 68 w 132"/>
                <a:gd name="T13" fmla="*/ 104 h 150"/>
                <a:gd name="T14" fmla="*/ 55 w 132"/>
                <a:gd name="T15" fmla="*/ 85 h 150"/>
                <a:gd name="T16" fmla="*/ 50 w 132"/>
                <a:gd name="T17" fmla="*/ 71 h 150"/>
                <a:gd name="T18" fmla="*/ 41 w 132"/>
                <a:gd name="T19" fmla="*/ 52 h 150"/>
                <a:gd name="T20" fmla="*/ 33 w 132"/>
                <a:gd name="T21" fmla="*/ 35 h 150"/>
                <a:gd name="T22" fmla="*/ 29 w 132"/>
                <a:gd name="T23" fmla="*/ 28 h 150"/>
                <a:gd name="T24" fmla="*/ 32 w 132"/>
                <a:gd name="T25" fmla="*/ 36 h 150"/>
                <a:gd name="T26" fmla="*/ 39 w 132"/>
                <a:gd name="T27" fmla="*/ 53 h 150"/>
                <a:gd name="T28" fmla="*/ 42 w 132"/>
                <a:gd name="T29" fmla="*/ 63 h 150"/>
                <a:gd name="T30" fmla="*/ 45 w 132"/>
                <a:gd name="T31" fmla="*/ 73 h 150"/>
                <a:gd name="T32" fmla="*/ 50 w 132"/>
                <a:gd name="T33" fmla="*/ 88 h 150"/>
                <a:gd name="T34" fmla="*/ 63 w 132"/>
                <a:gd name="T35" fmla="*/ 109 h 150"/>
                <a:gd name="T36" fmla="*/ 77 w 132"/>
                <a:gd name="T37" fmla="*/ 123 h 150"/>
                <a:gd name="T38" fmla="*/ 97 w 132"/>
                <a:gd name="T39" fmla="*/ 132 h 150"/>
                <a:gd name="T40" fmla="*/ 118 w 132"/>
                <a:gd name="T41" fmla="*/ 133 h 150"/>
                <a:gd name="T42" fmla="*/ 111 w 132"/>
                <a:gd name="T43" fmla="*/ 144 h 150"/>
                <a:gd name="T44" fmla="*/ 86 w 132"/>
                <a:gd name="T45" fmla="*/ 150 h 150"/>
                <a:gd name="T46" fmla="*/ 67 w 132"/>
                <a:gd name="T47" fmla="*/ 145 h 150"/>
                <a:gd name="T48" fmla="*/ 47 w 132"/>
                <a:gd name="T49" fmla="*/ 128 h 150"/>
                <a:gd name="T50" fmla="*/ 38 w 132"/>
                <a:gd name="T51" fmla="*/ 116 h 150"/>
                <a:gd name="T52" fmla="*/ 32 w 132"/>
                <a:gd name="T53" fmla="*/ 102 h 150"/>
                <a:gd name="T54" fmla="*/ 27 w 132"/>
                <a:gd name="T55" fmla="*/ 88 h 150"/>
                <a:gd name="T56" fmla="*/ 24 w 132"/>
                <a:gd name="T57" fmla="*/ 74 h 150"/>
                <a:gd name="T58" fmla="*/ 21 w 132"/>
                <a:gd name="T59" fmla="*/ 61 h 150"/>
                <a:gd name="T60" fmla="*/ 20 w 132"/>
                <a:gd name="T61" fmla="*/ 49 h 150"/>
                <a:gd name="T62" fmla="*/ 16 w 132"/>
                <a:gd name="T63" fmla="*/ 29 h 150"/>
                <a:gd name="T64" fmla="*/ 0 w 132"/>
                <a:gd name="T65" fmla="*/ 0 h 150"/>
                <a:gd name="T66" fmla="*/ 18 w 132"/>
                <a:gd name="T67" fmla="*/ 4 h 150"/>
                <a:gd name="T68" fmla="*/ 58 w 132"/>
                <a:gd name="T69" fmla="*/ 21 h 150"/>
                <a:gd name="T70" fmla="*/ 101 w 132"/>
                <a:gd name="T71" fmla="*/ 53 h 150"/>
                <a:gd name="T72" fmla="*/ 119 w 132"/>
                <a:gd name="T73" fmla="*/ 76 h 150"/>
                <a:gd name="T74" fmla="*/ 126 w 132"/>
                <a:gd name="T75" fmla="*/ 89 h 150"/>
                <a:gd name="T76" fmla="*/ 131 w 132"/>
                <a:gd name="T7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50">
                  <a:moveTo>
                    <a:pt x="131" y="103"/>
                  </a:moveTo>
                  <a:cubicBezTo>
                    <a:pt x="132" y="106"/>
                    <a:pt x="132" y="108"/>
                    <a:pt x="132" y="110"/>
                  </a:cubicBezTo>
                  <a:cubicBezTo>
                    <a:pt x="132" y="112"/>
                    <a:pt x="132" y="114"/>
                    <a:pt x="132" y="115"/>
                  </a:cubicBezTo>
                  <a:cubicBezTo>
                    <a:pt x="131" y="118"/>
                    <a:pt x="130" y="121"/>
                    <a:pt x="129" y="122"/>
                  </a:cubicBezTo>
                  <a:cubicBezTo>
                    <a:pt x="120" y="124"/>
                    <a:pt x="109" y="126"/>
                    <a:pt x="98" y="124"/>
                  </a:cubicBezTo>
                  <a:cubicBezTo>
                    <a:pt x="92" y="123"/>
                    <a:pt x="86" y="121"/>
                    <a:pt x="81" y="117"/>
                  </a:cubicBezTo>
                  <a:cubicBezTo>
                    <a:pt x="76" y="113"/>
                    <a:pt x="71" y="109"/>
                    <a:pt x="68" y="104"/>
                  </a:cubicBezTo>
                  <a:cubicBezTo>
                    <a:pt x="60" y="96"/>
                    <a:pt x="56" y="87"/>
                    <a:pt x="55" y="85"/>
                  </a:cubicBezTo>
                  <a:cubicBezTo>
                    <a:pt x="54" y="82"/>
                    <a:pt x="52" y="77"/>
                    <a:pt x="50" y="71"/>
                  </a:cubicBezTo>
                  <a:cubicBezTo>
                    <a:pt x="47" y="65"/>
                    <a:pt x="44" y="58"/>
                    <a:pt x="41" y="52"/>
                  </a:cubicBezTo>
                  <a:cubicBezTo>
                    <a:pt x="38" y="46"/>
                    <a:pt x="35" y="40"/>
                    <a:pt x="33" y="35"/>
                  </a:cubicBezTo>
                  <a:cubicBezTo>
                    <a:pt x="30" y="31"/>
                    <a:pt x="29" y="28"/>
                    <a:pt x="29" y="28"/>
                  </a:cubicBezTo>
                  <a:cubicBezTo>
                    <a:pt x="29" y="28"/>
                    <a:pt x="30" y="31"/>
                    <a:pt x="32" y="36"/>
                  </a:cubicBezTo>
                  <a:cubicBezTo>
                    <a:pt x="34" y="40"/>
                    <a:pt x="36" y="47"/>
                    <a:pt x="39" y="53"/>
                  </a:cubicBezTo>
                  <a:cubicBezTo>
                    <a:pt x="40" y="57"/>
                    <a:pt x="41" y="60"/>
                    <a:pt x="42" y="63"/>
                  </a:cubicBezTo>
                  <a:cubicBezTo>
                    <a:pt x="43" y="67"/>
                    <a:pt x="44" y="70"/>
                    <a:pt x="45" y="73"/>
                  </a:cubicBezTo>
                  <a:cubicBezTo>
                    <a:pt x="47" y="80"/>
                    <a:pt x="49" y="85"/>
                    <a:pt x="50" y="88"/>
                  </a:cubicBezTo>
                  <a:cubicBezTo>
                    <a:pt x="51" y="90"/>
                    <a:pt x="56" y="100"/>
                    <a:pt x="63" y="109"/>
                  </a:cubicBezTo>
                  <a:cubicBezTo>
                    <a:pt x="67" y="114"/>
                    <a:pt x="72" y="119"/>
                    <a:pt x="77" y="123"/>
                  </a:cubicBezTo>
                  <a:cubicBezTo>
                    <a:pt x="83" y="127"/>
                    <a:pt x="89" y="130"/>
                    <a:pt x="97" y="132"/>
                  </a:cubicBezTo>
                  <a:cubicBezTo>
                    <a:pt x="104" y="133"/>
                    <a:pt x="112" y="133"/>
                    <a:pt x="118" y="133"/>
                  </a:cubicBezTo>
                  <a:cubicBezTo>
                    <a:pt x="118" y="136"/>
                    <a:pt x="116" y="141"/>
                    <a:pt x="111" y="144"/>
                  </a:cubicBezTo>
                  <a:cubicBezTo>
                    <a:pt x="107" y="147"/>
                    <a:pt x="97" y="150"/>
                    <a:pt x="86" y="150"/>
                  </a:cubicBezTo>
                  <a:cubicBezTo>
                    <a:pt x="80" y="150"/>
                    <a:pt x="73" y="148"/>
                    <a:pt x="67" y="145"/>
                  </a:cubicBezTo>
                  <a:cubicBezTo>
                    <a:pt x="60" y="142"/>
                    <a:pt x="53" y="136"/>
                    <a:pt x="47" y="128"/>
                  </a:cubicBezTo>
                  <a:cubicBezTo>
                    <a:pt x="44" y="124"/>
                    <a:pt x="41" y="120"/>
                    <a:pt x="38" y="116"/>
                  </a:cubicBezTo>
                  <a:cubicBezTo>
                    <a:pt x="36" y="111"/>
                    <a:pt x="34" y="107"/>
                    <a:pt x="32" y="102"/>
                  </a:cubicBezTo>
                  <a:cubicBezTo>
                    <a:pt x="30" y="97"/>
                    <a:pt x="28" y="92"/>
                    <a:pt x="27" y="88"/>
                  </a:cubicBezTo>
                  <a:cubicBezTo>
                    <a:pt x="26" y="83"/>
                    <a:pt x="25" y="79"/>
                    <a:pt x="24" y="74"/>
                  </a:cubicBezTo>
                  <a:cubicBezTo>
                    <a:pt x="23" y="69"/>
                    <a:pt x="22" y="65"/>
                    <a:pt x="21" y="61"/>
                  </a:cubicBezTo>
                  <a:cubicBezTo>
                    <a:pt x="21" y="57"/>
                    <a:pt x="20" y="53"/>
                    <a:pt x="20" y="49"/>
                  </a:cubicBezTo>
                  <a:cubicBezTo>
                    <a:pt x="19" y="41"/>
                    <a:pt x="17" y="34"/>
                    <a:pt x="16" y="29"/>
                  </a:cubicBezTo>
                  <a:cubicBezTo>
                    <a:pt x="11" y="9"/>
                    <a:pt x="0" y="0"/>
                    <a:pt x="0" y="0"/>
                  </a:cubicBezTo>
                  <a:cubicBezTo>
                    <a:pt x="0" y="0"/>
                    <a:pt x="8" y="1"/>
                    <a:pt x="18" y="4"/>
                  </a:cubicBezTo>
                  <a:cubicBezTo>
                    <a:pt x="29" y="8"/>
                    <a:pt x="44" y="13"/>
                    <a:pt x="58" y="21"/>
                  </a:cubicBezTo>
                  <a:cubicBezTo>
                    <a:pt x="73" y="29"/>
                    <a:pt x="88" y="39"/>
                    <a:pt x="101" y="53"/>
                  </a:cubicBezTo>
                  <a:cubicBezTo>
                    <a:pt x="108" y="60"/>
                    <a:pt x="113" y="67"/>
                    <a:pt x="119" y="76"/>
                  </a:cubicBezTo>
                  <a:cubicBezTo>
                    <a:pt x="121" y="80"/>
                    <a:pt x="124" y="84"/>
                    <a:pt x="126" y="89"/>
                  </a:cubicBezTo>
                  <a:cubicBezTo>
                    <a:pt x="128" y="93"/>
                    <a:pt x="130" y="98"/>
                    <a:pt x="13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6" name="Freeform 18">
              <a:extLst>
                <a:ext uri="{FF2B5EF4-FFF2-40B4-BE49-F238E27FC236}">
                  <a16:creationId xmlns:a16="http://schemas.microsoft.com/office/drawing/2014/main" id="{E86F9051-316A-4663-89A8-39EC5C897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5734051"/>
              <a:ext cx="80963" cy="65088"/>
            </a:xfrm>
            <a:custGeom>
              <a:avLst/>
              <a:gdLst>
                <a:gd name="T0" fmla="*/ 0 w 134"/>
                <a:gd name="T1" fmla="*/ 80 h 108"/>
                <a:gd name="T2" fmla="*/ 1 w 134"/>
                <a:gd name="T3" fmla="*/ 87 h 108"/>
                <a:gd name="T4" fmla="*/ 3 w 134"/>
                <a:gd name="T5" fmla="*/ 92 h 108"/>
                <a:gd name="T6" fmla="*/ 9 w 134"/>
                <a:gd name="T7" fmla="*/ 98 h 108"/>
                <a:gd name="T8" fmla="*/ 39 w 134"/>
                <a:gd name="T9" fmla="*/ 87 h 108"/>
                <a:gd name="T10" fmla="*/ 53 w 134"/>
                <a:gd name="T11" fmla="*/ 76 h 108"/>
                <a:gd name="T12" fmla="*/ 64 w 134"/>
                <a:gd name="T13" fmla="*/ 63 h 108"/>
                <a:gd name="T14" fmla="*/ 70 w 134"/>
                <a:gd name="T15" fmla="*/ 53 h 108"/>
                <a:gd name="T16" fmla="*/ 73 w 134"/>
                <a:gd name="T17" fmla="*/ 48 h 108"/>
                <a:gd name="T18" fmla="*/ 78 w 134"/>
                <a:gd name="T19" fmla="*/ 39 h 108"/>
                <a:gd name="T20" fmla="*/ 87 w 134"/>
                <a:gd name="T21" fmla="*/ 26 h 108"/>
                <a:gd name="T22" fmla="*/ 96 w 134"/>
                <a:gd name="T23" fmla="*/ 16 h 108"/>
                <a:gd name="T24" fmla="*/ 101 w 134"/>
                <a:gd name="T25" fmla="*/ 12 h 108"/>
                <a:gd name="T26" fmla="*/ 97 w 134"/>
                <a:gd name="T27" fmla="*/ 17 h 108"/>
                <a:gd name="T28" fmla="*/ 93 w 134"/>
                <a:gd name="T29" fmla="*/ 21 h 108"/>
                <a:gd name="T30" fmla="*/ 89 w 134"/>
                <a:gd name="T31" fmla="*/ 27 h 108"/>
                <a:gd name="T32" fmla="*/ 85 w 134"/>
                <a:gd name="T33" fmla="*/ 33 h 108"/>
                <a:gd name="T34" fmla="*/ 83 w 134"/>
                <a:gd name="T35" fmla="*/ 39 h 108"/>
                <a:gd name="T36" fmla="*/ 79 w 134"/>
                <a:gd name="T37" fmla="*/ 49 h 108"/>
                <a:gd name="T38" fmla="*/ 69 w 134"/>
                <a:gd name="T39" fmla="*/ 65 h 108"/>
                <a:gd name="T40" fmla="*/ 59 w 134"/>
                <a:gd name="T41" fmla="*/ 78 h 108"/>
                <a:gd name="T42" fmla="*/ 43 w 134"/>
                <a:gd name="T43" fmla="*/ 92 h 108"/>
                <a:gd name="T44" fmla="*/ 23 w 134"/>
                <a:gd name="T45" fmla="*/ 102 h 108"/>
                <a:gd name="T46" fmla="*/ 35 w 134"/>
                <a:gd name="T47" fmla="*/ 108 h 108"/>
                <a:gd name="T48" fmla="*/ 61 w 134"/>
                <a:gd name="T49" fmla="*/ 99 h 108"/>
                <a:gd name="T50" fmla="*/ 76 w 134"/>
                <a:gd name="T51" fmla="*/ 88 h 108"/>
                <a:gd name="T52" fmla="*/ 83 w 134"/>
                <a:gd name="T53" fmla="*/ 80 h 108"/>
                <a:gd name="T54" fmla="*/ 90 w 134"/>
                <a:gd name="T55" fmla="*/ 71 h 108"/>
                <a:gd name="T56" fmla="*/ 95 w 134"/>
                <a:gd name="T57" fmla="*/ 61 h 108"/>
                <a:gd name="T58" fmla="*/ 99 w 134"/>
                <a:gd name="T59" fmla="*/ 53 h 108"/>
                <a:gd name="T60" fmla="*/ 105 w 134"/>
                <a:gd name="T61" fmla="*/ 37 h 108"/>
                <a:gd name="T62" fmla="*/ 114 w 134"/>
                <a:gd name="T63" fmla="*/ 13 h 108"/>
                <a:gd name="T64" fmla="*/ 120 w 134"/>
                <a:gd name="T65" fmla="*/ 7 h 108"/>
                <a:gd name="T66" fmla="*/ 127 w 134"/>
                <a:gd name="T67" fmla="*/ 3 h 108"/>
                <a:gd name="T68" fmla="*/ 134 w 134"/>
                <a:gd name="T69" fmla="*/ 1 h 108"/>
                <a:gd name="T70" fmla="*/ 115 w 134"/>
                <a:gd name="T71" fmla="*/ 1 h 108"/>
                <a:gd name="T72" fmla="*/ 71 w 134"/>
                <a:gd name="T73" fmla="*/ 6 h 108"/>
                <a:gd name="T74" fmla="*/ 47 w 134"/>
                <a:gd name="T75" fmla="*/ 14 h 108"/>
                <a:gd name="T76" fmla="*/ 24 w 134"/>
                <a:gd name="T77" fmla="*/ 28 h 108"/>
                <a:gd name="T78" fmla="*/ 0 w 134"/>
                <a:gd name="T79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08">
                  <a:moveTo>
                    <a:pt x="0" y="80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2" y="89"/>
                    <a:pt x="2" y="91"/>
                    <a:pt x="3" y="92"/>
                  </a:cubicBezTo>
                  <a:cubicBezTo>
                    <a:pt x="5" y="95"/>
                    <a:pt x="7" y="97"/>
                    <a:pt x="9" y="98"/>
                  </a:cubicBezTo>
                  <a:cubicBezTo>
                    <a:pt x="18" y="96"/>
                    <a:pt x="29" y="93"/>
                    <a:pt x="39" y="87"/>
                  </a:cubicBezTo>
                  <a:cubicBezTo>
                    <a:pt x="44" y="84"/>
                    <a:pt x="49" y="80"/>
                    <a:pt x="53" y="76"/>
                  </a:cubicBezTo>
                  <a:cubicBezTo>
                    <a:pt x="57" y="71"/>
                    <a:pt x="61" y="67"/>
                    <a:pt x="64" y="63"/>
                  </a:cubicBezTo>
                  <a:cubicBezTo>
                    <a:pt x="67" y="59"/>
                    <a:pt x="69" y="56"/>
                    <a:pt x="70" y="53"/>
                  </a:cubicBezTo>
                  <a:cubicBezTo>
                    <a:pt x="72" y="51"/>
                    <a:pt x="73" y="49"/>
                    <a:pt x="73" y="48"/>
                  </a:cubicBezTo>
                  <a:cubicBezTo>
                    <a:pt x="74" y="46"/>
                    <a:pt x="76" y="43"/>
                    <a:pt x="78" y="39"/>
                  </a:cubicBezTo>
                  <a:cubicBezTo>
                    <a:pt x="80" y="35"/>
                    <a:pt x="83" y="30"/>
                    <a:pt x="87" y="26"/>
                  </a:cubicBezTo>
                  <a:cubicBezTo>
                    <a:pt x="90" y="22"/>
                    <a:pt x="93" y="19"/>
                    <a:pt x="96" y="16"/>
                  </a:cubicBezTo>
                  <a:cubicBezTo>
                    <a:pt x="99" y="14"/>
                    <a:pt x="101" y="12"/>
                    <a:pt x="101" y="12"/>
                  </a:cubicBezTo>
                  <a:cubicBezTo>
                    <a:pt x="101" y="12"/>
                    <a:pt x="99" y="14"/>
                    <a:pt x="97" y="17"/>
                  </a:cubicBezTo>
                  <a:cubicBezTo>
                    <a:pt x="96" y="18"/>
                    <a:pt x="95" y="19"/>
                    <a:pt x="93" y="21"/>
                  </a:cubicBezTo>
                  <a:cubicBezTo>
                    <a:pt x="92" y="23"/>
                    <a:pt x="90" y="25"/>
                    <a:pt x="89" y="27"/>
                  </a:cubicBezTo>
                  <a:cubicBezTo>
                    <a:pt x="88" y="29"/>
                    <a:pt x="86" y="31"/>
                    <a:pt x="85" y="33"/>
                  </a:cubicBezTo>
                  <a:cubicBezTo>
                    <a:pt x="84" y="35"/>
                    <a:pt x="83" y="37"/>
                    <a:pt x="83" y="39"/>
                  </a:cubicBezTo>
                  <a:cubicBezTo>
                    <a:pt x="81" y="43"/>
                    <a:pt x="80" y="47"/>
                    <a:pt x="79" y="49"/>
                  </a:cubicBezTo>
                  <a:cubicBezTo>
                    <a:pt x="77" y="51"/>
                    <a:pt x="75" y="57"/>
                    <a:pt x="69" y="65"/>
                  </a:cubicBezTo>
                  <a:cubicBezTo>
                    <a:pt x="66" y="69"/>
                    <a:pt x="63" y="74"/>
                    <a:pt x="59" y="78"/>
                  </a:cubicBezTo>
                  <a:cubicBezTo>
                    <a:pt x="54" y="83"/>
                    <a:pt x="49" y="88"/>
                    <a:pt x="43" y="92"/>
                  </a:cubicBezTo>
                  <a:cubicBezTo>
                    <a:pt x="36" y="97"/>
                    <a:pt x="29" y="100"/>
                    <a:pt x="23" y="102"/>
                  </a:cubicBezTo>
                  <a:cubicBezTo>
                    <a:pt x="25" y="105"/>
                    <a:pt x="29" y="108"/>
                    <a:pt x="35" y="108"/>
                  </a:cubicBezTo>
                  <a:cubicBezTo>
                    <a:pt x="40" y="108"/>
                    <a:pt x="50" y="105"/>
                    <a:pt x="61" y="99"/>
                  </a:cubicBezTo>
                  <a:cubicBezTo>
                    <a:pt x="66" y="96"/>
                    <a:pt x="71" y="92"/>
                    <a:pt x="76" y="88"/>
                  </a:cubicBezTo>
                  <a:cubicBezTo>
                    <a:pt x="79" y="85"/>
                    <a:pt x="81" y="83"/>
                    <a:pt x="83" y="80"/>
                  </a:cubicBezTo>
                  <a:cubicBezTo>
                    <a:pt x="86" y="77"/>
                    <a:pt x="88" y="74"/>
                    <a:pt x="90" y="71"/>
                  </a:cubicBezTo>
                  <a:cubicBezTo>
                    <a:pt x="92" y="68"/>
                    <a:pt x="94" y="64"/>
                    <a:pt x="95" y="61"/>
                  </a:cubicBezTo>
                  <a:cubicBezTo>
                    <a:pt x="97" y="58"/>
                    <a:pt x="98" y="55"/>
                    <a:pt x="99" y="53"/>
                  </a:cubicBezTo>
                  <a:cubicBezTo>
                    <a:pt x="101" y="47"/>
                    <a:pt x="103" y="41"/>
                    <a:pt x="105" y="37"/>
                  </a:cubicBezTo>
                  <a:cubicBezTo>
                    <a:pt x="108" y="27"/>
                    <a:pt x="110" y="19"/>
                    <a:pt x="114" y="13"/>
                  </a:cubicBezTo>
                  <a:cubicBezTo>
                    <a:pt x="116" y="11"/>
                    <a:pt x="118" y="9"/>
                    <a:pt x="120" y="7"/>
                  </a:cubicBezTo>
                  <a:cubicBezTo>
                    <a:pt x="123" y="5"/>
                    <a:pt x="125" y="4"/>
                    <a:pt x="127" y="3"/>
                  </a:cubicBezTo>
                  <a:cubicBezTo>
                    <a:pt x="131" y="1"/>
                    <a:pt x="134" y="1"/>
                    <a:pt x="134" y="1"/>
                  </a:cubicBezTo>
                  <a:cubicBezTo>
                    <a:pt x="134" y="1"/>
                    <a:pt x="127" y="0"/>
                    <a:pt x="115" y="1"/>
                  </a:cubicBezTo>
                  <a:cubicBezTo>
                    <a:pt x="104" y="1"/>
                    <a:pt x="88" y="2"/>
                    <a:pt x="71" y="6"/>
                  </a:cubicBezTo>
                  <a:cubicBezTo>
                    <a:pt x="63" y="8"/>
                    <a:pt x="55" y="11"/>
                    <a:pt x="47" y="14"/>
                  </a:cubicBezTo>
                  <a:cubicBezTo>
                    <a:pt x="39" y="18"/>
                    <a:pt x="31" y="23"/>
                    <a:pt x="24" y="28"/>
                  </a:cubicBezTo>
                  <a:cubicBezTo>
                    <a:pt x="11" y="40"/>
                    <a:pt x="0" y="58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7" name="Freeform 19">
              <a:extLst>
                <a:ext uri="{FF2B5EF4-FFF2-40B4-BE49-F238E27FC236}">
                  <a16:creationId xmlns:a16="http://schemas.microsoft.com/office/drawing/2014/main" id="{F43A6A50-0B17-4CFE-8270-E5B72A5D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80088"/>
              <a:ext cx="107950" cy="79375"/>
            </a:xfrm>
            <a:custGeom>
              <a:avLst/>
              <a:gdLst>
                <a:gd name="T0" fmla="*/ 173 w 180"/>
                <a:gd name="T1" fmla="*/ 62 h 133"/>
                <a:gd name="T2" fmla="*/ 178 w 180"/>
                <a:gd name="T3" fmla="*/ 82 h 133"/>
                <a:gd name="T4" fmla="*/ 148 w 180"/>
                <a:gd name="T5" fmla="*/ 96 h 133"/>
                <a:gd name="T6" fmla="*/ 129 w 180"/>
                <a:gd name="T7" fmla="*/ 96 h 133"/>
                <a:gd name="T8" fmla="*/ 110 w 180"/>
                <a:gd name="T9" fmla="*/ 89 h 133"/>
                <a:gd name="T10" fmla="*/ 89 w 180"/>
                <a:gd name="T11" fmla="*/ 74 h 133"/>
                <a:gd name="T12" fmla="*/ 78 w 180"/>
                <a:gd name="T13" fmla="*/ 62 h 133"/>
                <a:gd name="T14" fmla="*/ 61 w 180"/>
                <a:gd name="T15" fmla="*/ 44 h 133"/>
                <a:gd name="T16" fmla="*/ 53 w 180"/>
                <a:gd name="T17" fmla="*/ 36 h 133"/>
                <a:gd name="T18" fmla="*/ 46 w 180"/>
                <a:gd name="T19" fmla="*/ 30 h 133"/>
                <a:gd name="T20" fmla="*/ 40 w 180"/>
                <a:gd name="T21" fmla="*/ 23 h 133"/>
                <a:gd name="T22" fmla="*/ 46 w 180"/>
                <a:gd name="T23" fmla="*/ 30 h 133"/>
                <a:gd name="T24" fmla="*/ 52 w 180"/>
                <a:gd name="T25" fmla="*/ 38 h 133"/>
                <a:gd name="T26" fmla="*/ 59 w 180"/>
                <a:gd name="T27" fmla="*/ 47 h 133"/>
                <a:gd name="T28" fmla="*/ 74 w 180"/>
                <a:gd name="T29" fmla="*/ 66 h 133"/>
                <a:gd name="T30" fmla="*/ 85 w 180"/>
                <a:gd name="T31" fmla="*/ 79 h 133"/>
                <a:gd name="T32" fmla="*/ 107 w 180"/>
                <a:gd name="T33" fmla="*/ 96 h 133"/>
                <a:gd name="T34" fmla="*/ 150 w 180"/>
                <a:gd name="T35" fmla="*/ 104 h 133"/>
                <a:gd name="T36" fmla="*/ 172 w 180"/>
                <a:gd name="T37" fmla="*/ 96 h 133"/>
                <a:gd name="T38" fmla="*/ 170 w 180"/>
                <a:gd name="T39" fmla="*/ 111 h 133"/>
                <a:gd name="T40" fmla="*/ 146 w 180"/>
                <a:gd name="T41" fmla="*/ 127 h 133"/>
                <a:gd name="T42" fmla="*/ 99 w 180"/>
                <a:gd name="T43" fmla="*/ 122 h 133"/>
                <a:gd name="T44" fmla="*/ 85 w 180"/>
                <a:gd name="T45" fmla="*/ 112 h 133"/>
                <a:gd name="T46" fmla="*/ 79 w 180"/>
                <a:gd name="T47" fmla="*/ 107 h 133"/>
                <a:gd name="T48" fmla="*/ 73 w 180"/>
                <a:gd name="T49" fmla="*/ 101 h 133"/>
                <a:gd name="T50" fmla="*/ 62 w 180"/>
                <a:gd name="T51" fmla="*/ 88 h 133"/>
                <a:gd name="T52" fmla="*/ 53 w 180"/>
                <a:gd name="T53" fmla="*/ 75 h 133"/>
                <a:gd name="T54" fmla="*/ 38 w 180"/>
                <a:gd name="T55" fmla="*/ 49 h 133"/>
                <a:gd name="T56" fmla="*/ 27 w 180"/>
                <a:gd name="T57" fmla="*/ 29 h 133"/>
                <a:gd name="T58" fmla="*/ 17 w 180"/>
                <a:gd name="T59" fmla="*/ 16 h 133"/>
                <a:gd name="T60" fmla="*/ 9 w 180"/>
                <a:gd name="T61" fmla="*/ 8 h 133"/>
                <a:gd name="T62" fmla="*/ 0 w 180"/>
                <a:gd name="T63" fmla="*/ 3 h 133"/>
                <a:gd name="T64" fmla="*/ 20 w 180"/>
                <a:gd name="T65" fmla="*/ 1 h 133"/>
                <a:gd name="T66" fmla="*/ 67 w 180"/>
                <a:gd name="T67" fmla="*/ 4 h 133"/>
                <a:gd name="T68" fmla="*/ 95 w 180"/>
                <a:gd name="T69" fmla="*/ 11 h 133"/>
                <a:gd name="T70" fmla="*/ 123 w 180"/>
                <a:gd name="T71" fmla="*/ 22 h 133"/>
                <a:gd name="T72" fmla="*/ 136 w 180"/>
                <a:gd name="T73" fmla="*/ 30 h 133"/>
                <a:gd name="T74" fmla="*/ 143 w 180"/>
                <a:gd name="T75" fmla="*/ 34 h 133"/>
                <a:gd name="T76" fmla="*/ 149 w 180"/>
                <a:gd name="T77" fmla="*/ 39 h 133"/>
                <a:gd name="T78" fmla="*/ 161 w 180"/>
                <a:gd name="T79" fmla="*/ 49 h 133"/>
                <a:gd name="T80" fmla="*/ 173 w 180"/>
                <a:gd name="T81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33">
                  <a:moveTo>
                    <a:pt x="173" y="62"/>
                  </a:moveTo>
                  <a:cubicBezTo>
                    <a:pt x="179" y="71"/>
                    <a:pt x="180" y="77"/>
                    <a:pt x="178" y="82"/>
                  </a:cubicBezTo>
                  <a:cubicBezTo>
                    <a:pt x="170" y="87"/>
                    <a:pt x="160" y="93"/>
                    <a:pt x="148" y="96"/>
                  </a:cubicBezTo>
                  <a:cubicBezTo>
                    <a:pt x="142" y="98"/>
                    <a:pt x="135" y="98"/>
                    <a:pt x="129" y="96"/>
                  </a:cubicBezTo>
                  <a:cubicBezTo>
                    <a:pt x="121" y="94"/>
                    <a:pt x="115" y="92"/>
                    <a:pt x="110" y="89"/>
                  </a:cubicBezTo>
                  <a:cubicBezTo>
                    <a:pt x="99" y="83"/>
                    <a:pt x="91" y="76"/>
                    <a:pt x="89" y="74"/>
                  </a:cubicBezTo>
                  <a:cubicBezTo>
                    <a:pt x="87" y="71"/>
                    <a:pt x="83" y="67"/>
                    <a:pt x="78" y="62"/>
                  </a:cubicBezTo>
                  <a:cubicBezTo>
                    <a:pt x="73" y="57"/>
                    <a:pt x="67" y="50"/>
                    <a:pt x="61" y="44"/>
                  </a:cubicBezTo>
                  <a:cubicBezTo>
                    <a:pt x="58" y="42"/>
                    <a:pt x="56" y="39"/>
                    <a:pt x="53" y="36"/>
                  </a:cubicBezTo>
                  <a:cubicBezTo>
                    <a:pt x="51" y="34"/>
                    <a:pt x="48" y="32"/>
                    <a:pt x="46" y="30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3"/>
                    <a:pt x="42" y="26"/>
                    <a:pt x="46" y="30"/>
                  </a:cubicBezTo>
                  <a:cubicBezTo>
                    <a:pt x="47" y="33"/>
                    <a:pt x="50" y="35"/>
                    <a:pt x="52" y="38"/>
                  </a:cubicBezTo>
                  <a:cubicBezTo>
                    <a:pt x="54" y="41"/>
                    <a:pt x="57" y="44"/>
                    <a:pt x="59" y="47"/>
                  </a:cubicBezTo>
                  <a:cubicBezTo>
                    <a:pt x="65" y="53"/>
                    <a:pt x="69" y="60"/>
                    <a:pt x="74" y="66"/>
                  </a:cubicBezTo>
                  <a:cubicBezTo>
                    <a:pt x="79" y="72"/>
                    <a:pt x="83" y="76"/>
                    <a:pt x="85" y="79"/>
                  </a:cubicBezTo>
                  <a:cubicBezTo>
                    <a:pt x="88" y="81"/>
                    <a:pt x="95" y="89"/>
                    <a:pt x="107" y="96"/>
                  </a:cubicBezTo>
                  <a:cubicBezTo>
                    <a:pt x="119" y="102"/>
                    <a:pt x="134" y="107"/>
                    <a:pt x="150" y="104"/>
                  </a:cubicBezTo>
                  <a:cubicBezTo>
                    <a:pt x="159" y="103"/>
                    <a:pt x="166" y="100"/>
                    <a:pt x="172" y="96"/>
                  </a:cubicBezTo>
                  <a:cubicBezTo>
                    <a:pt x="173" y="100"/>
                    <a:pt x="173" y="106"/>
                    <a:pt x="170" y="111"/>
                  </a:cubicBezTo>
                  <a:cubicBezTo>
                    <a:pt x="166" y="115"/>
                    <a:pt x="158" y="123"/>
                    <a:pt x="146" y="127"/>
                  </a:cubicBezTo>
                  <a:cubicBezTo>
                    <a:pt x="134" y="132"/>
                    <a:pt x="119" y="133"/>
                    <a:pt x="99" y="122"/>
                  </a:cubicBezTo>
                  <a:cubicBezTo>
                    <a:pt x="94" y="119"/>
                    <a:pt x="90" y="116"/>
                    <a:pt x="85" y="112"/>
                  </a:cubicBezTo>
                  <a:cubicBezTo>
                    <a:pt x="83" y="110"/>
                    <a:pt x="81" y="109"/>
                    <a:pt x="79" y="107"/>
                  </a:cubicBezTo>
                  <a:cubicBezTo>
                    <a:pt x="77" y="105"/>
                    <a:pt x="75" y="103"/>
                    <a:pt x="73" y="101"/>
                  </a:cubicBezTo>
                  <a:cubicBezTo>
                    <a:pt x="69" y="97"/>
                    <a:pt x="65" y="93"/>
                    <a:pt x="62" y="88"/>
                  </a:cubicBezTo>
                  <a:cubicBezTo>
                    <a:pt x="59" y="84"/>
                    <a:pt x="56" y="79"/>
                    <a:pt x="53" y="75"/>
                  </a:cubicBezTo>
                  <a:cubicBezTo>
                    <a:pt x="47" y="66"/>
                    <a:pt x="42" y="57"/>
                    <a:pt x="38" y="49"/>
                  </a:cubicBezTo>
                  <a:cubicBezTo>
                    <a:pt x="34" y="42"/>
                    <a:pt x="31" y="35"/>
                    <a:pt x="27" y="29"/>
                  </a:cubicBezTo>
                  <a:cubicBezTo>
                    <a:pt x="24" y="24"/>
                    <a:pt x="20" y="20"/>
                    <a:pt x="17" y="16"/>
                  </a:cubicBezTo>
                  <a:cubicBezTo>
                    <a:pt x="14" y="13"/>
                    <a:pt x="11" y="10"/>
                    <a:pt x="9" y="8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0" y="3"/>
                    <a:pt x="8" y="1"/>
                    <a:pt x="20" y="1"/>
                  </a:cubicBezTo>
                  <a:cubicBezTo>
                    <a:pt x="32" y="0"/>
                    <a:pt x="49" y="1"/>
                    <a:pt x="67" y="4"/>
                  </a:cubicBezTo>
                  <a:cubicBezTo>
                    <a:pt x="76" y="6"/>
                    <a:pt x="85" y="8"/>
                    <a:pt x="95" y="11"/>
                  </a:cubicBezTo>
                  <a:cubicBezTo>
                    <a:pt x="104" y="14"/>
                    <a:pt x="113" y="18"/>
                    <a:pt x="123" y="22"/>
                  </a:cubicBezTo>
                  <a:cubicBezTo>
                    <a:pt x="127" y="25"/>
                    <a:pt x="132" y="27"/>
                    <a:pt x="136" y="30"/>
                  </a:cubicBezTo>
                  <a:cubicBezTo>
                    <a:pt x="138" y="31"/>
                    <a:pt x="140" y="33"/>
                    <a:pt x="143" y="34"/>
                  </a:cubicBezTo>
                  <a:cubicBezTo>
                    <a:pt x="145" y="36"/>
                    <a:pt x="147" y="37"/>
                    <a:pt x="149" y="39"/>
                  </a:cubicBezTo>
                  <a:cubicBezTo>
                    <a:pt x="153" y="42"/>
                    <a:pt x="157" y="46"/>
                    <a:pt x="161" y="49"/>
                  </a:cubicBezTo>
                  <a:cubicBezTo>
                    <a:pt x="166" y="53"/>
                    <a:pt x="170" y="57"/>
                    <a:pt x="1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8" name="Freeform 20">
              <a:extLst>
                <a:ext uri="{FF2B5EF4-FFF2-40B4-BE49-F238E27FC236}">
                  <a16:creationId xmlns:a16="http://schemas.microsoft.com/office/drawing/2014/main" id="{AF55F25A-F212-4B34-ADAD-F112260E9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770563"/>
              <a:ext cx="68263" cy="92075"/>
            </a:xfrm>
            <a:custGeom>
              <a:avLst/>
              <a:gdLst>
                <a:gd name="T0" fmla="*/ 9 w 112"/>
                <a:gd name="T1" fmla="*/ 134 h 152"/>
                <a:gd name="T2" fmla="*/ 25 w 112"/>
                <a:gd name="T3" fmla="*/ 148 h 152"/>
                <a:gd name="T4" fmla="*/ 51 w 112"/>
                <a:gd name="T5" fmla="*/ 126 h 152"/>
                <a:gd name="T6" fmla="*/ 61 w 112"/>
                <a:gd name="T7" fmla="*/ 108 h 152"/>
                <a:gd name="T8" fmla="*/ 66 w 112"/>
                <a:gd name="T9" fmla="*/ 91 h 152"/>
                <a:gd name="T10" fmla="*/ 69 w 112"/>
                <a:gd name="T11" fmla="*/ 71 h 152"/>
                <a:gd name="T12" fmla="*/ 70 w 112"/>
                <a:gd name="T13" fmla="*/ 60 h 152"/>
                <a:gd name="T14" fmla="*/ 74 w 112"/>
                <a:gd name="T15" fmla="*/ 44 h 152"/>
                <a:gd name="T16" fmla="*/ 79 w 112"/>
                <a:gd name="T17" fmla="*/ 30 h 152"/>
                <a:gd name="T18" fmla="*/ 83 w 112"/>
                <a:gd name="T19" fmla="*/ 25 h 152"/>
                <a:gd name="T20" fmla="*/ 80 w 112"/>
                <a:gd name="T21" fmla="*/ 30 h 152"/>
                <a:gd name="T22" fmla="*/ 76 w 112"/>
                <a:gd name="T23" fmla="*/ 43 h 152"/>
                <a:gd name="T24" fmla="*/ 75 w 112"/>
                <a:gd name="T25" fmla="*/ 59 h 152"/>
                <a:gd name="T26" fmla="*/ 75 w 112"/>
                <a:gd name="T27" fmla="*/ 70 h 152"/>
                <a:gd name="T28" fmla="*/ 75 w 112"/>
                <a:gd name="T29" fmla="*/ 77 h 152"/>
                <a:gd name="T30" fmla="*/ 73 w 112"/>
                <a:gd name="T31" fmla="*/ 91 h 152"/>
                <a:gd name="T32" fmla="*/ 71 w 112"/>
                <a:gd name="T33" fmla="*/ 99 h 152"/>
                <a:gd name="T34" fmla="*/ 68 w 112"/>
                <a:gd name="T35" fmla="*/ 109 h 152"/>
                <a:gd name="T36" fmla="*/ 58 w 112"/>
                <a:gd name="T37" fmla="*/ 130 h 152"/>
                <a:gd name="T38" fmla="*/ 41 w 112"/>
                <a:gd name="T39" fmla="*/ 148 h 152"/>
                <a:gd name="T40" fmla="*/ 56 w 112"/>
                <a:gd name="T41" fmla="*/ 149 h 152"/>
                <a:gd name="T42" fmla="*/ 79 w 112"/>
                <a:gd name="T43" fmla="*/ 130 h 152"/>
                <a:gd name="T44" fmla="*/ 90 w 112"/>
                <a:gd name="T45" fmla="*/ 112 h 152"/>
                <a:gd name="T46" fmla="*/ 94 w 112"/>
                <a:gd name="T47" fmla="*/ 101 h 152"/>
                <a:gd name="T48" fmla="*/ 96 w 112"/>
                <a:gd name="T49" fmla="*/ 89 h 152"/>
                <a:gd name="T50" fmla="*/ 96 w 112"/>
                <a:gd name="T51" fmla="*/ 47 h 152"/>
                <a:gd name="T52" fmla="*/ 96 w 112"/>
                <a:gd name="T53" fmla="*/ 20 h 152"/>
                <a:gd name="T54" fmla="*/ 106 w 112"/>
                <a:gd name="T55" fmla="*/ 5 h 152"/>
                <a:gd name="T56" fmla="*/ 112 w 112"/>
                <a:gd name="T57" fmla="*/ 0 h 152"/>
                <a:gd name="T58" fmla="*/ 93 w 112"/>
                <a:gd name="T59" fmla="*/ 8 h 152"/>
                <a:gd name="T60" fmla="*/ 51 w 112"/>
                <a:gd name="T61" fmla="*/ 31 h 152"/>
                <a:gd name="T62" fmla="*/ 29 w 112"/>
                <a:gd name="T63" fmla="*/ 49 h 152"/>
                <a:gd name="T64" fmla="*/ 20 w 112"/>
                <a:gd name="T65" fmla="*/ 60 h 152"/>
                <a:gd name="T66" fmla="*/ 12 w 112"/>
                <a:gd name="T67" fmla="*/ 72 h 152"/>
                <a:gd name="T68" fmla="*/ 9 w 112"/>
                <a:gd name="T6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52">
                  <a:moveTo>
                    <a:pt x="9" y="134"/>
                  </a:moveTo>
                  <a:cubicBezTo>
                    <a:pt x="14" y="144"/>
                    <a:pt x="21" y="148"/>
                    <a:pt x="25" y="148"/>
                  </a:cubicBezTo>
                  <a:cubicBezTo>
                    <a:pt x="34" y="143"/>
                    <a:pt x="44" y="135"/>
                    <a:pt x="51" y="126"/>
                  </a:cubicBezTo>
                  <a:cubicBezTo>
                    <a:pt x="56" y="120"/>
                    <a:pt x="59" y="114"/>
                    <a:pt x="61" y="108"/>
                  </a:cubicBezTo>
                  <a:cubicBezTo>
                    <a:pt x="63" y="102"/>
                    <a:pt x="65" y="96"/>
                    <a:pt x="66" y="91"/>
                  </a:cubicBezTo>
                  <a:cubicBezTo>
                    <a:pt x="69" y="81"/>
                    <a:pt x="69" y="74"/>
                    <a:pt x="69" y="71"/>
                  </a:cubicBezTo>
                  <a:cubicBezTo>
                    <a:pt x="69" y="69"/>
                    <a:pt x="70" y="65"/>
                    <a:pt x="70" y="60"/>
                  </a:cubicBezTo>
                  <a:cubicBezTo>
                    <a:pt x="71" y="55"/>
                    <a:pt x="71" y="49"/>
                    <a:pt x="74" y="44"/>
                  </a:cubicBezTo>
                  <a:cubicBezTo>
                    <a:pt x="76" y="38"/>
                    <a:pt x="78" y="34"/>
                    <a:pt x="79" y="30"/>
                  </a:cubicBezTo>
                  <a:cubicBezTo>
                    <a:pt x="81" y="27"/>
                    <a:pt x="83" y="25"/>
                    <a:pt x="83" y="25"/>
                  </a:cubicBezTo>
                  <a:cubicBezTo>
                    <a:pt x="83" y="25"/>
                    <a:pt x="82" y="27"/>
                    <a:pt x="80" y="30"/>
                  </a:cubicBezTo>
                  <a:cubicBezTo>
                    <a:pt x="79" y="34"/>
                    <a:pt x="78" y="38"/>
                    <a:pt x="76" y="43"/>
                  </a:cubicBezTo>
                  <a:cubicBezTo>
                    <a:pt x="75" y="49"/>
                    <a:pt x="75" y="54"/>
                    <a:pt x="75" y="59"/>
                  </a:cubicBezTo>
                  <a:cubicBezTo>
                    <a:pt x="75" y="63"/>
                    <a:pt x="75" y="68"/>
                    <a:pt x="75" y="70"/>
                  </a:cubicBezTo>
                  <a:cubicBezTo>
                    <a:pt x="75" y="71"/>
                    <a:pt x="75" y="74"/>
                    <a:pt x="75" y="77"/>
                  </a:cubicBezTo>
                  <a:cubicBezTo>
                    <a:pt x="74" y="81"/>
                    <a:pt x="74" y="85"/>
                    <a:pt x="73" y="91"/>
                  </a:cubicBezTo>
                  <a:cubicBezTo>
                    <a:pt x="72" y="93"/>
                    <a:pt x="72" y="96"/>
                    <a:pt x="71" y="99"/>
                  </a:cubicBezTo>
                  <a:cubicBezTo>
                    <a:pt x="70" y="102"/>
                    <a:pt x="69" y="106"/>
                    <a:pt x="68" y="109"/>
                  </a:cubicBezTo>
                  <a:cubicBezTo>
                    <a:pt x="66" y="115"/>
                    <a:pt x="62" y="123"/>
                    <a:pt x="58" y="130"/>
                  </a:cubicBezTo>
                  <a:cubicBezTo>
                    <a:pt x="53" y="137"/>
                    <a:pt x="47" y="143"/>
                    <a:pt x="41" y="148"/>
                  </a:cubicBezTo>
                  <a:cubicBezTo>
                    <a:pt x="45" y="150"/>
                    <a:pt x="50" y="152"/>
                    <a:pt x="56" y="149"/>
                  </a:cubicBezTo>
                  <a:cubicBezTo>
                    <a:pt x="61" y="147"/>
                    <a:pt x="71" y="141"/>
                    <a:pt x="79" y="130"/>
                  </a:cubicBezTo>
                  <a:cubicBezTo>
                    <a:pt x="83" y="125"/>
                    <a:pt x="87" y="119"/>
                    <a:pt x="90" y="112"/>
                  </a:cubicBezTo>
                  <a:cubicBezTo>
                    <a:pt x="92" y="109"/>
                    <a:pt x="93" y="105"/>
                    <a:pt x="94" y="101"/>
                  </a:cubicBezTo>
                  <a:cubicBezTo>
                    <a:pt x="95" y="98"/>
                    <a:pt x="96" y="93"/>
                    <a:pt x="96" y="89"/>
                  </a:cubicBezTo>
                  <a:cubicBezTo>
                    <a:pt x="99" y="72"/>
                    <a:pt x="98" y="58"/>
                    <a:pt x="96" y="47"/>
                  </a:cubicBezTo>
                  <a:cubicBezTo>
                    <a:pt x="95" y="35"/>
                    <a:pt x="94" y="27"/>
                    <a:pt x="96" y="20"/>
                  </a:cubicBezTo>
                  <a:cubicBezTo>
                    <a:pt x="98" y="14"/>
                    <a:pt x="102" y="9"/>
                    <a:pt x="106" y="5"/>
                  </a:cubicBezTo>
                  <a:cubicBezTo>
                    <a:pt x="109" y="2"/>
                    <a:pt x="112" y="0"/>
                    <a:pt x="112" y="0"/>
                  </a:cubicBezTo>
                  <a:cubicBezTo>
                    <a:pt x="112" y="0"/>
                    <a:pt x="104" y="3"/>
                    <a:pt x="93" y="8"/>
                  </a:cubicBezTo>
                  <a:cubicBezTo>
                    <a:pt x="81" y="13"/>
                    <a:pt x="66" y="20"/>
                    <a:pt x="51" y="31"/>
                  </a:cubicBezTo>
                  <a:cubicBezTo>
                    <a:pt x="43" y="36"/>
                    <a:pt x="36" y="42"/>
                    <a:pt x="29" y="49"/>
                  </a:cubicBezTo>
                  <a:cubicBezTo>
                    <a:pt x="26" y="52"/>
                    <a:pt x="23" y="56"/>
                    <a:pt x="20" y="60"/>
                  </a:cubicBezTo>
                  <a:cubicBezTo>
                    <a:pt x="17" y="64"/>
                    <a:pt x="14" y="68"/>
                    <a:pt x="12" y="72"/>
                  </a:cubicBezTo>
                  <a:cubicBezTo>
                    <a:pt x="3" y="90"/>
                    <a:pt x="0" y="111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9" name="Freeform 21">
              <a:extLst>
                <a:ext uri="{FF2B5EF4-FFF2-40B4-BE49-F238E27FC236}">
                  <a16:creationId xmlns:a16="http://schemas.microsoft.com/office/drawing/2014/main" id="{A2B8B323-4F9E-4012-B1FF-9479218B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867401"/>
              <a:ext cx="127000" cy="68263"/>
            </a:xfrm>
            <a:custGeom>
              <a:avLst/>
              <a:gdLst>
                <a:gd name="T0" fmla="*/ 197 w 212"/>
                <a:gd name="T1" fmla="*/ 22 h 113"/>
                <a:gd name="T2" fmla="*/ 209 w 212"/>
                <a:gd name="T3" fmla="*/ 41 h 113"/>
                <a:gd name="T4" fmla="*/ 183 w 212"/>
                <a:gd name="T5" fmla="*/ 66 h 113"/>
                <a:gd name="T6" fmla="*/ 163 w 212"/>
                <a:gd name="T7" fmla="*/ 73 h 113"/>
                <a:gd name="T8" fmla="*/ 141 w 212"/>
                <a:gd name="T9" fmla="*/ 73 h 113"/>
                <a:gd name="T10" fmla="*/ 116 w 212"/>
                <a:gd name="T11" fmla="*/ 66 h 113"/>
                <a:gd name="T12" fmla="*/ 100 w 212"/>
                <a:gd name="T13" fmla="*/ 59 h 113"/>
                <a:gd name="T14" fmla="*/ 78 w 212"/>
                <a:gd name="T15" fmla="*/ 48 h 113"/>
                <a:gd name="T16" fmla="*/ 57 w 212"/>
                <a:gd name="T17" fmla="*/ 40 h 113"/>
                <a:gd name="T18" fmla="*/ 48 w 212"/>
                <a:gd name="T19" fmla="*/ 37 h 113"/>
                <a:gd name="T20" fmla="*/ 57 w 212"/>
                <a:gd name="T21" fmla="*/ 41 h 113"/>
                <a:gd name="T22" fmla="*/ 77 w 212"/>
                <a:gd name="T23" fmla="*/ 51 h 113"/>
                <a:gd name="T24" fmla="*/ 98 w 212"/>
                <a:gd name="T25" fmla="*/ 64 h 113"/>
                <a:gd name="T26" fmla="*/ 114 w 212"/>
                <a:gd name="T27" fmla="*/ 72 h 113"/>
                <a:gd name="T28" fmla="*/ 141 w 212"/>
                <a:gd name="T29" fmla="*/ 80 h 113"/>
                <a:gd name="T30" fmla="*/ 163 w 212"/>
                <a:gd name="T31" fmla="*/ 81 h 113"/>
                <a:gd name="T32" fmla="*/ 188 w 212"/>
                <a:gd name="T33" fmla="*/ 74 h 113"/>
                <a:gd name="T34" fmla="*/ 208 w 212"/>
                <a:gd name="T35" fmla="*/ 58 h 113"/>
                <a:gd name="T36" fmla="*/ 209 w 212"/>
                <a:gd name="T37" fmla="*/ 74 h 113"/>
                <a:gd name="T38" fmla="*/ 190 w 212"/>
                <a:gd name="T39" fmla="*/ 98 h 113"/>
                <a:gd name="T40" fmla="*/ 140 w 212"/>
                <a:gd name="T41" fmla="*/ 109 h 113"/>
                <a:gd name="T42" fmla="*/ 80 w 212"/>
                <a:gd name="T43" fmla="*/ 81 h 113"/>
                <a:gd name="T44" fmla="*/ 38 w 212"/>
                <a:gd name="T45" fmla="*/ 48 h 113"/>
                <a:gd name="T46" fmla="*/ 23 w 212"/>
                <a:gd name="T47" fmla="*/ 39 h 113"/>
                <a:gd name="T48" fmla="*/ 11 w 212"/>
                <a:gd name="T49" fmla="*/ 35 h 113"/>
                <a:gd name="T50" fmla="*/ 0 w 212"/>
                <a:gd name="T51" fmla="*/ 33 h 113"/>
                <a:gd name="T52" fmla="*/ 19 w 212"/>
                <a:gd name="T53" fmla="*/ 23 h 113"/>
                <a:gd name="T54" fmla="*/ 68 w 212"/>
                <a:gd name="T55" fmla="*/ 7 h 113"/>
                <a:gd name="T56" fmla="*/ 131 w 212"/>
                <a:gd name="T57" fmla="*/ 2 h 113"/>
                <a:gd name="T58" fmla="*/ 197 w 212"/>
                <a:gd name="T5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113">
                  <a:moveTo>
                    <a:pt x="197" y="22"/>
                  </a:moveTo>
                  <a:cubicBezTo>
                    <a:pt x="206" y="30"/>
                    <a:pt x="209" y="36"/>
                    <a:pt x="209" y="41"/>
                  </a:cubicBezTo>
                  <a:cubicBezTo>
                    <a:pt x="203" y="49"/>
                    <a:pt x="194" y="59"/>
                    <a:pt x="183" y="66"/>
                  </a:cubicBezTo>
                  <a:cubicBezTo>
                    <a:pt x="177" y="70"/>
                    <a:pt x="170" y="72"/>
                    <a:pt x="163" y="73"/>
                  </a:cubicBezTo>
                  <a:cubicBezTo>
                    <a:pt x="155" y="73"/>
                    <a:pt x="148" y="73"/>
                    <a:pt x="141" y="73"/>
                  </a:cubicBezTo>
                  <a:cubicBezTo>
                    <a:pt x="129" y="71"/>
                    <a:pt x="119" y="67"/>
                    <a:pt x="116" y="66"/>
                  </a:cubicBezTo>
                  <a:cubicBezTo>
                    <a:pt x="113" y="64"/>
                    <a:pt x="107" y="62"/>
                    <a:pt x="100" y="59"/>
                  </a:cubicBezTo>
                  <a:cubicBezTo>
                    <a:pt x="94" y="55"/>
                    <a:pt x="85" y="51"/>
                    <a:pt x="78" y="48"/>
                  </a:cubicBezTo>
                  <a:cubicBezTo>
                    <a:pt x="70" y="45"/>
                    <a:pt x="62" y="42"/>
                    <a:pt x="57" y="40"/>
                  </a:cubicBezTo>
                  <a:cubicBezTo>
                    <a:pt x="51" y="38"/>
                    <a:pt x="48" y="37"/>
                    <a:pt x="48" y="37"/>
                  </a:cubicBezTo>
                  <a:cubicBezTo>
                    <a:pt x="48" y="37"/>
                    <a:pt x="51" y="38"/>
                    <a:pt x="57" y="41"/>
                  </a:cubicBezTo>
                  <a:cubicBezTo>
                    <a:pt x="62" y="44"/>
                    <a:pt x="69" y="47"/>
                    <a:pt x="77" y="51"/>
                  </a:cubicBezTo>
                  <a:cubicBezTo>
                    <a:pt x="84" y="55"/>
                    <a:pt x="91" y="60"/>
                    <a:pt x="98" y="64"/>
                  </a:cubicBezTo>
                  <a:cubicBezTo>
                    <a:pt x="105" y="68"/>
                    <a:pt x="110" y="71"/>
                    <a:pt x="114" y="72"/>
                  </a:cubicBezTo>
                  <a:cubicBezTo>
                    <a:pt x="117" y="73"/>
                    <a:pt x="127" y="78"/>
                    <a:pt x="141" y="80"/>
                  </a:cubicBezTo>
                  <a:cubicBezTo>
                    <a:pt x="148" y="81"/>
                    <a:pt x="155" y="82"/>
                    <a:pt x="163" y="81"/>
                  </a:cubicBezTo>
                  <a:cubicBezTo>
                    <a:pt x="171" y="80"/>
                    <a:pt x="180" y="78"/>
                    <a:pt x="188" y="74"/>
                  </a:cubicBezTo>
                  <a:cubicBezTo>
                    <a:pt x="195" y="69"/>
                    <a:pt x="202" y="64"/>
                    <a:pt x="208" y="58"/>
                  </a:cubicBezTo>
                  <a:cubicBezTo>
                    <a:pt x="210" y="62"/>
                    <a:pt x="212" y="67"/>
                    <a:pt x="209" y="74"/>
                  </a:cubicBezTo>
                  <a:cubicBezTo>
                    <a:pt x="207" y="79"/>
                    <a:pt x="201" y="90"/>
                    <a:pt x="190" y="98"/>
                  </a:cubicBezTo>
                  <a:cubicBezTo>
                    <a:pt x="179" y="106"/>
                    <a:pt x="163" y="113"/>
                    <a:pt x="140" y="109"/>
                  </a:cubicBezTo>
                  <a:cubicBezTo>
                    <a:pt x="118" y="105"/>
                    <a:pt x="97" y="94"/>
                    <a:pt x="80" y="81"/>
                  </a:cubicBezTo>
                  <a:cubicBezTo>
                    <a:pt x="62" y="69"/>
                    <a:pt x="48" y="55"/>
                    <a:pt x="38" y="48"/>
                  </a:cubicBezTo>
                  <a:cubicBezTo>
                    <a:pt x="32" y="44"/>
                    <a:pt x="27" y="41"/>
                    <a:pt x="23" y="39"/>
                  </a:cubicBezTo>
                  <a:cubicBezTo>
                    <a:pt x="18" y="37"/>
                    <a:pt x="14" y="36"/>
                    <a:pt x="11" y="35"/>
                  </a:cubicBezTo>
                  <a:cubicBezTo>
                    <a:pt x="4" y="33"/>
                    <a:pt x="0" y="33"/>
                    <a:pt x="0" y="33"/>
                  </a:cubicBezTo>
                  <a:cubicBezTo>
                    <a:pt x="0" y="33"/>
                    <a:pt x="7" y="28"/>
                    <a:pt x="19" y="23"/>
                  </a:cubicBezTo>
                  <a:cubicBezTo>
                    <a:pt x="31" y="17"/>
                    <a:pt x="48" y="11"/>
                    <a:pt x="68" y="7"/>
                  </a:cubicBezTo>
                  <a:cubicBezTo>
                    <a:pt x="87" y="2"/>
                    <a:pt x="109" y="0"/>
                    <a:pt x="131" y="2"/>
                  </a:cubicBezTo>
                  <a:cubicBezTo>
                    <a:pt x="153" y="3"/>
                    <a:pt x="175" y="9"/>
                    <a:pt x="19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" name="Freeform 22">
              <a:extLst>
                <a:ext uri="{FF2B5EF4-FFF2-40B4-BE49-F238E27FC236}">
                  <a16:creationId xmlns:a16="http://schemas.microsoft.com/office/drawing/2014/main" id="{FD4D1D67-5569-4FBC-981F-53B00A711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802313"/>
              <a:ext cx="63500" cy="115888"/>
            </a:xfrm>
            <a:custGeom>
              <a:avLst/>
              <a:gdLst>
                <a:gd name="T0" fmla="*/ 20 w 105"/>
                <a:gd name="T1" fmla="*/ 180 h 191"/>
                <a:gd name="T2" fmla="*/ 41 w 105"/>
                <a:gd name="T3" fmla="*/ 190 h 191"/>
                <a:gd name="T4" fmla="*/ 63 w 105"/>
                <a:gd name="T5" fmla="*/ 160 h 191"/>
                <a:gd name="T6" fmla="*/ 68 w 105"/>
                <a:gd name="T7" fmla="*/ 139 h 191"/>
                <a:gd name="T8" fmla="*/ 68 w 105"/>
                <a:gd name="T9" fmla="*/ 118 h 191"/>
                <a:gd name="T10" fmla="*/ 64 w 105"/>
                <a:gd name="T11" fmla="*/ 95 h 191"/>
                <a:gd name="T12" fmla="*/ 60 w 105"/>
                <a:gd name="T13" fmla="*/ 82 h 191"/>
                <a:gd name="T14" fmla="*/ 57 w 105"/>
                <a:gd name="T15" fmla="*/ 63 h 191"/>
                <a:gd name="T16" fmla="*/ 57 w 105"/>
                <a:gd name="T17" fmla="*/ 46 h 191"/>
                <a:gd name="T18" fmla="*/ 58 w 105"/>
                <a:gd name="T19" fmla="*/ 40 h 191"/>
                <a:gd name="T20" fmla="*/ 58 w 105"/>
                <a:gd name="T21" fmla="*/ 38 h 191"/>
                <a:gd name="T22" fmla="*/ 58 w 105"/>
                <a:gd name="T23" fmla="*/ 45 h 191"/>
                <a:gd name="T24" fmla="*/ 60 w 105"/>
                <a:gd name="T25" fmla="*/ 62 h 191"/>
                <a:gd name="T26" fmla="*/ 65 w 105"/>
                <a:gd name="T27" fmla="*/ 80 h 191"/>
                <a:gd name="T28" fmla="*/ 70 w 105"/>
                <a:gd name="T29" fmla="*/ 92 h 191"/>
                <a:gd name="T30" fmla="*/ 75 w 105"/>
                <a:gd name="T31" fmla="*/ 116 h 191"/>
                <a:gd name="T32" fmla="*/ 71 w 105"/>
                <a:gd name="T33" fmla="*/ 162 h 191"/>
                <a:gd name="T34" fmla="*/ 58 w 105"/>
                <a:gd name="T35" fmla="*/ 185 h 191"/>
                <a:gd name="T36" fmla="*/ 74 w 105"/>
                <a:gd name="T37" fmla="*/ 184 h 191"/>
                <a:gd name="T38" fmla="*/ 94 w 105"/>
                <a:gd name="T39" fmla="*/ 159 h 191"/>
                <a:gd name="T40" fmla="*/ 101 w 105"/>
                <a:gd name="T41" fmla="*/ 110 h 191"/>
                <a:gd name="T42" fmla="*/ 84 w 105"/>
                <a:gd name="T43" fmla="*/ 61 h 191"/>
                <a:gd name="T44" fmla="*/ 75 w 105"/>
                <a:gd name="T45" fmla="*/ 43 h 191"/>
                <a:gd name="T46" fmla="*/ 70 w 105"/>
                <a:gd name="T47" fmla="*/ 29 h 191"/>
                <a:gd name="T48" fmla="*/ 73 w 105"/>
                <a:gd name="T49" fmla="*/ 9 h 191"/>
                <a:gd name="T50" fmla="*/ 77 w 105"/>
                <a:gd name="T51" fmla="*/ 0 h 191"/>
                <a:gd name="T52" fmla="*/ 60 w 105"/>
                <a:gd name="T53" fmla="*/ 16 h 191"/>
                <a:gd name="T54" fmla="*/ 27 w 105"/>
                <a:gd name="T55" fmla="*/ 55 h 191"/>
                <a:gd name="T56" fmla="*/ 3 w 105"/>
                <a:gd name="T57" fmla="*/ 113 h 191"/>
                <a:gd name="T58" fmla="*/ 20 w 105"/>
                <a:gd name="T59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91">
                  <a:moveTo>
                    <a:pt x="20" y="180"/>
                  </a:moveTo>
                  <a:cubicBezTo>
                    <a:pt x="29" y="188"/>
                    <a:pt x="36" y="191"/>
                    <a:pt x="41" y="190"/>
                  </a:cubicBezTo>
                  <a:cubicBezTo>
                    <a:pt x="49" y="182"/>
                    <a:pt x="57" y="172"/>
                    <a:pt x="63" y="160"/>
                  </a:cubicBezTo>
                  <a:cubicBezTo>
                    <a:pt x="66" y="153"/>
                    <a:pt x="68" y="145"/>
                    <a:pt x="68" y="139"/>
                  </a:cubicBezTo>
                  <a:cubicBezTo>
                    <a:pt x="69" y="131"/>
                    <a:pt x="68" y="124"/>
                    <a:pt x="68" y="118"/>
                  </a:cubicBezTo>
                  <a:cubicBezTo>
                    <a:pt x="67" y="106"/>
                    <a:pt x="65" y="98"/>
                    <a:pt x="64" y="95"/>
                  </a:cubicBezTo>
                  <a:cubicBezTo>
                    <a:pt x="63" y="93"/>
                    <a:pt x="62" y="88"/>
                    <a:pt x="60" y="82"/>
                  </a:cubicBezTo>
                  <a:cubicBezTo>
                    <a:pt x="59" y="77"/>
                    <a:pt x="57" y="70"/>
                    <a:pt x="57" y="63"/>
                  </a:cubicBezTo>
                  <a:cubicBezTo>
                    <a:pt x="57" y="56"/>
                    <a:pt x="57" y="50"/>
                    <a:pt x="57" y="46"/>
                  </a:cubicBezTo>
                  <a:cubicBezTo>
                    <a:pt x="57" y="43"/>
                    <a:pt x="57" y="42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41"/>
                    <a:pt x="58" y="45"/>
                  </a:cubicBezTo>
                  <a:cubicBezTo>
                    <a:pt x="58" y="50"/>
                    <a:pt x="59" y="56"/>
                    <a:pt x="60" y="62"/>
                  </a:cubicBezTo>
                  <a:cubicBezTo>
                    <a:pt x="61" y="68"/>
                    <a:pt x="63" y="74"/>
                    <a:pt x="65" y="80"/>
                  </a:cubicBezTo>
                  <a:cubicBezTo>
                    <a:pt x="67" y="85"/>
                    <a:pt x="69" y="90"/>
                    <a:pt x="70" y="92"/>
                  </a:cubicBezTo>
                  <a:cubicBezTo>
                    <a:pt x="70" y="95"/>
                    <a:pt x="74" y="104"/>
                    <a:pt x="75" y="116"/>
                  </a:cubicBezTo>
                  <a:cubicBezTo>
                    <a:pt x="77" y="129"/>
                    <a:pt x="77" y="145"/>
                    <a:pt x="71" y="162"/>
                  </a:cubicBezTo>
                  <a:cubicBezTo>
                    <a:pt x="67" y="171"/>
                    <a:pt x="63" y="179"/>
                    <a:pt x="58" y="185"/>
                  </a:cubicBezTo>
                  <a:cubicBezTo>
                    <a:pt x="62" y="187"/>
                    <a:pt x="68" y="188"/>
                    <a:pt x="74" y="184"/>
                  </a:cubicBezTo>
                  <a:cubicBezTo>
                    <a:pt x="79" y="180"/>
                    <a:pt x="88" y="172"/>
                    <a:pt x="94" y="159"/>
                  </a:cubicBezTo>
                  <a:cubicBezTo>
                    <a:pt x="101" y="146"/>
                    <a:pt x="105" y="129"/>
                    <a:pt x="101" y="110"/>
                  </a:cubicBezTo>
                  <a:cubicBezTo>
                    <a:pt x="98" y="90"/>
                    <a:pt x="90" y="74"/>
                    <a:pt x="84" y="61"/>
                  </a:cubicBezTo>
                  <a:cubicBezTo>
                    <a:pt x="80" y="54"/>
                    <a:pt x="77" y="48"/>
                    <a:pt x="75" y="43"/>
                  </a:cubicBezTo>
                  <a:cubicBezTo>
                    <a:pt x="73" y="38"/>
                    <a:pt x="71" y="33"/>
                    <a:pt x="70" y="29"/>
                  </a:cubicBezTo>
                  <a:cubicBezTo>
                    <a:pt x="69" y="21"/>
                    <a:pt x="71" y="14"/>
                    <a:pt x="73" y="9"/>
                  </a:cubicBezTo>
                  <a:cubicBezTo>
                    <a:pt x="75" y="4"/>
                    <a:pt x="77" y="0"/>
                    <a:pt x="77" y="0"/>
                  </a:cubicBezTo>
                  <a:cubicBezTo>
                    <a:pt x="77" y="0"/>
                    <a:pt x="70" y="6"/>
                    <a:pt x="60" y="16"/>
                  </a:cubicBezTo>
                  <a:cubicBezTo>
                    <a:pt x="51" y="25"/>
                    <a:pt x="38" y="39"/>
                    <a:pt x="27" y="55"/>
                  </a:cubicBezTo>
                  <a:cubicBezTo>
                    <a:pt x="15" y="72"/>
                    <a:pt x="6" y="91"/>
                    <a:pt x="3" y="113"/>
                  </a:cubicBezTo>
                  <a:cubicBezTo>
                    <a:pt x="0" y="134"/>
                    <a:pt x="4" y="158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1" name="Freeform 23">
              <a:extLst>
                <a:ext uri="{FF2B5EF4-FFF2-40B4-BE49-F238E27FC236}">
                  <a16:creationId xmlns:a16="http://schemas.microsoft.com/office/drawing/2014/main" id="{3FE47A73-4419-43FA-9DDB-77B8FF9F5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5930901"/>
              <a:ext cx="133350" cy="68263"/>
            </a:xfrm>
            <a:custGeom>
              <a:avLst/>
              <a:gdLst>
                <a:gd name="T0" fmla="*/ 199 w 222"/>
                <a:gd name="T1" fmla="*/ 10 h 113"/>
                <a:gd name="T2" fmla="*/ 216 w 222"/>
                <a:gd name="T3" fmla="*/ 28 h 113"/>
                <a:gd name="T4" fmla="*/ 192 w 222"/>
                <a:gd name="T5" fmla="*/ 59 h 113"/>
                <a:gd name="T6" fmla="*/ 172 w 222"/>
                <a:gd name="T7" fmla="*/ 70 h 113"/>
                <a:gd name="T8" fmla="*/ 150 w 222"/>
                <a:gd name="T9" fmla="*/ 75 h 113"/>
                <a:gd name="T10" fmla="*/ 122 w 222"/>
                <a:gd name="T11" fmla="*/ 74 h 113"/>
                <a:gd name="T12" fmla="*/ 105 w 222"/>
                <a:gd name="T13" fmla="*/ 71 h 113"/>
                <a:gd name="T14" fmla="*/ 81 w 222"/>
                <a:gd name="T15" fmla="*/ 67 h 113"/>
                <a:gd name="T16" fmla="*/ 58 w 222"/>
                <a:gd name="T17" fmla="*/ 65 h 113"/>
                <a:gd name="T18" fmla="*/ 48 w 222"/>
                <a:gd name="T19" fmla="*/ 64 h 113"/>
                <a:gd name="T20" fmla="*/ 58 w 222"/>
                <a:gd name="T21" fmla="*/ 66 h 113"/>
                <a:gd name="T22" fmla="*/ 80 w 222"/>
                <a:gd name="T23" fmla="*/ 70 h 113"/>
                <a:gd name="T24" fmla="*/ 104 w 222"/>
                <a:gd name="T25" fmla="*/ 77 h 113"/>
                <a:gd name="T26" fmla="*/ 121 w 222"/>
                <a:gd name="T27" fmla="*/ 81 h 113"/>
                <a:gd name="T28" fmla="*/ 150 w 222"/>
                <a:gd name="T29" fmla="*/ 83 h 113"/>
                <a:gd name="T30" fmla="*/ 198 w 222"/>
                <a:gd name="T31" fmla="*/ 66 h 113"/>
                <a:gd name="T32" fmla="*/ 217 w 222"/>
                <a:gd name="T33" fmla="*/ 46 h 113"/>
                <a:gd name="T34" fmla="*/ 221 w 222"/>
                <a:gd name="T35" fmla="*/ 63 h 113"/>
                <a:gd name="T36" fmla="*/ 203 w 222"/>
                <a:gd name="T37" fmla="*/ 92 h 113"/>
                <a:gd name="T38" fmla="*/ 154 w 222"/>
                <a:gd name="T39" fmla="*/ 112 h 113"/>
                <a:gd name="T40" fmla="*/ 89 w 222"/>
                <a:gd name="T41" fmla="*/ 99 h 113"/>
                <a:gd name="T42" fmla="*/ 41 w 222"/>
                <a:gd name="T43" fmla="*/ 79 h 113"/>
                <a:gd name="T44" fmla="*/ 11 w 222"/>
                <a:gd name="T45" fmla="*/ 75 h 113"/>
                <a:gd name="T46" fmla="*/ 0 w 222"/>
                <a:gd name="T47" fmla="*/ 77 h 113"/>
                <a:gd name="T48" fmla="*/ 17 w 222"/>
                <a:gd name="T49" fmla="*/ 61 h 113"/>
                <a:gd name="T50" fmla="*/ 61 w 222"/>
                <a:gd name="T51" fmla="*/ 28 h 113"/>
                <a:gd name="T52" fmla="*/ 125 w 222"/>
                <a:gd name="T53" fmla="*/ 4 h 113"/>
                <a:gd name="T54" fmla="*/ 199 w 222"/>
                <a:gd name="T55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13">
                  <a:moveTo>
                    <a:pt x="199" y="10"/>
                  </a:moveTo>
                  <a:cubicBezTo>
                    <a:pt x="210" y="16"/>
                    <a:pt x="214" y="23"/>
                    <a:pt x="216" y="28"/>
                  </a:cubicBezTo>
                  <a:cubicBezTo>
                    <a:pt x="210" y="38"/>
                    <a:pt x="202" y="50"/>
                    <a:pt x="192" y="59"/>
                  </a:cubicBezTo>
                  <a:cubicBezTo>
                    <a:pt x="186" y="64"/>
                    <a:pt x="179" y="68"/>
                    <a:pt x="172" y="70"/>
                  </a:cubicBezTo>
                  <a:cubicBezTo>
                    <a:pt x="164" y="73"/>
                    <a:pt x="156" y="74"/>
                    <a:pt x="150" y="75"/>
                  </a:cubicBezTo>
                  <a:cubicBezTo>
                    <a:pt x="136" y="76"/>
                    <a:pt x="126" y="74"/>
                    <a:pt x="122" y="74"/>
                  </a:cubicBezTo>
                  <a:cubicBezTo>
                    <a:pt x="119" y="73"/>
                    <a:pt x="113" y="72"/>
                    <a:pt x="105" y="71"/>
                  </a:cubicBezTo>
                  <a:cubicBezTo>
                    <a:pt x="98" y="69"/>
                    <a:pt x="89" y="67"/>
                    <a:pt x="81" y="67"/>
                  </a:cubicBezTo>
                  <a:cubicBezTo>
                    <a:pt x="72" y="66"/>
                    <a:pt x="64" y="65"/>
                    <a:pt x="58" y="65"/>
                  </a:cubicBezTo>
                  <a:cubicBezTo>
                    <a:pt x="52" y="65"/>
                    <a:pt x="48" y="64"/>
                    <a:pt x="48" y="64"/>
                  </a:cubicBezTo>
                  <a:cubicBezTo>
                    <a:pt x="48" y="64"/>
                    <a:pt x="52" y="65"/>
                    <a:pt x="58" y="66"/>
                  </a:cubicBezTo>
                  <a:cubicBezTo>
                    <a:pt x="64" y="67"/>
                    <a:pt x="72" y="68"/>
                    <a:pt x="80" y="70"/>
                  </a:cubicBezTo>
                  <a:cubicBezTo>
                    <a:pt x="89" y="72"/>
                    <a:pt x="97" y="74"/>
                    <a:pt x="104" y="77"/>
                  </a:cubicBezTo>
                  <a:cubicBezTo>
                    <a:pt x="111" y="79"/>
                    <a:pt x="118" y="80"/>
                    <a:pt x="121" y="81"/>
                  </a:cubicBezTo>
                  <a:cubicBezTo>
                    <a:pt x="125" y="81"/>
                    <a:pt x="136" y="84"/>
                    <a:pt x="150" y="83"/>
                  </a:cubicBezTo>
                  <a:cubicBezTo>
                    <a:pt x="165" y="82"/>
                    <a:pt x="182" y="78"/>
                    <a:pt x="198" y="66"/>
                  </a:cubicBezTo>
                  <a:cubicBezTo>
                    <a:pt x="205" y="60"/>
                    <a:pt x="211" y="53"/>
                    <a:pt x="217" y="46"/>
                  </a:cubicBezTo>
                  <a:cubicBezTo>
                    <a:pt x="219" y="50"/>
                    <a:pt x="222" y="56"/>
                    <a:pt x="221" y="63"/>
                  </a:cubicBezTo>
                  <a:cubicBezTo>
                    <a:pt x="219" y="69"/>
                    <a:pt x="214" y="81"/>
                    <a:pt x="203" y="92"/>
                  </a:cubicBezTo>
                  <a:cubicBezTo>
                    <a:pt x="193" y="102"/>
                    <a:pt x="177" y="112"/>
                    <a:pt x="154" y="112"/>
                  </a:cubicBezTo>
                  <a:cubicBezTo>
                    <a:pt x="130" y="113"/>
                    <a:pt x="108" y="107"/>
                    <a:pt x="89" y="99"/>
                  </a:cubicBezTo>
                  <a:cubicBezTo>
                    <a:pt x="69" y="91"/>
                    <a:pt x="53" y="82"/>
                    <a:pt x="41" y="79"/>
                  </a:cubicBezTo>
                  <a:cubicBezTo>
                    <a:pt x="29" y="75"/>
                    <a:pt x="18" y="75"/>
                    <a:pt x="11" y="75"/>
                  </a:cubicBezTo>
                  <a:cubicBezTo>
                    <a:pt x="4" y="76"/>
                    <a:pt x="0" y="77"/>
                    <a:pt x="0" y="77"/>
                  </a:cubicBezTo>
                  <a:cubicBezTo>
                    <a:pt x="0" y="77"/>
                    <a:pt x="6" y="70"/>
                    <a:pt x="17" y="61"/>
                  </a:cubicBezTo>
                  <a:cubicBezTo>
                    <a:pt x="27" y="51"/>
                    <a:pt x="43" y="39"/>
                    <a:pt x="61" y="28"/>
                  </a:cubicBezTo>
                  <a:cubicBezTo>
                    <a:pt x="80" y="18"/>
                    <a:pt x="101" y="8"/>
                    <a:pt x="125" y="4"/>
                  </a:cubicBezTo>
                  <a:cubicBezTo>
                    <a:pt x="148" y="0"/>
                    <a:pt x="173" y="0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2" name="Freeform 24">
              <a:extLst>
                <a:ext uri="{FF2B5EF4-FFF2-40B4-BE49-F238E27FC236}">
                  <a16:creationId xmlns:a16="http://schemas.microsoft.com/office/drawing/2014/main" id="{100E4E35-300E-4A12-B38E-B95CE2329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5838826"/>
              <a:ext cx="76200" cy="131763"/>
            </a:xfrm>
            <a:custGeom>
              <a:avLst/>
              <a:gdLst>
                <a:gd name="T0" fmla="*/ 31 w 128"/>
                <a:gd name="T1" fmla="*/ 208 h 219"/>
                <a:gd name="T2" fmla="*/ 56 w 128"/>
                <a:gd name="T3" fmla="*/ 218 h 219"/>
                <a:gd name="T4" fmla="*/ 76 w 128"/>
                <a:gd name="T5" fmla="*/ 183 h 219"/>
                <a:gd name="T6" fmla="*/ 79 w 128"/>
                <a:gd name="T7" fmla="*/ 159 h 219"/>
                <a:gd name="T8" fmla="*/ 76 w 128"/>
                <a:gd name="T9" fmla="*/ 136 h 219"/>
                <a:gd name="T10" fmla="*/ 67 w 128"/>
                <a:gd name="T11" fmla="*/ 111 h 219"/>
                <a:gd name="T12" fmla="*/ 60 w 128"/>
                <a:gd name="T13" fmla="*/ 97 h 219"/>
                <a:gd name="T14" fmla="*/ 51 w 128"/>
                <a:gd name="T15" fmla="*/ 75 h 219"/>
                <a:gd name="T16" fmla="*/ 46 w 128"/>
                <a:gd name="T17" fmla="*/ 56 h 219"/>
                <a:gd name="T18" fmla="*/ 45 w 128"/>
                <a:gd name="T19" fmla="*/ 47 h 219"/>
                <a:gd name="T20" fmla="*/ 47 w 128"/>
                <a:gd name="T21" fmla="*/ 55 h 219"/>
                <a:gd name="T22" fmla="*/ 54 w 128"/>
                <a:gd name="T23" fmla="*/ 74 h 219"/>
                <a:gd name="T24" fmla="*/ 65 w 128"/>
                <a:gd name="T25" fmla="*/ 93 h 219"/>
                <a:gd name="T26" fmla="*/ 73 w 128"/>
                <a:gd name="T27" fmla="*/ 107 h 219"/>
                <a:gd name="T28" fmla="*/ 84 w 128"/>
                <a:gd name="T29" fmla="*/ 134 h 219"/>
                <a:gd name="T30" fmla="*/ 85 w 128"/>
                <a:gd name="T31" fmla="*/ 185 h 219"/>
                <a:gd name="T32" fmla="*/ 74 w 128"/>
                <a:gd name="T33" fmla="*/ 211 h 219"/>
                <a:gd name="T34" fmla="*/ 91 w 128"/>
                <a:gd name="T35" fmla="*/ 209 h 219"/>
                <a:gd name="T36" fmla="*/ 113 w 128"/>
                <a:gd name="T37" fmla="*/ 125 h 219"/>
                <a:gd name="T38" fmla="*/ 82 w 128"/>
                <a:gd name="T39" fmla="*/ 70 h 219"/>
                <a:gd name="T40" fmla="*/ 56 w 128"/>
                <a:gd name="T41" fmla="*/ 35 h 219"/>
                <a:gd name="T42" fmla="*/ 52 w 128"/>
                <a:gd name="T43" fmla="*/ 22 h 219"/>
                <a:gd name="T44" fmla="*/ 52 w 128"/>
                <a:gd name="T45" fmla="*/ 11 h 219"/>
                <a:gd name="T46" fmla="*/ 53 w 128"/>
                <a:gd name="T47" fmla="*/ 0 h 219"/>
                <a:gd name="T48" fmla="*/ 39 w 128"/>
                <a:gd name="T49" fmla="*/ 20 h 219"/>
                <a:gd name="T50" fmla="*/ 14 w 128"/>
                <a:gd name="T51" fmla="*/ 71 h 219"/>
                <a:gd name="T52" fmla="*/ 2 w 128"/>
                <a:gd name="T53" fmla="*/ 138 h 219"/>
                <a:gd name="T54" fmla="*/ 31 w 128"/>
                <a:gd name="T5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19">
                  <a:moveTo>
                    <a:pt x="31" y="208"/>
                  </a:moveTo>
                  <a:cubicBezTo>
                    <a:pt x="42" y="217"/>
                    <a:pt x="50" y="219"/>
                    <a:pt x="56" y="218"/>
                  </a:cubicBezTo>
                  <a:cubicBezTo>
                    <a:pt x="63" y="208"/>
                    <a:pt x="71" y="196"/>
                    <a:pt x="76" y="183"/>
                  </a:cubicBezTo>
                  <a:cubicBezTo>
                    <a:pt x="79" y="175"/>
                    <a:pt x="80" y="167"/>
                    <a:pt x="79" y="159"/>
                  </a:cubicBezTo>
                  <a:cubicBezTo>
                    <a:pt x="79" y="150"/>
                    <a:pt x="78" y="143"/>
                    <a:pt x="76" y="136"/>
                  </a:cubicBezTo>
                  <a:cubicBezTo>
                    <a:pt x="73" y="123"/>
                    <a:pt x="68" y="114"/>
                    <a:pt x="67" y="111"/>
                  </a:cubicBezTo>
                  <a:cubicBezTo>
                    <a:pt x="66" y="108"/>
                    <a:pt x="63" y="103"/>
                    <a:pt x="60" y="97"/>
                  </a:cubicBezTo>
                  <a:cubicBezTo>
                    <a:pt x="57" y="91"/>
                    <a:pt x="53" y="83"/>
                    <a:pt x="51" y="75"/>
                  </a:cubicBezTo>
                  <a:cubicBezTo>
                    <a:pt x="49" y="68"/>
                    <a:pt x="47" y="61"/>
                    <a:pt x="46" y="56"/>
                  </a:cubicBezTo>
                  <a:cubicBezTo>
                    <a:pt x="45" y="50"/>
                    <a:pt x="45" y="47"/>
                    <a:pt x="45" y="47"/>
                  </a:cubicBezTo>
                  <a:cubicBezTo>
                    <a:pt x="45" y="47"/>
                    <a:pt x="45" y="50"/>
                    <a:pt x="47" y="55"/>
                  </a:cubicBezTo>
                  <a:cubicBezTo>
                    <a:pt x="49" y="60"/>
                    <a:pt x="51" y="67"/>
                    <a:pt x="54" y="74"/>
                  </a:cubicBezTo>
                  <a:cubicBezTo>
                    <a:pt x="57" y="81"/>
                    <a:pt x="61" y="87"/>
                    <a:pt x="65" y="93"/>
                  </a:cubicBezTo>
                  <a:cubicBezTo>
                    <a:pt x="69" y="99"/>
                    <a:pt x="72" y="104"/>
                    <a:pt x="73" y="107"/>
                  </a:cubicBezTo>
                  <a:cubicBezTo>
                    <a:pt x="75" y="110"/>
                    <a:pt x="80" y="120"/>
                    <a:pt x="84" y="134"/>
                  </a:cubicBezTo>
                  <a:cubicBezTo>
                    <a:pt x="88" y="148"/>
                    <a:pt x="90" y="166"/>
                    <a:pt x="85" y="185"/>
                  </a:cubicBezTo>
                  <a:cubicBezTo>
                    <a:pt x="83" y="195"/>
                    <a:pt x="78" y="204"/>
                    <a:pt x="74" y="211"/>
                  </a:cubicBezTo>
                  <a:cubicBezTo>
                    <a:pt x="78" y="213"/>
                    <a:pt x="85" y="213"/>
                    <a:pt x="91" y="209"/>
                  </a:cubicBezTo>
                  <a:cubicBezTo>
                    <a:pt x="102" y="201"/>
                    <a:pt x="128" y="170"/>
                    <a:pt x="113" y="125"/>
                  </a:cubicBezTo>
                  <a:cubicBezTo>
                    <a:pt x="106" y="103"/>
                    <a:pt x="93" y="85"/>
                    <a:pt x="82" y="70"/>
                  </a:cubicBezTo>
                  <a:cubicBezTo>
                    <a:pt x="71" y="56"/>
                    <a:pt x="61" y="44"/>
                    <a:pt x="56" y="35"/>
                  </a:cubicBezTo>
                  <a:cubicBezTo>
                    <a:pt x="54" y="30"/>
                    <a:pt x="53" y="26"/>
                    <a:pt x="52" y="22"/>
                  </a:cubicBezTo>
                  <a:cubicBezTo>
                    <a:pt x="52" y="17"/>
                    <a:pt x="51" y="14"/>
                    <a:pt x="52" y="11"/>
                  </a:cubicBezTo>
                  <a:cubicBezTo>
                    <a:pt x="52" y="4"/>
                    <a:pt x="53" y="0"/>
                    <a:pt x="53" y="0"/>
                  </a:cubicBezTo>
                  <a:cubicBezTo>
                    <a:pt x="53" y="0"/>
                    <a:pt x="48" y="8"/>
                    <a:pt x="39" y="20"/>
                  </a:cubicBezTo>
                  <a:cubicBezTo>
                    <a:pt x="31" y="33"/>
                    <a:pt x="21" y="50"/>
                    <a:pt x="14" y="71"/>
                  </a:cubicBezTo>
                  <a:cubicBezTo>
                    <a:pt x="6" y="91"/>
                    <a:pt x="0" y="114"/>
                    <a:pt x="2" y="138"/>
                  </a:cubicBezTo>
                  <a:cubicBezTo>
                    <a:pt x="4" y="162"/>
                    <a:pt x="12" y="186"/>
                    <a:pt x="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3" name="Freeform 25">
              <a:extLst>
                <a:ext uri="{FF2B5EF4-FFF2-40B4-BE49-F238E27FC236}">
                  <a16:creationId xmlns:a16="http://schemas.microsoft.com/office/drawing/2014/main" id="{63E01E37-54FE-4430-AC62-75A16979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5983288"/>
              <a:ext cx="134938" cy="73025"/>
            </a:xfrm>
            <a:custGeom>
              <a:avLst/>
              <a:gdLst>
                <a:gd name="T0" fmla="*/ 201 w 224"/>
                <a:gd name="T1" fmla="*/ 10 h 123"/>
                <a:gd name="T2" fmla="*/ 219 w 224"/>
                <a:gd name="T3" fmla="*/ 30 h 123"/>
                <a:gd name="T4" fmla="*/ 192 w 224"/>
                <a:gd name="T5" fmla="*/ 63 h 123"/>
                <a:gd name="T6" fmla="*/ 171 w 224"/>
                <a:gd name="T7" fmla="*/ 75 h 123"/>
                <a:gd name="T8" fmla="*/ 148 w 224"/>
                <a:gd name="T9" fmla="*/ 82 h 123"/>
                <a:gd name="T10" fmla="*/ 121 w 224"/>
                <a:gd name="T11" fmla="*/ 83 h 123"/>
                <a:gd name="T12" fmla="*/ 104 w 224"/>
                <a:gd name="T13" fmla="*/ 82 h 123"/>
                <a:gd name="T14" fmla="*/ 79 w 224"/>
                <a:gd name="T15" fmla="*/ 81 h 123"/>
                <a:gd name="T16" fmla="*/ 47 w 224"/>
                <a:gd name="T17" fmla="*/ 84 h 123"/>
                <a:gd name="T18" fmla="*/ 79 w 224"/>
                <a:gd name="T19" fmla="*/ 85 h 123"/>
                <a:gd name="T20" fmla="*/ 103 w 224"/>
                <a:gd name="T21" fmla="*/ 88 h 123"/>
                <a:gd name="T22" fmla="*/ 120 w 224"/>
                <a:gd name="T23" fmla="*/ 90 h 123"/>
                <a:gd name="T24" fmla="*/ 149 w 224"/>
                <a:gd name="T25" fmla="*/ 90 h 123"/>
                <a:gd name="T26" fmla="*/ 198 w 224"/>
                <a:gd name="T27" fmla="*/ 71 h 123"/>
                <a:gd name="T28" fmla="*/ 219 w 224"/>
                <a:gd name="T29" fmla="*/ 50 h 123"/>
                <a:gd name="T30" fmla="*/ 221 w 224"/>
                <a:gd name="T31" fmla="*/ 68 h 123"/>
                <a:gd name="T32" fmla="*/ 200 w 224"/>
                <a:gd name="T33" fmla="*/ 97 h 123"/>
                <a:gd name="T34" fmla="*/ 149 w 224"/>
                <a:gd name="T35" fmla="*/ 120 h 123"/>
                <a:gd name="T36" fmla="*/ 87 w 224"/>
                <a:gd name="T37" fmla="*/ 113 h 123"/>
                <a:gd name="T38" fmla="*/ 40 w 224"/>
                <a:gd name="T39" fmla="*/ 100 h 123"/>
                <a:gd name="T40" fmla="*/ 11 w 224"/>
                <a:gd name="T41" fmla="*/ 102 h 123"/>
                <a:gd name="T42" fmla="*/ 0 w 224"/>
                <a:gd name="T43" fmla="*/ 106 h 123"/>
                <a:gd name="T44" fmla="*/ 15 w 224"/>
                <a:gd name="T45" fmla="*/ 86 h 123"/>
                <a:gd name="T46" fmla="*/ 57 w 224"/>
                <a:gd name="T47" fmla="*/ 44 h 123"/>
                <a:gd name="T48" fmla="*/ 121 w 224"/>
                <a:gd name="T49" fmla="*/ 9 h 123"/>
                <a:gd name="T50" fmla="*/ 201 w 224"/>
                <a:gd name="T5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201" y="10"/>
                  </a:moveTo>
                  <a:cubicBezTo>
                    <a:pt x="213" y="17"/>
                    <a:pt x="218" y="24"/>
                    <a:pt x="219" y="30"/>
                  </a:cubicBezTo>
                  <a:cubicBezTo>
                    <a:pt x="212" y="41"/>
                    <a:pt x="203" y="53"/>
                    <a:pt x="192" y="63"/>
                  </a:cubicBezTo>
                  <a:cubicBezTo>
                    <a:pt x="185" y="69"/>
                    <a:pt x="178" y="73"/>
                    <a:pt x="171" y="75"/>
                  </a:cubicBezTo>
                  <a:cubicBezTo>
                    <a:pt x="162" y="78"/>
                    <a:pt x="155" y="80"/>
                    <a:pt x="148" y="82"/>
                  </a:cubicBezTo>
                  <a:cubicBezTo>
                    <a:pt x="135" y="84"/>
                    <a:pt x="124" y="83"/>
                    <a:pt x="121" y="83"/>
                  </a:cubicBezTo>
                  <a:cubicBezTo>
                    <a:pt x="118" y="83"/>
                    <a:pt x="111" y="82"/>
                    <a:pt x="104" y="82"/>
                  </a:cubicBezTo>
                  <a:cubicBezTo>
                    <a:pt x="97" y="81"/>
                    <a:pt x="87" y="80"/>
                    <a:pt x="79" y="81"/>
                  </a:cubicBezTo>
                  <a:cubicBezTo>
                    <a:pt x="62" y="82"/>
                    <a:pt x="47" y="84"/>
                    <a:pt x="47" y="84"/>
                  </a:cubicBezTo>
                  <a:cubicBezTo>
                    <a:pt x="47" y="84"/>
                    <a:pt x="62" y="83"/>
                    <a:pt x="79" y="85"/>
                  </a:cubicBezTo>
                  <a:cubicBezTo>
                    <a:pt x="87" y="85"/>
                    <a:pt x="95" y="86"/>
                    <a:pt x="103" y="88"/>
                  </a:cubicBezTo>
                  <a:cubicBezTo>
                    <a:pt x="110" y="89"/>
                    <a:pt x="116" y="90"/>
                    <a:pt x="120" y="90"/>
                  </a:cubicBezTo>
                  <a:cubicBezTo>
                    <a:pt x="123" y="91"/>
                    <a:pt x="134" y="92"/>
                    <a:pt x="149" y="90"/>
                  </a:cubicBezTo>
                  <a:cubicBezTo>
                    <a:pt x="163" y="88"/>
                    <a:pt x="180" y="83"/>
                    <a:pt x="198" y="71"/>
                  </a:cubicBezTo>
                  <a:cubicBezTo>
                    <a:pt x="206" y="65"/>
                    <a:pt x="213" y="57"/>
                    <a:pt x="219" y="50"/>
                  </a:cubicBezTo>
                  <a:cubicBezTo>
                    <a:pt x="222" y="54"/>
                    <a:pt x="224" y="60"/>
                    <a:pt x="221" y="68"/>
                  </a:cubicBezTo>
                  <a:cubicBezTo>
                    <a:pt x="219" y="74"/>
                    <a:pt x="212" y="86"/>
                    <a:pt x="200" y="97"/>
                  </a:cubicBezTo>
                  <a:cubicBezTo>
                    <a:pt x="188" y="108"/>
                    <a:pt x="171" y="118"/>
                    <a:pt x="149" y="120"/>
                  </a:cubicBezTo>
                  <a:cubicBezTo>
                    <a:pt x="127" y="123"/>
                    <a:pt x="106" y="119"/>
                    <a:pt x="87" y="113"/>
                  </a:cubicBezTo>
                  <a:cubicBezTo>
                    <a:pt x="69" y="108"/>
                    <a:pt x="52" y="102"/>
                    <a:pt x="40" y="100"/>
                  </a:cubicBezTo>
                  <a:cubicBezTo>
                    <a:pt x="28" y="98"/>
                    <a:pt x="18" y="100"/>
                    <a:pt x="11" y="102"/>
                  </a:cubicBezTo>
                  <a:cubicBezTo>
                    <a:pt x="4" y="104"/>
                    <a:pt x="0" y="106"/>
                    <a:pt x="0" y="106"/>
                  </a:cubicBezTo>
                  <a:cubicBezTo>
                    <a:pt x="0" y="106"/>
                    <a:pt x="6" y="98"/>
                    <a:pt x="15" y="86"/>
                  </a:cubicBezTo>
                  <a:cubicBezTo>
                    <a:pt x="25" y="74"/>
                    <a:pt x="39" y="58"/>
                    <a:pt x="57" y="44"/>
                  </a:cubicBezTo>
                  <a:cubicBezTo>
                    <a:pt x="75" y="30"/>
                    <a:pt x="97" y="17"/>
                    <a:pt x="121" y="9"/>
                  </a:cubicBezTo>
                  <a:cubicBezTo>
                    <a:pt x="145" y="2"/>
                    <a:pt x="172" y="0"/>
                    <a:pt x="2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4" name="Freeform 26">
              <a:extLst>
                <a:ext uri="{FF2B5EF4-FFF2-40B4-BE49-F238E27FC236}">
                  <a16:creationId xmlns:a16="http://schemas.microsoft.com/office/drawing/2014/main" id="{96B5AF13-634D-4F1D-823C-2A07E641C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5443538"/>
              <a:ext cx="287338" cy="623888"/>
            </a:xfrm>
            <a:custGeom>
              <a:avLst/>
              <a:gdLst>
                <a:gd name="T0" fmla="*/ 442 w 479"/>
                <a:gd name="T1" fmla="*/ 1025 h 1038"/>
                <a:gd name="T2" fmla="*/ 437 w 479"/>
                <a:gd name="T3" fmla="*/ 1014 h 1038"/>
                <a:gd name="T4" fmla="*/ 429 w 479"/>
                <a:gd name="T5" fmla="*/ 1000 h 1038"/>
                <a:gd name="T6" fmla="*/ 417 w 479"/>
                <a:gd name="T7" fmla="*/ 983 h 1038"/>
                <a:gd name="T8" fmla="*/ 373 w 479"/>
                <a:gd name="T9" fmla="*/ 940 h 1038"/>
                <a:gd name="T10" fmla="*/ 227 w 479"/>
                <a:gd name="T11" fmla="*/ 837 h 1038"/>
                <a:gd name="T12" fmla="*/ 140 w 479"/>
                <a:gd name="T13" fmla="*/ 772 h 1038"/>
                <a:gd name="T14" fmla="*/ 44 w 479"/>
                <a:gd name="T15" fmla="*/ 660 h 1038"/>
                <a:gd name="T16" fmla="*/ 29 w 479"/>
                <a:gd name="T17" fmla="*/ 634 h 1038"/>
                <a:gd name="T18" fmla="*/ 0 w 479"/>
                <a:gd name="T19" fmla="*/ 516 h 1038"/>
                <a:gd name="T20" fmla="*/ 6 w 479"/>
                <a:gd name="T21" fmla="*/ 427 h 1038"/>
                <a:gd name="T22" fmla="*/ 10 w 479"/>
                <a:gd name="T23" fmla="*/ 398 h 1038"/>
                <a:gd name="T24" fmla="*/ 18 w 479"/>
                <a:gd name="T25" fmla="*/ 370 h 1038"/>
                <a:gd name="T26" fmla="*/ 26 w 479"/>
                <a:gd name="T27" fmla="*/ 350 h 1038"/>
                <a:gd name="T28" fmla="*/ 74 w 479"/>
                <a:gd name="T29" fmla="*/ 245 h 1038"/>
                <a:gd name="T30" fmla="*/ 92 w 479"/>
                <a:gd name="T31" fmla="*/ 212 h 1038"/>
                <a:gd name="T32" fmla="*/ 111 w 479"/>
                <a:gd name="T33" fmla="*/ 181 h 1038"/>
                <a:gd name="T34" fmla="*/ 149 w 479"/>
                <a:gd name="T35" fmla="*/ 127 h 1038"/>
                <a:gd name="T36" fmla="*/ 194 w 479"/>
                <a:gd name="T37" fmla="*/ 70 h 1038"/>
                <a:gd name="T38" fmla="*/ 236 w 479"/>
                <a:gd name="T39" fmla="*/ 15 h 1038"/>
                <a:gd name="T40" fmla="*/ 255 w 479"/>
                <a:gd name="T41" fmla="*/ 2 h 1038"/>
                <a:gd name="T42" fmla="*/ 257 w 479"/>
                <a:gd name="T43" fmla="*/ 13 h 1038"/>
                <a:gd name="T44" fmla="*/ 219 w 479"/>
                <a:gd name="T45" fmla="*/ 53 h 1038"/>
                <a:gd name="T46" fmla="*/ 181 w 479"/>
                <a:gd name="T47" fmla="*/ 103 h 1038"/>
                <a:gd name="T48" fmla="*/ 135 w 479"/>
                <a:gd name="T49" fmla="*/ 170 h 1038"/>
                <a:gd name="T50" fmla="*/ 111 w 479"/>
                <a:gd name="T51" fmla="*/ 209 h 1038"/>
                <a:gd name="T52" fmla="*/ 98 w 479"/>
                <a:gd name="T53" fmla="*/ 230 h 1038"/>
                <a:gd name="T54" fmla="*/ 43 w 479"/>
                <a:gd name="T55" fmla="*/ 349 h 1038"/>
                <a:gd name="T56" fmla="*/ 39 w 479"/>
                <a:gd name="T57" fmla="*/ 362 h 1038"/>
                <a:gd name="T58" fmla="*/ 33 w 479"/>
                <a:gd name="T59" fmla="*/ 389 h 1038"/>
                <a:gd name="T60" fmla="*/ 26 w 479"/>
                <a:gd name="T61" fmla="*/ 416 h 1038"/>
                <a:gd name="T62" fmla="*/ 18 w 479"/>
                <a:gd name="T63" fmla="*/ 458 h 1038"/>
                <a:gd name="T64" fmla="*/ 32 w 479"/>
                <a:gd name="T65" fmla="*/ 570 h 1038"/>
                <a:gd name="T66" fmla="*/ 60 w 479"/>
                <a:gd name="T67" fmla="*/ 635 h 1038"/>
                <a:gd name="T68" fmla="*/ 80 w 479"/>
                <a:gd name="T69" fmla="*/ 672 h 1038"/>
                <a:gd name="T70" fmla="*/ 158 w 479"/>
                <a:gd name="T71" fmla="*/ 751 h 1038"/>
                <a:gd name="T72" fmla="*/ 241 w 479"/>
                <a:gd name="T73" fmla="*/ 817 h 1038"/>
                <a:gd name="T74" fmla="*/ 391 w 479"/>
                <a:gd name="T75" fmla="*/ 916 h 1038"/>
                <a:gd name="T76" fmla="*/ 420 w 479"/>
                <a:gd name="T77" fmla="*/ 937 h 1038"/>
                <a:gd name="T78" fmla="*/ 444 w 479"/>
                <a:gd name="T79" fmla="*/ 957 h 1038"/>
                <a:gd name="T80" fmla="*/ 461 w 479"/>
                <a:gd name="T81" fmla="*/ 977 h 1038"/>
                <a:gd name="T82" fmla="*/ 472 w 479"/>
                <a:gd name="T83" fmla="*/ 994 h 1038"/>
                <a:gd name="T84" fmla="*/ 478 w 479"/>
                <a:gd name="T85" fmla="*/ 1008 h 1038"/>
                <a:gd name="T86" fmla="*/ 479 w 479"/>
                <a:gd name="T87" fmla="*/ 1018 h 1038"/>
                <a:gd name="T88" fmla="*/ 464 w 479"/>
                <a:gd name="T89" fmla="*/ 1036 h 1038"/>
                <a:gd name="T90" fmla="*/ 442 w 479"/>
                <a:gd name="T91" fmla="*/ 102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1038">
                  <a:moveTo>
                    <a:pt x="442" y="1026"/>
                  </a:moveTo>
                  <a:cubicBezTo>
                    <a:pt x="442" y="1026"/>
                    <a:pt x="442" y="1026"/>
                    <a:pt x="442" y="1025"/>
                  </a:cubicBezTo>
                  <a:cubicBezTo>
                    <a:pt x="442" y="1025"/>
                    <a:pt x="441" y="1024"/>
                    <a:pt x="441" y="1023"/>
                  </a:cubicBezTo>
                  <a:cubicBezTo>
                    <a:pt x="440" y="1021"/>
                    <a:pt x="439" y="1018"/>
                    <a:pt x="437" y="1014"/>
                  </a:cubicBezTo>
                  <a:cubicBezTo>
                    <a:pt x="436" y="1012"/>
                    <a:pt x="435" y="1010"/>
                    <a:pt x="434" y="1007"/>
                  </a:cubicBezTo>
                  <a:cubicBezTo>
                    <a:pt x="433" y="1005"/>
                    <a:pt x="431" y="1003"/>
                    <a:pt x="429" y="1000"/>
                  </a:cubicBezTo>
                  <a:cubicBezTo>
                    <a:pt x="428" y="997"/>
                    <a:pt x="426" y="995"/>
                    <a:pt x="424" y="992"/>
                  </a:cubicBezTo>
                  <a:cubicBezTo>
                    <a:pt x="421" y="989"/>
                    <a:pt x="419" y="986"/>
                    <a:pt x="417" y="983"/>
                  </a:cubicBezTo>
                  <a:cubicBezTo>
                    <a:pt x="411" y="976"/>
                    <a:pt x="405" y="970"/>
                    <a:pt x="397" y="963"/>
                  </a:cubicBezTo>
                  <a:cubicBezTo>
                    <a:pt x="390" y="955"/>
                    <a:pt x="382" y="948"/>
                    <a:pt x="373" y="940"/>
                  </a:cubicBezTo>
                  <a:cubicBezTo>
                    <a:pt x="354" y="924"/>
                    <a:pt x="332" y="908"/>
                    <a:pt x="308" y="891"/>
                  </a:cubicBezTo>
                  <a:cubicBezTo>
                    <a:pt x="283" y="874"/>
                    <a:pt x="255" y="857"/>
                    <a:pt x="227" y="837"/>
                  </a:cubicBezTo>
                  <a:cubicBezTo>
                    <a:pt x="213" y="828"/>
                    <a:pt x="197" y="819"/>
                    <a:pt x="183" y="808"/>
                  </a:cubicBezTo>
                  <a:cubicBezTo>
                    <a:pt x="168" y="797"/>
                    <a:pt x="154" y="785"/>
                    <a:pt x="140" y="772"/>
                  </a:cubicBezTo>
                  <a:cubicBezTo>
                    <a:pt x="112" y="746"/>
                    <a:pt x="88" y="715"/>
                    <a:pt x="63" y="684"/>
                  </a:cubicBezTo>
                  <a:cubicBezTo>
                    <a:pt x="56" y="677"/>
                    <a:pt x="50" y="669"/>
                    <a:pt x="44" y="660"/>
                  </a:cubicBezTo>
                  <a:cubicBezTo>
                    <a:pt x="41" y="656"/>
                    <a:pt x="39" y="652"/>
                    <a:pt x="36" y="648"/>
                  </a:cubicBezTo>
                  <a:cubicBezTo>
                    <a:pt x="34" y="643"/>
                    <a:pt x="31" y="639"/>
                    <a:pt x="29" y="634"/>
                  </a:cubicBezTo>
                  <a:cubicBezTo>
                    <a:pt x="20" y="616"/>
                    <a:pt x="13" y="596"/>
                    <a:pt x="8" y="577"/>
                  </a:cubicBezTo>
                  <a:cubicBezTo>
                    <a:pt x="3" y="557"/>
                    <a:pt x="1" y="536"/>
                    <a:pt x="0" y="516"/>
                  </a:cubicBezTo>
                  <a:cubicBezTo>
                    <a:pt x="0" y="496"/>
                    <a:pt x="0" y="476"/>
                    <a:pt x="3" y="456"/>
                  </a:cubicBezTo>
                  <a:cubicBezTo>
                    <a:pt x="4" y="447"/>
                    <a:pt x="5" y="437"/>
                    <a:pt x="6" y="427"/>
                  </a:cubicBezTo>
                  <a:cubicBezTo>
                    <a:pt x="6" y="422"/>
                    <a:pt x="7" y="417"/>
                    <a:pt x="7" y="412"/>
                  </a:cubicBezTo>
                  <a:cubicBezTo>
                    <a:pt x="8" y="408"/>
                    <a:pt x="9" y="403"/>
                    <a:pt x="10" y="398"/>
                  </a:cubicBezTo>
                  <a:cubicBezTo>
                    <a:pt x="11" y="393"/>
                    <a:pt x="12" y="389"/>
                    <a:pt x="14" y="384"/>
                  </a:cubicBezTo>
                  <a:cubicBezTo>
                    <a:pt x="15" y="379"/>
                    <a:pt x="16" y="375"/>
                    <a:pt x="18" y="370"/>
                  </a:cubicBezTo>
                  <a:cubicBezTo>
                    <a:pt x="20" y="366"/>
                    <a:pt x="21" y="361"/>
                    <a:pt x="23" y="357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44" y="309"/>
                    <a:pt x="58" y="276"/>
                    <a:pt x="74" y="245"/>
                  </a:cubicBezTo>
                  <a:cubicBezTo>
                    <a:pt x="78" y="238"/>
                    <a:pt x="82" y="230"/>
                    <a:pt x="86" y="223"/>
                  </a:cubicBezTo>
                  <a:cubicBezTo>
                    <a:pt x="88" y="219"/>
                    <a:pt x="90" y="215"/>
                    <a:pt x="92" y="212"/>
                  </a:cubicBezTo>
                  <a:cubicBezTo>
                    <a:pt x="94" y="208"/>
                    <a:pt x="96" y="205"/>
                    <a:pt x="98" y="201"/>
                  </a:cubicBezTo>
                  <a:cubicBezTo>
                    <a:pt x="102" y="194"/>
                    <a:pt x="106" y="188"/>
                    <a:pt x="111" y="181"/>
                  </a:cubicBezTo>
                  <a:cubicBezTo>
                    <a:pt x="115" y="175"/>
                    <a:pt x="119" y="168"/>
                    <a:pt x="123" y="162"/>
                  </a:cubicBezTo>
                  <a:cubicBezTo>
                    <a:pt x="132" y="150"/>
                    <a:pt x="141" y="138"/>
                    <a:pt x="149" y="127"/>
                  </a:cubicBezTo>
                  <a:cubicBezTo>
                    <a:pt x="157" y="116"/>
                    <a:pt x="165" y="106"/>
                    <a:pt x="172" y="96"/>
                  </a:cubicBezTo>
                  <a:cubicBezTo>
                    <a:pt x="180" y="87"/>
                    <a:pt x="187" y="78"/>
                    <a:pt x="194" y="70"/>
                  </a:cubicBezTo>
                  <a:cubicBezTo>
                    <a:pt x="200" y="61"/>
                    <a:pt x="206" y="54"/>
                    <a:pt x="212" y="47"/>
                  </a:cubicBezTo>
                  <a:cubicBezTo>
                    <a:pt x="223" y="33"/>
                    <a:pt x="231" y="22"/>
                    <a:pt x="236" y="15"/>
                  </a:cubicBezTo>
                  <a:cubicBezTo>
                    <a:pt x="242" y="7"/>
                    <a:pt x="245" y="3"/>
                    <a:pt x="245" y="3"/>
                  </a:cubicBezTo>
                  <a:cubicBezTo>
                    <a:pt x="247" y="0"/>
                    <a:pt x="252" y="0"/>
                    <a:pt x="255" y="2"/>
                  </a:cubicBezTo>
                  <a:cubicBezTo>
                    <a:pt x="259" y="5"/>
                    <a:pt x="260" y="9"/>
                    <a:pt x="257" y="12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3"/>
                    <a:pt x="253" y="17"/>
                    <a:pt x="246" y="23"/>
                  </a:cubicBezTo>
                  <a:cubicBezTo>
                    <a:pt x="240" y="30"/>
                    <a:pt x="231" y="40"/>
                    <a:pt x="219" y="53"/>
                  </a:cubicBezTo>
                  <a:cubicBezTo>
                    <a:pt x="214" y="60"/>
                    <a:pt x="208" y="68"/>
                    <a:pt x="201" y="76"/>
                  </a:cubicBezTo>
                  <a:cubicBezTo>
                    <a:pt x="195" y="84"/>
                    <a:pt x="188" y="93"/>
                    <a:pt x="181" y="103"/>
                  </a:cubicBezTo>
                  <a:cubicBezTo>
                    <a:pt x="174" y="113"/>
                    <a:pt x="166" y="123"/>
                    <a:pt x="159" y="134"/>
                  </a:cubicBezTo>
                  <a:cubicBezTo>
                    <a:pt x="151" y="146"/>
                    <a:pt x="143" y="157"/>
                    <a:pt x="135" y="170"/>
                  </a:cubicBezTo>
                  <a:cubicBezTo>
                    <a:pt x="131" y="176"/>
                    <a:pt x="127" y="183"/>
                    <a:pt x="123" y="189"/>
                  </a:cubicBezTo>
                  <a:cubicBezTo>
                    <a:pt x="119" y="196"/>
                    <a:pt x="115" y="202"/>
                    <a:pt x="111" y="209"/>
                  </a:cubicBezTo>
                  <a:cubicBezTo>
                    <a:pt x="109" y="213"/>
                    <a:pt x="107" y="216"/>
                    <a:pt x="104" y="219"/>
                  </a:cubicBezTo>
                  <a:cubicBezTo>
                    <a:pt x="102" y="223"/>
                    <a:pt x="100" y="226"/>
                    <a:pt x="98" y="230"/>
                  </a:cubicBezTo>
                  <a:cubicBezTo>
                    <a:pt x="94" y="237"/>
                    <a:pt x="89" y="244"/>
                    <a:pt x="85" y="252"/>
                  </a:cubicBezTo>
                  <a:cubicBezTo>
                    <a:pt x="69" y="281"/>
                    <a:pt x="53" y="313"/>
                    <a:pt x="43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8" y="366"/>
                    <a:pt x="37" y="371"/>
                    <a:pt x="36" y="375"/>
                  </a:cubicBezTo>
                  <a:cubicBezTo>
                    <a:pt x="35" y="380"/>
                    <a:pt x="34" y="384"/>
                    <a:pt x="33" y="389"/>
                  </a:cubicBezTo>
                  <a:cubicBezTo>
                    <a:pt x="32" y="393"/>
                    <a:pt x="30" y="398"/>
                    <a:pt x="29" y="402"/>
                  </a:cubicBezTo>
                  <a:cubicBezTo>
                    <a:pt x="28" y="407"/>
                    <a:pt x="27" y="412"/>
                    <a:pt x="26" y="416"/>
                  </a:cubicBezTo>
                  <a:cubicBezTo>
                    <a:pt x="25" y="421"/>
                    <a:pt x="23" y="425"/>
                    <a:pt x="22" y="430"/>
                  </a:cubicBezTo>
                  <a:cubicBezTo>
                    <a:pt x="20" y="439"/>
                    <a:pt x="18" y="448"/>
                    <a:pt x="18" y="458"/>
                  </a:cubicBezTo>
                  <a:cubicBezTo>
                    <a:pt x="16" y="477"/>
                    <a:pt x="17" y="496"/>
                    <a:pt x="20" y="515"/>
                  </a:cubicBezTo>
                  <a:cubicBezTo>
                    <a:pt x="22" y="533"/>
                    <a:pt x="27" y="552"/>
                    <a:pt x="32" y="570"/>
                  </a:cubicBezTo>
                  <a:cubicBezTo>
                    <a:pt x="37" y="588"/>
                    <a:pt x="45" y="605"/>
                    <a:pt x="53" y="622"/>
                  </a:cubicBezTo>
                  <a:cubicBezTo>
                    <a:pt x="56" y="626"/>
                    <a:pt x="57" y="630"/>
                    <a:pt x="60" y="635"/>
                  </a:cubicBezTo>
                  <a:cubicBezTo>
                    <a:pt x="62" y="639"/>
                    <a:pt x="64" y="643"/>
                    <a:pt x="66" y="647"/>
                  </a:cubicBezTo>
                  <a:cubicBezTo>
                    <a:pt x="71" y="655"/>
                    <a:pt x="76" y="663"/>
                    <a:pt x="80" y="672"/>
                  </a:cubicBezTo>
                  <a:cubicBezTo>
                    <a:pt x="90" y="688"/>
                    <a:pt x="103" y="702"/>
                    <a:pt x="116" y="715"/>
                  </a:cubicBezTo>
                  <a:cubicBezTo>
                    <a:pt x="130" y="728"/>
                    <a:pt x="144" y="740"/>
                    <a:pt x="158" y="751"/>
                  </a:cubicBezTo>
                  <a:cubicBezTo>
                    <a:pt x="173" y="762"/>
                    <a:pt x="187" y="773"/>
                    <a:pt x="201" y="784"/>
                  </a:cubicBezTo>
                  <a:cubicBezTo>
                    <a:pt x="214" y="796"/>
                    <a:pt x="228" y="807"/>
                    <a:pt x="241" y="817"/>
                  </a:cubicBezTo>
                  <a:cubicBezTo>
                    <a:pt x="269" y="837"/>
                    <a:pt x="296" y="855"/>
                    <a:pt x="321" y="871"/>
                  </a:cubicBezTo>
                  <a:cubicBezTo>
                    <a:pt x="346" y="887"/>
                    <a:pt x="370" y="902"/>
                    <a:pt x="391" y="916"/>
                  </a:cubicBezTo>
                  <a:cubicBezTo>
                    <a:pt x="396" y="919"/>
                    <a:pt x="401" y="923"/>
                    <a:pt x="406" y="926"/>
                  </a:cubicBezTo>
                  <a:cubicBezTo>
                    <a:pt x="411" y="930"/>
                    <a:pt x="416" y="933"/>
                    <a:pt x="420" y="937"/>
                  </a:cubicBezTo>
                  <a:cubicBezTo>
                    <a:pt x="425" y="940"/>
                    <a:pt x="429" y="944"/>
                    <a:pt x="433" y="947"/>
                  </a:cubicBezTo>
                  <a:cubicBezTo>
                    <a:pt x="437" y="950"/>
                    <a:pt x="440" y="954"/>
                    <a:pt x="444" y="957"/>
                  </a:cubicBezTo>
                  <a:cubicBezTo>
                    <a:pt x="447" y="961"/>
                    <a:pt x="450" y="964"/>
                    <a:pt x="453" y="968"/>
                  </a:cubicBezTo>
                  <a:cubicBezTo>
                    <a:pt x="456" y="971"/>
                    <a:pt x="459" y="974"/>
                    <a:pt x="461" y="977"/>
                  </a:cubicBezTo>
                  <a:cubicBezTo>
                    <a:pt x="464" y="981"/>
                    <a:pt x="466" y="984"/>
                    <a:pt x="467" y="986"/>
                  </a:cubicBezTo>
                  <a:cubicBezTo>
                    <a:pt x="469" y="989"/>
                    <a:pt x="471" y="992"/>
                    <a:pt x="472" y="994"/>
                  </a:cubicBezTo>
                  <a:cubicBezTo>
                    <a:pt x="475" y="999"/>
                    <a:pt x="476" y="1003"/>
                    <a:pt x="477" y="1005"/>
                  </a:cubicBezTo>
                  <a:cubicBezTo>
                    <a:pt x="477" y="1006"/>
                    <a:pt x="478" y="1007"/>
                    <a:pt x="478" y="1008"/>
                  </a:cubicBezTo>
                  <a:cubicBezTo>
                    <a:pt x="478" y="1009"/>
                    <a:pt x="478" y="1009"/>
                    <a:pt x="478" y="1009"/>
                  </a:cubicBezTo>
                  <a:cubicBezTo>
                    <a:pt x="479" y="1012"/>
                    <a:pt x="479" y="1015"/>
                    <a:pt x="479" y="1018"/>
                  </a:cubicBezTo>
                  <a:cubicBezTo>
                    <a:pt x="479" y="1020"/>
                    <a:pt x="478" y="1023"/>
                    <a:pt x="476" y="1026"/>
                  </a:cubicBezTo>
                  <a:cubicBezTo>
                    <a:pt x="473" y="1031"/>
                    <a:pt x="469" y="1035"/>
                    <a:pt x="464" y="1036"/>
                  </a:cubicBezTo>
                  <a:cubicBezTo>
                    <a:pt x="458" y="1038"/>
                    <a:pt x="454" y="1038"/>
                    <a:pt x="450" y="1036"/>
                  </a:cubicBezTo>
                  <a:cubicBezTo>
                    <a:pt x="447" y="1034"/>
                    <a:pt x="443" y="1031"/>
                    <a:pt x="442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5" name="Freeform 27">
              <a:extLst>
                <a:ext uri="{FF2B5EF4-FFF2-40B4-BE49-F238E27FC236}">
                  <a16:creationId xmlns:a16="http://schemas.microsoft.com/office/drawing/2014/main" id="{461BEF8E-7DF4-4B9B-9D38-2F1AA37FC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5424488"/>
              <a:ext cx="53975" cy="38100"/>
            </a:xfrm>
            <a:custGeom>
              <a:avLst/>
              <a:gdLst>
                <a:gd name="T0" fmla="*/ 2 w 90"/>
                <a:gd name="T1" fmla="*/ 28 h 64"/>
                <a:gd name="T2" fmla="*/ 1 w 90"/>
                <a:gd name="T3" fmla="*/ 39 h 64"/>
                <a:gd name="T4" fmla="*/ 18 w 90"/>
                <a:gd name="T5" fmla="*/ 44 h 64"/>
                <a:gd name="T6" fmla="*/ 28 w 90"/>
                <a:gd name="T7" fmla="*/ 42 h 64"/>
                <a:gd name="T8" fmla="*/ 37 w 90"/>
                <a:gd name="T9" fmla="*/ 38 h 64"/>
                <a:gd name="T10" fmla="*/ 46 w 90"/>
                <a:gd name="T11" fmla="*/ 30 h 64"/>
                <a:gd name="T12" fmla="*/ 51 w 90"/>
                <a:gd name="T13" fmla="*/ 25 h 64"/>
                <a:gd name="T14" fmla="*/ 59 w 90"/>
                <a:gd name="T15" fmla="*/ 18 h 64"/>
                <a:gd name="T16" fmla="*/ 70 w 90"/>
                <a:gd name="T17" fmla="*/ 11 h 64"/>
                <a:gd name="T18" fmla="*/ 60 w 90"/>
                <a:gd name="T19" fmla="*/ 20 h 64"/>
                <a:gd name="T20" fmla="*/ 53 w 90"/>
                <a:gd name="T21" fmla="*/ 27 h 64"/>
                <a:gd name="T22" fmla="*/ 49 w 90"/>
                <a:gd name="T23" fmla="*/ 33 h 64"/>
                <a:gd name="T24" fmla="*/ 19 w 90"/>
                <a:gd name="T25" fmla="*/ 48 h 64"/>
                <a:gd name="T26" fmla="*/ 6 w 90"/>
                <a:gd name="T27" fmla="*/ 46 h 64"/>
                <a:gd name="T28" fmla="*/ 10 w 90"/>
                <a:gd name="T29" fmla="*/ 53 h 64"/>
                <a:gd name="T30" fmla="*/ 47 w 90"/>
                <a:gd name="T31" fmla="*/ 52 h 64"/>
                <a:gd name="T32" fmla="*/ 65 w 90"/>
                <a:gd name="T33" fmla="*/ 32 h 64"/>
                <a:gd name="T34" fmla="*/ 76 w 90"/>
                <a:gd name="T35" fmla="*/ 14 h 64"/>
                <a:gd name="T36" fmla="*/ 90 w 90"/>
                <a:gd name="T37" fmla="*/ 7 h 64"/>
                <a:gd name="T38" fmla="*/ 56 w 90"/>
                <a:gd name="T39" fmla="*/ 0 h 64"/>
                <a:gd name="T40" fmla="*/ 2 w 90"/>
                <a:gd name="T4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4">
                  <a:moveTo>
                    <a:pt x="2" y="28"/>
                  </a:moveTo>
                  <a:cubicBezTo>
                    <a:pt x="0" y="33"/>
                    <a:pt x="0" y="37"/>
                    <a:pt x="1" y="39"/>
                  </a:cubicBezTo>
                  <a:cubicBezTo>
                    <a:pt x="6" y="41"/>
                    <a:pt x="12" y="43"/>
                    <a:pt x="18" y="44"/>
                  </a:cubicBezTo>
                  <a:cubicBezTo>
                    <a:pt x="22" y="44"/>
                    <a:pt x="25" y="43"/>
                    <a:pt x="28" y="42"/>
                  </a:cubicBezTo>
                  <a:cubicBezTo>
                    <a:pt x="32" y="41"/>
                    <a:pt x="35" y="39"/>
                    <a:pt x="37" y="38"/>
                  </a:cubicBezTo>
                  <a:cubicBezTo>
                    <a:pt x="42" y="35"/>
                    <a:pt x="45" y="31"/>
                    <a:pt x="46" y="30"/>
                  </a:cubicBezTo>
                  <a:cubicBezTo>
                    <a:pt x="47" y="29"/>
                    <a:pt x="49" y="28"/>
                    <a:pt x="51" y="25"/>
                  </a:cubicBezTo>
                  <a:cubicBezTo>
                    <a:pt x="53" y="23"/>
                    <a:pt x="56" y="20"/>
                    <a:pt x="59" y="18"/>
                  </a:cubicBezTo>
                  <a:cubicBezTo>
                    <a:pt x="64" y="14"/>
                    <a:pt x="70" y="11"/>
                    <a:pt x="70" y="11"/>
                  </a:cubicBezTo>
                  <a:cubicBezTo>
                    <a:pt x="70" y="11"/>
                    <a:pt x="65" y="15"/>
                    <a:pt x="60" y="20"/>
                  </a:cubicBezTo>
                  <a:cubicBezTo>
                    <a:pt x="58" y="22"/>
                    <a:pt x="55" y="25"/>
                    <a:pt x="53" y="27"/>
                  </a:cubicBezTo>
                  <a:cubicBezTo>
                    <a:pt x="51" y="30"/>
                    <a:pt x="50" y="32"/>
                    <a:pt x="49" y="33"/>
                  </a:cubicBezTo>
                  <a:cubicBezTo>
                    <a:pt x="47" y="35"/>
                    <a:pt x="36" y="47"/>
                    <a:pt x="19" y="48"/>
                  </a:cubicBezTo>
                  <a:cubicBezTo>
                    <a:pt x="14" y="48"/>
                    <a:pt x="10" y="47"/>
                    <a:pt x="6" y="46"/>
                  </a:cubicBezTo>
                  <a:cubicBezTo>
                    <a:pt x="6" y="48"/>
                    <a:pt x="7" y="51"/>
                    <a:pt x="10" y="53"/>
                  </a:cubicBezTo>
                  <a:cubicBezTo>
                    <a:pt x="15" y="57"/>
                    <a:pt x="31" y="64"/>
                    <a:pt x="47" y="52"/>
                  </a:cubicBezTo>
                  <a:cubicBezTo>
                    <a:pt x="55" y="46"/>
                    <a:pt x="60" y="39"/>
                    <a:pt x="65" y="32"/>
                  </a:cubicBezTo>
                  <a:cubicBezTo>
                    <a:pt x="70" y="25"/>
                    <a:pt x="73" y="18"/>
                    <a:pt x="76" y="14"/>
                  </a:cubicBezTo>
                  <a:cubicBezTo>
                    <a:pt x="83" y="7"/>
                    <a:pt x="90" y="7"/>
                    <a:pt x="90" y="7"/>
                  </a:cubicBezTo>
                  <a:cubicBezTo>
                    <a:pt x="90" y="7"/>
                    <a:pt x="75" y="1"/>
                    <a:pt x="56" y="0"/>
                  </a:cubicBezTo>
                  <a:cubicBezTo>
                    <a:pt x="37" y="0"/>
                    <a:pt x="14" y="5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9" name="文本框 6">
            <a:extLst>
              <a:ext uri="{FF2B5EF4-FFF2-40B4-BE49-F238E27FC236}">
                <a16:creationId xmlns:a16="http://schemas.microsoft.com/office/drawing/2014/main" id="{76BA5749-54A2-4B99-B4D2-D5AC77E63274}"/>
              </a:ext>
            </a:extLst>
          </p:cNvPr>
          <p:cNvSpPr txBox="1"/>
          <p:nvPr/>
        </p:nvSpPr>
        <p:spPr>
          <a:xfrm>
            <a:off x="1855073" y="4862891"/>
            <a:ext cx="2109552" cy="440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5000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9" name="文本框 6">
            <a:extLst>
              <a:ext uri="{FF2B5EF4-FFF2-40B4-BE49-F238E27FC236}">
                <a16:creationId xmlns:a16="http://schemas.microsoft.com/office/drawing/2014/main" id="{8BD8EFAC-422D-427D-BB55-E8B0E1587560}"/>
              </a:ext>
            </a:extLst>
          </p:cNvPr>
          <p:cNvSpPr txBox="1"/>
          <p:nvPr/>
        </p:nvSpPr>
        <p:spPr>
          <a:xfrm>
            <a:off x="1855073" y="5233210"/>
            <a:ext cx="2109552" cy="314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奖金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8" name="组合 477">
            <a:extLst>
              <a:ext uri="{FF2B5EF4-FFF2-40B4-BE49-F238E27FC236}">
                <a16:creationId xmlns:a16="http://schemas.microsoft.com/office/drawing/2014/main" id="{117F873A-EB08-4F62-90AE-D2491E111297}"/>
              </a:ext>
            </a:extLst>
          </p:cNvPr>
          <p:cNvGrpSpPr/>
          <p:nvPr/>
        </p:nvGrpSpPr>
        <p:grpSpPr>
          <a:xfrm>
            <a:off x="4990786" y="4834790"/>
            <a:ext cx="369888" cy="671513"/>
            <a:chOff x="1092200" y="5395913"/>
            <a:chExt cx="369888" cy="671513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</p:grpSpPr>
        <p:sp>
          <p:nvSpPr>
            <p:cNvPr id="503" name="Freeform 5">
              <a:extLst>
                <a:ext uri="{FF2B5EF4-FFF2-40B4-BE49-F238E27FC236}">
                  <a16:creationId xmlns:a16="http://schemas.microsoft.com/office/drawing/2014/main" id="{D3E62A39-7CF5-47DB-85F3-B3B90480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5395913"/>
              <a:ext cx="36513" cy="61913"/>
            </a:xfrm>
            <a:custGeom>
              <a:avLst/>
              <a:gdLst>
                <a:gd name="T0" fmla="*/ 48 w 60"/>
                <a:gd name="T1" fmla="*/ 93 h 102"/>
                <a:gd name="T2" fmla="*/ 39 w 60"/>
                <a:gd name="T3" fmla="*/ 101 h 102"/>
                <a:gd name="T4" fmla="*/ 25 w 60"/>
                <a:gd name="T5" fmla="*/ 88 h 102"/>
                <a:gd name="T6" fmla="*/ 21 w 60"/>
                <a:gd name="T7" fmla="*/ 78 h 102"/>
                <a:gd name="T8" fmla="*/ 19 w 60"/>
                <a:gd name="T9" fmla="*/ 67 h 102"/>
                <a:gd name="T10" fmla="*/ 20 w 60"/>
                <a:gd name="T11" fmla="*/ 54 h 102"/>
                <a:gd name="T12" fmla="*/ 22 w 60"/>
                <a:gd name="T13" fmla="*/ 47 h 102"/>
                <a:gd name="T14" fmla="*/ 24 w 60"/>
                <a:gd name="T15" fmla="*/ 36 h 102"/>
                <a:gd name="T16" fmla="*/ 25 w 60"/>
                <a:gd name="T17" fmla="*/ 21 h 102"/>
                <a:gd name="T18" fmla="*/ 23 w 60"/>
                <a:gd name="T19" fmla="*/ 35 h 102"/>
                <a:gd name="T20" fmla="*/ 20 w 60"/>
                <a:gd name="T21" fmla="*/ 46 h 102"/>
                <a:gd name="T22" fmla="*/ 17 w 60"/>
                <a:gd name="T23" fmla="*/ 54 h 102"/>
                <a:gd name="T24" fmla="*/ 15 w 60"/>
                <a:gd name="T25" fmla="*/ 67 h 102"/>
                <a:gd name="T26" fmla="*/ 21 w 60"/>
                <a:gd name="T27" fmla="*/ 90 h 102"/>
                <a:gd name="T28" fmla="*/ 30 w 60"/>
                <a:gd name="T29" fmla="*/ 100 h 102"/>
                <a:gd name="T30" fmla="*/ 22 w 60"/>
                <a:gd name="T31" fmla="*/ 101 h 102"/>
                <a:gd name="T32" fmla="*/ 1 w 60"/>
                <a:gd name="T33" fmla="*/ 67 h 102"/>
                <a:gd name="T34" fmla="*/ 18 w 60"/>
                <a:gd name="T35" fmla="*/ 17 h 102"/>
                <a:gd name="T36" fmla="*/ 18 w 60"/>
                <a:gd name="T37" fmla="*/ 0 h 102"/>
                <a:gd name="T38" fmla="*/ 42 w 60"/>
                <a:gd name="T39" fmla="*/ 28 h 102"/>
                <a:gd name="T40" fmla="*/ 48 w 60"/>
                <a:gd name="T4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02">
                  <a:moveTo>
                    <a:pt x="48" y="93"/>
                  </a:moveTo>
                  <a:cubicBezTo>
                    <a:pt x="45" y="98"/>
                    <a:pt x="41" y="100"/>
                    <a:pt x="39" y="101"/>
                  </a:cubicBezTo>
                  <a:cubicBezTo>
                    <a:pt x="34" y="97"/>
                    <a:pt x="29" y="93"/>
                    <a:pt x="25" y="88"/>
                  </a:cubicBezTo>
                  <a:cubicBezTo>
                    <a:pt x="23" y="85"/>
                    <a:pt x="21" y="81"/>
                    <a:pt x="21" y="78"/>
                  </a:cubicBezTo>
                  <a:cubicBezTo>
                    <a:pt x="20" y="74"/>
                    <a:pt x="19" y="70"/>
                    <a:pt x="19" y="67"/>
                  </a:cubicBezTo>
                  <a:cubicBezTo>
                    <a:pt x="19" y="61"/>
                    <a:pt x="20" y="56"/>
                    <a:pt x="20" y="54"/>
                  </a:cubicBezTo>
                  <a:cubicBezTo>
                    <a:pt x="21" y="53"/>
                    <a:pt x="21" y="50"/>
                    <a:pt x="22" y="47"/>
                  </a:cubicBezTo>
                  <a:cubicBezTo>
                    <a:pt x="23" y="44"/>
                    <a:pt x="24" y="40"/>
                    <a:pt x="24" y="36"/>
                  </a:cubicBezTo>
                  <a:cubicBezTo>
                    <a:pt x="25" y="28"/>
                    <a:pt x="25" y="21"/>
                    <a:pt x="25" y="21"/>
                  </a:cubicBezTo>
                  <a:cubicBezTo>
                    <a:pt x="25" y="21"/>
                    <a:pt x="24" y="28"/>
                    <a:pt x="23" y="35"/>
                  </a:cubicBezTo>
                  <a:cubicBezTo>
                    <a:pt x="22" y="39"/>
                    <a:pt x="21" y="43"/>
                    <a:pt x="20" y="46"/>
                  </a:cubicBezTo>
                  <a:cubicBezTo>
                    <a:pt x="18" y="49"/>
                    <a:pt x="18" y="52"/>
                    <a:pt x="17" y="54"/>
                  </a:cubicBezTo>
                  <a:cubicBezTo>
                    <a:pt x="17" y="55"/>
                    <a:pt x="16" y="60"/>
                    <a:pt x="15" y="67"/>
                  </a:cubicBezTo>
                  <a:cubicBezTo>
                    <a:pt x="15" y="74"/>
                    <a:pt x="17" y="82"/>
                    <a:pt x="21" y="90"/>
                  </a:cubicBezTo>
                  <a:cubicBezTo>
                    <a:pt x="24" y="94"/>
                    <a:pt x="27" y="97"/>
                    <a:pt x="30" y="100"/>
                  </a:cubicBezTo>
                  <a:cubicBezTo>
                    <a:pt x="28" y="101"/>
                    <a:pt x="25" y="102"/>
                    <a:pt x="22" y="101"/>
                  </a:cubicBezTo>
                  <a:cubicBezTo>
                    <a:pt x="16" y="99"/>
                    <a:pt x="0" y="89"/>
                    <a:pt x="1" y="67"/>
                  </a:cubicBezTo>
                  <a:cubicBezTo>
                    <a:pt x="2" y="45"/>
                    <a:pt x="16" y="28"/>
                    <a:pt x="18" y="17"/>
                  </a:cubicBezTo>
                  <a:cubicBezTo>
                    <a:pt x="21" y="7"/>
                    <a:pt x="18" y="0"/>
                    <a:pt x="18" y="0"/>
                  </a:cubicBezTo>
                  <a:cubicBezTo>
                    <a:pt x="18" y="0"/>
                    <a:pt x="31" y="11"/>
                    <a:pt x="42" y="28"/>
                  </a:cubicBezTo>
                  <a:cubicBezTo>
                    <a:pt x="52" y="46"/>
                    <a:pt x="60" y="69"/>
                    <a:pt x="4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4" name="Freeform 6">
              <a:extLst>
                <a:ext uri="{FF2B5EF4-FFF2-40B4-BE49-F238E27FC236}">
                  <a16:creationId xmlns:a16="http://schemas.microsoft.com/office/drawing/2014/main" id="{AF526FAB-77A8-4608-9FC4-973D71DD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459413"/>
              <a:ext cx="63500" cy="38100"/>
            </a:xfrm>
            <a:custGeom>
              <a:avLst/>
              <a:gdLst>
                <a:gd name="T0" fmla="*/ 5 w 105"/>
                <a:gd name="T1" fmla="*/ 17 h 64"/>
                <a:gd name="T2" fmla="*/ 0 w 105"/>
                <a:gd name="T3" fmla="*/ 28 h 64"/>
                <a:gd name="T4" fmla="*/ 16 w 105"/>
                <a:gd name="T5" fmla="*/ 39 h 64"/>
                <a:gd name="T6" fmla="*/ 27 w 105"/>
                <a:gd name="T7" fmla="*/ 42 h 64"/>
                <a:gd name="T8" fmla="*/ 38 w 105"/>
                <a:gd name="T9" fmla="*/ 42 h 64"/>
                <a:gd name="T10" fmla="*/ 50 w 105"/>
                <a:gd name="T11" fmla="*/ 38 h 64"/>
                <a:gd name="T12" fmla="*/ 58 w 105"/>
                <a:gd name="T13" fmla="*/ 36 h 64"/>
                <a:gd name="T14" fmla="*/ 68 w 105"/>
                <a:gd name="T15" fmla="*/ 32 h 64"/>
                <a:gd name="T16" fmla="*/ 83 w 105"/>
                <a:gd name="T17" fmla="*/ 30 h 64"/>
                <a:gd name="T18" fmla="*/ 69 w 105"/>
                <a:gd name="T19" fmla="*/ 34 h 64"/>
                <a:gd name="T20" fmla="*/ 59 w 105"/>
                <a:gd name="T21" fmla="*/ 38 h 64"/>
                <a:gd name="T22" fmla="*/ 52 w 105"/>
                <a:gd name="T23" fmla="*/ 42 h 64"/>
                <a:gd name="T24" fmla="*/ 14 w 105"/>
                <a:gd name="T25" fmla="*/ 43 h 64"/>
                <a:gd name="T26" fmla="*/ 2 w 105"/>
                <a:gd name="T27" fmla="*/ 36 h 64"/>
                <a:gd name="T28" fmla="*/ 3 w 105"/>
                <a:gd name="T29" fmla="*/ 45 h 64"/>
                <a:gd name="T30" fmla="*/ 41 w 105"/>
                <a:gd name="T31" fmla="*/ 59 h 64"/>
                <a:gd name="T32" fmla="*/ 88 w 105"/>
                <a:gd name="T33" fmla="*/ 36 h 64"/>
                <a:gd name="T34" fmla="*/ 105 w 105"/>
                <a:gd name="T35" fmla="*/ 35 h 64"/>
                <a:gd name="T36" fmla="*/ 73 w 105"/>
                <a:gd name="T37" fmla="*/ 14 h 64"/>
                <a:gd name="T38" fmla="*/ 5 w 105"/>
                <a:gd name="T3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64">
                  <a:moveTo>
                    <a:pt x="5" y="17"/>
                  </a:moveTo>
                  <a:cubicBezTo>
                    <a:pt x="1" y="21"/>
                    <a:pt x="0" y="25"/>
                    <a:pt x="0" y="28"/>
                  </a:cubicBezTo>
                  <a:cubicBezTo>
                    <a:pt x="4" y="32"/>
                    <a:pt x="9" y="36"/>
                    <a:pt x="16" y="39"/>
                  </a:cubicBezTo>
                  <a:cubicBezTo>
                    <a:pt x="19" y="41"/>
                    <a:pt x="23" y="42"/>
                    <a:pt x="27" y="42"/>
                  </a:cubicBezTo>
                  <a:cubicBezTo>
                    <a:pt x="31" y="42"/>
                    <a:pt x="34" y="42"/>
                    <a:pt x="38" y="42"/>
                  </a:cubicBezTo>
                  <a:cubicBezTo>
                    <a:pt x="44" y="41"/>
                    <a:pt x="49" y="39"/>
                    <a:pt x="50" y="38"/>
                  </a:cubicBezTo>
                  <a:cubicBezTo>
                    <a:pt x="52" y="38"/>
                    <a:pt x="54" y="37"/>
                    <a:pt x="58" y="36"/>
                  </a:cubicBezTo>
                  <a:cubicBezTo>
                    <a:pt x="61" y="34"/>
                    <a:pt x="65" y="33"/>
                    <a:pt x="68" y="32"/>
                  </a:cubicBezTo>
                  <a:cubicBezTo>
                    <a:pt x="76" y="30"/>
                    <a:pt x="83" y="30"/>
                    <a:pt x="83" y="30"/>
                  </a:cubicBezTo>
                  <a:cubicBezTo>
                    <a:pt x="83" y="30"/>
                    <a:pt x="76" y="31"/>
                    <a:pt x="69" y="34"/>
                  </a:cubicBezTo>
                  <a:cubicBezTo>
                    <a:pt x="65" y="35"/>
                    <a:pt x="62" y="37"/>
                    <a:pt x="59" y="38"/>
                  </a:cubicBezTo>
                  <a:cubicBezTo>
                    <a:pt x="56" y="40"/>
                    <a:pt x="53" y="41"/>
                    <a:pt x="52" y="42"/>
                  </a:cubicBezTo>
                  <a:cubicBezTo>
                    <a:pt x="49" y="43"/>
                    <a:pt x="32" y="50"/>
                    <a:pt x="14" y="43"/>
                  </a:cubicBezTo>
                  <a:cubicBezTo>
                    <a:pt x="10" y="41"/>
                    <a:pt x="6" y="39"/>
                    <a:pt x="2" y="36"/>
                  </a:cubicBezTo>
                  <a:cubicBezTo>
                    <a:pt x="1" y="39"/>
                    <a:pt x="1" y="42"/>
                    <a:pt x="3" y="45"/>
                  </a:cubicBezTo>
                  <a:cubicBezTo>
                    <a:pt x="6" y="50"/>
                    <a:pt x="20" y="64"/>
                    <a:pt x="41" y="59"/>
                  </a:cubicBezTo>
                  <a:cubicBezTo>
                    <a:pt x="63" y="55"/>
                    <a:pt x="78" y="40"/>
                    <a:pt x="88" y="36"/>
                  </a:cubicBezTo>
                  <a:cubicBezTo>
                    <a:pt x="98" y="32"/>
                    <a:pt x="105" y="35"/>
                    <a:pt x="105" y="35"/>
                  </a:cubicBezTo>
                  <a:cubicBezTo>
                    <a:pt x="105" y="35"/>
                    <a:pt x="92" y="22"/>
                    <a:pt x="73" y="14"/>
                  </a:cubicBezTo>
                  <a:cubicBezTo>
                    <a:pt x="53" y="5"/>
                    <a:pt x="28" y="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5" name="Freeform 7">
              <a:extLst>
                <a:ext uri="{FF2B5EF4-FFF2-40B4-BE49-F238E27FC236}">
                  <a16:creationId xmlns:a16="http://schemas.microsoft.com/office/drawing/2014/main" id="{124988CB-4820-41B7-A9FF-DBF902D9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427663"/>
              <a:ext cx="38100" cy="66675"/>
            </a:xfrm>
            <a:custGeom>
              <a:avLst/>
              <a:gdLst>
                <a:gd name="T0" fmla="*/ 52 w 63"/>
                <a:gd name="T1" fmla="*/ 100 h 111"/>
                <a:gd name="T2" fmla="*/ 42 w 63"/>
                <a:gd name="T3" fmla="*/ 108 h 111"/>
                <a:gd name="T4" fmla="*/ 26 w 63"/>
                <a:gd name="T5" fmla="*/ 95 h 111"/>
                <a:gd name="T6" fmla="*/ 21 w 63"/>
                <a:gd name="T7" fmla="*/ 84 h 111"/>
                <a:gd name="T8" fmla="*/ 19 w 63"/>
                <a:gd name="T9" fmla="*/ 73 h 111"/>
                <a:gd name="T10" fmla="*/ 20 w 63"/>
                <a:gd name="T11" fmla="*/ 59 h 111"/>
                <a:gd name="T12" fmla="*/ 22 w 63"/>
                <a:gd name="T13" fmla="*/ 51 h 111"/>
                <a:gd name="T14" fmla="*/ 23 w 63"/>
                <a:gd name="T15" fmla="*/ 39 h 111"/>
                <a:gd name="T16" fmla="*/ 24 w 63"/>
                <a:gd name="T17" fmla="*/ 23 h 111"/>
                <a:gd name="T18" fmla="*/ 22 w 63"/>
                <a:gd name="T19" fmla="*/ 38 h 111"/>
                <a:gd name="T20" fmla="*/ 19 w 63"/>
                <a:gd name="T21" fmla="*/ 50 h 111"/>
                <a:gd name="T22" fmla="*/ 16 w 63"/>
                <a:gd name="T23" fmla="*/ 59 h 111"/>
                <a:gd name="T24" fmla="*/ 22 w 63"/>
                <a:gd name="T25" fmla="*/ 98 h 111"/>
                <a:gd name="T26" fmla="*/ 32 w 63"/>
                <a:gd name="T27" fmla="*/ 108 h 111"/>
                <a:gd name="T28" fmla="*/ 24 w 63"/>
                <a:gd name="T29" fmla="*/ 110 h 111"/>
                <a:gd name="T30" fmla="*/ 0 w 63"/>
                <a:gd name="T31" fmla="*/ 74 h 111"/>
                <a:gd name="T32" fmla="*/ 16 w 63"/>
                <a:gd name="T33" fmla="*/ 19 h 111"/>
                <a:gd name="T34" fmla="*/ 15 w 63"/>
                <a:gd name="T35" fmla="*/ 0 h 111"/>
                <a:gd name="T36" fmla="*/ 42 w 63"/>
                <a:gd name="T37" fmla="*/ 30 h 111"/>
                <a:gd name="T38" fmla="*/ 52 w 63"/>
                <a:gd name="T3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11">
                  <a:moveTo>
                    <a:pt x="52" y="100"/>
                  </a:moveTo>
                  <a:cubicBezTo>
                    <a:pt x="48" y="106"/>
                    <a:pt x="45" y="108"/>
                    <a:pt x="42" y="108"/>
                  </a:cubicBezTo>
                  <a:cubicBezTo>
                    <a:pt x="37" y="105"/>
                    <a:pt x="31" y="101"/>
                    <a:pt x="26" y="95"/>
                  </a:cubicBezTo>
                  <a:cubicBezTo>
                    <a:pt x="24" y="92"/>
                    <a:pt x="22" y="88"/>
                    <a:pt x="21" y="84"/>
                  </a:cubicBezTo>
                  <a:cubicBezTo>
                    <a:pt x="20" y="80"/>
                    <a:pt x="19" y="77"/>
                    <a:pt x="19" y="73"/>
                  </a:cubicBezTo>
                  <a:cubicBezTo>
                    <a:pt x="19" y="66"/>
                    <a:pt x="20" y="61"/>
                    <a:pt x="20" y="59"/>
                  </a:cubicBezTo>
                  <a:cubicBezTo>
                    <a:pt x="20" y="58"/>
                    <a:pt x="21" y="55"/>
                    <a:pt x="22" y="51"/>
                  </a:cubicBezTo>
                  <a:cubicBezTo>
                    <a:pt x="22" y="47"/>
                    <a:pt x="23" y="43"/>
                    <a:pt x="23" y="39"/>
                  </a:cubicBezTo>
                  <a:cubicBezTo>
                    <a:pt x="24" y="30"/>
                    <a:pt x="24" y="23"/>
                    <a:pt x="24" y="23"/>
                  </a:cubicBezTo>
                  <a:cubicBezTo>
                    <a:pt x="24" y="23"/>
                    <a:pt x="23" y="30"/>
                    <a:pt x="22" y="38"/>
                  </a:cubicBezTo>
                  <a:cubicBezTo>
                    <a:pt x="21" y="42"/>
                    <a:pt x="20" y="46"/>
                    <a:pt x="19" y="50"/>
                  </a:cubicBezTo>
                  <a:cubicBezTo>
                    <a:pt x="18" y="54"/>
                    <a:pt x="17" y="57"/>
                    <a:pt x="16" y="59"/>
                  </a:cubicBezTo>
                  <a:cubicBezTo>
                    <a:pt x="16" y="62"/>
                    <a:pt x="11" y="81"/>
                    <a:pt x="22" y="98"/>
                  </a:cubicBezTo>
                  <a:cubicBezTo>
                    <a:pt x="25" y="102"/>
                    <a:pt x="29" y="105"/>
                    <a:pt x="32" y="108"/>
                  </a:cubicBezTo>
                  <a:cubicBezTo>
                    <a:pt x="30" y="110"/>
                    <a:pt x="27" y="111"/>
                    <a:pt x="24" y="110"/>
                  </a:cubicBezTo>
                  <a:cubicBezTo>
                    <a:pt x="17" y="108"/>
                    <a:pt x="0" y="98"/>
                    <a:pt x="0" y="74"/>
                  </a:cubicBezTo>
                  <a:cubicBezTo>
                    <a:pt x="0" y="50"/>
                    <a:pt x="13" y="30"/>
                    <a:pt x="16" y="19"/>
                  </a:cubicBezTo>
                  <a:cubicBezTo>
                    <a:pt x="19" y="7"/>
                    <a:pt x="15" y="0"/>
                    <a:pt x="15" y="0"/>
                  </a:cubicBezTo>
                  <a:cubicBezTo>
                    <a:pt x="15" y="0"/>
                    <a:pt x="30" y="12"/>
                    <a:pt x="42" y="30"/>
                  </a:cubicBezTo>
                  <a:cubicBezTo>
                    <a:pt x="54" y="49"/>
                    <a:pt x="63" y="73"/>
                    <a:pt x="5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6" name="Freeform 8">
              <a:extLst>
                <a:ext uri="{FF2B5EF4-FFF2-40B4-BE49-F238E27FC236}">
                  <a16:creationId xmlns:a16="http://schemas.microsoft.com/office/drawing/2014/main" id="{DBAB0D16-D058-432E-85E2-66CA9E855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5494338"/>
              <a:ext cx="68263" cy="41275"/>
            </a:xfrm>
            <a:custGeom>
              <a:avLst/>
              <a:gdLst>
                <a:gd name="T0" fmla="*/ 6 w 115"/>
                <a:gd name="T1" fmla="*/ 19 h 69"/>
                <a:gd name="T2" fmla="*/ 1 w 115"/>
                <a:gd name="T3" fmla="*/ 31 h 69"/>
                <a:gd name="T4" fmla="*/ 18 w 115"/>
                <a:gd name="T5" fmla="*/ 43 h 69"/>
                <a:gd name="T6" fmla="*/ 31 w 115"/>
                <a:gd name="T7" fmla="*/ 45 h 69"/>
                <a:gd name="T8" fmla="*/ 42 w 115"/>
                <a:gd name="T9" fmla="*/ 44 h 69"/>
                <a:gd name="T10" fmla="*/ 56 w 115"/>
                <a:gd name="T11" fmla="*/ 40 h 69"/>
                <a:gd name="T12" fmla="*/ 63 w 115"/>
                <a:gd name="T13" fmla="*/ 37 h 69"/>
                <a:gd name="T14" fmla="*/ 75 w 115"/>
                <a:gd name="T15" fmla="*/ 33 h 69"/>
                <a:gd name="T16" fmla="*/ 90 w 115"/>
                <a:gd name="T17" fmla="*/ 30 h 69"/>
                <a:gd name="T18" fmla="*/ 76 w 115"/>
                <a:gd name="T19" fmla="*/ 35 h 69"/>
                <a:gd name="T20" fmla="*/ 65 w 115"/>
                <a:gd name="T21" fmla="*/ 40 h 69"/>
                <a:gd name="T22" fmla="*/ 57 w 115"/>
                <a:gd name="T23" fmla="*/ 44 h 69"/>
                <a:gd name="T24" fmla="*/ 17 w 115"/>
                <a:gd name="T25" fmla="*/ 47 h 69"/>
                <a:gd name="T26" fmla="*/ 4 w 115"/>
                <a:gd name="T27" fmla="*/ 41 h 69"/>
                <a:gd name="T28" fmla="*/ 5 w 115"/>
                <a:gd name="T29" fmla="*/ 50 h 69"/>
                <a:gd name="T30" fmla="*/ 47 w 115"/>
                <a:gd name="T31" fmla="*/ 63 h 69"/>
                <a:gd name="T32" fmla="*/ 76 w 115"/>
                <a:gd name="T33" fmla="*/ 49 h 69"/>
                <a:gd name="T34" fmla="*/ 96 w 115"/>
                <a:gd name="T35" fmla="*/ 36 h 69"/>
                <a:gd name="T36" fmla="*/ 115 w 115"/>
                <a:gd name="T37" fmla="*/ 34 h 69"/>
                <a:gd name="T38" fmla="*/ 79 w 115"/>
                <a:gd name="T39" fmla="*/ 13 h 69"/>
                <a:gd name="T40" fmla="*/ 6 w 115"/>
                <a:gd name="T4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69">
                  <a:moveTo>
                    <a:pt x="6" y="19"/>
                  </a:moveTo>
                  <a:cubicBezTo>
                    <a:pt x="1" y="24"/>
                    <a:pt x="0" y="28"/>
                    <a:pt x="1" y="31"/>
                  </a:cubicBezTo>
                  <a:cubicBezTo>
                    <a:pt x="5" y="35"/>
                    <a:pt x="11" y="40"/>
                    <a:pt x="18" y="43"/>
                  </a:cubicBezTo>
                  <a:cubicBezTo>
                    <a:pt x="22" y="44"/>
                    <a:pt x="27" y="45"/>
                    <a:pt x="31" y="45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9" y="43"/>
                    <a:pt x="54" y="41"/>
                    <a:pt x="56" y="40"/>
                  </a:cubicBezTo>
                  <a:cubicBezTo>
                    <a:pt x="57" y="40"/>
                    <a:pt x="60" y="39"/>
                    <a:pt x="63" y="37"/>
                  </a:cubicBezTo>
                  <a:cubicBezTo>
                    <a:pt x="67" y="36"/>
                    <a:pt x="71" y="34"/>
                    <a:pt x="75" y="33"/>
                  </a:cubicBezTo>
                  <a:cubicBezTo>
                    <a:pt x="83" y="31"/>
                    <a:pt x="90" y="30"/>
                    <a:pt x="90" y="30"/>
                  </a:cubicBezTo>
                  <a:cubicBezTo>
                    <a:pt x="90" y="30"/>
                    <a:pt x="83" y="32"/>
                    <a:pt x="76" y="35"/>
                  </a:cubicBezTo>
                  <a:cubicBezTo>
                    <a:pt x="72" y="36"/>
                    <a:pt x="68" y="38"/>
                    <a:pt x="65" y="40"/>
                  </a:cubicBezTo>
                  <a:cubicBezTo>
                    <a:pt x="62" y="42"/>
                    <a:pt x="59" y="43"/>
                    <a:pt x="57" y="44"/>
                  </a:cubicBezTo>
                  <a:cubicBezTo>
                    <a:pt x="54" y="45"/>
                    <a:pt x="37" y="54"/>
                    <a:pt x="17" y="47"/>
                  </a:cubicBezTo>
                  <a:cubicBezTo>
                    <a:pt x="12" y="46"/>
                    <a:pt x="7" y="43"/>
                    <a:pt x="4" y="41"/>
                  </a:cubicBezTo>
                  <a:cubicBezTo>
                    <a:pt x="3" y="43"/>
                    <a:pt x="2" y="46"/>
                    <a:pt x="5" y="50"/>
                  </a:cubicBezTo>
                  <a:cubicBezTo>
                    <a:pt x="9" y="56"/>
                    <a:pt x="24" y="69"/>
                    <a:pt x="47" y="63"/>
                  </a:cubicBezTo>
                  <a:cubicBezTo>
                    <a:pt x="59" y="61"/>
                    <a:pt x="69" y="55"/>
                    <a:pt x="76" y="49"/>
                  </a:cubicBezTo>
                  <a:cubicBezTo>
                    <a:pt x="84" y="44"/>
                    <a:pt x="91" y="39"/>
                    <a:pt x="96" y="36"/>
                  </a:cubicBezTo>
                  <a:cubicBezTo>
                    <a:pt x="107" y="32"/>
                    <a:pt x="115" y="34"/>
                    <a:pt x="115" y="34"/>
                  </a:cubicBezTo>
                  <a:cubicBezTo>
                    <a:pt x="115" y="34"/>
                    <a:pt x="100" y="22"/>
                    <a:pt x="79" y="13"/>
                  </a:cubicBezTo>
                  <a:cubicBezTo>
                    <a:pt x="58" y="4"/>
                    <a:pt x="30" y="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7" name="Freeform 9">
              <a:extLst>
                <a:ext uri="{FF2B5EF4-FFF2-40B4-BE49-F238E27FC236}">
                  <a16:creationId xmlns:a16="http://schemas.microsoft.com/office/drawing/2014/main" id="{72BE9FE1-6857-4BF7-8A51-790986D24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462588"/>
              <a:ext cx="38100" cy="73025"/>
            </a:xfrm>
            <a:custGeom>
              <a:avLst/>
              <a:gdLst>
                <a:gd name="T0" fmla="*/ 58 w 64"/>
                <a:gd name="T1" fmla="*/ 107 h 121"/>
                <a:gd name="T2" fmla="*/ 48 w 64"/>
                <a:gd name="T3" fmla="*/ 117 h 121"/>
                <a:gd name="T4" fmla="*/ 30 w 64"/>
                <a:gd name="T5" fmla="*/ 103 h 121"/>
                <a:gd name="T6" fmla="*/ 24 w 64"/>
                <a:gd name="T7" fmla="*/ 92 h 121"/>
                <a:gd name="T8" fmla="*/ 21 w 64"/>
                <a:gd name="T9" fmla="*/ 80 h 121"/>
                <a:gd name="T10" fmla="*/ 22 w 64"/>
                <a:gd name="T11" fmla="*/ 65 h 121"/>
                <a:gd name="T12" fmla="*/ 23 w 64"/>
                <a:gd name="T13" fmla="*/ 55 h 121"/>
                <a:gd name="T14" fmla="*/ 24 w 64"/>
                <a:gd name="T15" fmla="*/ 42 h 121"/>
                <a:gd name="T16" fmla="*/ 24 w 64"/>
                <a:gd name="T17" fmla="*/ 25 h 121"/>
                <a:gd name="T18" fmla="*/ 22 w 64"/>
                <a:gd name="T19" fmla="*/ 42 h 121"/>
                <a:gd name="T20" fmla="*/ 20 w 64"/>
                <a:gd name="T21" fmla="*/ 55 h 121"/>
                <a:gd name="T22" fmla="*/ 18 w 64"/>
                <a:gd name="T23" fmla="*/ 64 h 121"/>
                <a:gd name="T24" fmla="*/ 26 w 64"/>
                <a:gd name="T25" fmla="*/ 107 h 121"/>
                <a:gd name="T26" fmla="*/ 38 w 64"/>
                <a:gd name="T27" fmla="*/ 117 h 121"/>
                <a:gd name="T28" fmla="*/ 28 w 64"/>
                <a:gd name="T29" fmla="*/ 120 h 121"/>
                <a:gd name="T30" fmla="*/ 0 w 64"/>
                <a:gd name="T31" fmla="*/ 82 h 121"/>
                <a:gd name="T32" fmla="*/ 7 w 64"/>
                <a:gd name="T33" fmla="*/ 46 h 121"/>
                <a:gd name="T34" fmla="*/ 16 w 64"/>
                <a:gd name="T35" fmla="*/ 21 h 121"/>
                <a:gd name="T36" fmla="*/ 14 w 64"/>
                <a:gd name="T37" fmla="*/ 0 h 121"/>
                <a:gd name="T38" fmla="*/ 44 w 64"/>
                <a:gd name="T39" fmla="*/ 32 h 121"/>
                <a:gd name="T40" fmla="*/ 60 w 64"/>
                <a:gd name="T41" fmla="*/ 66 h 121"/>
                <a:gd name="T42" fmla="*/ 58 w 64"/>
                <a:gd name="T43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1">
                  <a:moveTo>
                    <a:pt x="58" y="107"/>
                  </a:moveTo>
                  <a:cubicBezTo>
                    <a:pt x="55" y="114"/>
                    <a:pt x="51" y="116"/>
                    <a:pt x="48" y="117"/>
                  </a:cubicBezTo>
                  <a:cubicBezTo>
                    <a:pt x="42" y="114"/>
                    <a:pt x="36" y="109"/>
                    <a:pt x="30" y="103"/>
                  </a:cubicBezTo>
                  <a:cubicBezTo>
                    <a:pt x="28" y="100"/>
                    <a:pt x="25" y="96"/>
                    <a:pt x="24" y="92"/>
                  </a:cubicBezTo>
                  <a:cubicBezTo>
                    <a:pt x="23" y="88"/>
                    <a:pt x="22" y="84"/>
                    <a:pt x="21" y="80"/>
                  </a:cubicBezTo>
                  <a:cubicBezTo>
                    <a:pt x="20" y="72"/>
                    <a:pt x="21" y="67"/>
                    <a:pt x="22" y="65"/>
                  </a:cubicBezTo>
                  <a:cubicBezTo>
                    <a:pt x="22" y="63"/>
                    <a:pt x="22" y="60"/>
                    <a:pt x="23" y="55"/>
                  </a:cubicBezTo>
                  <a:cubicBezTo>
                    <a:pt x="23" y="51"/>
                    <a:pt x="24" y="47"/>
                    <a:pt x="24" y="42"/>
                  </a:cubicBezTo>
                  <a:cubicBezTo>
                    <a:pt x="25" y="33"/>
                    <a:pt x="24" y="25"/>
                    <a:pt x="24" y="25"/>
                  </a:cubicBezTo>
                  <a:cubicBezTo>
                    <a:pt x="24" y="25"/>
                    <a:pt x="24" y="33"/>
                    <a:pt x="22" y="42"/>
                  </a:cubicBezTo>
                  <a:cubicBezTo>
                    <a:pt x="22" y="46"/>
                    <a:pt x="21" y="51"/>
                    <a:pt x="20" y="55"/>
                  </a:cubicBezTo>
                  <a:cubicBezTo>
                    <a:pt x="19" y="59"/>
                    <a:pt x="18" y="62"/>
                    <a:pt x="18" y="64"/>
                  </a:cubicBezTo>
                  <a:cubicBezTo>
                    <a:pt x="17" y="68"/>
                    <a:pt x="13" y="89"/>
                    <a:pt x="26" y="107"/>
                  </a:cubicBezTo>
                  <a:cubicBezTo>
                    <a:pt x="30" y="111"/>
                    <a:pt x="34" y="114"/>
                    <a:pt x="38" y="117"/>
                  </a:cubicBezTo>
                  <a:cubicBezTo>
                    <a:pt x="36" y="119"/>
                    <a:pt x="32" y="121"/>
                    <a:pt x="28" y="120"/>
                  </a:cubicBezTo>
                  <a:cubicBezTo>
                    <a:pt x="21" y="118"/>
                    <a:pt x="1" y="108"/>
                    <a:pt x="0" y="82"/>
                  </a:cubicBezTo>
                  <a:cubicBezTo>
                    <a:pt x="0" y="69"/>
                    <a:pt x="3" y="57"/>
                    <a:pt x="7" y="46"/>
                  </a:cubicBezTo>
                  <a:cubicBezTo>
                    <a:pt x="10" y="36"/>
                    <a:pt x="14" y="27"/>
                    <a:pt x="16" y="21"/>
                  </a:cubicBezTo>
                  <a:cubicBezTo>
                    <a:pt x="18" y="8"/>
                    <a:pt x="14" y="0"/>
                    <a:pt x="14" y="0"/>
                  </a:cubicBezTo>
                  <a:cubicBezTo>
                    <a:pt x="14" y="0"/>
                    <a:pt x="30" y="12"/>
                    <a:pt x="44" y="32"/>
                  </a:cubicBezTo>
                  <a:cubicBezTo>
                    <a:pt x="51" y="41"/>
                    <a:pt x="57" y="53"/>
                    <a:pt x="60" y="66"/>
                  </a:cubicBezTo>
                  <a:cubicBezTo>
                    <a:pt x="63" y="78"/>
                    <a:pt x="64" y="93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8" name="Freeform 10">
              <a:extLst>
                <a:ext uri="{FF2B5EF4-FFF2-40B4-BE49-F238E27FC236}">
                  <a16:creationId xmlns:a16="http://schemas.microsoft.com/office/drawing/2014/main" id="{C4052DE6-1D45-4EFF-A4C4-BF42A5C3C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5534026"/>
              <a:ext cx="74613" cy="46038"/>
            </a:xfrm>
            <a:custGeom>
              <a:avLst/>
              <a:gdLst>
                <a:gd name="T0" fmla="*/ 6 w 124"/>
                <a:gd name="T1" fmla="*/ 22 h 75"/>
                <a:gd name="T2" fmla="*/ 1 w 124"/>
                <a:gd name="T3" fmla="*/ 36 h 75"/>
                <a:gd name="T4" fmla="*/ 20 w 124"/>
                <a:gd name="T5" fmla="*/ 47 h 75"/>
                <a:gd name="T6" fmla="*/ 34 w 124"/>
                <a:gd name="T7" fmla="*/ 49 h 75"/>
                <a:gd name="T8" fmla="*/ 46 w 124"/>
                <a:gd name="T9" fmla="*/ 47 h 75"/>
                <a:gd name="T10" fmla="*/ 61 w 124"/>
                <a:gd name="T11" fmla="*/ 42 h 75"/>
                <a:gd name="T12" fmla="*/ 69 w 124"/>
                <a:gd name="T13" fmla="*/ 38 h 75"/>
                <a:gd name="T14" fmla="*/ 81 w 124"/>
                <a:gd name="T15" fmla="*/ 33 h 75"/>
                <a:gd name="T16" fmla="*/ 97 w 124"/>
                <a:gd name="T17" fmla="*/ 29 h 75"/>
                <a:gd name="T18" fmla="*/ 82 w 124"/>
                <a:gd name="T19" fmla="*/ 35 h 75"/>
                <a:gd name="T20" fmla="*/ 71 w 124"/>
                <a:gd name="T21" fmla="*/ 41 h 75"/>
                <a:gd name="T22" fmla="*/ 63 w 124"/>
                <a:gd name="T23" fmla="*/ 46 h 75"/>
                <a:gd name="T24" fmla="*/ 48 w 124"/>
                <a:gd name="T25" fmla="*/ 51 h 75"/>
                <a:gd name="T26" fmla="*/ 35 w 124"/>
                <a:gd name="T27" fmla="*/ 54 h 75"/>
                <a:gd name="T28" fmla="*/ 19 w 124"/>
                <a:gd name="T29" fmla="*/ 52 h 75"/>
                <a:gd name="T30" fmla="*/ 4 w 124"/>
                <a:gd name="T31" fmla="*/ 46 h 75"/>
                <a:gd name="T32" fmla="*/ 6 w 124"/>
                <a:gd name="T33" fmla="*/ 56 h 75"/>
                <a:gd name="T34" fmla="*/ 53 w 124"/>
                <a:gd name="T35" fmla="*/ 67 h 75"/>
                <a:gd name="T36" fmla="*/ 84 w 124"/>
                <a:gd name="T37" fmla="*/ 51 h 75"/>
                <a:gd name="T38" fmla="*/ 104 w 124"/>
                <a:gd name="T39" fmla="*/ 36 h 75"/>
                <a:gd name="T40" fmla="*/ 124 w 124"/>
                <a:gd name="T41" fmla="*/ 33 h 75"/>
                <a:gd name="T42" fmla="*/ 84 w 124"/>
                <a:gd name="T43" fmla="*/ 11 h 75"/>
                <a:gd name="T44" fmla="*/ 6 w 124"/>
                <a:gd name="T4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" y="22"/>
                  </a:moveTo>
                  <a:cubicBezTo>
                    <a:pt x="1" y="28"/>
                    <a:pt x="0" y="33"/>
                    <a:pt x="1" y="36"/>
                  </a:cubicBezTo>
                  <a:cubicBezTo>
                    <a:pt x="6" y="40"/>
                    <a:pt x="13" y="44"/>
                    <a:pt x="20" y="47"/>
                  </a:cubicBezTo>
                  <a:cubicBezTo>
                    <a:pt x="25" y="48"/>
                    <a:pt x="29" y="49"/>
                    <a:pt x="34" y="49"/>
                  </a:cubicBezTo>
                  <a:cubicBezTo>
                    <a:pt x="39" y="49"/>
                    <a:pt x="43" y="48"/>
                    <a:pt x="46" y="47"/>
                  </a:cubicBezTo>
                  <a:cubicBezTo>
                    <a:pt x="54" y="46"/>
                    <a:pt x="59" y="43"/>
                    <a:pt x="61" y="42"/>
                  </a:cubicBezTo>
                  <a:cubicBezTo>
                    <a:pt x="62" y="41"/>
                    <a:pt x="65" y="40"/>
                    <a:pt x="69" y="38"/>
                  </a:cubicBezTo>
                  <a:cubicBezTo>
                    <a:pt x="72" y="36"/>
                    <a:pt x="76" y="34"/>
                    <a:pt x="81" y="33"/>
                  </a:cubicBezTo>
                  <a:cubicBezTo>
                    <a:pt x="89" y="30"/>
                    <a:pt x="97" y="29"/>
                    <a:pt x="97" y="29"/>
                  </a:cubicBezTo>
                  <a:cubicBezTo>
                    <a:pt x="97" y="29"/>
                    <a:pt x="90" y="31"/>
                    <a:pt x="82" y="35"/>
                  </a:cubicBezTo>
                  <a:cubicBezTo>
                    <a:pt x="78" y="37"/>
                    <a:pt x="74" y="39"/>
                    <a:pt x="71" y="41"/>
                  </a:cubicBezTo>
                  <a:cubicBezTo>
                    <a:pt x="67" y="43"/>
                    <a:pt x="64" y="45"/>
                    <a:pt x="63" y="46"/>
                  </a:cubicBezTo>
                  <a:cubicBezTo>
                    <a:pt x="61" y="46"/>
                    <a:pt x="56" y="49"/>
                    <a:pt x="48" y="51"/>
                  </a:cubicBezTo>
                  <a:cubicBezTo>
                    <a:pt x="44" y="53"/>
                    <a:pt x="40" y="53"/>
                    <a:pt x="35" y="54"/>
                  </a:cubicBezTo>
                  <a:cubicBezTo>
                    <a:pt x="30" y="54"/>
                    <a:pt x="25" y="54"/>
                    <a:pt x="19" y="52"/>
                  </a:cubicBezTo>
                  <a:cubicBezTo>
                    <a:pt x="14" y="51"/>
                    <a:pt x="9" y="48"/>
                    <a:pt x="4" y="46"/>
                  </a:cubicBezTo>
                  <a:cubicBezTo>
                    <a:pt x="4" y="48"/>
                    <a:pt x="4" y="52"/>
                    <a:pt x="6" y="56"/>
                  </a:cubicBezTo>
                  <a:cubicBezTo>
                    <a:pt x="11" y="62"/>
                    <a:pt x="29" y="75"/>
                    <a:pt x="53" y="67"/>
                  </a:cubicBezTo>
                  <a:cubicBezTo>
                    <a:pt x="66" y="64"/>
                    <a:pt x="75" y="57"/>
                    <a:pt x="84" y="51"/>
                  </a:cubicBezTo>
                  <a:cubicBezTo>
                    <a:pt x="92" y="44"/>
                    <a:pt x="98" y="38"/>
                    <a:pt x="104" y="36"/>
                  </a:cubicBezTo>
                  <a:cubicBezTo>
                    <a:pt x="115" y="30"/>
                    <a:pt x="124" y="33"/>
                    <a:pt x="124" y="33"/>
                  </a:cubicBezTo>
                  <a:cubicBezTo>
                    <a:pt x="124" y="33"/>
                    <a:pt x="107" y="20"/>
                    <a:pt x="84" y="11"/>
                  </a:cubicBezTo>
                  <a:cubicBezTo>
                    <a:pt x="60" y="3"/>
                    <a:pt x="30" y="0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9" name="Freeform 11">
              <a:extLst>
                <a:ext uri="{FF2B5EF4-FFF2-40B4-BE49-F238E27FC236}">
                  <a16:creationId xmlns:a16="http://schemas.microsoft.com/office/drawing/2014/main" id="{5E65216E-CAB2-40A5-8D67-48CC92A45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5503863"/>
              <a:ext cx="42863" cy="77788"/>
            </a:xfrm>
            <a:custGeom>
              <a:avLst/>
              <a:gdLst>
                <a:gd name="T0" fmla="*/ 66 w 71"/>
                <a:gd name="T1" fmla="*/ 113 h 130"/>
                <a:gd name="T2" fmla="*/ 56 w 71"/>
                <a:gd name="T3" fmla="*/ 124 h 130"/>
                <a:gd name="T4" fmla="*/ 36 w 71"/>
                <a:gd name="T5" fmla="*/ 111 h 130"/>
                <a:gd name="T6" fmla="*/ 28 w 71"/>
                <a:gd name="T7" fmla="*/ 100 h 130"/>
                <a:gd name="T8" fmla="*/ 24 w 71"/>
                <a:gd name="T9" fmla="*/ 86 h 130"/>
                <a:gd name="T10" fmla="*/ 23 w 71"/>
                <a:gd name="T11" fmla="*/ 70 h 130"/>
                <a:gd name="T12" fmla="*/ 24 w 71"/>
                <a:gd name="T13" fmla="*/ 60 h 130"/>
                <a:gd name="T14" fmla="*/ 25 w 71"/>
                <a:gd name="T15" fmla="*/ 45 h 130"/>
                <a:gd name="T16" fmla="*/ 23 w 71"/>
                <a:gd name="T17" fmla="*/ 26 h 130"/>
                <a:gd name="T18" fmla="*/ 22 w 71"/>
                <a:gd name="T19" fmla="*/ 45 h 130"/>
                <a:gd name="T20" fmla="*/ 20 w 71"/>
                <a:gd name="T21" fmla="*/ 59 h 130"/>
                <a:gd name="T22" fmla="*/ 19 w 71"/>
                <a:gd name="T23" fmla="*/ 70 h 130"/>
                <a:gd name="T24" fmla="*/ 19 w 71"/>
                <a:gd name="T25" fmla="*/ 87 h 130"/>
                <a:gd name="T26" fmla="*/ 32 w 71"/>
                <a:gd name="T27" fmla="*/ 115 h 130"/>
                <a:gd name="T28" fmla="*/ 45 w 71"/>
                <a:gd name="T29" fmla="*/ 126 h 130"/>
                <a:gd name="T30" fmla="*/ 35 w 71"/>
                <a:gd name="T31" fmla="*/ 129 h 130"/>
                <a:gd name="T32" fmla="*/ 1 w 71"/>
                <a:gd name="T33" fmla="*/ 91 h 130"/>
                <a:gd name="T34" fmla="*/ 6 w 71"/>
                <a:gd name="T35" fmla="*/ 51 h 130"/>
                <a:gd name="T36" fmla="*/ 11 w 71"/>
                <a:gd name="T37" fmla="*/ 35 h 130"/>
                <a:gd name="T38" fmla="*/ 14 w 71"/>
                <a:gd name="T39" fmla="*/ 22 h 130"/>
                <a:gd name="T40" fmla="*/ 11 w 71"/>
                <a:gd name="T41" fmla="*/ 0 h 130"/>
                <a:gd name="T42" fmla="*/ 22 w 71"/>
                <a:gd name="T43" fmla="*/ 8 h 130"/>
                <a:gd name="T44" fmla="*/ 46 w 71"/>
                <a:gd name="T45" fmla="*/ 32 h 130"/>
                <a:gd name="T46" fmla="*/ 65 w 71"/>
                <a:gd name="T47" fmla="*/ 68 h 130"/>
                <a:gd name="T48" fmla="*/ 66 w 71"/>
                <a:gd name="T49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30">
                  <a:moveTo>
                    <a:pt x="66" y="113"/>
                  </a:moveTo>
                  <a:cubicBezTo>
                    <a:pt x="63" y="120"/>
                    <a:pt x="59" y="123"/>
                    <a:pt x="56" y="124"/>
                  </a:cubicBezTo>
                  <a:cubicBezTo>
                    <a:pt x="50" y="121"/>
                    <a:pt x="42" y="117"/>
                    <a:pt x="36" y="111"/>
                  </a:cubicBezTo>
                  <a:cubicBezTo>
                    <a:pt x="33" y="108"/>
                    <a:pt x="30" y="104"/>
                    <a:pt x="28" y="100"/>
                  </a:cubicBezTo>
                  <a:cubicBezTo>
                    <a:pt x="26" y="95"/>
                    <a:pt x="25" y="90"/>
                    <a:pt x="24" y="86"/>
                  </a:cubicBezTo>
                  <a:cubicBezTo>
                    <a:pt x="23" y="78"/>
                    <a:pt x="23" y="72"/>
                    <a:pt x="23" y="70"/>
                  </a:cubicBezTo>
                  <a:cubicBezTo>
                    <a:pt x="23" y="68"/>
                    <a:pt x="24" y="64"/>
                    <a:pt x="24" y="60"/>
                  </a:cubicBezTo>
                  <a:cubicBezTo>
                    <a:pt x="25" y="55"/>
                    <a:pt x="25" y="50"/>
                    <a:pt x="25" y="45"/>
                  </a:cubicBezTo>
                  <a:cubicBezTo>
                    <a:pt x="24" y="35"/>
                    <a:pt x="23" y="26"/>
                    <a:pt x="23" y="26"/>
                  </a:cubicBezTo>
                  <a:cubicBezTo>
                    <a:pt x="23" y="26"/>
                    <a:pt x="23" y="35"/>
                    <a:pt x="22" y="45"/>
                  </a:cubicBezTo>
                  <a:cubicBezTo>
                    <a:pt x="22" y="50"/>
                    <a:pt x="21" y="55"/>
                    <a:pt x="20" y="59"/>
                  </a:cubicBezTo>
                  <a:cubicBezTo>
                    <a:pt x="20" y="64"/>
                    <a:pt x="19" y="67"/>
                    <a:pt x="19" y="70"/>
                  </a:cubicBezTo>
                  <a:cubicBezTo>
                    <a:pt x="19" y="72"/>
                    <a:pt x="18" y="79"/>
                    <a:pt x="19" y="87"/>
                  </a:cubicBezTo>
                  <a:cubicBezTo>
                    <a:pt x="21" y="96"/>
                    <a:pt x="24" y="106"/>
                    <a:pt x="32" y="115"/>
                  </a:cubicBezTo>
                  <a:cubicBezTo>
                    <a:pt x="36" y="120"/>
                    <a:pt x="40" y="123"/>
                    <a:pt x="45" y="126"/>
                  </a:cubicBezTo>
                  <a:cubicBezTo>
                    <a:pt x="43" y="128"/>
                    <a:pt x="39" y="130"/>
                    <a:pt x="35" y="129"/>
                  </a:cubicBezTo>
                  <a:cubicBezTo>
                    <a:pt x="27" y="128"/>
                    <a:pt x="5" y="119"/>
                    <a:pt x="1" y="91"/>
                  </a:cubicBezTo>
                  <a:cubicBezTo>
                    <a:pt x="0" y="76"/>
                    <a:pt x="2" y="63"/>
                    <a:pt x="6" y="51"/>
                  </a:cubicBezTo>
                  <a:cubicBezTo>
                    <a:pt x="7" y="45"/>
                    <a:pt x="9" y="40"/>
                    <a:pt x="11" y="35"/>
                  </a:cubicBezTo>
                  <a:cubicBezTo>
                    <a:pt x="12" y="30"/>
                    <a:pt x="14" y="26"/>
                    <a:pt x="14" y="22"/>
                  </a:cubicBez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15" y="3"/>
                    <a:pt x="22" y="8"/>
                  </a:cubicBezTo>
                  <a:cubicBezTo>
                    <a:pt x="29" y="14"/>
                    <a:pt x="38" y="22"/>
                    <a:pt x="46" y="32"/>
                  </a:cubicBezTo>
                  <a:cubicBezTo>
                    <a:pt x="54" y="42"/>
                    <a:pt x="61" y="54"/>
                    <a:pt x="65" y="68"/>
                  </a:cubicBezTo>
                  <a:cubicBezTo>
                    <a:pt x="70" y="82"/>
                    <a:pt x="71" y="97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0" name="Freeform 12">
              <a:extLst>
                <a:ext uri="{FF2B5EF4-FFF2-40B4-BE49-F238E27FC236}">
                  <a16:creationId xmlns:a16="http://schemas.microsoft.com/office/drawing/2014/main" id="{E4E49190-9700-4D06-A9F8-D5707A716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580063"/>
              <a:ext cx="79375" cy="44450"/>
            </a:xfrm>
            <a:custGeom>
              <a:avLst/>
              <a:gdLst>
                <a:gd name="T0" fmla="*/ 5 w 133"/>
                <a:gd name="T1" fmla="*/ 26 h 74"/>
                <a:gd name="T2" fmla="*/ 1 w 133"/>
                <a:gd name="T3" fmla="*/ 41 h 74"/>
                <a:gd name="T4" fmla="*/ 24 w 133"/>
                <a:gd name="T5" fmla="*/ 51 h 74"/>
                <a:gd name="T6" fmla="*/ 38 w 133"/>
                <a:gd name="T7" fmla="*/ 52 h 74"/>
                <a:gd name="T8" fmla="*/ 51 w 133"/>
                <a:gd name="T9" fmla="*/ 49 h 74"/>
                <a:gd name="T10" fmla="*/ 66 w 133"/>
                <a:gd name="T11" fmla="*/ 43 h 74"/>
                <a:gd name="T12" fmla="*/ 74 w 133"/>
                <a:gd name="T13" fmla="*/ 38 h 74"/>
                <a:gd name="T14" fmla="*/ 87 w 133"/>
                <a:gd name="T15" fmla="*/ 31 h 74"/>
                <a:gd name="T16" fmla="*/ 104 w 133"/>
                <a:gd name="T17" fmla="*/ 26 h 74"/>
                <a:gd name="T18" fmla="*/ 99 w 133"/>
                <a:gd name="T19" fmla="*/ 28 h 74"/>
                <a:gd name="T20" fmla="*/ 88 w 133"/>
                <a:gd name="T21" fmla="*/ 33 h 74"/>
                <a:gd name="T22" fmla="*/ 77 w 133"/>
                <a:gd name="T23" fmla="*/ 41 h 74"/>
                <a:gd name="T24" fmla="*/ 69 w 133"/>
                <a:gd name="T25" fmla="*/ 46 h 74"/>
                <a:gd name="T26" fmla="*/ 23 w 133"/>
                <a:gd name="T27" fmla="*/ 57 h 74"/>
                <a:gd name="T28" fmla="*/ 6 w 133"/>
                <a:gd name="T29" fmla="*/ 52 h 74"/>
                <a:gd name="T30" fmla="*/ 9 w 133"/>
                <a:gd name="T31" fmla="*/ 62 h 74"/>
                <a:gd name="T32" fmla="*/ 28 w 133"/>
                <a:gd name="T33" fmla="*/ 72 h 74"/>
                <a:gd name="T34" fmla="*/ 43 w 133"/>
                <a:gd name="T35" fmla="*/ 74 h 74"/>
                <a:gd name="T36" fmla="*/ 52 w 133"/>
                <a:gd name="T37" fmla="*/ 73 h 74"/>
                <a:gd name="T38" fmla="*/ 61 w 133"/>
                <a:gd name="T39" fmla="*/ 70 h 74"/>
                <a:gd name="T40" fmla="*/ 112 w 133"/>
                <a:gd name="T41" fmla="*/ 32 h 74"/>
                <a:gd name="T42" fmla="*/ 133 w 133"/>
                <a:gd name="T43" fmla="*/ 28 h 74"/>
                <a:gd name="T44" fmla="*/ 120 w 133"/>
                <a:gd name="T45" fmla="*/ 21 h 74"/>
                <a:gd name="T46" fmla="*/ 88 w 133"/>
                <a:gd name="T47" fmla="*/ 8 h 74"/>
                <a:gd name="T48" fmla="*/ 5 w 133"/>
                <a:gd name="T4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74">
                  <a:moveTo>
                    <a:pt x="5" y="26"/>
                  </a:moveTo>
                  <a:cubicBezTo>
                    <a:pt x="0" y="33"/>
                    <a:pt x="0" y="38"/>
                    <a:pt x="1" y="41"/>
                  </a:cubicBezTo>
                  <a:cubicBezTo>
                    <a:pt x="7" y="45"/>
                    <a:pt x="15" y="49"/>
                    <a:pt x="24" y="51"/>
                  </a:cubicBezTo>
                  <a:cubicBezTo>
                    <a:pt x="28" y="52"/>
                    <a:pt x="34" y="53"/>
                    <a:pt x="38" y="52"/>
                  </a:cubicBezTo>
                  <a:cubicBezTo>
                    <a:pt x="43" y="51"/>
                    <a:pt x="48" y="50"/>
                    <a:pt x="51" y="49"/>
                  </a:cubicBezTo>
                  <a:cubicBezTo>
                    <a:pt x="59" y="47"/>
                    <a:pt x="64" y="44"/>
                    <a:pt x="66" y="43"/>
                  </a:cubicBezTo>
                  <a:cubicBezTo>
                    <a:pt x="68" y="42"/>
                    <a:pt x="71" y="40"/>
                    <a:pt x="74" y="38"/>
                  </a:cubicBezTo>
                  <a:cubicBezTo>
                    <a:pt x="78" y="36"/>
                    <a:pt x="82" y="33"/>
                    <a:pt x="87" y="31"/>
                  </a:cubicBezTo>
                  <a:cubicBezTo>
                    <a:pt x="95" y="28"/>
                    <a:pt x="104" y="26"/>
                    <a:pt x="104" y="26"/>
                  </a:cubicBezTo>
                  <a:cubicBezTo>
                    <a:pt x="104" y="26"/>
                    <a:pt x="102" y="27"/>
                    <a:pt x="99" y="28"/>
                  </a:cubicBezTo>
                  <a:cubicBezTo>
                    <a:pt x="96" y="29"/>
                    <a:pt x="92" y="31"/>
                    <a:pt x="88" y="33"/>
                  </a:cubicBezTo>
                  <a:cubicBezTo>
                    <a:pt x="84" y="35"/>
                    <a:pt x="80" y="38"/>
                    <a:pt x="77" y="41"/>
                  </a:cubicBezTo>
                  <a:cubicBezTo>
                    <a:pt x="73" y="43"/>
                    <a:pt x="70" y="45"/>
                    <a:pt x="69" y="46"/>
                  </a:cubicBezTo>
                  <a:cubicBezTo>
                    <a:pt x="65" y="48"/>
                    <a:pt x="47" y="60"/>
                    <a:pt x="23" y="57"/>
                  </a:cubicBezTo>
                  <a:cubicBezTo>
                    <a:pt x="17" y="56"/>
                    <a:pt x="11" y="54"/>
                    <a:pt x="6" y="52"/>
                  </a:cubicBezTo>
                  <a:cubicBezTo>
                    <a:pt x="6" y="55"/>
                    <a:pt x="6" y="59"/>
                    <a:pt x="9" y="62"/>
                  </a:cubicBezTo>
                  <a:cubicBezTo>
                    <a:pt x="12" y="65"/>
                    <a:pt x="19" y="70"/>
                    <a:pt x="28" y="72"/>
                  </a:cubicBezTo>
                  <a:cubicBezTo>
                    <a:pt x="33" y="73"/>
                    <a:pt x="38" y="74"/>
                    <a:pt x="43" y="74"/>
                  </a:cubicBezTo>
                  <a:cubicBezTo>
                    <a:pt x="46" y="74"/>
                    <a:pt x="49" y="73"/>
                    <a:pt x="52" y="73"/>
                  </a:cubicBezTo>
                  <a:cubicBezTo>
                    <a:pt x="55" y="72"/>
                    <a:pt x="58" y="71"/>
                    <a:pt x="61" y="70"/>
                  </a:cubicBezTo>
                  <a:cubicBezTo>
                    <a:pt x="86" y="60"/>
                    <a:pt x="101" y="39"/>
                    <a:pt x="112" y="32"/>
                  </a:cubicBezTo>
                  <a:cubicBezTo>
                    <a:pt x="123" y="26"/>
                    <a:pt x="133" y="28"/>
                    <a:pt x="133" y="28"/>
                  </a:cubicBezTo>
                  <a:cubicBezTo>
                    <a:pt x="133" y="28"/>
                    <a:pt x="128" y="25"/>
                    <a:pt x="120" y="21"/>
                  </a:cubicBezTo>
                  <a:cubicBezTo>
                    <a:pt x="112" y="17"/>
                    <a:pt x="101" y="12"/>
                    <a:pt x="88" y="8"/>
                  </a:cubicBezTo>
                  <a:cubicBezTo>
                    <a:pt x="62" y="1"/>
                    <a:pt x="29" y="0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1" name="Freeform 13">
              <a:extLst>
                <a:ext uri="{FF2B5EF4-FFF2-40B4-BE49-F238E27FC236}">
                  <a16:creationId xmlns:a16="http://schemas.microsoft.com/office/drawing/2014/main" id="{9703D294-3839-4F19-91A6-92A6E19C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5551488"/>
              <a:ext cx="47625" cy="84138"/>
            </a:xfrm>
            <a:custGeom>
              <a:avLst/>
              <a:gdLst>
                <a:gd name="T0" fmla="*/ 76 w 78"/>
                <a:gd name="T1" fmla="*/ 118 h 139"/>
                <a:gd name="T2" fmla="*/ 66 w 78"/>
                <a:gd name="T3" fmla="*/ 131 h 139"/>
                <a:gd name="T4" fmla="*/ 43 w 78"/>
                <a:gd name="T5" fmla="*/ 120 h 139"/>
                <a:gd name="T6" fmla="*/ 33 w 78"/>
                <a:gd name="T7" fmla="*/ 108 h 139"/>
                <a:gd name="T8" fmla="*/ 27 w 78"/>
                <a:gd name="T9" fmla="*/ 94 h 139"/>
                <a:gd name="T10" fmla="*/ 25 w 78"/>
                <a:gd name="T11" fmla="*/ 76 h 139"/>
                <a:gd name="T12" fmla="*/ 24 w 78"/>
                <a:gd name="T13" fmla="*/ 65 h 139"/>
                <a:gd name="T14" fmla="*/ 24 w 78"/>
                <a:gd name="T15" fmla="*/ 48 h 139"/>
                <a:gd name="T16" fmla="*/ 20 w 78"/>
                <a:gd name="T17" fmla="*/ 28 h 139"/>
                <a:gd name="T18" fmla="*/ 21 w 78"/>
                <a:gd name="T19" fmla="*/ 48 h 139"/>
                <a:gd name="T20" fmla="*/ 20 w 78"/>
                <a:gd name="T21" fmla="*/ 64 h 139"/>
                <a:gd name="T22" fmla="*/ 20 w 78"/>
                <a:gd name="T23" fmla="*/ 76 h 139"/>
                <a:gd name="T24" fmla="*/ 22 w 78"/>
                <a:gd name="T25" fmla="*/ 95 h 139"/>
                <a:gd name="T26" fmla="*/ 39 w 78"/>
                <a:gd name="T27" fmla="*/ 125 h 139"/>
                <a:gd name="T28" fmla="*/ 55 w 78"/>
                <a:gd name="T29" fmla="*/ 134 h 139"/>
                <a:gd name="T30" fmla="*/ 44 w 78"/>
                <a:gd name="T31" fmla="*/ 139 h 139"/>
                <a:gd name="T32" fmla="*/ 3 w 78"/>
                <a:gd name="T33" fmla="*/ 102 h 139"/>
                <a:gd name="T34" fmla="*/ 4 w 78"/>
                <a:gd name="T35" fmla="*/ 57 h 139"/>
                <a:gd name="T36" fmla="*/ 10 w 78"/>
                <a:gd name="T37" fmla="*/ 25 h 139"/>
                <a:gd name="T38" fmla="*/ 8 w 78"/>
                <a:gd name="T39" fmla="*/ 6 h 139"/>
                <a:gd name="T40" fmla="*/ 4 w 78"/>
                <a:gd name="T41" fmla="*/ 0 h 139"/>
                <a:gd name="T42" fmla="*/ 18 w 78"/>
                <a:gd name="T43" fmla="*/ 8 h 139"/>
                <a:gd name="T44" fmla="*/ 45 w 78"/>
                <a:gd name="T45" fmla="*/ 31 h 139"/>
                <a:gd name="T46" fmla="*/ 70 w 78"/>
                <a:gd name="T47" fmla="*/ 69 h 139"/>
                <a:gd name="T48" fmla="*/ 76 w 78"/>
                <a:gd name="T49" fmla="*/ 92 h 139"/>
                <a:gd name="T50" fmla="*/ 76 w 78"/>
                <a:gd name="T5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9">
                  <a:moveTo>
                    <a:pt x="76" y="118"/>
                  </a:moveTo>
                  <a:cubicBezTo>
                    <a:pt x="73" y="126"/>
                    <a:pt x="70" y="129"/>
                    <a:pt x="66" y="131"/>
                  </a:cubicBezTo>
                  <a:cubicBezTo>
                    <a:pt x="59" y="129"/>
                    <a:pt x="51" y="125"/>
                    <a:pt x="43" y="120"/>
                  </a:cubicBezTo>
                  <a:cubicBezTo>
                    <a:pt x="39" y="116"/>
                    <a:pt x="36" y="112"/>
                    <a:pt x="33" y="108"/>
                  </a:cubicBezTo>
                  <a:cubicBezTo>
                    <a:pt x="31" y="103"/>
                    <a:pt x="29" y="98"/>
                    <a:pt x="27" y="94"/>
                  </a:cubicBezTo>
                  <a:cubicBezTo>
                    <a:pt x="25" y="85"/>
                    <a:pt x="25" y="78"/>
                    <a:pt x="25" y="76"/>
                  </a:cubicBezTo>
                  <a:cubicBezTo>
                    <a:pt x="25" y="74"/>
                    <a:pt x="24" y="70"/>
                    <a:pt x="24" y="65"/>
                  </a:cubicBezTo>
                  <a:cubicBezTo>
                    <a:pt x="24" y="60"/>
                    <a:pt x="24" y="54"/>
                    <a:pt x="24" y="48"/>
                  </a:cubicBezTo>
                  <a:cubicBezTo>
                    <a:pt x="22" y="37"/>
                    <a:pt x="20" y="28"/>
                    <a:pt x="20" y="28"/>
                  </a:cubicBezTo>
                  <a:cubicBezTo>
                    <a:pt x="20" y="28"/>
                    <a:pt x="21" y="38"/>
                    <a:pt x="21" y="48"/>
                  </a:cubicBezTo>
                  <a:cubicBezTo>
                    <a:pt x="21" y="54"/>
                    <a:pt x="21" y="59"/>
                    <a:pt x="20" y="64"/>
                  </a:cubicBezTo>
                  <a:cubicBezTo>
                    <a:pt x="20" y="69"/>
                    <a:pt x="20" y="74"/>
                    <a:pt x="20" y="76"/>
                  </a:cubicBezTo>
                  <a:cubicBezTo>
                    <a:pt x="20" y="78"/>
                    <a:pt x="20" y="86"/>
                    <a:pt x="22" y="95"/>
                  </a:cubicBezTo>
                  <a:cubicBezTo>
                    <a:pt x="25" y="105"/>
                    <a:pt x="30" y="116"/>
                    <a:pt x="39" y="125"/>
                  </a:cubicBezTo>
                  <a:cubicBezTo>
                    <a:pt x="44" y="129"/>
                    <a:pt x="49" y="132"/>
                    <a:pt x="55" y="134"/>
                  </a:cubicBezTo>
                  <a:cubicBezTo>
                    <a:pt x="53" y="136"/>
                    <a:pt x="49" y="139"/>
                    <a:pt x="44" y="139"/>
                  </a:cubicBezTo>
                  <a:cubicBezTo>
                    <a:pt x="36" y="139"/>
                    <a:pt x="10" y="133"/>
                    <a:pt x="3" y="102"/>
                  </a:cubicBezTo>
                  <a:cubicBezTo>
                    <a:pt x="0" y="86"/>
                    <a:pt x="1" y="71"/>
                    <a:pt x="4" y="57"/>
                  </a:cubicBezTo>
                  <a:cubicBezTo>
                    <a:pt x="6" y="44"/>
                    <a:pt x="10" y="33"/>
                    <a:pt x="10" y="25"/>
                  </a:cubicBezTo>
                  <a:cubicBezTo>
                    <a:pt x="11" y="17"/>
                    <a:pt x="9" y="10"/>
                    <a:pt x="8" y="6"/>
                  </a:cubicBezTo>
                  <a:cubicBezTo>
                    <a:pt x="6" y="2"/>
                    <a:pt x="4" y="0"/>
                    <a:pt x="4" y="0"/>
                  </a:cubicBezTo>
                  <a:cubicBezTo>
                    <a:pt x="4" y="0"/>
                    <a:pt x="10" y="2"/>
                    <a:pt x="18" y="8"/>
                  </a:cubicBezTo>
                  <a:cubicBezTo>
                    <a:pt x="26" y="13"/>
                    <a:pt x="36" y="21"/>
                    <a:pt x="45" y="31"/>
                  </a:cubicBezTo>
                  <a:cubicBezTo>
                    <a:pt x="55" y="42"/>
                    <a:pt x="64" y="54"/>
                    <a:pt x="70" y="69"/>
                  </a:cubicBezTo>
                  <a:cubicBezTo>
                    <a:pt x="73" y="76"/>
                    <a:pt x="75" y="84"/>
                    <a:pt x="76" y="92"/>
                  </a:cubicBezTo>
                  <a:cubicBezTo>
                    <a:pt x="78" y="100"/>
                    <a:pt x="78" y="109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" name="Freeform 14">
              <a:extLst>
                <a:ext uri="{FF2B5EF4-FFF2-40B4-BE49-F238E27FC236}">
                  <a16:creationId xmlns:a16="http://schemas.microsoft.com/office/drawing/2014/main" id="{C9EA2F9C-8AD7-464E-85AD-CF0BF5E2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630863"/>
              <a:ext cx="85725" cy="47625"/>
            </a:xfrm>
            <a:custGeom>
              <a:avLst/>
              <a:gdLst>
                <a:gd name="T0" fmla="*/ 4 w 142"/>
                <a:gd name="T1" fmla="*/ 33 h 79"/>
                <a:gd name="T2" fmla="*/ 3 w 142"/>
                <a:gd name="T3" fmla="*/ 50 h 79"/>
                <a:gd name="T4" fmla="*/ 28 w 142"/>
                <a:gd name="T5" fmla="*/ 57 h 79"/>
                <a:gd name="T6" fmla="*/ 44 w 142"/>
                <a:gd name="T7" fmla="*/ 55 h 79"/>
                <a:gd name="T8" fmla="*/ 58 w 142"/>
                <a:gd name="T9" fmla="*/ 51 h 79"/>
                <a:gd name="T10" fmla="*/ 72 w 142"/>
                <a:gd name="T11" fmla="*/ 42 h 79"/>
                <a:gd name="T12" fmla="*/ 81 w 142"/>
                <a:gd name="T13" fmla="*/ 36 h 79"/>
                <a:gd name="T14" fmla="*/ 93 w 142"/>
                <a:gd name="T15" fmla="*/ 28 h 79"/>
                <a:gd name="T16" fmla="*/ 110 w 142"/>
                <a:gd name="T17" fmla="*/ 21 h 79"/>
                <a:gd name="T18" fmla="*/ 94 w 142"/>
                <a:gd name="T19" fmla="*/ 30 h 79"/>
                <a:gd name="T20" fmla="*/ 84 w 142"/>
                <a:gd name="T21" fmla="*/ 39 h 79"/>
                <a:gd name="T22" fmla="*/ 76 w 142"/>
                <a:gd name="T23" fmla="*/ 45 h 79"/>
                <a:gd name="T24" fmla="*/ 29 w 142"/>
                <a:gd name="T25" fmla="*/ 63 h 79"/>
                <a:gd name="T26" fmla="*/ 10 w 142"/>
                <a:gd name="T27" fmla="*/ 60 h 79"/>
                <a:gd name="T28" fmla="*/ 15 w 142"/>
                <a:gd name="T29" fmla="*/ 70 h 79"/>
                <a:gd name="T30" fmla="*/ 37 w 142"/>
                <a:gd name="T31" fmla="*/ 78 h 79"/>
                <a:gd name="T32" fmla="*/ 72 w 142"/>
                <a:gd name="T33" fmla="*/ 70 h 79"/>
                <a:gd name="T34" fmla="*/ 88 w 142"/>
                <a:gd name="T35" fmla="*/ 59 h 79"/>
                <a:gd name="T36" fmla="*/ 101 w 142"/>
                <a:gd name="T37" fmla="*/ 46 h 79"/>
                <a:gd name="T38" fmla="*/ 111 w 142"/>
                <a:gd name="T39" fmla="*/ 35 h 79"/>
                <a:gd name="T40" fmla="*/ 120 w 142"/>
                <a:gd name="T41" fmla="*/ 27 h 79"/>
                <a:gd name="T42" fmla="*/ 142 w 142"/>
                <a:gd name="T43" fmla="*/ 20 h 79"/>
                <a:gd name="T44" fmla="*/ 127 w 142"/>
                <a:gd name="T45" fmla="*/ 14 h 79"/>
                <a:gd name="T46" fmla="*/ 91 w 142"/>
                <a:gd name="T47" fmla="*/ 3 h 79"/>
                <a:gd name="T48" fmla="*/ 45 w 142"/>
                <a:gd name="T49" fmla="*/ 4 h 79"/>
                <a:gd name="T50" fmla="*/ 4 w 142"/>
                <a:gd name="T5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79">
                  <a:moveTo>
                    <a:pt x="4" y="33"/>
                  </a:moveTo>
                  <a:cubicBezTo>
                    <a:pt x="0" y="41"/>
                    <a:pt x="1" y="46"/>
                    <a:pt x="3" y="50"/>
                  </a:cubicBezTo>
                  <a:cubicBezTo>
                    <a:pt x="10" y="53"/>
                    <a:pt x="19" y="56"/>
                    <a:pt x="28" y="57"/>
                  </a:cubicBezTo>
                  <a:cubicBezTo>
                    <a:pt x="34" y="57"/>
                    <a:pt x="39" y="57"/>
                    <a:pt x="44" y="55"/>
                  </a:cubicBezTo>
                  <a:cubicBezTo>
                    <a:pt x="49" y="54"/>
                    <a:pt x="54" y="52"/>
                    <a:pt x="58" y="51"/>
                  </a:cubicBezTo>
                  <a:cubicBezTo>
                    <a:pt x="66" y="47"/>
                    <a:pt x="71" y="43"/>
                    <a:pt x="72" y="42"/>
                  </a:cubicBezTo>
                  <a:cubicBezTo>
                    <a:pt x="74" y="41"/>
                    <a:pt x="77" y="38"/>
                    <a:pt x="81" y="36"/>
                  </a:cubicBezTo>
                  <a:cubicBezTo>
                    <a:pt x="84" y="33"/>
                    <a:pt x="89" y="30"/>
                    <a:pt x="93" y="28"/>
                  </a:cubicBezTo>
                  <a:cubicBezTo>
                    <a:pt x="102" y="23"/>
                    <a:pt x="110" y="21"/>
                    <a:pt x="110" y="21"/>
                  </a:cubicBezTo>
                  <a:cubicBezTo>
                    <a:pt x="110" y="21"/>
                    <a:pt x="102" y="24"/>
                    <a:pt x="94" y="30"/>
                  </a:cubicBezTo>
                  <a:cubicBezTo>
                    <a:pt x="90" y="32"/>
                    <a:pt x="87" y="35"/>
                    <a:pt x="84" y="39"/>
                  </a:cubicBezTo>
                  <a:cubicBezTo>
                    <a:pt x="80" y="41"/>
                    <a:pt x="77" y="44"/>
                    <a:pt x="76" y="45"/>
                  </a:cubicBezTo>
                  <a:cubicBezTo>
                    <a:pt x="73" y="47"/>
                    <a:pt x="55" y="63"/>
                    <a:pt x="29" y="63"/>
                  </a:cubicBezTo>
                  <a:cubicBezTo>
                    <a:pt x="22" y="63"/>
                    <a:pt x="16" y="62"/>
                    <a:pt x="10" y="60"/>
                  </a:cubicBezTo>
                  <a:cubicBezTo>
                    <a:pt x="10" y="63"/>
                    <a:pt x="11" y="67"/>
                    <a:pt x="15" y="70"/>
                  </a:cubicBezTo>
                  <a:cubicBezTo>
                    <a:pt x="19" y="73"/>
                    <a:pt x="27" y="77"/>
                    <a:pt x="37" y="78"/>
                  </a:cubicBezTo>
                  <a:cubicBezTo>
                    <a:pt x="47" y="79"/>
                    <a:pt x="60" y="77"/>
                    <a:pt x="72" y="70"/>
                  </a:cubicBezTo>
                  <a:cubicBezTo>
                    <a:pt x="78" y="67"/>
                    <a:pt x="84" y="63"/>
                    <a:pt x="88" y="59"/>
                  </a:cubicBezTo>
                  <a:cubicBezTo>
                    <a:pt x="93" y="55"/>
                    <a:pt x="97" y="50"/>
                    <a:pt x="101" y="46"/>
                  </a:cubicBezTo>
                  <a:cubicBezTo>
                    <a:pt x="105" y="42"/>
                    <a:pt x="108" y="38"/>
                    <a:pt x="111" y="35"/>
                  </a:cubicBezTo>
                  <a:cubicBezTo>
                    <a:pt x="114" y="31"/>
                    <a:pt x="117" y="28"/>
                    <a:pt x="120" y="27"/>
                  </a:cubicBezTo>
                  <a:cubicBezTo>
                    <a:pt x="131" y="19"/>
                    <a:pt x="142" y="20"/>
                    <a:pt x="142" y="20"/>
                  </a:cubicBezTo>
                  <a:cubicBezTo>
                    <a:pt x="142" y="20"/>
                    <a:pt x="136" y="17"/>
                    <a:pt x="127" y="14"/>
                  </a:cubicBezTo>
                  <a:cubicBezTo>
                    <a:pt x="118" y="10"/>
                    <a:pt x="105" y="6"/>
                    <a:pt x="91" y="3"/>
                  </a:cubicBezTo>
                  <a:cubicBezTo>
                    <a:pt x="77" y="1"/>
                    <a:pt x="61" y="0"/>
                    <a:pt x="45" y="4"/>
                  </a:cubicBezTo>
                  <a:cubicBezTo>
                    <a:pt x="30" y="8"/>
                    <a:pt x="15" y="17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" name="Freeform 15">
              <a:extLst>
                <a:ext uri="{FF2B5EF4-FFF2-40B4-BE49-F238E27FC236}">
                  <a16:creationId xmlns:a16="http://schemas.microsoft.com/office/drawing/2014/main" id="{330FB377-3AB2-4D56-9E51-918A417BA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610226"/>
              <a:ext cx="57150" cy="88900"/>
            </a:xfrm>
            <a:custGeom>
              <a:avLst/>
              <a:gdLst>
                <a:gd name="T0" fmla="*/ 95 w 95"/>
                <a:gd name="T1" fmla="*/ 117 h 148"/>
                <a:gd name="T2" fmla="*/ 87 w 95"/>
                <a:gd name="T3" fmla="*/ 133 h 148"/>
                <a:gd name="T4" fmla="*/ 60 w 95"/>
                <a:gd name="T5" fmla="*/ 126 h 148"/>
                <a:gd name="T6" fmla="*/ 47 w 95"/>
                <a:gd name="T7" fmla="*/ 115 h 148"/>
                <a:gd name="T8" fmla="*/ 38 w 95"/>
                <a:gd name="T9" fmla="*/ 101 h 148"/>
                <a:gd name="T10" fmla="*/ 32 w 95"/>
                <a:gd name="T11" fmla="*/ 82 h 148"/>
                <a:gd name="T12" fmla="*/ 30 w 95"/>
                <a:gd name="T13" fmla="*/ 69 h 148"/>
                <a:gd name="T14" fmla="*/ 27 w 95"/>
                <a:gd name="T15" fmla="*/ 51 h 148"/>
                <a:gd name="T16" fmla="*/ 22 w 95"/>
                <a:gd name="T17" fmla="*/ 35 h 148"/>
                <a:gd name="T18" fmla="*/ 20 w 95"/>
                <a:gd name="T19" fmla="*/ 29 h 148"/>
                <a:gd name="T20" fmla="*/ 22 w 95"/>
                <a:gd name="T21" fmla="*/ 35 h 148"/>
                <a:gd name="T22" fmla="*/ 24 w 95"/>
                <a:gd name="T23" fmla="*/ 51 h 148"/>
                <a:gd name="T24" fmla="*/ 26 w 95"/>
                <a:gd name="T25" fmla="*/ 70 h 148"/>
                <a:gd name="T26" fmla="*/ 27 w 95"/>
                <a:gd name="T27" fmla="*/ 83 h 148"/>
                <a:gd name="T28" fmla="*/ 33 w 95"/>
                <a:gd name="T29" fmla="*/ 104 h 148"/>
                <a:gd name="T30" fmla="*/ 37 w 95"/>
                <a:gd name="T31" fmla="*/ 111 h 148"/>
                <a:gd name="T32" fmla="*/ 42 w 95"/>
                <a:gd name="T33" fmla="*/ 119 h 148"/>
                <a:gd name="T34" fmla="*/ 57 w 95"/>
                <a:gd name="T35" fmla="*/ 132 h 148"/>
                <a:gd name="T36" fmla="*/ 75 w 95"/>
                <a:gd name="T37" fmla="*/ 139 h 148"/>
                <a:gd name="T38" fmla="*/ 66 w 95"/>
                <a:gd name="T39" fmla="*/ 147 h 148"/>
                <a:gd name="T40" fmla="*/ 42 w 95"/>
                <a:gd name="T41" fmla="*/ 144 h 148"/>
                <a:gd name="T42" fmla="*/ 14 w 95"/>
                <a:gd name="T43" fmla="*/ 115 h 148"/>
                <a:gd name="T44" fmla="*/ 8 w 95"/>
                <a:gd name="T45" fmla="*/ 90 h 148"/>
                <a:gd name="T46" fmla="*/ 7 w 95"/>
                <a:gd name="T47" fmla="*/ 65 h 148"/>
                <a:gd name="T48" fmla="*/ 8 w 95"/>
                <a:gd name="T49" fmla="*/ 43 h 148"/>
                <a:gd name="T50" fmla="*/ 9 w 95"/>
                <a:gd name="T51" fmla="*/ 27 h 148"/>
                <a:gd name="T52" fmla="*/ 4 w 95"/>
                <a:gd name="T53" fmla="*/ 6 h 148"/>
                <a:gd name="T54" fmla="*/ 0 w 95"/>
                <a:gd name="T55" fmla="*/ 0 h 148"/>
                <a:gd name="T56" fmla="*/ 15 w 95"/>
                <a:gd name="T57" fmla="*/ 7 h 148"/>
                <a:gd name="T58" fmla="*/ 48 w 95"/>
                <a:gd name="T59" fmla="*/ 28 h 148"/>
                <a:gd name="T60" fmla="*/ 80 w 95"/>
                <a:gd name="T61" fmla="*/ 65 h 148"/>
                <a:gd name="T62" fmla="*/ 95 w 95"/>
                <a:gd name="T63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48">
                  <a:moveTo>
                    <a:pt x="95" y="117"/>
                  </a:moveTo>
                  <a:cubicBezTo>
                    <a:pt x="94" y="126"/>
                    <a:pt x="91" y="131"/>
                    <a:pt x="87" y="133"/>
                  </a:cubicBezTo>
                  <a:cubicBezTo>
                    <a:pt x="79" y="132"/>
                    <a:pt x="69" y="130"/>
                    <a:pt x="60" y="126"/>
                  </a:cubicBezTo>
                  <a:cubicBezTo>
                    <a:pt x="55" y="123"/>
                    <a:pt x="51" y="119"/>
                    <a:pt x="47" y="115"/>
                  </a:cubicBezTo>
                  <a:cubicBezTo>
                    <a:pt x="43" y="110"/>
                    <a:pt x="41" y="106"/>
                    <a:pt x="38" y="101"/>
                  </a:cubicBezTo>
                  <a:cubicBezTo>
                    <a:pt x="34" y="92"/>
                    <a:pt x="33" y="84"/>
                    <a:pt x="32" y="82"/>
                  </a:cubicBezTo>
                  <a:cubicBezTo>
                    <a:pt x="32" y="79"/>
                    <a:pt x="31" y="75"/>
                    <a:pt x="30" y="69"/>
                  </a:cubicBezTo>
                  <a:cubicBezTo>
                    <a:pt x="29" y="64"/>
                    <a:pt x="28" y="57"/>
                    <a:pt x="27" y="51"/>
                  </a:cubicBezTo>
                  <a:cubicBezTo>
                    <a:pt x="25" y="45"/>
                    <a:pt x="24" y="39"/>
                    <a:pt x="22" y="35"/>
                  </a:cubicBezTo>
                  <a:cubicBezTo>
                    <a:pt x="21" y="31"/>
                    <a:pt x="20" y="29"/>
                    <a:pt x="20" y="29"/>
                  </a:cubicBezTo>
                  <a:cubicBezTo>
                    <a:pt x="20" y="29"/>
                    <a:pt x="21" y="31"/>
                    <a:pt x="22" y="35"/>
                  </a:cubicBezTo>
                  <a:cubicBezTo>
                    <a:pt x="22" y="40"/>
                    <a:pt x="23" y="45"/>
                    <a:pt x="24" y="51"/>
                  </a:cubicBezTo>
                  <a:cubicBezTo>
                    <a:pt x="25" y="58"/>
                    <a:pt x="26" y="64"/>
                    <a:pt x="26" y="70"/>
                  </a:cubicBezTo>
                  <a:cubicBezTo>
                    <a:pt x="26" y="75"/>
                    <a:pt x="27" y="80"/>
                    <a:pt x="27" y="83"/>
                  </a:cubicBezTo>
                  <a:cubicBezTo>
                    <a:pt x="28" y="85"/>
                    <a:pt x="29" y="94"/>
                    <a:pt x="33" y="104"/>
                  </a:cubicBezTo>
                  <a:cubicBezTo>
                    <a:pt x="34" y="106"/>
                    <a:pt x="35" y="109"/>
                    <a:pt x="37" y="111"/>
                  </a:cubicBezTo>
                  <a:cubicBezTo>
                    <a:pt x="38" y="114"/>
                    <a:pt x="40" y="116"/>
                    <a:pt x="42" y="119"/>
                  </a:cubicBezTo>
                  <a:cubicBezTo>
                    <a:pt x="46" y="124"/>
                    <a:pt x="51" y="128"/>
                    <a:pt x="57" y="132"/>
                  </a:cubicBezTo>
                  <a:cubicBezTo>
                    <a:pt x="63" y="135"/>
                    <a:pt x="69" y="137"/>
                    <a:pt x="75" y="139"/>
                  </a:cubicBezTo>
                  <a:cubicBezTo>
                    <a:pt x="74" y="142"/>
                    <a:pt x="71" y="146"/>
                    <a:pt x="66" y="147"/>
                  </a:cubicBezTo>
                  <a:cubicBezTo>
                    <a:pt x="61" y="147"/>
                    <a:pt x="52" y="148"/>
                    <a:pt x="42" y="144"/>
                  </a:cubicBezTo>
                  <a:cubicBezTo>
                    <a:pt x="32" y="140"/>
                    <a:pt x="21" y="132"/>
                    <a:pt x="14" y="115"/>
                  </a:cubicBezTo>
                  <a:cubicBezTo>
                    <a:pt x="10" y="107"/>
                    <a:pt x="9" y="98"/>
                    <a:pt x="8" y="90"/>
                  </a:cubicBezTo>
                  <a:cubicBezTo>
                    <a:pt x="7" y="81"/>
                    <a:pt x="6" y="73"/>
                    <a:pt x="7" y="65"/>
                  </a:cubicBezTo>
                  <a:cubicBezTo>
                    <a:pt x="7" y="57"/>
                    <a:pt x="8" y="50"/>
                    <a:pt x="8" y="43"/>
                  </a:cubicBezTo>
                  <a:cubicBezTo>
                    <a:pt x="9" y="37"/>
                    <a:pt x="9" y="31"/>
                    <a:pt x="9" y="27"/>
                  </a:cubicBezTo>
                  <a:cubicBezTo>
                    <a:pt x="8" y="18"/>
                    <a:pt x="6" y="11"/>
                    <a:pt x="4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6" y="2"/>
                    <a:pt x="15" y="7"/>
                  </a:cubicBezTo>
                  <a:cubicBezTo>
                    <a:pt x="24" y="11"/>
                    <a:pt x="36" y="19"/>
                    <a:pt x="48" y="28"/>
                  </a:cubicBezTo>
                  <a:cubicBezTo>
                    <a:pt x="60" y="38"/>
                    <a:pt x="72" y="51"/>
                    <a:pt x="80" y="65"/>
                  </a:cubicBezTo>
                  <a:cubicBezTo>
                    <a:pt x="89" y="80"/>
                    <a:pt x="94" y="97"/>
                    <a:pt x="9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" name="Freeform 16">
              <a:extLst>
                <a:ext uri="{FF2B5EF4-FFF2-40B4-BE49-F238E27FC236}">
                  <a16:creationId xmlns:a16="http://schemas.microsoft.com/office/drawing/2014/main" id="{B104AE9E-376E-4E21-A5BB-87773FB1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5684838"/>
              <a:ext cx="87313" cy="50800"/>
            </a:xfrm>
            <a:custGeom>
              <a:avLst/>
              <a:gdLst>
                <a:gd name="T0" fmla="*/ 2 w 145"/>
                <a:gd name="T1" fmla="*/ 47 h 86"/>
                <a:gd name="T2" fmla="*/ 5 w 145"/>
                <a:gd name="T3" fmla="*/ 66 h 86"/>
                <a:gd name="T4" fmla="*/ 34 w 145"/>
                <a:gd name="T5" fmla="*/ 66 h 86"/>
                <a:gd name="T6" fmla="*/ 50 w 145"/>
                <a:gd name="T7" fmla="*/ 61 h 86"/>
                <a:gd name="T8" fmla="*/ 63 w 145"/>
                <a:gd name="T9" fmla="*/ 53 h 86"/>
                <a:gd name="T10" fmla="*/ 76 w 145"/>
                <a:gd name="T11" fmla="*/ 41 h 86"/>
                <a:gd name="T12" fmla="*/ 83 w 145"/>
                <a:gd name="T13" fmla="*/ 34 h 86"/>
                <a:gd name="T14" fmla="*/ 95 w 145"/>
                <a:gd name="T15" fmla="*/ 24 h 86"/>
                <a:gd name="T16" fmla="*/ 106 w 145"/>
                <a:gd name="T17" fmla="*/ 17 h 86"/>
                <a:gd name="T18" fmla="*/ 112 w 145"/>
                <a:gd name="T19" fmla="*/ 14 h 86"/>
                <a:gd name="T20" fmla="*/ 107 w 145"/>
                <a:gd name="T21" fmla="*/ 17 h 86"/>
                <a:gd name="T22" fmla="*/ 97 w 145"/>
                <a:gd name="T23" fmla="*/ 25 h 86"/>
                <a:gd name="T24" fmla="*/ 87 w 145"/>
                <a:gd name="T25" fmla="*/ 36 h 86"/>
                <a:gd name="T26" fmla="*/ 81 w 145"/>
                <a:gd name="T27" fmla="*/ 44 h 86"/>
                <a:gd name="T28" fmla="*/ 67 w 145"/>
                <a:gd name="T29" fmla="*/ 56 h 86"/>
                <a:gd name="T30" fmla="*/ 35 w 145"/>
                <a:gd name="T31" fmla="*/ 72 h 86"/>
                <a:gd name="T32" fmla="*/ 15 w 145"/>
                <a:gd name="T33" fmla="*/ 74 h 86"/>
                <a:gd name="T34" fmla="*/ 23 w 145"/>
                <a:gd name="T35" fmla="*/ 83 h 86"/>
                <a:gd name="T36" fmla="*/ 48 w 145"/>
                <a:gd name="T37" fmla="*/ 85 h 86"/>
                <a:gd name="T38" fmla="*/ 66 w 145"/>
                <a:gd name="T39" fmla="*/ 80 h 86"/>
                <a:gd name="T40" fmla="*/ 83 w 145"/>
                <a:gd name="T41" fmla="*/ 69 h 86"/>
                <a:gd name="T42" fmla="*/ 91 w 145"/>
                <a:gd name="T43" fmla="*/ 62 h 86"/>
                <a:gd name="T44" fmla="*/ 97 w 145"/>
                <a:gd name="T45" fmla="*/ 55 h 86"/>
                <a:gd name="T46" fmla="*/ 107 w 145"/>
                <a:gd name="T47" fmla="*/ 40 h 86"/>
                <a:gd name="T48" fmla="*/ 115 w 145"/>
                <a:gd name="T49" fmla="*/ 28 h 86"/>
                <a:gd name="T50" fmla="*/ 123 w 145"/>
                <a:gd name="T51" fmla="*/ 18 h 86"/>
                <a:gd name="T52" fmla="*/ 137 w 145"/>
                <a:gd name="T53" fmla="*/ 10 h 86"/>
                <a:gd name="T54" fmla="*/ 145 w 145"/>
                <a:gd name="T55" fmla="*/ 9 h 86"/>
                <a:gd name="T56" fmla="*/ 128 w 145"/>
                <a:gd name="T57" fmla="*/ 5 h 86"/>
                <a:gd name="T58" fmla="*/ 87 w 145"/>
                <a:gd name="T59" fmla="*/ 0 h 86"/>
                <a:gd name="T60" fmla="*/ 39 w 145"/>
                <a:gd name="T61" fmla="*/ 9 h 86"/>
                <a:gd name="T62" fmla="*/ 18 w 145"/>
                <a:gd name="T63" fmla="*/ 23 h 86"/>
                <a:gd name="T64" fmla="*/ 2 w 145"/>
                <a:gd name="T65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86">
                  <a:moveTo>
                    <a:pt x="2" y="47"/>
                  </a:moveTo>
                  <a:cubicBezTo>
                    <a:pt x="0" y="57"/>
                    <a:pt x="2" y="63"/>
                    <a:pt x="5" y="66"/>
                  </a:cubicBezTo>
                  <a:cubicBezTo>
                    <a:pt x="13" y="67"/>
                    <a:pt x="23" y="68"/>
                    <a:pt x="34" y="66"/>
                  </a:cubicBezTo>
                  <a:cubicBezTo>
                    <a:pt x="40" y="65"/>
                    <a:pt x="45" y="63"/>
                    <a:pt x="50" y="61"/>
                  </a:cubicBezTo>
                  <a:cubicBezTo>
                    <a:pt x="55" y="58"/>
                    <a:pt x="59" y="56"/>
                    <a:pt x="63" y="53"/>
                  </a:cubicBezTo>
                  <a:cubicBezTo>
                    <a:pt x="71" y="48"/>
                    <a:pt x="75" y="43"/>
                    <a:pt x="76" y="41"/>
                  </a:cubicBezTo>
                  <a:cubicBezTo>
                    <a:pt x="78" y="40"/>
                    <a:pt x="80" y="37"/>
                    <a:pt x="83" y="34"/>
                  </a:cubicBezTo>
                  <a:cubicBezTo>
                    <a:pt x="86" y="31"/>
                    <a:pt x="90" y="27"/>
                    <a:pt x="95" y="24"/>
                  </a:cubicBezTo>
                  <a:cubicBezTo>
                    <a:pt x="99" y="21"/>
                    <a:pt x="103" y="18"/>
                    <a:pt x="106" y="17"/>
                  </a:cubicBezTo>
                  <a:cubicBezTo>
                    <a:pt x="109" y="15"/>
                    <a:pt x="112" y="14"/>
                    <a:pt x="112" y="14"/>
                  </a:cubicBezTo>
                  <a:cubicBezTo>
                    <a:pt x="112" y="14"/>
                    <a:pt x="110" y="15"/>
                    <a:pt x="107" y="17"/>
                  </a:cubicBezTo>
                  <a:cubicBezTo>
                    <a:pt x="104" y="19"/>
                    <a:pt x="100" y="22"/>
                    <a:pt x="97" y="25"/>
                  </a:cubicBezTo>
                  <a:cubicBezTo>
                    <a:pt x="93" y="29"/>
                    <a:pt x="90" y="32"/>
                    <a:pt x="87" y="36"/>
                  </a:cubicBezTo>
                  <a:cubicBezTo>
                    <a:pt x="84" y="39"/>
                    <a:pt x="82" y="42"/>
                    <a:pt x="81" y="44"/>
                  </a:cubicBezTo>
                  <a:cubicBezTo>
                    <a:pt x="79" y="45"/>
                    <a:pt x="75" y="51"/>
                    <a:pt x="67" y="56"/>
                  </a:cubicBezTo>
                  <a:cubicBezTo>
                    <a:pt x="60" y="62"/>
                    <a:pt x="49" y="69"/>
                    <a:pt x="35" y="72"/>
                  </a:cubicBezTo>
                  <a:cubicBezTo>
                    <a:pt x="28" y="74"/>
                    <a:pt x="21" y="74"/>
                    <a:pt x="15" y="74"/>
                  </a:cubicBezTo>
                  <a:cubicBezTo>
                    <a:pt x="16" y="77"/>
                    <a:pt x="18" y="82"/>
                    <a:pt x="23" y="83"/>
                  </a:cubicBezTo>
                  <a:cubicBezTo>
                    <a:pt x="28" y="85"/>
                    <a:pt x="37" y="86"/>
                    <a:pt x="48" y="85"/>
                  </a:cubicBezTo>
                  <a:cubicBezTo>
                    <a:pt x="54" y="84"/>
                    <a:pt x="60" y="82"/>
                    <a:pt x="66" y="80"/>
                  </a:cubicBezTo>
                  <a:cubicBezTo>
                    <a:pt x="72" y="77"/>
                    <a:pt x="77" y="74"/>
                    <a:pt x="83" y="69"/>
                  </a:cubicBezTo>
                  <a:cubicBezTo>
                    <a:pt x="86" y="67"/>
                    <a:pt x="88" y="64"/>
                    <a:pt x="91" y="62"/>
                  </a:cubicBezTo>
                  <a:cubicBezTo>
                    <a:pt x="93" y="59"/>
                    <a:pt x="95" y="57"/>
                    <a:pt x="97" y="55"/>
                  </a:cubicBezTo>
                  <a:cubicBezTo>
                    <a:pt x="101" y="50"/>
                    <a:pt x="104" y="45"/>
                    <a:pt x="107" y="40"/>
                  </a:cubicBezTo>
                  <a:cubicBezTo>
                    <a:pt x="110" y="36"/>
                    <a:pt x="113" y="31"/>
                    <a:pt x="115" y="28"/>
                  </a:cubicBezTo>
                  <a:cubicBezTo>
                    <a:pt x="118" y="24"/>
                    <a:pt x="120" y="21"/>
                    <a:pt x="123" y="18"/>
                  </a:cubicBezTo>
                  <a:cubicBezTo>
                    <a:pt x="128" y="14"/>
                    <a:pt x="133" y="12"/>
                    <a:pt x="137" y="10"/>
                  </a:cubicBezTo>
                  <a:cubicBezTo>
                    <a:pt x="142" y="9"/>
                    <a:pt x="145" y="9"/>
                    <a:pt x="145" y="9"/>
                  </a:cubicBezTo>
                  <a:cubicBezTo>
                    <a:pt x="145" y="9"/>
                    <a:pt x="138" y="7"/>
                    <a:pt x="128" y="5"/>
                  </a:cubicBezTo>
                  <a:cubicBezTo>
                    <a:pt x="117" y="3"/>
                    <a:pt x="103" y="0"/>
                    <a:pt x="87" y="0"/>
                  </a:cubicBezTo>
                  <a:cubicBezTo>
                    <a:pt x="72" y="0"/>
                    <a:pt x="55" y="2"/>
                    <a:pt x="39" y="9"/>
                  </a:cubicBezTo>
                  <a:cubicBezTo>
                    <a:pt x="32" y="12"/>
                    <a:pt x="24" y="17"/>
                    <a:pt x="18" y="23"/>
                  </a:cubicBezTo>
                  <a:cubicBezTo>
                    <a:pt x="11" y="30"/>
                    <a:pt x="6" y="38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" name="Freeform 17">
              <a:extLst>
                <a:ext uri="{FF2B5EF4-FFF2-40B4-BE49-F238E27FC236}">
                  <a16:creationId xmlns:a16="http://schemas.microsoft.com/office/drawing/2014/main" id="{796759D2-053F-4C70-85FE-41EAB16D5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5684838"/>
              <a:ext cx="79375" cy="90488"/>
            </a:xfrm>
            <a:custGeom>
              <a:avLst/>
              <a:gdLst>
                <a:gd name="T0" fmla="*/ 131 w 132"/>
                <a:gd name="T1" fmla="*/ 103 h 150"/>
                <a:gd name="T2" fmla="*/ 132 w 132"/>
                <a:gd name="T3" fmla="*/ 110 h 150"/>
                <a:gd name="T4" fmla="*/ 132 w 132"/>
                <a:gd name="T5" fmla="*/ 115 h 150"/>
                <a:gd name="T6" fmla="*/ 129 w 132"/>
                <a:gd name="T7" fmla="*/ 122 h 150"/>
                <a:gd name="T8" fmla="*/ 98 w 132"/>
                <a:gd name="T9" fmla="*/ 124 h 150"/>
                <a:gd name="T10" fmla="*/ 81 w 132"/>
                <a:gd name="T11" fmla="*/ 117 h 150"/>
                <a:gd name="T12" fmla="*/ 68 w 132"/>
                <a:gd name="T13" fmla="*/ 104 h 150"/>
                <a:gd name="T14" fmla="*/ 55 w 132"/>
                <a:gd name="T15" fmla="*/ 85 h 150"/>
                <a:gd name="T16" fmla="*/ 50 w 132"/>
                <a:gd name="T17" fmla="*/ 71 h 150"/>
                <a:gd name="T18" fmla="*/ 41 w 132"/>
                <a:gd name="T19" fmla="*/ 52 h 150"/>
                <a:gd name="T20" fmla="*/ 33 w 132"/>
                <a:gd name="T21" fmla="*/ 35 h 150"/>
                <a:gd name="T22" fmla="*/ 29 w 132"/>
                <a:gd name="T23" fmla="*/ 28 h 150"/>
                <a:gd name="T24" fmla="*/ 32 w 132"/>
                <a:gd name="T25" fmla="*/ 36 h 150"/>
                <a:gd name="T26" fmla="*/ 39 w 132"/>
                <a:gd name="T27" fmla="*/ 53 h 150"/>
                <a:gd name="T28" fmla="*/ 42 w 132"/>
                <a:gd name="T29" fmla="*/ 63 h 150"/>
                <a:gd name="T30" fmla="*/ 45 w 132"/>
                <a:gd name="T31" fmla="*/ 73 h 150"/>
                <a:gd name="T32" fmla="*/ 50 w 132"/>
                <a:gd name="T33" fmla="*/ 88 h 150"/>
                <a:gd name="T34" fmla="*/ 63 w 132"/>
                <a:gd name="T35" fmla="*/ 109 h 150"/>
                <a:gd name="T36" fmla="*/ 77 w 132"/>
                <a:gd name="T37" fmla="*/ 123 h 150"/>
                <a:gd name="T38" fmla="*/ 97 w 132"/>
                <a:gd name="T39" fmla="*/ 132 h 150"/>
                <a:gd name="T40" fmla="*/ 118 w 132"/>
                <a:gd name="T41" fmla="*/ 133 h 150"/>
                <a:gd name="T42" fmla="*/ 111 w 132"/>
                <a:gd name="T43" fmla="*/ 144 h 150"/>
                <a:gd name="T44" fmla="*/ 86 w 132"/>
                <a:gd name="T45" fmla="*/ 150 h 150"/>
                <a:gd name="T46" fmla="*/ 67 w 132"/>
                <a:gd name="T47" fmla="*/ 145 h 150"/>
                <a:gd name="T48" fmla="*/ 47 w 132"/>
                <a:gd name="T49" fmla="*/ 128 h 150"/>
                <a:gd name="T50" fmla="*/ 38 w 132"/>
                <a:gd name="T51" fmla="*/ 116 h 150"/>
                <a:gd name="T52" fmla="*/ 32 w 132"/>
                <a:gd name="T53" fmla="*/ 102 h 150"/>
                <a:gd name="T54" fmla="*/ 27 w 132"/>
                <a:gd name="T55" fmla="*/ 88 h 150"/>
                <a:gd name="T56" fmla="*/ 24 w 132"/>
                <a:gd name="T57" fmla="*/ 74 h 150"/>
                <a:gd name="T58" fmla="*/ 21 w 132"/>
                <a:gd name="T59" fmla="*/ 61 h 150"/>
                <a:gd name="T60" fmla="*/ 20 w 132"/>
                <a:gd name="T61" fmla="*/ 49 h 150"/>
                <a:gd name="T62" fmla="*/ 16 w 132"/>
                <a:gd name="T63" fmla="*/ 29 h 150"/>
                <a:gd name="T64" fmla="*/ 0 w 132"/>
                <a:gd name="T65" fmla="*/ 0 h 150"/>
                <a:gd name="T66" fmla="*/ 18 w 132"/>
                <a:gd name="T67" fmla="*/ 4 h 150"/>
                <a:gd name="T68" fmla="*/ 58 w 132"/>
                <a:gd name="T69" fmla="*/ 21 h 150"/>
                <a:gd name="T70" fmla="*/ 101 w 132"/>
                <a:gd name="T71" fmla="*/ 53 h 150"/>
                <a:gd name="T72" fmla="*/ 119 w 132"/>
                <a:gd name="T73" fmla="*/ 76 h 150"/>
                <a:gd name="T74" fmla="*/ 126 w 132"/>
                <a:gd name="T75" fmla="*/ 89 h 150"/>
                <a:gd name="T76" fmla="*/ 131 w 132"/>
                <a:gd name="T7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50">
                  <a:moveTo>
                    <a:pt x="131" y="103"/>
                  </a:moveTo>
                  <a:cubicBezTo>
                    <a:pt x="132" y="106"/>
                    <a:pt x="132" y="108"/>
                    <a:pt x="132" y="110"/>
                  </a:cubicBezTo>
                  <a:cubicBezTo>
                    <a:pt x="132" y="112"/>
                    <a:pt x="132" y="114"/>
                    <a:pt x="132" y="115"/>
                  </a:cubicBezTo>
                  <a:cubicBezTo>
                    <a:pt x="131" y="118"/>
                    <a:pt x="130" y="121"/>
                    <a:pt x="129" y="122"/>
                  </a:cubicBezTo>
                  <a:cubicBezTo>
                    <a:pt x="120" y="124"/>
                    <a:pt x="109" y="126"/>
                    <a:pt x="98" y="124"/>
                  </a:cubicBezTo>
                  <a:cubicBezTo>
                    <a:pt x="92" y="123"/>
                    <a:pt x="86" y="121"/>
                    <a:pt x="81" y="117"/>
                  </a:cubicBezTo>
                  <a:cubicBezTo>
                    <a:pt x="76" y="113"/>
                    <a:pt x="71" y="109"/>
                    <a:pt x="68" y="104"/>
                  </a:cubicBezTo>
                  <a:cubicBezTo>
                    <a:pt x="60" y="96"/>
                    <a:pt x="56" y="87"/>
                    <a:pt x="55" y="85"/>
                  </a:cubicBezTo>
                  <a:cubicBezTo>
                    <a:pt x="54" y="82"/>
                    <a:pt x="52" y="77"/>
                    <a:pt x="50" y="71"/>
                  </a:cubicBezTo>
                  <a:cubicBezTo>
                    <a:pt x="47" y="65"/>
                    <a:pt x="44" y="58"/>
                    <a:pt x="41" y="52"/>
                  </a:cubicBezTo>
                  <a:cubicBezTo>
                    <a:pt x="38" y="46"/>
                    <a:pt x="35" y="40"/>
                    <a:pt x="33" y="35"/>
                  </a:cubicBezTo>
                  <a:cubicBezTo>
                    <a:pt x="30" y="31"/>
                    <a:pt x="29" y="28"/>
                    <a:pt x="29" y="28"/>
                  </a:cubicBezTo>
                  <a:cubicBezTo>
                    <a:pt x="29" y="28"/>
                    <a:pt x="30" y="31"/>
                    <a:pt x="32" y="36"/>
                  </a:cubicBezTo>
                  <a:cubicBezTo>
                    <a:pt x="34" y="40"/>
                    <a:pt x="36" y="47"/>
                    <a:pt x="39" y="53"/>
                  </a:cubicBezTo>
                  <a:cubicBezTo>
                    <a:pt x="40" y="57"/>
                    <a:pt x="41" y="60"/>
                    <a:pt x="42" y="63"/>
                  </a:cubicBezTo>
                  <a:cubicBezTo>
                    <a:pt x="43" y="67"/>
                    <a:pt x="44" y="70"/>
                    <a:pt x="45" y="73"/>
                  </a:cubicBezTo>
                  <a:cubicBezTo>
                    <a:pt x="47" y="80"/>
                    <a:pt x="49" y="85"/>
                    <a:pt x="50" y="88"/>
                  </a:cubicBezTo>
                  <a:cubicBezTo>
                    <a:pt x="51" y="90"/>
                    <a:pt x="56" y="100"/>
                    <a:pt x="63" y="109"/>
                  </a:cubicBezTo>
                  <a:cubicBezTo>
                    <a:pt x="67" y="114"/>
                    <a:pt x="72" y="119"/>
                    <a:pt x="77" y="123"/>
                  </a:cubicBezTo>
                  <a:cubicBezTo>
                    <a:pt x="83" y="127"/>
                    <a:pt x="89" y="130"/>
                    <a:pt x="97" y="132"/>
                  </a:cubicBezTo>
                  <a:cubicBezTo>
                    <a:pt x="104" y="133"/>
                    <a:pt x="112" y="133"/>
                    <a:pt x="118" y="133"/>
                  </a:cubicBezTo>
                  <a:cubicBezTo>
                    <a:pt x="118" y="136"/>
                    <a:pt x="116" y="141"/>
                    <a:pt x="111" y="144"/>
                  </a:cubicBezTo>
                  <a:cubicBezTo>
                    <a:pt x="107" y="147"/>
                    <a:pt x="97" y="150"/>
                    <a:pt x="86" y="150"/>
                  </a:cubicBezTo>
                  <a:cubicBezTo>
                    <a:pt x="80" y="150"/>
                    <a:pt x="73" y="148"/>
                    <a:pt x="67" y="145"/>
                  </a:cubicBezTo>
                  <a:cubicBezTo>
                    <a:pt x="60" y="142"/>
                    <a:pt x="53" y="136"/>
                    <a:pt x="47" y="128"/>
                  </a:cubicBezTo>
                  <a:cubicBezTo>
                    <a:pt x="44" y="124"/>
                    <a:pt x="41" y="120"/>
                    <a:pt x="38" y="116"/>
                  </a:cubicBezTo>
                  <a:cubicBezTo>
                    <a:pt x="36" y="111"/>
                    <a:pt x="34" y="107"/>
                    <a:pt x="32" y="102"/>
                  </a:cubicBezTo>
                  <a:cubicBezTo>
                    <a:pt x="30" y="97"/>
                    <a:pt x="28" y="92"/>
                    <a:pt x="27" y="88"/>
                  </a:cubicBezTo>
                  <a:cubicBezTo>
                    <a:pt x="26" y="83"/>
                    <a:pt x="25" y="79"/>
                    <a:pt x="24" y="74"/>
                  </a:cubicBezTo>
                  <a:cubicBezTo>
                    <a:pt x="23" y="69"/>
                    <a:pt x="22" y="65"/>
                    <a:pt x="21" y="61"/>
                  </a:cubicBezTo>
                  <a:cubicBezTo>
                    <a:pt x="21" y="57"/>
                    <a:pt x="20" y="53"/>
                    <a:pt x="20" y="49"/>
                  </a:cubicBezTo>
                  <a:cubicBezTo>
                    <a:pt x="19" y="41"/>
                    <a:pt x="17" y="34"/>
                    <a:pt x="16" y="29"/>
                  </a:cubicBezTo>
                  <a:cubicBezTo>
                    <a:pt x="11" y="9"/>
                    <a:pt x="0" y="0"/>
                    <a:pt x="0" y="0"/>
                  </a:cubicBezTo>
                  <a:cubicBezTo>
                    <a:pt x="0" y="0"/>
                    <a:pt x="8" y="1"/>
                    <a:pt x="18" y="4"/>
                  </a:cubicBezTo>
                  <a:cubicBezTo>
                    <a:pt x="29" y="8"/>
                    <a:pt x="44" y="13"/>
                    <a:pt x="58" y="21"/>
                  </a:cubicBezTo>
                  <a:cubicBezTo>
                    <a:pt x="73" y="29"/>
                    <a:pt x="88" y="39"/>
                    <a:pt x="101" y="53"/>
                  </a:cubicBezTo>
                  <a:cubicBezTo>
                    <a:pt x="108" y="60"/>
                    <a:pt x="113" y="67"/>
                    <a:pt x="119" y="76"/>
                  </a:cubicBezTo>
                  <a:cubicBezTo>
                    <a:pt x="121" y="80"/>
                    <a:pt x="124" y="84"/>
                    <a:pt x="126" y="89"/>
                  </a:cubicBezTo>
                  <a:cubicBezTo>
                    <a:pt x="128" y="93"/>
                    <a:pt x="130" y="98"/>
                    <a:pt x="13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6" name="Freeform 18">
              <a:extLst>
                <a:ext uri="{FF2B5EF4-FFF2-40B4-BE49-F238E27FC236}">
                  <a16:creationId xmlns:a16="http://schemas.microsoft.com/office/drawing/2014/main" id="{CCA3D2A6-CBFE-44EF-A436-35E06E57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5734051"/>
              <a:ext cx="80963" cy="65088"/>
            </a:xfrm>
            <a:custGeom>
              <a:avLst/>
              <a:gdLst>
                <a:gd name="T0" fmla="*/ 0 w 134"/>
                <a:gd name="T1" fmla="*/ 80 h 108"/>
                <a:gd name="T2" fmla="*/ 1 w 134"/>
                <a:gd name="T3" fmla="*/ 87 h 108"/>
                <a:gd name="T4" fmla="*/ 3 w 134"/>
                <a:gd name="T5" fmla="*/ 92 h 108"/>
                <a:gd name="T6" fmla="*/ 9 w 134"/>
                <a:gd name="T7" fmla="*/ 98 h 108"/>
                <a:gd name="T8" fmla="*/ 39 w 134"/>
                <a:gd name="T9" fmla="*/ 87 h 108"/>
                <a:gd name="T10" fmla="*/ 53 w 134"/>
                <a:gd name="T11" fmla="*/ 76 h 108"/>
                <a:gd name="T12" fmla="*/ 64 w 134"/>
                <a:gd name="T13" fmla="*/ 63 h 108"/>
                <a:gd name="T14" fmla="*/ 70 w 134"/>
                <a:gd name="T15" fmla="*/ 53 h 108"/>
                <a:gd name="T16" fmla="*/ 73 w 134"/>
                <a:gd name="T17" fmla="*/ 48 h 108"/>
                <a:gd name="T18" fmla="*/ 78 w 134"/>
                <a:gd name="T19" fmla="*/ 39 h 108"/>
                <a:gd name="T20" fmla="*/ 87 w 134"/>
                <a:gd name="T21" fmla="*/ 26 h 108"/>
                <a:gd name="T22" fmla="*/ 96 w 134"/>
                <a:gd name="T23" fmla="*/ 16 h 108"/>
                <a:gd name="T24" fmla="*/ 101 w 134"/>
                <a:gd name="T25" fmla="*/ 12 h 108"/>
                <a:gd name="T26" fmla="*/ 97 w 134"/>
                <a:gd name="T27" fmla="*/ 17 h 108"/>
                <a:gd name="T28" fmla="*/ 93 w 134"/>
                <a:gd name="T29" fmla="*/ 21 h 108"/>
                <a:gd name="T30" fmla="*/ 89 w 134"/>
                <a:gd name="T31" fmla="*/ 27 h 108"/>
                <a:gd name="T32" fmla="*/ 85 w 134"/>
                <a:gd name="T33" fmla="*/ 33 h 108"/>
                <a:gd name="T34" fmla="*/ 83 w 134"/>
                <a:gd name="T35" fmla="*/ 39 h 108"/>
                <a:gd name="T36" fmla="*/ 79 w 134"/>
                <a:gd name="T37" fmla="*/ 49 h 108"/>
                <a:gd name="T38" fmla="*/ 69 w 134"/>
                <a:gd name="T39" fmla="*/ 65 h 108"/>
                <a:gd name="T40" fmla="*/ 59 w 134"/>
                <a:gd name="T41" fmla="*/ 78 h 108"/>
                <a:gd name="T42" fmla="*/ 43 w 134"/>
                <a:gd name="T43" fmla="*/ 92 h 108"/>
                <a:gd name="T44" fmla="*/ 23 w 134"/>
                <a:gd name="T45" fmla="*/ 102 h 108"/>
                <a:gd name="T46" fmla="*/ 35 w 134"/>
                <a:gd name="T47" fmla="*/ 108 h 108"/>
                <a:gd name="T48" fmla="*/ 61 w 134"/>
                <a:gd name="T49" fmla="*/ 99 h 108"/>
                <a:gd name="T50" fmla="*/ 76 w 134"/>
                <a:gd name="T51" fmla="*/ 88 h 108"/>
                <a:gd name="T52" fmla="*/ 83 w 134"/>
                <a:gd name="T53" fmla="*/ 80 h 108"/>
                <a:gd name="T54" fmla="*/ 90 w 134"/>
                <a:gd name="T55" fmla="*/ 71 h 108"/>
                <a:gd name="T56" fmla="*/ 95 w 134"/>
                <a:gd name="T57" fmla="*/ 61 h 108"/>
                <a:gd name="T58" fmla="*/ 99 w 134"/>
                <a:gd name="T59" fmla="*/ 53 h 108"/>
                <a:gd name="T60" fmla="*/ 105 w 134"/>
                <a:gd name="T61" fmla="*/ 37 h 108"/>
                <a:gd name="T62" fmla="*/ 114 w 134"/>
                <a:gd name="T63" fmla="*/ 13 h 108"/>
                <a:gd name="T64" fmla="*/ 120 w 134"/>
                <a:gd name="T65" fmla="*/ 7 h 108"/>
                <a:gd name="T66" fmla="*/ 127 w 134"/>
                <a:gd name="T67" fmla="*/ 3 h 108"/>
                <a:gd name="T68" fmla="*/ 134 w 134"/>
                <a:gd name="T69" fmla="*/ 1 h 108"/>
                <a:gd name="T70" fmla="*/ 115 w 134"/>
                <a:gd name="T71" fmla="*/ 1 h 108"/>
                <a:gd name="T72" fmla="*/ 71 w 134"/>
                <a:gd name="T73" fmla="*/ 6 h 108"/>
                <a:gd name="T74" fmla="*/ 47 w 134"/>
                <a:gd name="T75" fmla="*/ 14 h 108"/>
                <a:gd name="T76" fmla="*/ 24 w 134"/>
                <a:gd name="T77" fmla="*/ 28 h 108"/>
                <a:gd name="T78" fmla="*/ 0 w 134"/>
                <a:gd name="T79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08">
                  <a:moveTo>
                    <a:pt x="0" y="80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2" y="89"/>
                    <a:pt x="2" y="91"/>
                    <a:pt x="3" y="92"/>
                  </a:cubicBezTo>
                  <a:cubicBezTo>
                    <a:pt x="5" y="95"/>
                    <a:pt x="7" y="97"/>
                    <a:pt x="9" y="98"/>
                  </a:cubicBezTo>
                  <a:cubicBezTo>
                    <a:pt x="18" y="96"/>
                    <a:pt x="29" y="93"/>
                    <a:pt x="39" y="87"/>
                  </a:cubicBezTo>
                  <a:cubicBezTo>
                    <a:pt x="44" y="84"/>
                    <a:pt x="49" y="80"/>
                    <a:pt x="53" y="76"/>
                  </a:cubicBezTo>
                  <a:cubicBezTo>
                    <a:pt x="57" y="71"/>
                    <a:pt x="61" y="67"/>
                    <a:pt x="64" y="63"/>
                  </a:cubicBezTo>
                  <a:cubicBezTo>
                    <a:pt x="67" y="59"/>
                    <a:pt x="69" y="56"/>
                    <a:pt x="70" y="53"/>
                  </a:cubicBezTo>
                  <a:cubicBezTo>
                    <a:pt x="72" y="51"/>
                    <a:pt x="73" y="49"/>
                    <a:pt x="73" y="48"/>
                  </a:cubicBezTo>
                  <a:cubicBezTo>
                    <a:pt x="74" y="46"/>
                    <a:pt x="76" y="43"/>
                    <a:pt x="78" y="39"/>
                  </a:cubicBezTo>
                  <a:cubicBezTo>
                    <a:pt x="80" y="35"/>
                    <a:pt x="83" y="30"/>
                    <a:pt x="87" y="26"/>
                  </a:cubicBezTo>
                  <a:cubicBezTo>
                    <a:pt x="90" y="22"/>
                    <a:pt x="93" y="19"/>
                    <a:pt x="96" y="16"/>
                  </a:cubicBezTo>
                  <a:cubicBezTo>
                    <a:pt x="99" y="14"/>
                    <a:pt x="101" y="12"/>
                    <a:pt x="101" y="12"/>
                  </a:cubicBezTo>
                  <a:cubicBezTo>
                    <a:pt x="101" y="12"/>
                    <a:pt x="99" y="14"/>
                    <a:pt x="97" y="17"/>
                  </a:cubicBezTo>
                  <a:cubicBezTo>
                    <a:pt x="96" y="18"/>
                    <a:pt x="95" y="19"/>
                    <a:pt x="93" y="21"/>
                  </a:cubicBezTo>
                  <a:cubicBezTo>
                    <a:pt x="92" y="23"/>
                    <a:pt x="90" y="25"/>
                    <a:pt x="89" y="27"/>
                  </a:cubicBezTo>
                  <a:cubicBezTo>
                    <a:pt x="88" y="29"/>
                    <a:pt x="86" y="31"/>
                    <a:pt x="85" y="33"/>
                  </a:cubicBezTo>
                  <a:cubicBezTo>
                    <a:pt x="84" y="35"/>
                    <a:pt x="83" y="37"/>
                    <a:pt x="83" y="39"/>
                  </a:cubicBezTo>
                  <a:cubicBezTo>
                    <a:pt x="81" y="43"/>
                    <a:pt x="80" y="47"/>
                    <a:pt x="79" y="49"/>
                  </a:cubicBezTo>
                  <a:cubicBezTo>
                    <a:pt x="77" y="51"/>
                    <a:pt x="75" y="57"/>
                    <a:pt x="69" y="65"/>
                  </a:cubicBezTo>
                  <a:cubicBezTo>
                    <a:pt x="66" y="69"/>
                    <a:pt x="63" y="74"/>
                    <a:pt x="59" y="78"/>
                  </a:cubicBezTo>
                  <a:cubicBezTo>
                    <a:pt x="54" y="83"/>
                    <a:pt x="49" y="88"/>
                    <a:pt x="43" y="92"/>
                  </a:cubicBezTo>
                  <a:cubicBezTo>
                    <a:pt x="36" y="97"/>
                    <a:pt x="29" y="100"/>
                    <a:pt x="23" y="102"/>
                  </a:cubicBezTo>
                  <a:cubicBezTo>
                    <a:pt x="25" y="105"/>
                    <a:pt x="29" y="108"/>
                    <a:pt x="35" y="108"/>
                  </a:cubicBezTo>
                  <a:cubicBezTo>
                    <a:pt x="40" y="108"/>
                    <a:pt x="50" y="105"/>
                    <a:pt x="61" y="99"/>
                  </a:cubicBezTo>
                  <a:cubicBezTo>
                    <a:pt x="66" y="96"/>
                    <a:pt x="71" y="92"/>
                    <a:pt x="76" y="88"/>
                  </a:cubicBezTo>
                  <a:cubicBezTo>
                    <a:pt x="79" y="85"/>
                    <a:pt x="81" y="83"/>
                    <a:pt x="83" y="80"/>
                  </a:cubicBezTo>
                  <a:cubicBezTo>
                    <a:pt x="86" y="77"/>
                    <a:pt x="88" y="74"/>
                    <a:pt x="90" y="71"/>
                  </a:cubicBezTo>
                  <a:cubicBezTo>
                    <a:pt x="92" y="68"/>
                    <a:pt x="94" y="64"/>
                    <a:pt x="95" y="61"/>
                  </a:cubicBezTo>
                  <a:cubicBezTo>
                    <a:pt x="97" y="58"/>
                    <a:pt x="98" y="55"/>
                    <a:pt x="99" y="53"/>
                  </a:cubicBezTo>
                  <a:cubicBezTo>
                    <a:pt x="101" y="47"/>
                    <a:pt x="103" y="41"/>
                    <a:pt x="105" y="37"/>
                  </a:cubicBezTo>
                  <a:cubicBezTo>
                    <a:pt x="108" y="27"/>
                    <a:pt x="110" y="19"/>
                    <a:pt x="114" y="13"/>
                  </a:cubicBezTo>
                  <a:cubicBezTo>
                    <a:pt x="116" y="11"/>
                    <a:pt x="118" y="9"/>
                    <a:pt x="120" y="7"/>
                  </a:cubicBezTo>
                  <a:cubicBezTo>
                    <a:pt x="123" y="5"/>
                    <a:pt x="125" y="4"/>
                    <a:pt x="127" y="3"/>
                  </a:cubicBezTo>
                  <a:cubicBezTo>
                    <a:pt x="131" y="1"/>
                    <a:pt x="134" y="1"/>
                    <a:pt x="134" y="1"/>
                  </a:cubicBezTo>
                  <a:cubicBezTo>
                    <a:pt x="134" y="1"/>
                    <a:pt x="127" y="0"/>
                    <a:pt x="115" y="1"/>
                  </a:cubicBezTo>
                  <a:cubicBezTo>
                    <a:pt x="104" y="1"/>
                    <a:pt x="88" y="2"/>
                    <a:pt x="71" y="6"/>
                  </a:cubicBezTo>
                  <a:cubicBezTo>
                    <a:pt x="63" y="8"/>
                    <a:pt x="55" y="11"/>
                    <a:pt x="47" y="14"/>
                  </a:cubicBezTo>
                  <a:cubicBezTo>
                    <a:pt x="39" y="18"/>
                    <a:pt x="31" y="23"/>
                    <a:pt x="24" y="28"/>
                  </a:cubicBezTo>
                  <a:cubicBezTo>
                    <a:pt x="11" y="40"/>
                    <a:pt x="0" y="58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7" name="Freeform 19">
              <a:extLst>
                <a:ext uri="{FF2B5EF4-FFF2-40B4-BE49-F238E27FC236}">
                  <a16:creationId xmlns:a16="http://schemas.microsoft.com/office/drawing/2014/main" id="{B0796848-DE7A-44D6-B35F-77ED31C6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80088"/>
              <a:ext cx="107950" cy="79375"/>
            </a:xfrm>
            <a:custGeom>
              <a:avLst/>
              <a:gdLst>
                <a:gd name="T0" fmla="*/ 173 w 180"/>
                <a:gd name="T1" fmla="*/ 62 h 133"/>
                <a:gd name="T2" fmla="*/ 178 w 180"/>
                <a:gd name="T3" fmla="*/ 82 h 133"/>
                <a:gd name="T4" fmla="*/ 148 w 180"/>
                <a:gd name="T5" fmla="*/ 96 h 133"/>
                <a:gd name="T6" fmla="*/ 129 w 180"/>
                <a:gd name="T7" fmla="*/ 96 h 133"/>
                <a:gd name="T8" fmla="*/ 110 w 180"/>
                <a:gd name="T9" fmla="*/ 89 h 133"/>
                <a:gd name="T10" fmla="*/ 89 w 180"/>
                <a:gd name="T11" fmla="*/ 74 h 133"/>
                <a:gd name="T12" fmla="*/ 78 w 180"/>
                <a:gd name="T13" fmla="*/ 62 h 133"/>
                <a:gd name="T14" fmla="*/ 61 w 180"/>
                <a:gd name="T15" fmla="*/ 44 h 133"/>
                <a:gd name="T16" fmla="*/ 53 w 180"/>
                <a:gd name="T17" fmla="*/ 36 h 133"/>
                <a:gd name="T18" fmla="*/ 46 w 180"/>
                <a:gd name="T19" fmla="*/ 30 h 133"/>
                <a:gd name="T20" fmla="*/ 40 w 180"/>
                <a:gd name="T21" fmla="*/ 23 h 133"/>
                <a:gd name="T22" fmla="*/ 46 w 180"/>
                <a:gd name="T23" fmla="*/ 30 h 133"/>
                <a:gd name="T24" fmla="*/ 52 w 180"/>
                <a:gd name="T25" fmla="*/ 38 h 133"/>
                <a:gd name="T26" fmla="*/ 59 w 180"/>
                <a:gd name="T27" fmla="*/ 47 h 133"/>
                <a:gd name="T28" fmla="*/ 74 w 180"/>
                <a:gd name="T29" fmla="*/ 66 h 133"/>
                <a:gd name="T30" fmla="*/ 85 w 180"/>
                <a:gd name="T31" fmla="*/ 79 h 133"/>
                <a:gd name="T32" fmla="*/ 107 w 180"/>
                <a:gd name="T33" fmla="*/ 96 h 133"/>
                <a:gd name="T34" fmla="*/ 150 w 180"/>
                <a:gd name="T35" fmla="*/ 104 h 133"/>
                <a:gd name="T36" fmla="*/ 172 w 180"/>
                <a:gd name="T37" fmla="*/ 96 h 133"/>
                <a:gd name="T38" fmla="*/ 170 w 180"/>
                <a:gd name="T39" fmla="*/ 111 h 133"/>
                <a:gd name="T40" fmla="*/ 146 w 180"/>
                <a:gd name="T41" fmla="*/ 127 h 133"/>
                <a:gd name="T42" fmla="*/ 99 w 180"/>
                <a:gd name="T43" fmla="*/ 122 h 133"/>
                <a:gd name="T44" fmla="*/ 85 w 180"/>
                <a:gd name="T45" fmla="*/ 112 h 133"/>
                <a:gd name="T46" fmla="*/ 79 w 180"/>
                <a:gd name="T47" fmla="*/ 107 h 133"/>
                <a:gd name="T48" fmla="*/ 73 w 180"/>
                <a:gd name="T49" fmla="*/ 101 h 133"/>
                <a:gd name="T50" fmla="*/ 62 w 180"/>
                <a:gd name="T51" fmla="*/ 88 h 133"/>
                <a:gd name="T52" fmla="*/ 53 w 180"/>
                <a:gd name="T53" fmla="*/ 75 h 133"/>
                <a:gd name="T54" fmla="*/ 38 w 180"/>
                <a:gd name="T55" fmla="*/ 49 h 133"/>
                <a:gd name="T56" fmla="*/ 27 w 180"/>
                <a:gd name="T57" fmla="*/ 29 h 133"/>
                <a:gd name="T58" fmla="*/ 17 w 180"/>
                <a:gd name="T59" fmla="*/ 16 h 133"/>
                <a:gd name="T60" fmla="*/ 9 w 180"/>
                <a:gd name="T61" fmla="*/ 8 h 133"/>
                <a:gd name="T62" fmla="*/ 0 w 180"/>
                <a:gd name="T63" fmla="*/ 3 h 133"/>
                <a:gd name="T64" fmla="*/ 20 w 180"/>
                <a:gd name="T65" fmla="*/ 1 h 133"/>
                <a:gd name="T66" fmla="*/ 67 w 180"/>
                <a:gd name="T67" fmla="*/ 4 h 133"/>
                <a:gd name="T68" fmla="*/ 95 w 180"/>
                <a:gd name="T69" fmla="*/ 11 h 133"/>
                <a:gd name="T70" fmla="*/ 123 w 180"/>
                <a:gd name="T71" fmla="*/ 22 h 133"/>
                <a:gd name="T72" fmla="*/ 136 w 180"/>
                <a:gd name="T73" fmla="*/ 30 h 133"/>
                <a:gd name="T74" fmla="*/ 143 w 180"/>
                <a:gd name="T75" fmla="*/ 34 h 133"/>
                <a:gd name="T76" fmla="*/ 149 w 180"/>
                <a:gd name="T77" fmla="*/ 39 h 133"/>
                <a:gd name="T78" fmla="*/ 161 w 180"/>
                <a:gd name="T79" fmla="*/ 49 h 133"/>
                <a:gd name="T80" fmla="*/ 173 w 180"/>
                <a:gd name="T81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33">
                  <a:moveTo>
                    <a:pt x="173" y="62"/>
                  </a:moveTo>
                  <a:cubicBezTo>
                    <a:pt x="179" y="71"/>
                    <a:pt x="180" y="77"/>
                    <a:pt x="178" y="82"/>
                  </a:cubicBezTo>
                  <a:cubicBezTo>
                    <a:pt x="170" y="87"/>
                    <a:pt x="160" y="93"/>
                    <a:pt x="148" y="96"/>
                  </a:cubicBezTo>
                  <a:cubicBezTo>
                    <a:pt x="142" y="98"/>
                    <a:pt x="135" y="98"/>
                    <a:pt x="129" y="96"/>
                  </a:cubicBezTo>
                  <a:cubicBezTo>
                    <a:pt x="121" y="94"/>
                    <a:pt x="115" y="92"/>
                    <a:pt x="110" y="89"/>
                  </a:cubicBezTo>
                  <a:cubicBezTo>
                    <a:pt x="99" y="83"/>
                    <a:pt x="91" y="76"/>
                    <a:pt x="89" y="74"/>
                  </a:cubicBezTo>
                  <a:cubicBezTo>
                    <a:pt x="87" y="71"/>
                    <a:pt x="83" y="67"/>
                    <a:pt x="78" y="62"/>
                  </a:cubicBezTo>
                  <a:cubicBezTo>
                    <a:pt x="73" y="57"/>
                    <a:pt x="67" y="50"/>
                    <a:pt x="61" y="44"/>
                  </a:cubicBezTo>
                  <a:cubicBezTo>
                    <a:pt x="58" y="42"/>
                    <a:pt x="56" y="39"/>
                    <a:pt x="53" y="36"/>
                  </a:cubicBezTo>
                  <a:cubicBezTo>
                    <a:pt x="51" y="34"/>
                    <a:pt x="48" y="32"/>
                    <a:pt x="46" y="30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3"/>
                    <a:pt x="42" y="26"/>
                    <a:pt x="46" y="30"/>
                  </a:cubicBezTo>
                  <a:cubicBezTo>
                    <a:pt x="47" y="33"/>
                    <a:pt x="50" y="35"/>
                    <a:pt x="52" y="38"/>
                  </a:cubicBezTo>
                  <a:cubicBezTo>
                    <a:pt x="54" y="41"/>
                    <a:pt x="57" y="44"/>
                    <a:pt x="59" y="47"/>
                  </a:cubicBezTo>
                  <a:cubicBezTo>
                    <a:pt x="65" y="53"/>
                    <a:pt x="69" y="60"/>
                    <a:pt x="74" y="66"/>
                  </a:cubicBezTo>
                  <a:cubicBezTo>
                    <a:pt x="79" y="72"/>
                    <a:pt x="83" y="76"/>
                    <a:pt x="85" y="79"/>
                  </a:cubicBezTo>
                  <a:cubicBezTo>
                    <a:pt x="88" y="81"/>
                    <a:pt x="95" y="89"/>
                    <a:pt x="107" y="96"/>
                  </a:cubicBezTo>
                  <a:cubicBezTo>
                    <a:pt x="119" y="102"/>
                    <a:pt x="134" y="107"/>
                    <a:pt x="150" y="104"/>
                  </a:cubicBezTo>
                  <a:cubicBezTo>
                    <a:pt x="159" y="103"/>
                    <a:pt x="166" y="100"/>
                    <a:pt x="172" y="96"/>
                  </a:cubicBezTo>
                  <a:cubicBezTo>
                    <a:pt x="173" y="100"/>
                    <a:pt x="173" y="106"/>
                    <a:pt x="170" y="111"/>
                  </a:cubicBezTo>
                  <a:cubicBezTo>
                    <a:pt x="166" y="115"/>
                    <a:pt x="158" y="123"/>
                    <a:pt x="146" y="127"/>
                  </a:cubicBezTo>
                  <a:cubicBezTo>
                    <a:pt x="134" y="132"/>
                    <a:pt x="119" y="133"/>
                    <a:pt x="99" y="122"/>
                  </a:cubicBezTo>
                  <a:cubicBezTo>
                    <a:pt x="94" y="119"/>
                    <a:pt x="90" y="116"/>
                    <a:pt x="85" y="112"/>
                  </a:cubicBezTo>
                  <a:cubicBezTo>
                    <a:pt x="83" y="110"/>
                    <a:pt x="81" y="109"/>
                    <a:pt x="79" y="107"/>
                  </a:cubicBezTo>
                  <a:cubicBezTo>
                    <a:pt x="77" y="105"/>
                    <a:pt x="75" y="103"/>
                    <a:pt x="73" y="101"/>
                  </a:cubicBezTo>
                  <a:cubicBezTo>
                    <a:pt x="69" y="97"/>
                    <a:pt x="65" y="93"/>
                    <a:pt x="62" y="88"/>
                  </a:cubicBezTo>
                  <a:cubicBezTo>
                    <a:pt x="59" y="84"/>
                    <a:pt x="56" y="79"/>
                    <a:pt x="53" y="75"/>
                  </a:cubicBezTo>
                  <a:cubicBezTo>
                    <a:pt x="47" y="66"/>
                    <a:pt x="42" y="57"/>
                    <a:pt x="38" y="49"/>
                  </a:cubicBezTo>
                  <a:cubicBezTo>
                    <a:pt x="34" y="42"/>
                    <a:pt x="31" y="35"/>
                    <a:pt x="27" y="29"/>
                  </a:cubicBezTo>
                  <a:cubicBezTo>
                    <a:pt x="24" y="24"/>
                    <a:pt x="20" y="20"/>
                    <a:pt x="17" y="16"/>
                  </a:cubicBezTo>
                  <a:cubicBezTo>
                    <a:pt x="14" y="13"/>
                    <a:pt x="11" y="10"/>
                    <a:pt x="9" y="8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0" y="3"/>
                    <a:pt x="8" y="1"/>
                    <a:pt x="20" y="1"/>
                  </a:cubicBezTo>
                  <a:cubicBezTo>
                    <a:pt x="32" y="0"/>
                    <a:pt x="49" y="1"/>
                    <a:pt x="67" y="4"/>
                  </a:cubicBezTo>
                  <a:cubicBezTo>
                    <a:pt x="76" y="6"/>
                    <a:pt x="85" y="8"/>
                    <a:pt x="95" y="11"/>
                  </a:cubicBezTo>
                  <a:cubicBezTo>
                    <a:pt x="104" y="14"/>
                    <a:pt x="113" y="18"/>
                    <a:pt x="123" y="22"/>
                  </a:cubicBezTo>
                  <a:cubicBezTo>
                    <a:pt x="127" y="25"/>
                    <a:pt x="132" y="27"/>
                    <a:pt x="136" y="30"/>
                  </a:cubicBezTo>
                  <a:cubicBezTo>
                    <a:pt x="138" y="31"/>
                    <a:pt x="140" y="33"/>
                    <a:pt x="143" y="34"/>
                  </a:cubicBezTo>
                  <a:cubicBezTo>
                    <a:pt x="145" y="36"/>
                    <a:pt x="147" y="37"/>
                    <a:pt x="149" y="39"/>
                  </a:cubicBezTo>
                  <a:cubicBezTo>
                    <a:pt x="153" y="42"/>
                    <a:pt x="157" y="46"/>
                    <a:pt x="161" y="49"/>
                  </a:cubicBezTo>
                  <a:cubicBezTo>
                    <a:pt x="166" y="53"/>
                    <a:pt x="170" y="57"/>
                    <a:pt x="1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8" name="Freeform 20">
              <a:extLst>
                <a:ext uri="{FF2B5EF4-FFF2-40B4-BE49-F238E27FC236}">
                  <a16:creationId xmlns:a16="http://schemas.microsoft.com/office/drawing/2014/main" id="{25D657CD-C276-4AFE-AF27-D3B652B18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770563"/>
              <a:ext cx="68263" cy="92075"/>
            </a:xfrm>
            <a:custGeom>
              <a:avLst/>
              <a:gdLst>
                <a:gd name="T0" fmla="*/ 9 w 112"/>
                <a:gd name="T1" fmla="*/ 134 h 152"/>
                <a:gd name="T2" fmla="*/ 25 w 112"/>
                <a:gd name="T3" fmla="*/ 148 h 152"/>
                <a:gd name="T4" fmla="*/ 51 w 112"/>
                <a:gd name="T5" fmla="*/ 126 h 152"/>
                <a:gd name="T6" fmla="*/ 61 w 112"/>
                <a:gd name="T7" fmla="*/ 108 h 152"/>
                <a:gd name="T8" fmla="*/ 66 w 112"/>
                <a:gd name="T9" fmla="*/ 91 h 152"/>
                <a:gd name="T10" fmla="*/ 69 w 112"/>
                <a:gd name="T11" fmla="*/ 71 h 152"/>
                <a:gd name="T12" fmla="*/ 70 w 112"/>
                <a:gd name="T13" fmla="*/ 60 h 152"/>
                <a:gd name="T14" fmla="*/ 74 w 112"/>
                <a:gd name="T15" fmla="*/ 44 h 152"/>
                <a:gd name="T16" fmla="*/ 79 w 112"/>
                <a:gd name="T17" fmla="*/ 30 h 152"/>
                <a:gd name="T18" fmla="*/ 83 w 112"/>
                <a:gd name="T19" fmla="*/ 25 h 152"/>
                <a:gd name="T20" fmla="*/ 80 w 112"/>
                <a:gd name="T21" fmla="*/ 30 h 152"/>
                <a:gd name="T22" fmla="*/ 76 w 112"/>
                <a:gd name="T23" fmla="*/ 43 h 152"/>
                <a:gd name="T24" fmla="*/ 75 w 112"/>
                <a:gd name="T25" fmla="*/ 59 h 152"/>
                <a:gd name="T26" fmla="*/ 75 w 112"/>
                <a:gd name="T27" fmla="*/ 70 h 152"/>
                <a:gd name="T28" fmla="*/ 75 w 112"/>
                <a:gd name="T29" fmla="*/ 77 h 152"/>
                <a:gd name="T30" fmla="*/ 73 w 112"/>
                <a:gd name="T31" fmla="*/ 91 h 152"/>
                <a:gd name="T32" fmla="*/ 71 w 112"/>
                <a:gd name="T33" fmla="*/ 99 h 152"/>
                <a:gd name="T34" fmla="*/ 68 w 112"/>
                <a:gd name="T35" fmla="*/ 109 h 152"/>
                <a:gd name="T36" fmla="*/ 58 w 112"/>
                <a:gd name="T37" fmla="*/ 130 h 152"/>
                <a:gd name="T38" fmla="*/ 41 w 112"/>
                <a:gd name="T39" fmla="*/ 148 h 152"/>
                <a:gd name="T40" fmla="*/ 56 w 112"/>
                <a:gd name="T41" fmla="*/ 149 h 152"/>
                <a:gd name="T42" fmla="*/ 79 w 112"/>
                <a:gd name="T43" fmla="*/ 130 h 152"/>
                <a:gd name="T44" fmla="*/ 90 w 112"/>
                <a:gd name="T45" fmla="*/ 112 h 152"/>
                <a:gd name="T46" fmla="*/ 94 w 112"/>
                <a:gd name="T47" fmla="*/ 101 h 152"/>
                <a:gd name="T48" fmla="*/ 96 w 112"/>
                <a:gd name="T49" fmla="*/ 89 h 152"/>
                <a:gd name="T50" fmla="*/ 96 w 112"/>
                <a:gd name="T51" fmla="*/ 47 h 152"/>
                <a:gd name="T52" fmla="*/ 96 w 112"/>
                <a:gd name="T53" fmla="*/ 20 h 152"/>
                <a:gd name="T54" fmla="*/ 106 w 112"/>
                <a:gd name="T55" fmla="*/ 5 h 152"/>
                <a:gd name="T56" fmla="*/ 112 w 112"/>
                <a:gd name="T57" fmla="*/ 0 h 152"/>
                <a:gd name="T58" fmla="*/ 93 w 112"/>
                <a:gd name="T59" fmla="*/ 8 h 152"/>
                <a:gd name="T60" fmla="*/ 51 w 112"/>
                <a:gd name="T61" fmla="*/ 31 h 152"/>
                <a:gd name="T62" fmla="*/ 29 w 112"/>
                <a:gd name="T63" fmla="*/ 49 h 152"/>
                <a:gd name="T64" fmla="*/ 20 w 112"/>
                <a:gd name="T65" fmla="*/ 60 h 152"/>
                <a:gd name="T66" fmla="*/ 12 w 112"/>
                <a:gd name="T67" fmla="*/ 72 h 152"/>
                <a:gd name="T68" fmla="*/ 9 w 112"/>
                <a:gd name="T6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52">
                  <a:moveTo>
                    <a:pt x="9" y="134"/>
                  </a:moveTo>
                  <a:cubicBezTo>
                    <a:pt x="14" y="144"/>
                    <a:pt x="21" y="148"/>
                    <a:pt x="25" y="148"/>
                  </a:cubicBezTo>
                  <a:cubicBezTo>
                    <a:pt x="34" y="143"/>
                    <a:pt x="44" y="135"/>
                    <a:pt x="51" y="126"/>
                  </a:cubicBezTo>
                  <a:cubicBezTo>
                    <a:pt x="56" y="120"/>
                    <a:pt x="59" y="114"/>
                    <a:pt x="61" y="108"/>
                  </a:cubicBezTo>
                  <a:cubicBezTo>
                    <a:pt x="63" y="102"/>
                    <a:pt x="65" y="96"/>
                    <a:pt x="66" y="91"/>
                  </a:cubicBezTo>
                  <a:cubicBezTo>
                    <a:pt x="69" y="81"/>
                    <a:pt x="69" y="74"/>
                    <a:pt x="69" y="71"/>
                  </a:cubicBezTo>
                  <a:cubicBezTo>
                    <a:pt x="69" y="69"/>
                    <a:pt x="70" y="65"/>
                    <a:pt x="70" y="60"/>
                  </a:cubicBezTo>
                  <a:cubicBezTo>
                    <a:pt x="71" y="55"/>
                    <a:pt x="71" y="49"/>
                    <a:pt x="74" y="44"/>
                  </a:cubicBezTo>
                  <a:cubicBezTo>
                    <a:pt x="76" y="38"/>
                    <a:pt x="78" y="34"/>
                    <a:pt x="79" y="30"/>
                  </a:cubicBezTo>
                  <a:cubicBezTo>
                    <a:pt x="81" y="27"/>
                    <a:pt x="83" y="25"/>
                    <a:pt x="83" y="25"/>
                  </a:cubicBezTo>
                  <a:cubicBezTo>
                    <a:pt x="83" y="25"/>
                    <a:pt x="82" y="27"/>
                    <a:pt x="80" y="30"/>
                  </a:cubicBezTo>
                  <a:cubicBezTo>
                    <a:pt x="79" y="34"/>
                    <a:pt x="78" y="38"/>
                    <a:pt x="76" y="43"/>
                  </a:cubicBezTo>
                  <a:cubicBezTo>
                    <a:pt x="75" y="49"/>
                    <a:pt x="75" y="54"/>
                    <a:pt x="75" y="59"/>
                  </a:cubicBezTo>
                  <a:cubicBezTo>
                    <a:pt x="75" y="63"/>
                    <a:pt x="75" y="68"/>
                    <a:pt x="75" y="70"/>
                  </a:cubicBezTo>
                  <a:cubicBezTo>
                    <a:pt x="75" y="71"/>
                    <a:pt x="75" y="74"/>
                    <a:pt x="75" y="77"/>
                  </a:cubicBezTo>
                  <a:cubicBezTo>
                    <a:pt x="74" y="81"/>
                    <a:pt x="74" y="85"/>
                    <a:pt x="73" y="91"/>
                  </a:cubicBezTo>
                  <a:cubicBezTo>
                    <a:pt x="72" y="93"/>
                    <a:pt x="72" y="96"/>
                    <a:pt x="71" y="99"/>
                  </a:cubicBezTo>
                  <a:cubicBezTo>
                    <a:pt x="70" y="102"/>
                    <a:pt x="69" y="106"/>
                    <a:pt x="68" y="109"/>
                  </a:cubicBezTo>
                  <a:cubicBezTo>
                    <a:pt x="66" y="115"/>
                    <a:pt x="62" y="123"/>
                    <a:pt x="58" y="130"/>
                  </a:cubicBezTo>
                  <a:cubicBezTo>
                    <a:pt x="53" y="137"/>
                    <a:pt x="47" y="143"/>
                    <a:pt x="41" y="148"/>
                  </a:cubicBezTo>
                  <a:cubicBezTo>
                    <a:pt x="45" y="150"/>
                    <a:pt x="50" y="152"/>
                    <a:pt x="56" y="149"/>
                  </a:cubicBezTo>
                  <a:cubicBezTo>
                    <a:pt x="61" y="147"/>
                    <a:pt x="71" y="141"/>
                    <a:pt x="79" y="130"/>
                  </a:cubicBezTo>
                  <a:cubicBezTo>
                    <a:pt x="83" y="125"/>
                    <a:pt x="87" y="119"/>
                    <a:pt x="90" y="112"/>
                  </a:cubicBezTo>
                  <a:cubicBezTo>
                    <a:pt x="92" y="109"/>
                    <a:pt x="93" y="105"/>
                    <a:pt x="94" y="101"/>
                  </a:cubicBezTo>
                  <a:cubicBezTo>
                    <a:pt x="95" y="98"/>
                    <a:pt x="96" y="93"/>
                    <a:pt x="96" y="89"/>
                  </a:cubicBezTo>
                  <a:cubicBezTo>
                    <a:pt x="99" y="72"/>
                    <a:pt x="98" y="58"/>
                    <a:pt x="96" y="47"/>
                  </a:cubicBezTo>
                  <a:cubicBezTo>
                    <a:pt x="95" y="35"/>
                    <a:pt x="94" y="27"/>
                    <a:pt x="96" y="20"/>
                  </a:cubicBezTo>
                  <a:cubicBezTo>
                    <a:pt x="98" y="14"/>
                    <a:pt x="102" y="9"/>
                    <a:pt x="106" y="5"/>
                  </a:cubicBezTo>
                  <a:cubicBezTo>
                    <a:pt x="109" y="2"/>
                    <a:pt x="112" y="0"/>
                    <a:pt x="112" y="0"/>
                  </a:cubicBezTo>
                  <a:cubicBezTo>
                    <a:pt x="112" y="0"/>
                    <a:pt x="104" y="3"/>
                    <a:pt x="93" y="8"/>
                  </a:cubicBezTo>
                  <a:cubicBezTo>
                    <a:pt x="81" y="13"/>
                    <a:pt x="66" y="20"/>
                    <a:pt x="51" y="31"/>
                  </a:cubicBezTo>
                  <a:cubicBezTo>
                    <a:pt x="43" y="36"/>
                    <a:pt x="36" y="42"/>
                    <a:pt x="29" y="49"/>
                  </a:cubicBezTo>
                  <a:cubicBezTo>
                    <a:pt x="26" y="52"/>
                    <a:pt x="23" y="56"/>
                    <a:pt x="20" y="60"/>
                  </a:cubicBezTo>
                  <a:cubicBezTo>
                    <a:pt x="17" y="64"/>
                    <a:pt x="14" y="68"/>
                    <a:pt x="12" y="72"/>
                  </a:cubicBezTo>
                  <a:cubicBezTo>
                    <a:pt x="3" y="90"/>
                    <a:pt x="0" y="111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9" name="Freeform 21">
              <a:extLst>
                <a:ext uri="{FF2B5EF4-FFF2-40B4-BE49-F238E27FC236}">
                  <a16:creationId xmlns:a16="http://schemas.microsoft.com/office/drawing/2014/main" id="{9010EBB9-5A6E-4269-A9AD-8ABFB6EA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867401"/>
              <a:ext cx="127000" cy="68263"/>
            </a:xfrm>
            <a:custGeom>
              <a:avLst/>
              <a:gdLst>
                <a:gd name="T0" fmla="*/ 197 w 212"/>
                <a:gd name="T1" fmla="*/ 22 h 113"/>
                <a:gd name="T2" fmla="*/ 209 w 212"/>
                <a:gd name="T3" fmla="*/ 41 h 113"/>
                <a:gd name="T4" fmla="*/ 183 w 212"/>
                <a:gd name="T5" fmla="*/ 66 h 113"/>
                <a:gd name="T6" fmla="*/ 163 w 212"/>
                <a:gd name="T7" fmla="*/ 73 h 113"/>
                <a:gd name="T8" fmla="*/ 141 w 212"/>
                <a:gd name="T9" fmla="*/ 73 h 113"/>
                <a:gd name="T10" fmla="*/ 116 w 212"/>
                <a:gd name="T11" fmla="*/ 66 h 113"/>
                <a:gd name="T12" fmla="*/ 100 w 212"/>
                <a:gd name="T13" fmla="*/ 59 h 113"/>
                <a:gd name="T14" fmla="*/ 78 w 212"/>
                <a:gd name="T15" fmla="*/ 48 h 113"/>
                <a:gd name="T16" fmla="*/ 57 w 212"/>
                <a:gd name="T17" fmla="*/ 40 h 113"/>
                <a:gd name="T18" fmla="*/ 48 w 212"/>
                <a:gd name="T19" fmla="*/ 37 h 113"/>
                <a:gd name="T20" fmla="*/ 57 w 212"/>
                <a:gd name="T21" fmla="*/ 41 h 113"/>
                <a:gd name="T22" fmla="*/ 77 w 212"/>
                <a:gd name="T23" fmla="*/ 51 h 113"/>
                <a:gd name="T24" fmla="*/ 98 w 212"/>
                <a:gd name="T25" fmla="*/ 64 h 113"/>
                <a:gd name="T26" fmla="*/ 114 w 212"/>
                <a:gd name="T27" fmla="*/ 72 h 113"/>
                <a:gd name="T28" fmla="*/ 141 w 212"/>
                <a:gd name="T29" fmla="*/ 80 h 113"/>
                <a:gd name="T30" fmla="*/ 163 w 212"/>
                <a:gd name="T31" fmla="*/ 81 h 113"/>
                <a:gd name="T32" fmla="*/ 188 w 212"/>
                <a:gd name="T33" fmla="*/ 74 h 113"/>
                <a:gd name="T34" fmla="*/ 208 w 212"/>
                <a:gd name="T35" fmla="*/ 58 h 113"/>
                <a:gd name="T36" fmla="*/ 209 w 212"/>
                <a:gd name="T37" fmla="*/ 74 h 113"/>
                <a:gd name="T38" fmla="*/ 190 w 212"/>
                <a:gd name="T39" fmla="*/ 98 h 113"/>
                <a:gd name="T40" fmla="*/ 140 w 212"/>
                <a:gd name="T41" fmla="*/ 109 h 113"/>
                <a:gd name="T42" fmla="*/ 80 w 212"/>
                <a:gd name="T43" fmla="*/ 81 h 113"/>
                <a:gd name="T44" fmla="*/ 38 w 212"/>
                <a:gd name="T45" fmla="*/ 48 h 113"/>
                <a:gd name="T46" fmla="*/ 23 w 212"/>
                <a:gd name="T47" fmla="*/ 39 h 113"/>
                <a:gd name="T48" fmla="*/ 11 w 212"/>
                <a:gd name="T49" fmla="*/ 35 h 113"/>
                <a:gd name="T50" fmla="*/ 0 w 212"/>
                <a:gd name="T51" fmla="*/ 33 h 113"/>
                <a:gd name="T52" fmla="*/ 19 w 212"/>
                <a:gd name="T53" fmla="*/ 23 h 113"/>
                <a:gd name="T54" fmla="*/ 68 w 212"/>
                <a:gd name="T55" fmla="*/ 7 h 113"/>
                <a:gd name="T56" fmla="*/ 131 w 212"/>
                <a:gd name="T57" fmla="*/ 2 h 113"/>
                <a:gd name="T58" fmla="*/ 197 w 212"/>
                <a:gd name="T5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113">
                  <a:moveTo>
                    <a:pt x="197" y="22"/>
                  </a:moveTo>
                  <a:cubicBezTo>
                    <a:pt x="206" y="30"/>
                    <a:pt x="209" y="36"/>
                    <a:pt x="209" y="41"/>
                  </a:cubicBezTo>
                  <a:cubicBezTo>
                    <a:pt x="203" y="49"/>
                    <a:pt x="194" y="59"/>
                    <a:pt x="183" y="66"/>
                  </a:cubicBezTo>
                  <a:cubicBezTo>
                    <a:pt x="177" y="70"/>
                    <a:pt x="170" y="72"/>
                    <a:pt x="163" y="73"/>
                  </a:cubicBezTo>
                  <a:cubicBezTo>
                    <a:pt x="155" y="73"/>
                    <a:pt x="148" y="73"/>
                    <a:pt x="141" y="73"/>
                  </a:cubicBezTo>
                  <a:cubicBezTo>
                    <a:pt x="129" y="71"/>
                    <a:pt x="119" y="67"/>
                    <a:pt x="116" y="66"/>
                  </a:cubicBezTo>
                  <a:cubicBezTo>
                    <a:pt x="113" y="64"/>
                    <a:pt x="107" y="62"/>
                    <a:pt x="100" y="59"/>
                  </a:cubicBezTo>
                  <a:cubicBezTo>
                    <a:pt x="94" y="55"/>
                    <a:pt x="85" y="51"/>
                    <a:pt x="78" y="48"/>
                  </a:cubicBezTo>
                  <a:cubicBezTo>
                    <a:pt x="70" y="45"/>
                    <a:pt x="62" y="42"/>
                    <a:pt x="57" y="40"/>
                  </a:cubicBezTo>
                  <a:cubicBezTo>
                    <a:pt x="51" y="38"/>
                    <a:pt x="48" y="37"/>
                    <a:pt x="48" y="37"/>
                  </a:cubicBezTo>
                  <a:cubicBezTo>
                    <a:pt x="48" y="37"/>
                    <a:pt x="51" y="38"/>
                    <a:pt x="57" y="41"/>
                  </a:cubicBezTo>
                  <a:cubicBezTo>
                    <a:pt x="62" y="44"/>
                    <a:pt x="69" y="47"/>
                    <a:pt x="77" y="51"/>
                  </a:cubicBezTo>
                  <a:cubicBezTo>
                    <a:pt x="84" y="55"/>
                    <a:pt x="91" y="60"/>
                    <a:pt x="98" y="64"/>
                  </a:cubicBezTo>
                  <a:cubicBezTo>
                    <a:pt x="105" y="68"/>
                    <a:pt x="110" y="71"/>
                    <a:pt x="114" y="72"/>
                  </a:cubicBezTo>
                  <a:cubicBezTo>
                    <a:pt x="117" y="73"/>
                    <a:pt x="127" y="78"/>
                    <a:pt x="141" y="80"/>
                  </a:cubicBezTo>
                  <a:cubicBezTo>
                    <a:pt x="148" y="81"/>
                    <a:pt x="155" y="82"/>
                    <a:pt x="163" y="81"/>
                  </a:cubicBezTo>
                  <a:cubicBezTo>
                    <a:pt x="171" y="80"/>
                    <a:pt x="180" y="78"/>
                    <a:pt x="188" y="74"/>
                  </a:cubicBezTo>
                  <a:cubicBezTo>
                    <a:pt x="195" y="69"/>
                    <a:pt x="202" y="64"/>
                    <a:pt x="208" y="58"/>
                  </a:cubicBezTo>
                  <a:cubicBezTo>
                    <a:pt x="210" y="62"/>
                    <a:pt x="212" y="67"/>
                    <a:pt x="209" y="74"/>
                  </a:cubicBezTo>
                  <a:cubicBezTo>
                    <a:pt x="207" y="79"/>
                    <a:pt x="201" y="90"/>
                    <a:pt x="190" y="98"/>
                  </a:cubicBezTo>
                  <a:cubicBezTo>
                    <a:pt x="179" y="106"/>
                    <a:pt x="163" y="113"/>
                    <a:pt x="140" y="109"/>
                  </a:cubicBezTo>
                  <a:cubicBezTo>
                    <a:pt x="118" y="105"/>
                    <a:pt x="97" y="94"/>
                    <a:pt x="80" y="81"/>
                  </a:cubicBezTo>
                  <a:cubicBezTo>
                    <a:pt x="62" y="69"/>
                    <a:pt x="48" y="55"/>
                    <a:pt x="38" y="48"/>
                  </a:cubicBezTo>
                  <a:cubicBezTo>
                    <a:pt x="32" y="44"/>
                    <a:pt x="27" y="41"/>
                    <a:pt x="23" y="39"/>
                  </a:cubicBezTo>
                  <a:cubicBezTo>
                    <a:pt x="18" y="37"/>
                    <a:pt x="14" y="36"/>
                    <a:pt x="11" y="35"/>
                  </a:cubicBezTo>
                  <a:cubicBezTo>
                    <a:pt x="4" y="33"/>
                    <a:pt x="0" y="33"/>
                    <a:pt x="0" y="33"/>
                  </a:cubicBezTo>
                  <a:cubicBezTo>
                    <a:pt x="0" y="33"/>
                    <a:pt x="7" y="28"/>
                    <a:pt x="19" y="23"/>
                  </a:cubicBezTo>
                  <a:cubicBezTo>
                    <a:pt x="31" y="17"/>
                    <a:pt x="48" y="11"/>
                    <a:pt x="68" y="7"/>
                  </a:cubicBezTo>
                  <a:cubicBezTo>
                    <a:pt x="87" y="2"/>
                    <a:pt x="109" y="0"/>
                    <a:pt x="131" y="2"/>
                  </a:cubicBezTo>
                  <a:cubicBezTo>
                    <a:pt x="153" y="3"/>
                    <a:pt x="175" y="9"/>
                    <a:pt x="19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0" name="Freeform 22">
              <a:extLst>
                <a:ext uri="{FF2B5EF4-FFF2-40B4-BE49-F238E27FC236}">
                  <a16:creationId xmlns:a16="http://schemas.microsoft.com/office/drawing/2014/main" id="{2F0E431A-845B-46DC-9D1A-72662AAD4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802313"/>
              <a:ext cx="63500" cy="115888"/>
            </a:xfrm>
            <a:custGeom>
              <a:avLst/>
              <a:gdLst>
                <a:gd name="T0" fmla="*/ 20 w 105"/>
                <a:gd name="T1" fmla="*/ 180 h 191"/>
                <a:gd name="T2" fmla="*/ 41 w 105"/>
                <a:gd name="T3" fmla="*/ 190 h 191"/>
                <a:gd name="T4" fmla="*/ 63 w 105"/>
                <a:gd name="T5" fmla="*/ 160 h 191"/>
                <a:gd name="T6" fmla="*/ 68 w 105"/>
                <a:gd name="T7" fmla="*/ 139 h 191"/>
                <a:gd name="T8" fmla="*/ 68 w 105"/>
                <a:gd name="T9" fmla="*/ 118 h 191"/>
                <a:gd name="T10" fmla="*/ 64 w 105"/>
                <a:gd name="T11" fmla="*/ 95 h 191"/>
                <a:gd name="T12" fmla="*/ 60 w 105"/>
                <a:gd name="T13" fmla="*/ 82 h 191"/>
                <a:gd name="T14" fmla="*/ 57 w 105"/>
                <a:gd name="T15" fmla="*/ 63 h 191"/>
                <a:gd name="T16" fmla="*/ 57 w 105"/>
                <a:gd name="T17" fmla="*/ 46 h 191"/>
                <a:gd name="T18" fmla="*/ 58 w 105"/>
                <a:gd name="T19" fmla="*/ 40 h 191"/>
                <a:gd name="T20" fmla="*/ 58 w 105"/>
                <a:gd name="T21" fmla="*/ 38 h 191"/>
                <a:gd name="T22" fmla="*/ 58 w 105"/>
                <a:gd name="T23" fmla="*/ 45 h 191"/>
                <a:gd name="T24" fmla="*/ 60 w 105"/>
                <a:gd name="T25" fmla="*/ 62 h 191"/>
                <a:gd name="T26" fmla="*/ 65 w 105"/>
                <a:gd name="T27" fmla="*/ 80 h 191"/>
                <a:gd name="T28" fmla="*/ 70 w 105"/>
                <a:gd name="T29" fmla="*/ 92 h 191"/>
                <a:gd name="T30" fmla="*/ 75 w 105"/>
                <a:gd name="T31" fmla="*/ 116 h 191"/>
                <a:gd name="T32" fmla="*/ 71 w 105"/>
                <a:gd name="T33" fmla="*/ 162 h 191"/>
                <a:gd name="T34" fmla="*/ 58 w 105"/>
                <a:gd name="T35" fmla="*/ 185 h 191"/>
                <a:gd name="T36" fmla="*/ 74 w 105"/>
                <a:gd name="T37" fmla="*/ 184 h 191"/>
                <a:gd name="T38" fmla="*/ 94 w 105"/>
                <a:gd name="T39" fmla="*/ 159 h 191"/>
                <a:gd name="T40" fmla="*/ 101 w 105"/>
                <a:gd name="T41" fmla="*/ 110 h 191"/>
                <a:gd name="T42" fmla="*/ 84 w 105"/>
                <a:gd name="T43" fmla="*/ 61 h 191"/>
                <a:gd name="T44" fmla="*/ 75 w 105"/>
                <a:gd name="T45" fmla="*/ 43 h 191"/>
                <a:gd name="T46" fmla="*/ 70 w 105"/>
                <a:gd name="T47" fmla="*/ 29 h 191"/>
                <a:gd name="T48" fmla="*/ 73 w 105"/>
                <a:gd name="T49" fmla="*/ 9 h 191"/>
                <a:gd name="T50" fmla="*/ 77 w 105"/>
                <a:gd name="T51" fmla="*/ 0 h 191"/>
                <a:gd name="T52" fmla="*/ 60 w 105"/>
                <a:gd name="T53" fmla="*/ 16 h 191"/>
                <a:gd name="T54" fmla="*/ 27 w 105"/>
                <a:gd name="T55" fmla="*/ 55 h 191"/>
                <a:gd name="T56" fmla="*/ 3 w 105"/>
                <a:gd name="T57" fmla="*/ 113 h 191"/>
                <a:gd name="T58" fmla="*/ 20 w 105"/>
                <a:gd name="T59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91">
                  <a:moveTo>
                    <a:pt x="20" y="180"/>
                  </a:moveTo>
                  <a:cubicBezTo>
                    <a:pt x="29" y="188"/>
                    <a:pt x="36" y="191"/>
                    <a:pt x="41" y="190"/>
                  </a:cubicBezTo>
                  <a:cubicBezTo>
                    <a:pt x="49" y="182"/>
                    <a:pt x="57" y="172"/>
                    <a:pt x="63" y="160"/>
                  </a:cubicBezTo>
                  <a:cubicBezTo>
                    <a:pt x="66" y="153"/>
                    <a:pt x="68" y="145"/>
                    <a:pt x="68" y="139"/>
                  </a:cubicBezTo>
                  <a:cubicBezTo>
                    <a:pt x="69" y="131"/>
                    <a:pt x="68" y="124"/>
                    <a:pt x="68" y="118"/>
                  </a:cubicBezTo>
                  <a:cubicBezTo>
                    <a:pt x="67" y="106"/>
                    <a:pt x="65" y="98"/>
                    <a:pt x="64" y="95"/>
                  </a:cubicBezTo>
                  <a:cubicBezTo>
                    <a:pt x="63" y="93"/>
                    <a:pt x="62" y="88"/>
                    <a:pt x="60" y="82"/>
                  </a:cubicBezTo>
                  <a:cubicBezTo>
                    <a:pt x="59" y="77"/>
                    <a:pt x="57" y="70"/>
                    <a:pt x="57" y="63"/>
                  </a:cubicBezTo>
                  <a:cubicBezTo>
                    <a:pt x="57" y="56"/>
                    <a:pt x="57" y="50"/>
                    <a:pt x="57" y="46"/>
                  </a:cubicBezTo>
                  <a:cubicBezTo>
                    <a:pt x="57" y="43"/>
                    <a:pt x="57" y="42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41"/>
                    <a:pt x="58" y="45"/>
                  </a:cubicBezTo>
                  <a:cubicBezTo>
                    <a:pt x="58" y="50"/>
                    <a:pt x="59" y="56"/>
                    <a:pt x="60" y="62"/>
                  </a:cubicBezTo>
                  <a:cubicBezTo>
                    <a:pt x="61" y="68"/>
                    <a:pt x="63" y="74"/>
                    <a:pt x="65" y="80"/>
                  </a:cubicBezTo>
                  <a:cubicBezTo>
                    <a:pt x="67" y="85"/>
                    <a:pt x="69" y="90"/>
                    <a:pt x="70" y="92"/>
                  </a:cubicBezTo>
                  <a:cubicBezTo>
                    <a:pt x="70" y="95"/>
                    <a:pt x="74" y="104"/>
                    <a:pt x="75" y="116"/>
                  </a:cubicBezTo>
                  <a:cubicBezTo>
                    <a:pt x="77" y="129"/>
                    <a:pt x="77" y="145"/>
                    <a:pt x="71" y="162"/>
                  </a:cubicBezTo>
                  <a:cubicBezTo>
                    <a:pt x="67" y="171"/>
                    <a:pt x="63" y="179"/>
                    <a:pt x="58" y="185"/>
                  </a:cubicBezTo>
                  <a:cubicBezTo>
                    <a:pt x="62" y="187"/>
                    <a:pt x="68" y="188"/>
                    <a:pt x="74" y="184"/>
                  </a:cubicBezTo>
                  <a:cubicBezTo>
                    <a:pt x="79" y="180"/>
                    <a:pt x="88" y="172"/>
                    <a:pt x="94" y="159"/>
                  </a:cubicBezTo>
                  <a:cubicBezTo>
                    <a:pt x="101" y="146"/>
                    <a:pt x="105" y="129"/>
                    <a:pt x="101" y="110"/>
                  </a:cubicBezTo>
                  <a:cubicBezTo>
                    <a:pt x="98" y="90"/>
                    <a:pt x="90" y="74"/>
                    <a:pt x="84" y="61"/>
                  </a:cubicBezTo>
                  <a:cubicBezTo>
                    <a:pt x="80" y="54"/>
                    <a:pt x="77" y="48"/>
                    <a:pt x="75" y="43"/>
                  </a:cubicBezTo>
                  <a:cubicBezTo>
                    <a:pt x="73" y="38"/>
                    <a:pt x="71" y="33"/>
                    <a:pt x="70" y="29"/>
                  </a:cubicBezTo>
                  <a:cubicBezTo>
                    <a:pt x="69" y="21"/>
                    <a:pt x="71" y="14"/>
                    <a:pt x="73" y="9"/>
                  </a:cubicBezTo>
                  <a:cubicBezTo>
                    <a:pt x="75" y="4"/>
                    <a:pt x="77" y="0"/>
                    <a:pt x="77" y="0"/>
                  </a:cubicBezTo>
                  <a:cubicBezTo>
                    <a:pt x="77" y="0"/>
                    <a:pt x="70" y="6"/>
                    <a:pt x="60" y="16"/>
                  </a:cubicBezTo>
                  <a:cubicBezTo>
                    <a:pt x="51" y="25"/>
                    <a:pt x="38" y="39"/>
                    <a:pt x="27" y="55"/>
                  </a:cubicBezTo>
                  <a:cubicBezTo>
                    <a:pt x="15" y="72"/>
                    <a:pt x="6" y="91"/>
                    <a:pt x="3" y="113"/>
                  </a:cubicBezTo>
                  <a:cubicBezTo>
                    <a:pt x="0" y="134"/>
                    <a:pt x="4" y="158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1" name="Freeform 23">
              <a:extLst>
                <a:ext uri="{FF2B5EF4-FFF2-40B4-BE49-F238E27FC236}">
                  <a16:creationId xmlns:a16="http://schemas.microsoft.com/office/drawing/2014/main" id="{75AEBB20-84A5-4203-A5D2-E8FA363D3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5930901"/>
              <a:ext cx="133350" cy="68263"/>
            </a:xfrm>
            <a:custGeom>
              <a:avLst/>
              <a:gdLst>
                <a:gd name="T0" fmla="*/ 199 w 222"/>
                <a:gd name="T1" fmla="*/ 10 h 113"/>
                <a:gd name="T2" fmla="*/ 216 w 222"/>
                <a:gd name="T3" fmla="*/ 28 h 113"/>
                <a:gd name="T4" fmla="*/ 192 w 222"/>
                <a:gd name="T5" fmla="*/ 59 h 113"/>
                <a:gd name="T6" fmla="*/ 172 w 222"/>
                <a:gd name="T7" fmla="*/ 70 h 113"/>
                <a:gd name="T8" fmla="*/ 150 w 222"/>
                <a:gd name="T9" fmla="*/ 75 h 113"/>
                <a:gd name="T10" fmla="*/ 122 w 222"/>
                <a:gd name="T11" fmla="*/ 74 h 113"/>
                <a:gd name="T12" fmla="*/ 105 w 222"/>
                <a:gd name="T13" fmla="*/ 71 h 113"/>
                <a:gd name="T14" fmla="*/ 81 w 222"/>
                <a:gd name="T15" fmla="*/ 67 h 113"/>
                <a:gd name="T16" fmla="*/ 58 w 222"/>
                <a:gd name="T17" fmla="*/ 65 h 113"/>
                <a:gd name="T18" fmla="*/ 48 w 222"/>
                <a:gd name="T19" fmla="*/ 64 h 113"/>
                <a:gd name="T20" fmla="*/ 58 w 222"/>
                <a:gd name="T21" fmla="*/ 66 h 113"/>
                <a:gd name="T22" fmla="*/ 80 w 222"/>
                <a:gd name="T23" fmla="*/ 70 h 113"/>
                <a:gd name="T24" fmla="*/ 104 w 222"/>
                <a:gd name="T25" fmla="*/ 77 h 113"/>
                <a:gd name="T26" fmla="*/ 121 w 222"/>
                <a:gd name="T27" fmla="*/ 81 h 113"/>
                <a:gd name="T28" fmla="*/ 150 w 222"/>
                <a:gd name="T29" fmla="*/ 83 h 113"/>
                <a:gd name="T30" fmla="*/ 198 w 222"/>
                <a:gd name="T31" fmla="*/ 66 h 113"/>
                <a:gd name="T32" fmla="*/ 217 w 222"/>
                <a:gd name="T33" fmla="*/ 46 h 113"/>
                <a:gd name="T34" fmla="*/ 221 w 222"/>
                <a:gd name="T35" fmla="*/ 63 h 113"/>
                <a:gd name="T36" fmla="*/ 203 w 222"/>
                <a:gd name="T37" fmla="*/ 92 h 113"/>
                <a:gd name="T38" fmla="*/ 154 w 222"/>
                <a:gd name="T39" fmla="*/ 112 h 113"/>
                <a:gd name="T40" fmla="*/ 89 w 222"/>
                <a:gd name="T41" fmla="*/ 99 h 113"/>
                <a:gd name="T42" fmla="*/ 41 w 222"/>
                <a:gd name="T43" fmla="*/ 79 h 113"/>
                <a:gd name="T44" fmla="*/ 11 w 222"/>
                <a:gd name="T45" fmla="*/ 75 h 113"/>
                <a:gd name="T46" fmla="*/ 0 w 222"/>
                <a:gd name="T47" fmla="*/ 77 h 113"/>
                <a:gd name="T48" fmla="*/ 17 w 222"/>
                <a:gd name="T49" fmla="*/ 61 h 113"/>
                <a:gd name="T50" fmla="*/ 61 w 222"/>
                <a:gd name="T51" fmla="*/ 28 h 113"/>
                <a:gd name="T52" fmla="*/ 125 w 222"/>
                <a:gd name="T53" fmla="*/ 4 h 113"/>
                <a:gd name="T54" fmla="*/ 199 w 222"/>
                <a:gd name="T55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13">
                  <a:moveTo>
                    <a:pt x="199" y="10"/>
                  </a:moveTo>
                  <a:cubicBezTo>
                    <a:pt x="210" y="16"/>
                    <a:pt x="214" y="23"/>
                    <a:pt x="216" y="28"/>
                  </a:cubicBezTo>
                  <a:cubicBezTo>
                    <a:pt x="210" y="38"/>
                    <a:pt x="202" y="50"/>
                    <a:pt x="192" y="59"/>
                  </a:cubicBezTo>
                  <a:cubicBezTo>
                    <a:pt x="186" y="64"/>
                    <a:pt x="179" y="68"/>
                    <a:pt x="172" y="70"/>
                  </a:cubicBezTo>
                  <a:cubicBezTo>
                    <a:pt x="164" y="73"/>
                    <a:pt x="156" y="74"/>
                    <a:pt x="150" y="75"/>
                  </a:cubicBezTo>
                  <a:cubicBezTo>
                    <a:pt x="136" y="76"/>
                    <a:pt x="126" y="74"/>
                    <a:pt x="122" y="74"/>
                  </a:cubicBezTo>
                  <a:cubicBezTo>
                    <a:pt x="119" y="73"/>
                    <a:pt x="113" y="72"/>
                    <a:pt x="105" y="71"/>
                  </a:cubicBezTo>
                  <a:cubicBezTo>
                    <a:pt x="98" y="69"/>
                    <a:pt x="89" y="67"/>
                    <a:pt x="81" y="67"/>
                  </a:cubicBezTo>
                  <a:cubicBezTo>
                    <a:pt x="72" y="66"/>
                    <a:pt x="64" y="65"/>
                    <a:pt x="58" y="65"/>
                  </a:cubicBezTo>
                  <a:cubicBezTo>
                    <a:pt x="52" y="65"/>
                    <a:pt x="48" y="64"/>
                    <a:pt x="48" y="64"/>
                  </a:cubicBezTo>
                  <a:cubicBezTo>
                    <a:pt x="48" y="64"/>
                    <a:pt x="52" y="65"/>
                    <a:pt x="58" y="66"/>
                  </a:cubicBezTo>
                  <a:cubicBezTo>
                    <a:pt x="64" y="67"/>
                    <a:pt x="72" y="68"/>
                    <a:pt x="80" y="70"/>
                  </a:cubicBezTo>
                  <a:cubicBezTo>
                    <a:pt x="89" y="72"/>
                    <a:pt x="97" y="74"/>
                    <a:pt x="104" y="77"/>
                  </a:cubicBezTo>
                  <a:cubicBezTo>
                    <a:pt x="111" y="79"/>
                    <a:pt x="118" y="80"/>
                    <a:pt x="121" y="81"/>
                  </a:cubicBezTo>
                  <a:cubicBezTo>
                    <a:pt x="125" y="81"/>
                    <a:pt x="136" y="84"/>
                    <a:pt x="150" y="83"/>
                  </a:cubicBezTo>
                  <a:cubicBezTo>
                    <a:pt x="165" y="82"/>
                    <a:pt x="182" y="78"/>
                    <a:pt x="198" y="66"/>
                  </a:cubicBezTo>
                  <a:cubicBezTo>
                    <a:pt x="205" y="60"/>
                    <a:pt x="211" y="53"/>
                    <a:pt x="217" y="46"/>
                  </a:cubicBezTo>
                  <a:cubicBezTo>
                    <a:pt x="219" y="50"/>
                    <a:pt x="222" y="56"/>
                    <a:pt x="221" y="63"/>
                  </a:cubicBezTo>
                  <a:cubicBezTo>
                    <a:pt x="219" y="69"/>
                    <a:pt x="214" y="81"/>
                    <a:pt x="203" y="92"/>
                  </a:cubicBezTo>
                  <a:cubicBezTo>
                    <a:pt x="193" y="102"/>
                    <a:pt x="177" y="112"/>
                    <a:pt x="154" y="112"/>
                  </a:cubicBezTo>
                  <a:cubicBezTo>
                    <a:pt x="130" y="113"/>
                    <a:pt x="108" y="107"/>
                    <a:pt x="89" y="99"/>
                  </a:cubicBezTo>
                  <a:cubicBezTo>
                    <a:pt x="69" y="91"/>
                    <a:pt x="53" y="82"/>
                    <a:pt x="41" y="79"/>
                  </a:cubicBezTo>
                  <a:cubicBezTo>
                    <a:pt x="29" y="75"/>
                    <a:pt x="18" y="75"/>
                    <a:pt x="11" y="75"/>
                  </a:cubicBezTo>
                  <a:cubicBezTo>
                    <a:pt x="4" y="76"/>
                    <a:pt x="0" y="77"/>
                    <a:pt x="0" y="77"/>
                  </a:cubicBezTo>
                  <a:cubicBezTo>
                    <a:pt x="0" y="77"/>
                    <a:pt x="6" y="70"/>
                    <a:pt x="17" y="61"/>
                  </a:cubicBezTo>
                  <a:cubicBezTo>
                    <a:pt x="27" y="51"/>
                    <a:pt x="43" y="39"/>
                    <a:pt x="61" y="28"/>
                  </a:cubicBezTo>
                  <a:cubicBezTo>
                    <a:pt x="80" y="18"/>
                    <a:pt x="101" y="8"/>
                    <a:pt x="125" y="4"/>
                  </a:cubicBezTo>
                  <a:cubicBezTo>
                    <a:pt x="148" y="0"/>
                    <a:pt x="173" y="0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" name="Freeform 24">
              <a:extLst>
                <a:ext uri="{FF2B5EF4-FFF2-40B4-BE49-F238E27FC236}">
                  <a16:creationId xmlns:a16="http://schemas.microsoft.com/office/drawing/2014/main" id="{880FAA4C-0AE8-4024-8222-544E9064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5838826"/>
              <a:ext cx="76200" cy="131763"/>
            </a:xfrm>
            <a:custGeom>
              <a:avLst/>
              <a:gdLst>
                <a:gd name="T0" fmla="*/ 31 w 128"/>
                <a:gd name="T1" fmla="*/ 208 h 219"/>
                <a:gd name="T2" fmla="*/ 56 w 128"/>
                <a:gd name="T3" fmla="*/ 218 h 219"/>
                <a:gd name="T4" fmla="*/ 76 w 128"/>
                <a:gd name="T5" fmla="*/ 183 h 219"/>
                <a:gd name="T6" fmla="*/ 79 w 128"/>
                <a:gd name="T7" fmla="*/ 159 h 219"/>
                <a:gd name="T8" fmla="*/ 76 w 128"/>
                <a:gd name="T9" fmla="*/ 136 h 219"/>
                <a:gd name="T10" fmla="*/ 67 w 128"/>
                <a:gd name="T11" fmla="*/ 111 h 219"/>
                <a:gd name="T12" fmla="*/ 60 w 128"/>
                <a:gd name="T13" fmla="*/ 97 h 219"/>
                <a:gd name="T14" fmla="*/ 51 w 128"/>
                <a:gd name="T15" fmla="*/ 75 h 219"/>
                <a:gd name="T16" fmla="*/ 46 w 128"/>
                <a:gd name="T17" fmla="*/ 56 h 219"/>
                <a:gd name="T18" fmla="*/ 45 w 128"/>
                <a:gd name="T19" fmla="*/ 47 h 219"/>
                <a:gd name="T20" fmla="*/ 47 w 128"/>
                <a:gd name="T21" fmla="*/ 55 h 219"/>
                <a:gd name="T22" fmla="*/ 54 w 128"/>
                <a:gd name="T23" fmla="*/ 74 h 219"/>
                <a:gd name="T24" fmla="*/ 65 w 128"/>
                <a:gd name="T25" fmla="*/ 93 h 219"/>
                <a:gd name="T26" fmla="*/ 73 w 128"/>
                <a:gd name="T27" fmla="*/ 107 h 219"/>
                <a:gd name="T28" fmla="*/ 84 w 128"/>
                <a:gd name="T29" fmla="*/ 134 h 219"/>
                <a:gd name="T30" fmla="*/ 85 w 128"/>
                <a:gd name="T31" fmla="*/ 185 h 219"/>
                <a:gd name="T32" fmla="*/ 74 w 128"/>
                <a:gd name="T33" fmla="*/ 211 h 219"/>
                <a:gd name="T34" fmla="*/ 91 w 128"/>
                <a:gd name="T35" fmla="*/ 209 h 219"/>
                <a:gd name="T36" fmla="*/ 113 w 128"/>
                <a:gd name="T37" fmla="*/ 125 h 219"/>
                <a:gd name="T38" fmla="*/ 82 w 128"/>
                <a:gd name="T39" fmla="*/ 70 h 219"/>
                <a:gd name="T40" fmla="*/ 56 w 128"/>
                <a:gd name="T41" fmla="*/ 35 h 219"/>
                <a:gd name="T42" fmla="*/ 52 w 128"/>
                <a:gd name="T43" fmla="*/ 22 h 219"/>
                <a:gd name="T44" fmla="*/ 52 w 128"/>
                <a:gd name="T45" fmla="*/ 11 h 219"/>
                <a:gd name="T46" fmla="*/ 53 w 128"/>
                <a:gd name="T47" fmla="*/ 0 h 219"/>
                <a:gd name="T48" fmla="*/ 39 w 128"/>
                <a:gd name="T49" fmla="*/ 20 h 219"/>
                <a:gd name="T50" fmla="*/ 14 w 128"/>
                <a:gd name="T51" fmla="*/ 71 h 219"/>
                <a:gd name="T52" fmla="*/ 2 w 128"/>
                <a:gd name="T53" fmla="*/ 138 h 219"/>
                <a:gd name="T54" fmla="*/ 31 w 128"/>
                <a:gd name="T5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19">
                  <a:moveTo>
                    <a:pt x="31" y="208"/>
                  </a:moveTo>
                  <a:cubicBezTo>
                    <a:pt x="42" y="217"/>
                    <a:pt x="50" y="219"/>
                    <a:pt x="56" y="218"/>
                  </a:cubicBezTo>
                  <a:cubicBezTo>
                    <a:pt x="63" y="208"/>
                    <a:pt x="71" y="196"/>
                    <a:pt x="76" y="183"/>
                  </a:cubicBezTo>
                  <a:cubicBezTo>
                    <a:pt x="79" y="175"/>
                    <a:pt x="80" y="167"/>
                    <a:pt x="79" y="159"/>
                  </a:cubicBezTo>
                  <a:cubicBezTo>
                    <a:pt x="79" y="150"/>
                    <a:pt x="78" y="143"/>
                    <a:pt x="76" y="136"/>
                  </a:cubicBezTo>
                  <a:cubicBezTo>
                    <a:pt x="73" y="123"/>
                    <a:pt x="68" y="114"/>
                    <a:pt x="67" y="111"/>
                  </a:cubicBezTo>
                  <a:cubicBezTo>
                    <a:pt x="66" y="108"/>
                    <a:pt x="63" y="103"/>
                    <a:pt x="60" y="97"/>
                  </a:cubicBezTo>
                  <a:cubicBezTo>
                    <a:pt x="57" y="91"/>
                    <a:pt x="53" y="83"/>
                    <a:pt x="51" y="75"/>
                  </a:cubicBezTo>
                  <a:cubicBezTo>
                    <a:pt x="49" y="68"/>
                    <a:pt x="47" y="61"/>
                    <a:pt x="46" y="56"/>
                  </a:cubicBezTo>
                  <a:cubicBezTo>
                    <a:pt x="45" y="50"/>
                    <a:pt x="45" y="47"/>
                    <a:pt x="45" y="47"/>
                  </a:cubicBezTo>
                  <a:cubicBezTo>
                    <a:pt x="45" y="47"/>
                    <a:pt x="45" y="50"/>
                    <a:pt x="47" y="55"/>
                  </a:cubicBezTo>
                  <a:cubicBezTo>
                    <a:pt x="49" y="60"/>
                    <a:pt x="51" y="67"/>
                    <a:pt x="54" y="74"/>
                  </a:cubicBezTo>
                  <a:cubicBezTo>
                    <a:pt x="57" y="81"/>
                    <a:pt x="61" y="87"/>
                    <a:pt x="65" y="93"/>
                  </a:cubicBezTo>
                  <a:cubicBezTo>
                    <a:pt x="69" y="99"/>
                    <a:pt x="72" y="104"/>
                    <a:pt x="73" y="107"/>
                  </a:cubicBezTo>
                  <a:cubicBezTo>
                    <a:pt x="75" y="110"/>
                    <a:pt x="80" y="120"/>
                    <a:pt x="84" y="134"/>
                  </a:cubicBezTo>
                  <a:cubicBezTo>
                    <a:pt x="88" y="148"/>
                    <a:pt x="90" y="166"/>
                    <a:pt x="85" y="185"/>
                  </a:cubicBezTo>
                  <a:cubicBezTo>
                    <a:pt x="83" y="195"/>
                    <a:pt x="78" y="204"/>
                    <a:pt x="74" y="211"/>
                  </a:cubicBezTo>
                  <a:cubicBezTo>
                    <a:pt x="78" y="213"/>
                    <a:pt x="85" y="213"/>
                    <a:pt x="91" y="209"/>
                  </a:cubicBezTo>
                  <a:cubicBezTo>
                    <a:pt x="102" y="201"/>
                    <a:pt x="128" y="170"/>
                    <a:pt x="113" y="125"/>
                  </a:cubicBezTo>
                  <a:cubicBezTo>
                    <a:pt x="106" y="103"/>
                    <a:pt x="93" y="85"/>
                    <a:pt x="82" y="70"/>
                  </a:cubicBezTo>
                  <a:cubicBezTo>
                    <a:pt x="71" y="56"/>
                    <a:pt x="61" y="44"/>
                    <a:pt x="56" y="35"/>
                  </a:cubicBezTo>
                  <a:cubicBezTo>
                    <a:pt x="54" y="30"/>
                    <a:pt x="53" y="26"/>
                    <a:pt x="52" y="22"/>
                  </a:cubicBezTo>
                  <a:cubicBezTo>
                    <a:pt x="52" y="17"/>
                    <a:pt x="51" y="14"/>
                    <a:pt x="52" y="11"/>
                  </a:cubicBezTo>
                  <a:cubicBezTo>
                    <a:pt x="52" y="4"/>
                    <a:pt x="53" y="0"/>
                    <a:pt x="53" y="0"/>
                  </a:cubicBezTo>
                  <a:cubicBezTo>
                    <a:pt x="53" y="0"/>
                    <a:pt x="48" y="8"/>
                    <a:pt x="39" y="20"/>
                  </a:cubicBezTo>
                  <a:cubicBezTo>
                    <a:pt x="31" y="33"/>
                    <a:pt x="21" y="50"/>
                    <a:pt x="14" y="71"/>
                  </a:cubicBezTo>
                  <a:cubicBezTo>
                    <a:pt x="6" y="91"/>
                    <a:pt x="0" y="114"/>
                    <a:pt x="2" y="138"/>
                  </a:cubicBezTo>
                  <a:cubicBezTo>
                    <a:pt x="4" y="162"/>
                    <a:pt x="12" y="186"/>
                    <a:pt x="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3" name="Freeform 25">
              <a:extLst>
                <a:ext uri="{FF2B5EF4-FFF2-40B4-BE49-F238E27FC236}">
                  <a16:creationId xmlns:a16="http://schemas.microsoft.com/office/drawing/2014/main" id="{ABB01F2E-8CCA-4E1B-93C5-0AE085FE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5983288"/>
              <a:ext cx="134938" cy="73025"/>
            </a:xfrm>
            <a:custGeom>
              <a:avLst/>
              <a:gdLst>
                <a:gd name="T0" fmla="*/ 201 w 224"/>
                <a:gd name="T1" fmla="*/ 10 h 123"/>
                <a:gd name="T2" fmla="*/ 219 w 224"/>
                <a:gd name="T3" fmla="*/ 30 h 123"/>
                <a:gd name="T4" fmla="*/ 192 w 224"/>
                <a:gd name="T5" fmla="*/ 63 h 123"/>
                <a:gd name="T6" fmla="*/ 171 w 224"/>
                <a:gd name="T7" fmla="*/ 75 h 123"/>
                <a:gd name="T8" fmla="*/ 148 w 224"/>
                <a:gd name="T9" fmla="*/ 82 h 123"/>
                <a:gd name="T10" fmla="*/ 121 w 224"/>
                <a:gd name="T11" fmla="*/ 83 h 123"/>
                <a:gd name="T12" fmla="*/ 104 w 224"/>
                <a:gd name="T13" fmla="*/ 82 h 123"/>
                <a:gd name="T14" fmla="*/ 79 w 224"/>
                <a:gd name="T15" fmla="*/ 81 h 123"/>
                <a:gd name="T16" fmla="*/ 47 w 224"/>
                <a:gd name="T17" fmla="*/ 84 h 123"/>
                <a:gd name="T18" fmla="*/ 79 w 224"/>
                <a:gd name="T19" fmla="*/ 85 h 123"/>
                <a:gd name="T20" fmla="*/ 103 w 224"/>
                <a:gd name="T21" fmla="*/ 88 h 123"/>
                <a:gd name="T22" fmla="*/ 120 w 224"/>
                <a:gd name="T23" fmla="*/ 90 h 123"/>
                <a:gd name="T24" fmla="*/ 149 w 224"/>
                <a:gd name="T25" fmla="*/ 90 h 123"/>
                <a:gd name="T26" fmla="*/ 198 w 224"/>
                <a:gd name="T27" fmla="*/ 71 h 123"/>
                <a:gd name="T28" fmla="*/ 219 w 224"/>
                <a:gd name="T29" fmla="*/ 50 h 123"/>
                <a:gd name="T30" fmla="*/ 221 w 224"/>
                <a:gd name="T31" fmla="*/ 68 h 123"/>
                <a:gd name="T32" fmla="*/ 200 w 224"/>
                <a:gd name="T33" fmla="*/ 97 h 123"/>
                <a:gd name="T34" fmla="*/ 149 w 224"/>
                <a:gd name="T35" fmla="*/ 120 h 123"/>
                <a:gd name="T36" fmla="*/ 87 w 224"/>
                <a:gd name="T37" fmla="*/ 113 h 123"/>
                <a:gd name="T38" fmla="*/ 40 w 224"/>
                <a:gd name="T39" fmla="*/ 100 h 123"/>
                <a:gd name="T40" fmla="*/ 11 w 224"/>
                <a:gd name="T41" fmla="*/ 102 h 123"/>
                <a:gd name="T42" fmla="*/ 0 w 224"/>
                <a:gd name="T43" fmla="*/ 106 h 123"/>
                <a:gd name="T44" fmla="*/ 15 w 224"/>
                <a:gd name="T45" fmla="*/ 86 h 123"/>
                <a:gd name="T46" fmla="*/ 57 w 224"/>
                <a:gd name="T47" fmla="*/ 44 h 123"/>
                <a:gd name="T48" fmla="*/ 121 w 224"/>
                <a:gd name="T49" fmla="*/ 9 h 123"/>
                <a:gd name="T50" fmla="*/ 201 w 224"/>
                <a:gd name="T5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201" y="10"/>
                  </a:moveTo>
                  <a:cubicBezTo>
                    <a:pt x="213" y="17"/>
                    <a:pt x="218" y="24"/>
                    <a:pt x="219" y="30"/>
                  </a:cubicBezTo>
                  <a:cubicBezTo>
                    <a:pt x="212" y="41"/>
                    <a:pt x="203" y="53"/>
                    <a:pt x="192" y="63"/>
                  </a:cubicBezTo>
                  <a:cubicBezTo>
                    <a:pt x="185" y="69"/>
                    <a:pt x="178" y="73"/>
                    <a:pt x="171" y="75"/>
                  </a:cubicBezTo>
                  <a:cubicBezTo>
                    <a:pt x="162" y="78"/>
                    <a:pt x="155" y="80"/>
                    <a:pt x="148" y="82"/>
                  </a:cubicBezTo>
                  <a:cubicBezTo>
                    <a:pt x="135" y="84"/>
                    <a:pt x="124" y="83"/>
                    <a:pt x="121" y="83"/>
                  </a:cubicBezTo>
                  <a:cubicBezTo>
                    <a:pt x="118" y="83"/>
                    <a:pt x="111" y="82"/>
                    <a:pt x="104" y="82"/>
                  </a:cubicBezTo>
                  <a:cubicBezTo>
                    <a:pt x="97" y="81"/>
                    <a:pt x="87" y="80"/>
                    <a:pt x="79" y="81"/>
                  </a:cubicBezTo>
                  <a:cubicBezTo>
                    <a:pt x="62" y="82"/>
                    <a:pt x="47" y="84"/>
                    <a:pt x="47" y="84"/>
                  </a:cubicBezTo>
                  <a:cubicBezTo>
                    <a:pt x="47" y="84"/>
                    <a:pt x="62" y="83"/>
                    <a:pt x="79" y="85"/>
                  </a:cubicBezTo>
                  <a:cubicBezTo>
                    <a:pt x="87" y="85"/>
                    <a:pt x="95" y="86"/>
                    <a:pt x="103" y="88"/>
                  </a:cubicBezTo>
                  <a:cubicBezTo>
                    <a:pt x="110" y="89"/>
                    <a:pt x="116" y="90"/>
                    <a:pt x="120" y="90"/>
                  </a:cubicBezTo>
                  <a:cubicBezTo>
                    <a:pt x="123" y="91"/>
                    <a:pt x="134" y="92"/>
                    <a:pt x="149" y="90"/>
                  </a:cubicBezTo>
                  <a:cubicBezTo>
                    <a:pt x="163" y="88"/>
                    <a:pt x="180" y="83"/>
                    <a:pt x="198" y="71"/>
                  </a:cubicBezTo>
                  <a:cubicBezTo>
                    <a:pt x="206" y="65"/>
                    <a:pt x="213" y="57"/>
                    <a:pt x="219" y="50"/>
                  </a:cubicBezTo>
                  <a:cubicBezTo>
                    <a:pt x="222" y="54"/>
                    <a:pt x="224" y="60"/>
                    <a:pt x="221" y="68"/>
                  </a:cubicBezTo>
                  <a:cubicBezTo>
                    <a:pt x="219" y="74"/>
                    <a:pt x="212" y="86"/>
                    <a:pt x="200" y="97"/>
                  </a:cubicBezTo>
                  <a:cubicBezTo>
                    <a:pt x="188" y="108"/>
                    <a:pt x="171" y="118"/>
                    <a:pt x="149" y="120"/>
                  </a:cubicBezTo>
                  <a:cubicBezTo>
                    <a:pt x="127" y="123"/>
                    <a:pt x="106" y="119"/>
                    <a:pt x="87" y="113"/>
                  </a:cubicBezTo>
                  <a:cubicBezTo>
                    <a:pt x="69" y="108"/>
                    <a:pt x="52" y="102"/>
                    <a:pt x="40" y="100"/>
                  </a:cubicBezTo>
                  <a:cubicBezTo>
                    <a:pt x="28" y="98"/>
                    <a:pt x="18" y="100"/>
                    <a:pt x="11" y="102"/>
                  </a:cubicBezTo>
                  <a:cubicBezTo>
                    <a:pt x="4" y="104"/>
                    <a:pt x="0" y="106"/>
                    <a:pt x="0" y="106"/>
                  </a:cubicBezTo>
                  <a:cubicBezTo>
                    <a:pt x="0" y="106"/>
                    <a:pt x="6" y="98"/>
                    <a:pt x="15" y="86"/>
                  </a:cubicBezTo>
                  <a:cubicBezTo>
                    <a:pt x="25" y="74"/>
                    <a:pt x="39" y="58"/>
                    <a:pt x="57" y="44"/>
                  </a:cubicBezTo>
                  <a:cubicBezTo>
                    <a:pt x="75" y="30"/>
                    <a:pt x="97" y="17"/>
                    <a:pt x="121" y="9"/>
                  </a:cubicBezTo>
                  <a:cubicBezTo>
                    <a:pt x="145" y="2"/>
                    <a:pt x="172" y="0"/>
                    <a:pt x="2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4" name="Freeform 26">
              <a:extLst>
                <a:ext uri="{FF2B5EF4-FFF2-40B4-BE49-F238E27FC236}">
                  <a16:creationId xmlns:a16="http://schemas.microsoft.com/office/drawing/2014/main" id="{1E6A54AB-8413-4DE0-A4D6-DF8EDF5E1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5443538"/>
              <a:ext cx="287338" cy="623888"/>
            </a:xfrm>
            <a:custGeom>
              <a:avLst/>
              <a:gdLst>
                <a:gd name="T0" fmla="*/ 442 w 479"/>
                <a:gd name="T1" fmla="*/ 1025 h 1038"/>
                <a:gd name="T2" fmla="*/ 437 w 479"/>
                <a:gd name="T3" fmla="*/ 1014 h 1038"/>
                <a:gd name="T4" fmla="*/ 429 w 479"/>
                <a:gd name="T5" fmla="*/ 1000 h 1038"/>
                <a:gd name="T6" fmla="*/ 417 w 479"/>
                <a:gd name="T7" fmla="*/ 983 h 1038"/>
                <a:gd name="T8" fmla="*/ 373 w 479"/>
                <a:gd name="T9" fmla="*/ 940 h 1038"/>
                <a:gd name="T10" fmla="*/ 227 w 479"/>
                <a:gd name="T11" fmla="*/ 837 h 1038"/>
                <a:gd name="T12" fmla="*/ 140 w 479"/>
                <a:gd name="T13" fmla="*/ 772 h 1038"/>
                <a:gd name="T14" fmla="*/ 44 w 479"/>
                <a:gd name="T15" fmla="*/ 660 h 1038"/>
                <a:gd name="T16" fmla="*/ 29 w 479"/>
                <a:gd name="T17" fmla="*/ 634 h 1038"/>
                <a:gd name="T18" fmla="*/ 0 w 479"/>
                <a:gd name="T19" fmla="*/ 516 h 1038"/>
                <a:gd name="T20" fmla="*/ 6 w 479"/>
                <a:gd name="T21" fmla="*/ 427 h 1038"/>
                <a:gd name="T22" fmla="*/ 10 w 479"/>
                <a:gd name="T23" fmla="*/ 398 h 1038"/>
                <a:gd name="T24" fmla="*/ 18 w 479"/>
                <a:gd name="T25" fmla="*/ 370 h 1038"/>
                <a:gd name="T26" fmla="*/ 26 w 479"/>
                <a:gd name="T27" fmla="*/ 350 h 1038"/>
                <a:gd name="T28" fmla="*/ 74 w 479"/>
                <a:gd name="T29" fmla="*/ 245 h 1038"/>
                <a:gd name="T30" fmla="*/ 92 w 479"/>
                <a:gd name="T31" fmla="*/ 212 h 1038"/>
                <a:gd name="T32" fmla="*/ 111 w 479"/>
                <a:gd name="T33" fmla="*/ 181 h 1038"/>
                <a:gd name="T34" fmla="*/ 149 w 479"/>
                <a:gd name="T35" fmla="*/ 127 h 1038"/>
                <a:gd name="T36" fmla="*/ 194 w 479"/>
                <a:gd name="T37" fmla="*/ 70 h 1038"/>
                <a:gd name="T38" fmla="*/ 236 w 479"/>
                <a:gd name="T39" fmla="*/ 15 h 1038"/>
                <a:gd name="T40" fmla="*/ 255 w 479"/>
                <a:gd name="T41" fmla="*/ 2 h 1038"/>
                <a:gd name="T42" fmla="*/ 257 w 479"/>
                <a:gd name="T43" fmla="*/ 13 h 1038"/>
                <a:gd name="T44" fmla="*/ 219 w 479"/>
                <a:gd name="T45" fmla="*/ 53 h 1038"/>
                <a:gd name="T46" fmla="*/ 181 w 479"/>
                <a:gd name="T47" fmla="*/ 103 h 1038"/>
                <a:gd name="T48" fmla="*/ 135 w 479"/>
                <a:gd name="T49" fmla="*/ 170 h 1038"/>
                <a:gd name="T50" fmla="*/ 111 w 479"/>
                <a:gd name="T51" fmla="*/ 209 h 1038"/>
                <a:gd name="T52" fmla="*/ 98 w 479"/>
                <a:gd name="T53" fmla="*/ 230 h 1038"/>
                <a:gd name="T54" fmla="*/ 43 w 479"/>
                <a:gd name="T55" fmla="*/ 349 h 1038"/>
                <a:gd name="T56" fmla="*/ 39 w 479"/>
                <a:gd name="T57" fmla="*/ 362 h 1038"/>
                <a:gd name="T58" fmla="*/ 33 w 479"/>
                <a:gd name="T59" fmla="*/ 389 h 1038"/>
                <a:gd name="T60" fmla="*/ 26 w 479"/>
                <a:gd name="T61" fmla="*/ 416 h 1038"/>
                <a:gd name="T62" fmla="*/ 18 w 479"/>
                <a:gd name="T63" fmla="*/ 458 h 1038"/>
                <a:gd name="T64" fmla="*/ 32 w 479"/>
                <a:gd name="T65" fmla="*/ 570 h 1038"/>
                <a:gd name="T66" fmla="*/ 60 w 479"/>
                <a:gd name="T67" fmla="*/ 635 h 1038"/>
                <a:gd name="T68" fmla="*/ 80 w 479"/>
                <a:gd name="T69" fmla="*/ 672 h 1038"/>
                <a:gd name="T70" fmla="*/ 158 w 479"/>
                <a:gd name="T71" fmla="*/ 751 h 1038"/>
                <a:gd name="T72" fmla="*/ 241 w 479"/>
                <a:gd name="T73" fmla="*/ 817 h 1038"/>
                <a:gd name="T74" fmla="*/ 391 w 479"/>
                <a:gd name="T75" fmla="*/ 916 h 1038"/>
                <a:gd name="T76" fmla="*/ 420 w 479"/>
                <a:gd name="T77" fmla="*/ 937 h 1038"/>
                <a:gd name="T78" fmla="*/ 444 w 479"/>
                <a:gd name="T79" fmla="*/ 957 h 1038"/>
                <a:gd name="T80" fmla="*/ 461 w 479"/>
                <a:gd name="T81" fmla="*/ 977 h 1038"/>
                <a:gd name="T82" fmla="*/ 472 w 479"/>
                <a:gd name="T83" fmla="*/ 994 h 1038"/>
                <a:gd name="T84" fmla="*/ 478 w 479"/>
                <a:gd name="T85" fmla="*/ 1008 h 1038"/>
                <a:gd name="T86" fmla="*/ 479 w 479"/>
                <a:gd name="T87" fmla="*/ 1018 h 1038"/>
                <a:gd name="T88" fmla="*/ 464 w 479"/>
                <a:gd name="T89" fmla="*/ 1036 h 1038"/>
                <a:gd name="T90" fmla="*/ 442 w 479"/>
                <a:gd name="T91" fmla="*/ 102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1038">
                  <a:moveTo>
                    <a:pt x="442" y="1026"/>
                  </a:moveTo>
                  <a:cubicBezTo>
                    <a:pt x="442" y="1026"/>
                    <a:pt x="442" y="1026"/>
                    <a:pt x="442" y="1025"/>
                  </a:cubicBezTo>
                  <a:cubicBezTo>
                    <a:pt x="442" y="1025"/>
                    <a:pt x="441" y="1024"/>
                    <a:pt x="441" y="1023"/>
                  </a:cubicBezTo>
                  <a:cubicBezTo>
                    <a:pt x="440" y="1021"/>
                    <a:pt x="439" y="1018"/>
                    <a:pt x="437" y="1014"/>
                  </a:cubicBezTo>
                  <a:cubicBezTo>
                    <a:pt x="436" y="1012"/>
                    <a:pt x="435" y="1010"/>
                    <a:pt x="434" y="1007"/>
                  </a:cubicBezTo>
                  <a:cubicBezTo>
                    <a:pt x="433" y="1005"/>
                    <a:pt x="431" y="1003"/>
                    <a:pt x="429" y="1000"/>
                  </a:cubicBezTo>
                  <a:cubicBezTo>
                    <a:pt x="428" y="997"/>
                    <a:pt x="426" y="995"/>
                    <a:pt x="424" y="992"/>
                  </a:cubicBezTo>
                  <a:cubicBezTo>
                    <a:pt x="421" y="989"/>
                    <a:pt x="419" y="986"/>
                    <a:pt x="417" y="983"/>
                  </a:cubicBezTo>
                  <a:cubicBezTo>
                    <a:pt x="411" y="976"/>
                    <a:pt x="405" y="970"/>
                    <a:pt x="397" y="963"/>
                  </a:cubicBezTo>
                  <a:cubicBezTo>
                    <a:pt x="390" y="955"/>
                    <a:pt x="382" y="948"/>
                    <a:pt x="373" y="940"/>
                  </a:cubicBezTo>
                  <a:cubicBezTo>
                    <a:pt x="354" y="924"/>
                    <a:pt x="332" y="908"/>
                    <a:pt x="308" y="891"/>
                  </a:cubicBezTo>
                  <a:cubicBezTo>
                    <a:pt x="283" y="874"/>
                    <a:pt x="255" y="857"/>
                    <a:pt x="227" y="837"/>
                  </a:cubicBezTo>
                  <a:cubicBezTo>
                    <a:pt x="213" y="828"/>
                    <a:pt x="197" y="819"/>
                    <a:pt x="183" y="808"/>
                  </a:cubicBezTo>
                  <a:cubicBezTo>
                    <a:pt x="168" y="797"/>
                    <a:pt x="154" y="785"/>
                    <a:pt x="140" y="772"/>
                  </a:cubicBezTo>
                  <a:cubicBezTo>
                    <a:pt x="112" y="746"/>
                    <a:pt x="88" y="715"/>
                    <a:pt x="63" y="684"/>
                  </a:cubicBezTo>
                  <a:cubicBezTo>
                    <a:pt x="56" y="677"/>
                    <a:pt x="50" y="669"/>
                    <a:pt x="44" y="660"/>
                  </a:cubicBezTo>
                  <a:cubicBezTo>
                    <a:pt x="41" y="656"/>
                    <a:pt x="39" y="652"/>
                    <a:pt x="36" y="648"/>
                  </a:cubicBezTo>
                  <a:cubicBezTo>
                    <a:pt x="34" y="643"/>
                    <a:pt x="31" y="639"/>
                    <a:pt x="29" y="634"/>
                  </a:cubicBezTo>
                  <a:cubicBezTo>
                    <a:pt x="20" y="616"/>
                    <a:pt x="13" y="596"/>
                    <a:pt x="8" y="577"/>
                  </a:cubicBezTo>
                  <a:cubicBezTo>
                    <a:pt x="3" y="557"/>
                    <a:pt x="1" y="536"/>
                    <a:pt x="0" y="516"/>
                  </a:cubicBezTo>
                  <a:cubicBezTo>
                    <a:pt x="0" y="496"/>
                    <a:pt x="0" y="476"/>
                    <a:pt x="3" y="456"/>
                  </a:cubicBezTo>
                  <a:cubicBezTo>
                    <a:pt x="4" y="447"/>
                    <a:pt x="5" y="437"/>
                    <a:pt x="6" y="427"/>
                  </a:cubicBezTo>
                  <a:cubicBezTo>
                    <a:pt x="6" y="422"/>
                    <a:pt x="7" y="417"/>
                    <a:pt x="7" y="412"/>
                  </a:cubicBezTo>
                  <a:cubicBezTo>
                    <a:pt x="8" y="408"/>
                    <a:pt x="9" y="403"/>
                    <a:pt x="10" y="398"/>
                  </a:cubicBezTo>
                  <a:cubicBezTo>
                    <a:pt x="11" y="393"/>
                    <a:pt x="12" y="389"/>
                    <a:pt x="14" y="384"/>
                  </a:cubicBezTo>
                  <a:cubicBezTo>
                    <a:pt x="15" y="379"/>
                    <a:pt x="16" y="375"/>
                    <a:pt x="18" y="370"/>
                  </a:cubicBezTo>
                  <a:cubicBezTo>
                    <a:pt x="20" y="366"/>
                    <a:pt x="21" y="361"/>
                    <a:pt x="23" y="357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44" y="309"/>
                    <a:pt x="58" y="276"/>
                    <a:pt x="74" y="245"/>
                  </a:cubicBezTo>
                  <a:cubicBezTo>
                    <a:pt x="78" y="238"/>
                    <a:pt x="82" y="230"/>
                    <a:pt x="86" y="223"/>
                  </a:cubicBezTo>
                  <a:cubicBezTo>
                    <a:pt x="88" y="219"/>
                    <a:pt x="90" y="215"/>
                    <a:pt x="92" y="212"/>
                  </a:cubicBezTo>
                  <a:cubicBezTo>
                    <a:pt x="94" y="208"/>
                    <a:pt x="96" y="205"/>
                    <a:pt x="98" y="201"/>
                  </a:cubicBezTo>
                  <a:cubicBezTo>
                    <a:pt x="102" y="194"/>
                    <a:pt x="106" y="188"/>
                    <a:pt x="111" y="181"/>
                  </a:cubicBezTo>
                  <a:cubicBezTo>
                    <a:pt x="115" y="175"/>
                    <a:pt x="119" y="168"/>
                    <a:pt x="123" y="162"/>
                  </a:cubicBezTo>
                  <a:cubicBezTo>
                    <a:pt x="132" y="150"/>
                    <a:pt x="141" y="138"/>
                    <a:pt x="149" y="127"/>
                  </a:cubicBezTo>
                  <a:cubicBezTo>
                    <a:pt x="157" y="116"/>
                    <a:pt x="165" y="106"/>
                    <a:pt x="172" y="96"/>
                  </a:cubicBezTo>
                  <a:cubicBezTo>
                    <a:pt x="180" y="87"/>
                    <a:pt x="187" y="78"/>
                    <a:pt x="194" y="70"/>
                  </a:cubicBezTo>
                  <a:cubicBezTo>
                    <a:pt x="200" y="61"/>
                    <a:pt x="206" y="54"/>
                    <a:pt x="212" y="47"/>
                  </a:cubicBezTo>
                  <a:cubicBezTo>
                    <a:pt x="223" y="33"/>
                    <a:pt x="231" y="22"/>
                    <a:pt x="236" y="15"/>
                  </a:cubicBezTo>
                  <a:cubicBezTo>
                    <a:pt x="242" y="7"/>
                    <a:pt x="245" y="3"/>
                    <a:pt x="245" y="3"/>
                  </a:cubicBezTo>
                  <a:cubicBezTo>
                    <a:pt x="247" y="0"/>
                    <a:pt x="252" y="0"/>
                    <a:pt x="255" y="2"/>
                  </a:cubicBezTo>
                  <a:cubicBezTo>
                    <a:pt x="259" y="5"/>
                    <a:pt x="260" y="9"/>
                    <a:pt x="257" y="12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3"/>
                    <a:pt x="253" y="17"/>
                    <a:pt x="246" y="23"/>
                  </a:cubicBezTo>
                  <a:cubicBezTo>
                    <a:pt x="240" y="30"/>
                    <a:pt x="231" y="40"/>
                    <a:pt x="219" y="53"/>
                  </a:cubicBezTo>
                  <a:cubicBezTo>
                    <a:pt x="214" y="60"/>
                    <a:pt x="208" y="68"/>
                    <a:pt x="201" y="76"/>
                  </a:cubicBezTo>
                  <a:cubicBezTo>
                    <a:pt x="195" y="84"/>
                    <a:pt x="188" y="93"/>
                    <a:pt x="181" y="103"/>
                  </a:cubicBezTo>
                  <a:cubicBezTo>
                    <a:pt x="174" y="113"/>
                    <a:pt x="166" y="123"/>
                    <a:pt x="159" y="134"/>
                  </a:cubicBezTo>
                  <a:cubicBezTo>
                    <a:pt x="151" y="146"/>
                    <a:pt x="143" y="157"/>
                    <a:pt x="135" y="170"/>
                  </a:cubicBezTo>
                  <a:cubicBezTo>
                    <a:pt x="131" y="176"/>
                    <a:pt x="127" y="183"/>
                    <a:pt x="123" y="189"/>
                  </a:cubicBezTo>
                  <a:cubicBezTo>
                    <a:pt x="119" y="196"/>
                    <a:pt x="115" y="202"/>
                    <a:pt x="111" y="209"/>
                  </a:cubicBezTo>
                  <a:cubicBezTo>
                    <a:pt x="109" y="213"/>
                    <a:pt x="107" y="216"/>
                    <a:pt x="104" y="219"/>
                  </a:cubicBezTo>
                  <a:cubicBezTo>
                    <a:pt x="102" y="223"/>
                    <a:pt x="100" y="226"/>
                    <a:pt x="98" y="230"/>
                  </a:cubicBezTo>
                  <a:cubicBezTo>
                    <a:pt x="94" y="237"/>
                    <a:pt x="89" y="244"/>
                    <a:pt x="85" y="252"/>
                  </a:cubicBezTo>
                  <a:cubicBezTo>
                    <a:pt x="69" y="281"/>
                    <a:pt x="53" y="313"/>
                    <a:pt x="43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8" y="366"/>
                    <a:pt x="37" y="371"/>
                    <a:pt x="36" y="375"/>
                  </a:cubicBezTo>
                  <a:cubicBezTo>
                    <a:pt x="35" y="380"/>
                    <a:pt x="34" y="384"/>
                    <a:pt x="33" y="389"/>
                  </a:cubicBezTo>
                  <a:cubicBezTo>
                    <a:pt x="32" y="393"/>
                    <a:pt x="30" y="398"/>
                    <a:pt x="29" y="402"/>
                  </a:cubicBezTo>
                  <a:cubicBezTo>
                    <a:pt x="28" y="407"/>
                    <a:pt x="27" y="412"/>
                    <a:pt x="26" y="416"/>
                  </a:cubicBezTo>
                  <a:cubicBezTo>
                    <a:pt x="25" y="421"/>
                    <a:pt x="23" y="425"/>
                    <a:pt x="22" y="430"/>
                  </a:cubicBezTo>
                  <a:cubicBezTo>
                    <a:pt x="20" y="439"/>
                    <a:pt x="18" y="448"/>
                    <a:pt x="18" y="458"/>
                  </a:cubicBezTo>
                  <a:cubicBezTo>
                    <a:pt x="16" y="477"/>
                    <a:pt x="17" y="496"/>
                    <a:pt x="20" y="515"/>
                  </a:cubicBezTo>
                  <a:cubicBezTo>
                    <a:pt x="22" y="533"/>
                    <a:pt x="27" y="552"/>
                    <a:pt x="32" y="570"/>
                  </a:cubicBezTo>
                  <a:cubicBezTo>
                    <a:pt x="37" y="588"/>
                    <a:pt x="45" y="605"/>
                    <a:pt x="53" y="622"/>
                  </a:cubicBezTo>
                  <a:cubicBezTo>
                    <a:pt x="56" y="626"/>
                    <a:pt x="57" y="630"/>
                    <a:pt x="60" y="635"/>
                  </a:cubicBezTo>
                  <a:cubicBezTo>
                    <a:pt x="62" y="639"/>
                    <a:pt x="64" y="643"/>
                    <a:pt x="66" y="647"/>
                  </a:cubicBezTo>
                  <a:cubicBezTo>
                    <a:pt x="71" y="655"/>
                    <a:pt x="76" y="663"/>
                    <a:pt x="80" y="672"/>
                  </a:cubicBezTo>
                  <a:cubicBezTo>
                    <a:pt x="90" y="688"/>
                    <a:pt x="103" y="702"/>
                    <a:pt x="116" y="715"/>
                  </a:cubicBezTo>
                  <a:cubicBezTo>
                    <a:pt x="130" y="728"/>
                    <a:pt x="144" y="740"/>
                    <a:pt x="158" y="751"/>
                  </a:cubicBezTo>
                  <a:cubicBezTo>
                    <a:pt x="173" y="762"/>
                    <a:pt x="187" y="773"/>
                    <a:pt x="201" y="784"/>
                  </a:cubicBezTo>
                  <a:cubicBezTo>
                    <a:pt x="214" y="796"/>
                    <a:pt x="228" y="807"/>
                    <a:pt x="241" y="817"/>
                  </a:cubicBezTo>
                  <a:cubicBezTo>
                    <a:pt x="269" y="837"/>
                    <a:pt x="296" y="855"/>
                    <a:pt x="321" y="871"/>
                  </a:cubicBezTo>
                  <a:cubicBezTo>
                    <a:pt x="346" y="887"/>
                    <a:pt x="370" y="902"/>
                    <a:pt x="391" y="916"/>
                  </a:cubicBezTo>
                  <a:cubicBezTo>
                    <a:pt x="396" y="919"/>
                    <a:pt x="401" y="923"/>
                    <a:pt x="406" y="926"/>
                  </a:cubicBezTo>
                  <a:cubicBezTo>
                    <a:pt x="411" y="930"/>
                    <a:pt x="416" y="933"/>
                    <a:pt x="420" y="937"/>
                  </a:cubicBezTo>
                  <a:cubicBezTo>
                    <a:pt x="425" y="940"/>
                    <a:pt x="429" y="944"/>
                    <a:pt x="433" y="947"/>
                  </a:cubicBezTo>
                  <a:cubicBezTo>
                    <a:pt x="437" y="950"/>
                    <a:pt x="440" y="954"/>
                    <a:pt x="444" y="957"/>
                  </a:cubicBezTo>
                  <a:cubicBezTo>
                    <a:pt x="447" y="961"/>
                    <a:pt x="450" y="964"/>
                    <a:pt x="453" y="968"/>
                  </a:cubicBezTo>
                  <a:cubicBezTo>
                    <a:pt x="456" y="971"/>
                    <a:pt x="459" y="974"/>
                    <a:pt x="461" y="977"/>
                  </a:cubicBezTo>
                  <a:cubicBezTo>
                    <a:pt x="464" y="981"/>
                    <a:pt x="466" y="984"/>
                    <a:pt x="467" y="986"/>
                  </a:cubicBezTo>
                  <a:cubicBezTo>
                    <a:pt x="469" y="989"/>
                    <a:pt x="471" y="992"/>
                    <a:pt x="472" y="994"/>
                  </a:cubicBezTo>
                  <a:cubicBezTo>
                    <a:pt x="475" y="999"/>
                    <a:pt x="476" y="1003"/>
                    <a:pt x="477" y="1005"/>
                  </a:cubicBezTo>
                  <a:cubicBezTo>
                    <a:pt x="477" y="1006"/>
                    <a:pt x="478" y="1007"/>
                    <a:pt x="478" y="1008"/>
                  </a:cubicBezTo>
                  <a:cubicBezTo>
                    <a:pt x="478" y="1009"/>
                    <a:pt x="478" y="1009"/>
                    <a:pt x="478" y="1009"/>
                  </a:cubicBezTo>
                  <a:cubicBezTo>
                    <a:pt x="479" y="1012"/>
                    <a:pt x="479" y="1015"/>
                    <a:pt x="479" y="1018"/>
                  </a:cubicBezTo>
                  <a:cubicBezTo>
                    <a:pt x="479" y="1020"/>
                    <a:pt x="478" y="1023"/>
                    <a:pt x="476" y="1026"/>
                  </a:cubicBezTo>
                  <a:cubicBezTo>
                    <a:pt x="473" y="1031"/>
                    <a:pt x="469" y="1035"/>
                    <a:pt x="464" y="1036"/>
                  </a:cubicBezTo>
                  <a:cubicBezTo>
                    <a:pt x="458" y="1038"/>
                    <a:pt x="454" y="1038"/>
                    <a:pt x="450" y="1036"/>
                  </a:cubicBezTo>
                  <a:cubicBezTo>
                    <a:pt x="447" y="1034"/>
                    <a:pt x="443" y="1031"/>
                    <a:pt x="442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5" name="Freeform 27">
              <a:extLst>
                <a:ext uri="{FF2B5EF4-FFF2-40B4-BE49-F238E27FC236}">
                  <a16:creationId xmlns:a16="http://schemas.microsoft.com/office/drawing/2014/main" id="{0902F19B-C36D-44B3-AD17-4E0AA983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5424488"/>
              <a:ext cx="53975" cy="38100"/>
            </a:xfrm>
            <a:custGeom>
              <a:avLst/>
              <a:gdLst>
                <a:gd name="T0" fmla="*/ 2 w 90"/>
                <a:gd name="T1" fmla="*/ 28 h 64"/>
                <a:gd name="T2" fmla="*/ 1 w 90"/>
                <a:gd name="T3" fmla="*/ 39 h 64"/>
                <a:gd name="T4" fmla="*/ 18 w 90"/>
                <a:gd name="T5" fmla="*/ 44 h 64"/>
                <a:gd name="T6" fmla="*/ 28 w 90"/>
                <a:gd name="T7" fmla="*/ 42 h 64"/>
                <a:gd name="T8" fmla="*/ 37 w 90"/>
                <a:gd name="T9" fmla="*/ 38 h 64"/>
                <a:gd name="T10" fmla="*/ 46 w 90"/>
                <a:gd name="T11" fmla="*/ 30 h 64"/>
                <a:gd name="T12" fmla="*/ 51 w 90"/>
                <a:gd name="T13" fmla="*/ 25 h 64"/>
                <a:gd name="T14" fmla="*/ 59 w 90"/>
                <a:gd name="T15" fmla="*/ 18 h 64"/>
                <a:gd name="T16" fmla="*/ 70 w 90"/>
                <a:gd name="T17" fmla="*/ 11 h 64"/>
                <a:gd name="T18" fmla="*/ 60 w 90"/>
                <a:gd name="T19" fmla="*/ 20 h 64"/>
                <a:gd name="T20" fmla="*/ 53 w 90"/>
                <a:gd name="T21" fmla="*/ 27 h 64"/>
                <a:gd name="T22" fmla="*/ 49 w 90"/>
                <a:gd name="T23" fmla="*/ 33 h 64"/>
                <a:gd name="T24" fmla="*/ 19 w 90"/>
                <a:gd name="T25" fmla="*/ 48 h 64"/>
                <a:gd name="T26" fmla="*/ 6 w 90"/>
                <a:gd name="T27" fmla="*/ 46 h 64"/>
                <a:gd name="T28" fmla="*/ 10 w 90"/>
                <a:gd name="T29" fmla="*/ 53 h 64"/>
                <a:gd name="T30" fmla="*/ 47 w 90"/>
                <a:gd name="T31" fmla="*/ 52 h 64"/>
                <a:gd name="T32" fmla="*/ 65 w 90"/>
                <a:gd name="T33" fmla="*/ 32 h 64"/>
                <a:gd name="T34" fmla="*/ 76 w 90"/>
                <a:gd name="T35" fmla="*/ 14 h 64"/>
                <a:gd name="T36" fmla="*/ 90 w 90"/>
                <a:gd name="T37" fmla="*/ 7 h 64"/>
                <a:gd name="T38" fmla="*/ 56 w 90"/>
                <a:gd name="T39" fmla="*/ 0 h 64"/>
                <a:gd name="T40" fmla="*/ 2 w 90"/>
                <a:gd name="T4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4">
                  <a:moveTo>
                    <a:pt x="2" y="28"/>
                  </a:moveTo>
                  <a:cubicBezTo>
                    <a:pt x="0" y="33"/>
                    <a:pt x="0" y="37"/>
                    <a:pt x="1" y="39"/>
                  </a:cubicBezTo>
                  <a:cubicBezTo>
                    <a:pt x="6" y="41"/>
                    <a:pt x="12" y="43"/>
                    <a:pt x="18" y="44"/>
                  </a:cubicBezTo>
                  <a:cubicBezTo>
                    <a:pt x="22" y="44"/>
                    <a:pt x="25" y="43"/>
                    <a:pt x="28" y="42"/>
                  </a:cubicBezTo>
                  <a:cubicBezTo>
                    <a:pt x="32" y="41"/>
                    <a:pt x="35" y="39"/>
                    <a:pt x="37" y="38"/>
                  </a:cubicBezTo>
                  <a:cubicBezTo>
                    <a:pt x="42" y="35"/>
                    <a:pt x="45" y="31"/>
                    <a:pt x="46" y="30"/>
                  </a:cubicBezTo>
                  <a:cubicBezTo>
                    <a:pt x="47" y="29"/>
                    <a:pt x="49" y="28"/>
                    <a:pt x="51" y="25"/>
                  </a:cubicBezTo>
                  <a:cubicBezTo>
                    <a:pt x="53" y="23"/>
                    <a:pt x="56" y="20"/>
                    <a:pt x="59" y="18"/>
                  </a:cubicBezTo>
                  <a:cubicBezTo>
                    <a:pt x="64" y="14"/>
                    <a:pt x="70" y="11"/>
                    <a:pt x="70" y="11"/>
                  </a:cubicBezTo>
                  <a:cubicBezTo>
                    <a:pt x="70" y="11"/>
                    <a:pt x="65" y="15"/>
                    <a:pt x="60" y="20"/>
                  </a:cubicBezTo>
                  <a:cubicBezTo>
                    <a:pt x="58" y="22"/>
                    <a:pt x="55" y="25"/>
                    <a:pt x="53" y="27"/>
                  </a:cubicBezTo>
                  <a:cubicBezTo>
                    <a:pt x="51" y="30"/>
                    <a:pt x="50" y="32"/>
                    <a:pt x="49" y="33"/>
                  </a:cubicBezTo>
                  <a:cubicBezTo>
                    <a:pt x="47" y="35"/>
                    <a:pt x="36" y="47"/>
                    <a:pt x="19" y="48"/>
                  </a:cubicBezTo>
                  <a:cubicBezTo>
                    <a:pt x="14" y="48"/>
                    <a:pt x="10" y="47"/>
                    <a:pt x="6" y="46"/>
                  </a:cubicBezTo>
                  <a:cubicBezTo>
                    <a:pt x="6" y="48"/>
                    <a:pt x="7" y="51"/>
                    <a:pt x="10" y="53"/>
                  </a:cubicBezTo>
                  <a:cubicBezTo>
                    <a:pt x="15" y="57"/>
                    <a:pt x="31" y="64"/>
                    <a:pt x="47" y="52"/>
                  </a:cubicBezTo>
                  <a:cubicBezTo>
                    <a:pt x="55" y="46"/>
                    <a:pt x="60" y="39"/>
                    <a:pt x="65" y="32"/>
                  </a:cubicBezTo>
                  <a:cubicBezTo>
                    <a:pt x="70" y="25"/>
                    <a:pt x="73" y="18"/>
                    <a:pt x="76" y="14"/>
                  </a:cubicBezTo>
                  <a:cubicBezTo>
                    <a:pt x="83" y="7"/>
                    <a:pt x="90" y="7"/>
                    <a:pt x="90" y="7"/>
                  </a:cubicBezTo>
                  <a:cubicBezTo>
                    <a:pt x="90" y="7"/>
                    <a:pt x="75" y="1"/>
                    <a:pt x="56" y="0"/>
                  </a:cubicBezTo>
                  <a:cubicBezTo>
                    <a:pt x="37" y="0"/>
                    <a:pt x="14" y="5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9" name="组合 478">
            <a:extLst>
              <a:ext uri="{FF2B5EF4-FFF2-40B4-BE49-F238E27FC236}">
                <a16:creationId xmlns:a16="http://schemas.microsoft.com/office/drawing/2014/main" id="{EAF6B84A-3575-47B5-AA06-C5CBB68AF8BF}"/>
              </a:ext>
            </a:extLst>
          </p:cNvPr>
          <p:cNvGrpSpPr/>
          <p:nvPr/>
        </p:nvGrpSpPr>
        <p:grpSpPr>
          <a:xfrm flipH="1">
            <a:off x="6850458" y="4834790"/>
            <a:ext cx="369888" cy="671513"/>
            <a:chOff x="1092200" y="5395913"/>
            <a:chExt cx="369888" cy="671513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</p:grpSpPr>
        <p:sp>
          <p:nvSpPr>
            <p:cNvPr id="480" name="Freeform 5">
              <a:extLst>
                <a:ext uri="{FF2B5EF4-FFF2-40B4-BE49-F238E27FC236}">
                  <a16:creationId xmlns:a16="http://schemas.microsoft.com/office/drawing/2014/main" id="{F39E915F-28F6-410B-B036-CEF06AFE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5395913"/>
              <a:ext cx="36513" cy="61913"/>
            </a:xfrm>
            <a:custGeom>
              <a:avLst/>
              <a:gdLst>
                <a:gd name="T0" fmla="*/ 48 w 60"/>
                <a:gd name="T1" fmla="*/ 93 h 102"/>
                <a:gd name="T2" fmla="*/ 39 w 60"/>
                <a:gd name="T3" fmla="*/ 101 h 102"/>
                <a:gd name="T4" fmla="*/ 25 w 60"/>
                <a:gd name="T5" fmla="*/ 88 h 102"/>
                <a:gd name="T6" fmla="*/ 21 w 60"/>
                <a:gd name="T7" fmla="*/ 78 h 102"/>
                <a:gd name="T8" fmla="*/ 19 w 60"/>
                <a:gd name="T9" fmla="*/ 67 h 102"/>
                <a:gd name="T10" fmla="*/ 20 w 60"/>
                <a:gd name="T11" fmla="*/ 54 h 102"/>
                <a:gd name="T12" fmla="*/ 22 w 60"/>
                <a:gd name="T13" fmla="*/ 47 h 102"/>
                <a:gd name="T14" fmla="*/ 24 w 60"/>
                <a:gd name="T15" fmla="*/ 36 h 102"/>
                <a:gd name="T16" fmla="*/ 25 w 60"/>
                <a:gd name="T17" fmla="*/ 21 h 102"/>
                <a:gd name="T18" fmla="*/ 23 w 60"/>
                <a:gd name="T19" fmla="*/ 35 h 102"/>
                <a:gd name="T20" fmla="*/ 20 w 60"/>
                <a:gd name="T21" fmla="*/ 46 h 102"/>
                <a:gd name="T22" fmla="*/ 17 w 60"/>
                <a:gd name="T23" fmla="*/ 54 h 102"/>
                <a:gd name="T24" fmla="*/ 15 w 60"/>
                <a:gd name="T25" fmla="*/ 67 h 102"/>
                <a:gd name="T26" fmla="*/ 21 w 60"/>
                <a:gd name="T27" fmla="*/ 90 h 102"/>
                <a:gd name="T28" fmla="*/ 30 w 60"/>
                <a:gd name="T29" fmla="*/ 100 h 102"/>
                <a:gd name="T30" fmla="*/ 22 w 60"/>
                <a:gd name="T31" fmla="*/ 101 h 102"/>
                <a:gd name="T32" fmla="*/ 1 w 60"/>
                <a:gd name="T33" fmla="*/ 67 h 102"/>
                <a:gd name="T34" fmla="*/ 18 w 60"/>
                <a:gd name="T35" fmla="*/ 17 h 102"/>
                <a:gd name="T36" fmla="*/ 18 w 60"/>
                <a:gd name="T37" fmla="*/ 0 h 102"/>
                <a:gd name="T38" fmla="*/ 42 w 60"/>
                <a:gd name="T39" fmla="*/ 28 h 102"/>
                <a:gd name="T40" fmla="*/ 48 w 60"/>
                <a:gd name="T4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02">
                  <a:moveTo>
                    <a:pt x="48" y="93"/>
                  </a:moveTo>
                  <a:cubicBezTo>
                    <a:pt x="45" y="98"/>
                    <a:pt x="41" y="100"/>
                    <a:pt x="39" y="101"/>
                  </a:cubicBezTo>
                  <a:cubicBezTo>
                    <a:pt x="34" y="97"/>
                    <a:pt x="29" y="93"/>
                    <a:pt x="25" y="88"/>
                  </a:cubicBezTo>
                  <a:cubicBezTo>
                    <a:pt x="23" y="85"/>
                    <a:pt x="21" y="81"/>
                    <a:pt x="21" y="78"/>
                  </a:cubicBezTo>
                  <a:cubicBezTo>
                    <a:pt x="20" y="74"/>
                    <a:pt x="19" y="70"/>
                    <a:pt x="19" y="67"/>
                  </a:cubicBezTo>
                  <a:cubicBezTo>
                    <a:pt x="19" y="61"/>
                    <a:pt x="20" y="56"/>
                    <a:pt x="20" y="54"/>
                  </a:cubicBezTo>
                  <a:cubicBezTo>
                    <a:pt x="21" y="53"/>
                    <a:pt x="21" y="50"/>
                    <a:pt x="22" y="47"/>
                  </a:cubicBezTo>
                  <a:cubicBezTo>
                    <a:pt x="23" y="44"/>
                    <a:pt x="24" y="40"/>
                    <a:pt x="24" y="36"/>
                  </a:cubicBezTo>
                  <a:cubicBezTo>
                    <a:pt x="25" y="28"/>
                    <a:pt x="25" y="21"/>
                    <a:pt x="25" y="21"/>
                  </a:cubicBezTo>
                  <a:cubicBezTo>
                    <a:pt x="25" y="21"/>
                    <a:pt x="24" y="28"/>
                    <a:pt x="23" y="35"/>
                  </a:cubicBezTo>
                  <a:cubicBezTo>
                    <a:pt x="22" y="39"/>
                    <a:pt x="21" y="43"/>
                    <a:pt x="20" y="46"/>
                  </a:cubicBezTo>
                  <a:cubicBezTo>
                    <a:pt x="18" y="49"/>
                    <a:pt x="18" y="52"/>
                    <a:pt x="17" y="54"/>
                  </a:cubicBezTo>
                  <a:cubicBezTo>
                    <a:pt x="17" y="55"/>
                    <a:pt x="16" y="60"/>
                    <a:pt x="15" y="67"/>
                  </a:cubicBezTo>
                  <a:cubicBezTo>
                    <a:pt x="15" y="74"/>
                    <a:pt x="17" y="82"/>
                    <a:pt x="21" y="90"/>
                  </a:cubicBezTo>
                  <a:cubicBezTo>
                    <a:pt x="24" y="94"/>
                    <a:pt x="27" y="97"/>
                    <a:pt x="30" y="100"/>
                  </a:cubicBezTo>
                  <a:cubicBezTo>
                    <a:pt x="28" y="101"/>
                    <a:pt x="25" y="102"/>
                    <a:pt x="22" y="101"/>
                  </a:cubicBezTo>
                  <a:cubicBezTo>
                    <a:pt x="16" y="99"/>
                    <a:pt x="0" y="89"/>
                    <a:pt x="1" y="67"/>
                  </a:cubicBezTo>
                  <a:cubicBezTo>
                    <a:pt x="2" y="45"/>
                    <a:pt x="16" y="28"/>
                    <a:pt x="18" y="17"/>
                  </a:cubicBezTo>
                  <a:cubicBezTo>
                    <a:pt x="21" y="7"/>
                    <a:pt x="18" y="0"/>
                    <a:pt x="18" y="0"/>
                  </a:cubicBezTo>
                  <a:cubicBezTo>
                    <a:pt x="18" y="0"/>
                    <a:pt x="31" y="11"/>
                    <a:pt x="42" y="28"/>
                  </a:cubicBezTo>
                  <a:cubicBezTo>
                    <a:pt x="52" y="46"/>
                    <a:pt x="60" y="69"/>
                    <a:pt x="4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1" name="Freeform 6">
              <a:extLst>
                <a:ext uri="{FF2B5EF4-FFF2-40B4-BE49-F238E27FC236}">
                  <a16:creationId xmlns:a16="http://schemas.microsoft.com/office/drawing/2014/main" id="{2C8BD87E-B1FB-473D-A911-9A0DD53A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459413"/>
              <a:ext cx="63500" cy="38100"/>
            </a:xfrm>
            <a:custGeom>
              <a:avLst/>
              <a:gdLst>
                <a:gd name="T0" fmla="*/ 5 w 105"/>
                <a:gd name="T1" fmla="*/ 17 h 64"/>
                <a:gd name="T2" fmla="*/ 0 w 105"/>
                <a:gd name="T3" fmla="*/ 28 h 64"/>
                <a:gd name="T4" fmla="*/ 16 w 105"/>
                <a:gd name="T5" fmla="*/ 39 h 64"/>
                <a:gd name="T6" fmla="*/ 27 w 105"/>
                <a:gd name="T7" fmla="*/ 42 h 64"/>
                <a:gd name="T8" fmla="*/ 38 w 105"/>
                <a:gd name="T9" fmla="*/ 42 h 64"/>
                <a:gd name="T10" fmla="*/ 50 w 105"/>
                <a:gd name="T11" fmla="*/ 38 h 64"/>
                <a:gd name="T12" fmla="*/ 58 w 105"/>
                <a:gd name="T13" fmla="*/ 36 h 64"/>
                <a:gd name="T14" fmla="*/ 68 w 105"/>
                <a:gd name="T15" fmla="*/ 32 h 64"/>
                <a:gd name="T16" fmla="*/ 83 w 105"/>
                <a:gd name="T17" fmla="*/ 30 h 64"/>
                <a:gd name="T18" fmla="*/ 69 w 105"/>
                <a:gd name="T19" fmla="*/ 34 h 64"/>
                <a:gd name="T20" fmla="*/ 59 w 105"/>
                <a:gd name="T21" fmla="*/ 38 h 64"/>
                <a:gd name="T22" fmla="*/ 52 w 105"/>
                <a:gd name="T23" fmla="*/ 42 h 64"/>
                <a:gd name="T24" fmla="*/ 14 w 105"/>
                <a:gd name="T25" fmla="*/ 43 h 64"/>
                <a:gd name="T26" fmla="*/ 2 w 105"/>
                <a:gd name="T27" fmla="*/ 36 h 64"/>
                <a:gd name="T28" fmla="*/ 3 w 105"/>
                <a:gd name="T29" fmla="*/ 45 h 64"/>
                <a:gd name="T30" fmla="*/ 41 w 105"/>
                <a:gd name="T31" fmla="*/ 59 h 64"/>
                <a:gd name="T32" fmla="*/ 88 w 105"/>
                <a:gd name="T33" fmla="*/ 36 h 64"/>
                <a:gd name="T34" fmla="*/ 105 w 105"/>
                <a:gd name="T35" fmla="*/ 35 h 64"/>
                <a:gd name="T36" fmla="*/ 73 w 105"/>
                <a:gd name="T37" fmla="*/ 14 h 64"/>
                <a:gd name="T38" fmla="*/ 5 w 105"/>
                <a:gd name="T3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64">
                  <a:moveTo>
                    <a:pt x="5" y="17"/>
                  </a:moveTo>
                  <a:cubicBezTo>
                    <a:pt x="1" y="21"/>
                    <a:pt x="0" y="25"/>
                    <a:pt x="0" y="28"/>
                  </a:cubicBezTo>
                  <a:cubicBezTo>
                    <a:pt x="4" y="32"/>
                    <a:pt x="9" y="36"/>
                    <a:pt x="16" y="39"/>
                  </a:cubicBezTo>
                  <a:cubicBezTo>
                    <a:pt x="19" y="41"/>
                    <a:pt x="23" y="42"/>
                    <a:pt x="27" y="42"/>
                  </a:cubicBezTo>
                  <a:cubicBezTo>
                    <a:pt x="31" y="42"/>
                    <a:pt x="34" y="42"/>
                    <a:pt x="38" y="42"/>
                  </a:cubicBezTo>
                  <a:cubicBezTo>
                    <a:pt x="44" y="41"/>
                    <a:pt x="49" y="39"/>
                    <a:pt x="50" y="38"/>
                  </a:cubicBezTo>
                  <a:cubicBezTo>
                    <a:pt x="52" y="38"/>
                    <a:pt x="54" y="37"/>
                    <a:pt x="58" y="36"/>
                  </a:cubicBezTo>
                  <a:cubicBezTo>
                    <a:pt x="61" y="34"/>
                    <a:pt x="65" y="33"/>
                    <a:pt x="68" y="32"/>
                  </a:cubicBezTo>
                  <a:cubicBezTo>
                    <a:pt x="76" y="30"/>
                    <a:pt x="83" y="30"/>
                    <a:pt x="83" y="30"/>
                  </a:cubicBezTo>
                  <a:cubicBezTo>
                    <a:pt x="83" y="30"/>
                    <a:pt x="76" y="31"/>
                    <a:pt x="69" y="34"/>
                  </a:cubicBezTo>
                  <a:cubicBezTo>
                    <a:pt x="65" y="35"/>
                    <a:pt x="62" y="37"/>
                    <a:pt x="59" y="38"/>
                  </a:cubicBezTo>
                  <a:cubicBezTo>
                    <a:pt x="56" y="40"/>
                    <a:pt x="53" y="41"/>
                    <a:pt x="52" y="42"/>
                  </a:cubicBezTo>
                  <a:cubicBezTo>
                    <a:pt x="49" y="43"/>
                    <a:pt x="32" y="50"/>
                    <a:pt x="14" y="43"/>
                  </a:cubicBezTo>
                  <a:cubicBezTo>
                    <a:pt x="10" y="41"/>
                    <a:pt x="6" y="39"/>
                    <a:pt x="2" y="36"/>
                  </a:cubicBezTo>
                  <a:cubicBezTo>
                    <a:pt x="1" y="39"/>
                    <a:pt x="1" y="42"/>
                    <a:pt x="3" y="45"/>
                  </a:cubicBezTo>
                  <a:cubicBezTo>
                    <a:pt x="6" y="50"/>
                    <a:pt x="20" y="64"/>
                    <a:pt x="41" y="59"/>
                  </a:cubicBezTo>
                  <a:cubicBezTo>
                    <a:pt x="63" y="55"/>
                    <a:pt x="78" y="40"/>
                    <a:pt x="88" y="36"/>
                  </a:cubicBezTo>
                  <a:cubicBezTo>
                    <a:pt x="98" y="32"/>
                    <a:pt x="105" y="35"/>
                    <a:pt x="105" y="35"/>
                  </a:cubicBezTo>
                  <a:cubicBezTo>
                    <a:pt x="105" y="35"/>
                    <a:pt x="92" y="22"/>
                    <a:pt x="73" y="14"/>
                  </a:cubicBezTo>
                  <a:cubicBezTo>
                    <a:pt x="53" y="5"/>
                    <a:pt x="28" y="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2" name="Freeform 7">
              <a:extLst>
                <a:ext uri="{FF2B5EF4-FFF2-40B4-BE49-F238E27FC236}">
                  <a16:creationId xmlns:a16="http://schemas.microsoft.com/office/drawing/2014/main" id="{6F45F74C-C20A-441B-834D-902A9ADE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427663"/>
              <a:ext cx="38100" cy="66675"/>
            </a:xfrm>
            <a:custGeom>
              <a:avLst/>
              <a:gdLst>
                <a:gd name="T0" fmla="*/ 52 w 63"/>
                <a:gd name="T1" fmla="*/ 100 h 111"/>
                <a:gd name="T2" fmla="*/ 42 w 63"/>
                <a:gd name="T3" fmla="*/ 108 h 111"/>
                <a:gd name="T4" fmla="*/ 26 w 63"/>
                <a:gd name="T5" fmla="*/ 95 h 111"/>
                <a:gd name="T6" fmla="*/ 21 w 63"/>
                <a:gd name="T7" fmla="*/ 84 h 111"/>
                <a:gd name="T8" fmla="*/ 19 w 63"/>
                <a:gd name="T9" fmla="*/ 73 h 111"/>
                <a:gd name="T10" fmla="*/ 20 w 63"/>
                <a:gd name="T11" fmla="*/ 59 h 111"/>
                <a:gd name="T12" fmla="*/ 22 w 63"/>
                <a:gd name="T13" fmla="*/ 51 h 111"/>
                <a:gd name="T14" fmla="*/ 23 w 63"/>
                <a:gd name="T15" fmla="*/ 39 h 111"/>
                <a:gd name="T16" fmla="*/ 24 w 63"/>
                <a:gd name="T17" fmla="*/ 23 h 111"/>
                <a:gd name="T18" fmla="*/ 22 w 63"/>
                <a:gd name="T19" fmla="*/ 38 h 111"/>
                <a:gd name="T20" fmla="*/ 19 w 63"/>
                <a:gd name="T21" fmla="*/ 50 h 111"/>
                <a:gd name="T22" fmla="*/ 16 w 63"/>
                <a:gd name="T23" fmla="*/ 59 h 111"/>
                <a:gd name="T24" fmla="*/ 22 w 63"/>
                <a:gd name="T25" fmla="*/ 98 h 111"/>
                <a:gd name="T26" fmla="*/ 32 w 63"/>
                <a:gd name="T27" fmla="*/ 108 h 111"/>
                <a:gd name="T28" fmla="*/ 24 w 63"/>
                <a:gd name="T29" fmla="*/ 110 h 111"/>
                <a:gd name="T30" fmla="*/ 0 w 63"/>
                <a:gd name="T31" fmla="*/ 74 h 111"/>
                <a:gd name="T32" fmla="*/ 16 w 63"/>
                <a:gd name="T33" fmla="*/ 19 h 111"/>
                <a:gd name="T34" fmla="*/ 15 w 63"/>
                <a:gd name="T35" fmla="*/ 0 h 111"/>
                <a:gd name="T36" fmla="*/ 42 w 63"/>
                <a:gd name="T37" fmla="*/ 30 h 111"/>
                <a:gd name="T38" fmla="*/ 52 w 63"/>
                <a:gd name="T3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11">
                  <a:moveTo>
                    <a:pt x="52" y="100"/>
                  </a:moveTo>
                  <a:cubicBezTo>
                    <a:pt x="48" y="106"/>
                    <a:pt x="45" y="108"/>
                    <a:pt x="42" y="108"/>
                  </a:cubicBezTo>
                  <a:cubicBezTo>
                    <a:pt x="37" y="105"/>
                    <a:pt x="31" y="101"/>
                    <a:pt x="26" y="95"/>
                  </a:cubicBezTo>
                  <a:cubicBezTo>
                    <a:pt x="24" y="92"/>
                    <a:pt x="22" y="88"/>
                    <a:pt x="21" y="84"/>
                  </a:cubicBezTo>
                  <a:cubicBezTo>
                    <a:pt x="20" y="80"/>
                    <a:pt x="19" y="77"/>
                    <a:pt x="19" y="73"/>
                  </a:cubicBezTo>
                  <a:cubicBezTo>
                    <a:pt x="19" y="66"/>
                    <a:pt x="20" y="61"/>
                    <a:pt x="20" y="59"/>
                  </a:cubicBezTo>
                  <a:cubicBezTo>
                    <a:pt x="20" y="58"/>
                    <a:pt x="21" y="55"/>
                    <a:pt x="22" y="51"/>
                  </a:cubicBezTo>
                  <a:cubicBezTo>
                    <a:pt x="22" y="47"/>
                    <a:pt x="23" y="43"/>
                    <a:pt x="23" y="39"/>
                  </a:cubicBezTo>
                  <a:cubicBezTo>
                    <a:pt x="24" y="30"/>
                    <a:pt x="24" y="23"/>
                    <a:pt x="24" y="23"/>
                  </a:cubicBezTo>
                  <a:cubicBezTo>
                    <a:pt x="24" y="23"/>
                    <a:pt x="23" y="30"/>
                    <a:pt x="22" y="38"/>
                  </a:cubicBezTo>
                  <a:cubicBezTo>
                    <a:pt x="21" y="42"/>
                    <a:pt x="20" y="46"/>
                    <a:pt x="19" y="50"/>
                  </a:cubicBezTo>
                  <a:cubicBezTo>
                    <a:pt x="18" y="54"/>
                    <a:pt x="17" y="57"/>
                    <a:pt x="16" y="59"/>
                  </a:cubicBezTo>
                  <a:cubicBezTo>
                    <a:pt x="16" y="62"/>
                    <a:pt x="11" y="81"/>
                    <a:pt x="22" y="98"/>
                  </a:cubicBezTo>
                  <a:cubicBezTo>
                    <a:pt x="25" y="102"/>
                    <a:pt x="29" y="105"/>
                    <a:pt x="32" y="108"/>
                  </a:cubicBezTo>
                  <a:cubicBezTo>
                    <a:pt x="30" y="110"/>
                    <a:pt x="27" y="111"/>
                    <a:pt x="24" y="110"/>
                  </a:cubicBezTo>
                  <a:cubicBezTo>
                    <a:pt x="17" y="108"/>
                    <a:pt x="0" y="98"/>
                    <a:pt x="0" y="74"/>
                  </a:cubicBezTo>
                  <a:cubicBezTo>
                    <a:pt x="0" y="50"/>
                    <a:pt x="13" y="30"/>
                    <a:pt x="16" y="19"/>
                  </a:cubicBezTo>
                  <a:cubicBezTo>
                    <a:pt x="19" y="7"/>
                    <a:pt x="15" y="0"/>
                    <a:pt x="15" y="0"/>
                  </a:cubicBezTo>
                  <a:cubicBezTo>
                    <a:pt x="15" y="0"/>
                    <a:pt x="30" y="12"/>
                    <a:pt x="42" y="30"/>
                  </a:cubicBezTo>
                  <a:cubicBezTo>
                    <a:pt x="54" y="49"/>
                    <a:pt x="63" y="73"/>
                    <a:pt x="5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3" name="Freeform 8">
              <a:extLst>
                <a:ext uri="{FF2B5EF4-FFF2-40B4-BE49-F238E27FC236}">
                  <a16:creationId xmlns:a16="http://schemas.microsoft.com/office/drawing/2014/main" id="{631E5762-BCBB-4D86-BBDB-66809F42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5494338"/>
              <a:ext cx="68263" cy="41275"/>
            </a:xfrm>
            <a:custGeom>
              <a:avLst/>
              <a:gdLst>
                <a:gd name="T0" fmla="*/ 6 w 115"/>
                <a:gd name="T1" fmla="*/ 19 h 69"/>
                <a:gd name="T2" fmla="*/ 1 w 115"/>
                <a:gd name="T3" fmla="*/ 31 h 69"/>
                <a:gd name="T4" fmla="*/ 18 w 115"/>
                <a:gd name="T5" fmla="*/ 43 h 69"/>
                <a:gd name="T6" fmla="*/ 31 w 115"/>
                <a:gd name="T7" fmla="*/ 45 h 69"/>
                <a:gd name="T8" fmla="*/ 42 w 115"/>
                <a:gd name="T9" fmla="*/ 44 h 69"/>
                <a:gd name="T10" fmla="*/ 56 w 115"/>
                <a:gd name="T11" fmla="*/ 40 h 69"/>
                <a:gd name="T12" fmla="*/ 63 w 115"/>
                <a:gd name="T13" fmla="*/ 37 h 69"/>
                <a:gd name="T14" fmla="*/ 75 w 115"/>
                <a:gd name="T15" fmla="*/ 33 h 69"/>
                <a:gd name="T16" fmla="*/ 90 w 115"/>
                <a:gd name="T17" fmla="*/ 30 h 69"/>
                <a:gd name="T18" fmla="*/ 76 w 115"/>
                <a:gd name="T19" fmla="*/ 35 h 69"/>
                <a:gd name="T20" fmla="*/ 65 w 115"/>
                <a:gd name="T21" fmla="*/ 40 h 69"/>
                <a:gd name="T22" fmla="*/ 57 w 115"/>
                <a:gd name="T23" fmla="*/ 44 h 69"/>
                <a:gd name="T24" fmla="*/ 17 w 115"/>
                <a:gd name="T25" fmla="*/ 47 h 69"/>
                <a:gd name="T26" fmla="*/ 4 w 115"/>
                <a:gd name="T27" fmla="*/ 41 h 69"/>
                <a:gd name="T28" fmla="*/ 5 w 115"/>
                <a:gd name="T29" fmla="*/ 50 h 69"/>
                <a:gd name="T30" fmla="*/ 47 w 115"/>
                <a:gd name="T31" fmla="*/ 63 h 69"/>
                <a:gd name="T32" fmla="*/ 76 w 115"/>
                <a:gd name="T33" fmla="*/ 49 h 69"/>
                <a:gd name="T34" fmla="*/ 96 w 115"/>
                <a:gd name="T35" fmla="*/ 36 h 69"/>
                <a:gd name="T36" fmla="*/ 115 w 115"/>
                <a:gd name="T37" fmla="*/ 34 h 69"/>
                <a:gd name="T38" fmla="*/ 79 w 115"/>
                <a:gd name="T39" fmla="*/ 13 h 69"/>
                <a:gd name="T40" fmla="*/ 6 w 115"/>
                <a:gd name="T4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69">
                  <a:moveTo>
                    <a:pt x="6" y="19"/>
                  </a:moveTo>
                  <a:cubicBezTo>
                    <a:pt x="1" y="24"/>
                    <a:pt x="0" y="28"/>
                    <a:pt x="1" y="31"/>
                  </a:cubicBezTo>
                  <a:cubicBezTo>
                    <a:pt x="5" y="35"/>
                    <a:pt x="11" y="40"/>
                    <a:pt x="18" y="43"/>
                  </a:cubicBezTo>
                  <a:cubicBezTo>
                    <a:pt x="22" y="44"/>
                    <a:pt x="27" y="45"/>
                    <a:pt x="31" y="45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9" y="43"/>
                    <a:pt x="54" y="41"/>
                    <a:pt x="56" y="40"/>
                  </a:cubicBezTo>
                  <a:cubicBezTo>
                    <a:pt x="57" y="40"/>
                    <a:pt x="60" y="39"/>
                    <a:pt x="63" y="37"/>
                  </a:cubicBezTo>
                  <a:cubicBezTo>
                    <a:pt x="67" y="36"/>
                    <a:pt x="71" y="34"/>
                    <a:pt x="75" y="33"/>
                  </a:cubicBezTo>
                  <a:cubicBezTo>
                    <a:pt x="83" y="31"/>
                    <a:pt x="90" y="30"/>
                    <a:pt x="90" y="30"/>
                  </a:cubicBezTo>
                  <a:cubicBezTo>
                    <a:pt x="90" y="30"/>
                    <a:pt x="83" y="32"/>
                    <a:pt x="76" y="35"/>
                  </a:cubicBezTo>
                  <a:cubicBezTo>
                    <a:pt x="72" y="36"/>
                    <a:pt x="68" y="38"/>
                    <a:pt x="65" y="40"/>
                  </a:cubicBezTo>
                  <a:cubicBezTo>
                    <a:pt x="62" y="42"/>
                    <a:pt x="59" y="43"/>
                    <a:pt x="57" y="44"/>
                  </a:cubicBezTo>
                  <a:cubicBezTo>
                    <a:pt x="54" y="45"/>
                    <a:pt x="37" y="54"/>
                    <a:pt x="17" y="47"/>
                  </a:cubicBezTo>
                  <a:cubicBezTo>
                    <a:pt x="12" y="46"/>
                    <a:pt x="7" y="43"/>
                    <a:pt x="4" y="41"/>
                  </a:cubicBezTo>
                  <a:cubicBezTo>
                    <a:pt x="3" y="43"/>
                    <a:pt x="2" y="46"/>
                    <a:pt x="5" y="50"/>
                  </a:cubicBezTo>
                  <a:cubicBezTo>
                    <a:pt x="9" y="56"/>
                    <a:pt x="24" y="69"/>
                    <a:pt x="47" y="63"/>
                  </a:cubicBezTo>
                  <a:cubicBezTo>
                    <a:pt x="59" y="61"/>
                    <a:pt x="69" y="55"/>
                    <a:pt x="76" y="49"/>
                  </a:cubicBezTo>
                  <a:cubicBezTo>
                    <a:pt x="84" y="44"/>
                    <a:pt x="91" y="39"/>
                    <a:pt x="96" y="36"/>
                  </a:cubicBezTo>
                  <a:cubicBezTo>
                    <a:pt x="107" y="32"/>
                    <a:pt x="115" y="34"/>
                    <a:pt x="115" y="34"/>
                  </a:cubicBezTo>
                  <a:cubicBezTo>
                    <a:pt x="115" y="34"/>
                    <a:pt x="100" y="22"/>
                    <a:pt x="79" y="13"/>
                  </a:cubicBezTo>
                  <a:cubicBezTo>
                    <a:pt x="58" y="4"/>
                    <a:pt x="30" y="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4" name="Freeform 9">
              <a:extLst>
                <a:ext uri="{FF2B5EF4-FFF2-40B4-BE49-F238E27FC236}">
                  <a16:creationId xmlns:a16="http://schemas.microsoft.com/office/drawing/2014/main" id="{950C61A3-F644-4F55-B673-5F3356D3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462588"/>
              <a:ext cx="38100" cy="73025"/>
            </a:xfrm>
            <a:custGeom>
              <a:avLst/>
              <a:gdLst>
                <a:gd name="T0" fmla="*/ 58 w 64"/>
                <a:gd name="T1" fmla="*/ 107 h 121"/>
                <a:gd name="T2" fmla="*/ 48 w 64"/>
                <a:gd name="T3" fmla="*/ 117 h 121"/>
                <a:gd name="T4" fmla="*/ 30 w 64"/>
                <a:gd name="T5" fmla="*/ 103 h 121"/>
                <a:gd name="T6" fmla="*/ 24 w 64"/>
                <a:gd name="T7" fmla="*/ 92 h 121"/>
                <a:gd name="T8" fmla="*/ 21 w 64"/>
                <a:gd name="T9" fmla="*/ 80 h 121"/>
                <a:gd name="T10" fmla="*/ 22 w 64"/>
                <a:gd name="T11" fmla="*/ 65 h 121"/>
                <a:gd name="T12" fmla="*/ 23 w 64"/>
                <a:gd name="T13" fmla="*/ 55 h 121"/>
                <a:gd name="T14" fmla="*/ 24 w 64"/>
                <a:gd name="T15" fmla="*/ 42 h 121"/>
                <a:gd name="T16" fmla="*/ 24 w 64"/>
                <a:gd name="T17" fmla="*/ 25 h 121"/>
                <a:gd name="T18" fmla="*/ 22 w 64"/>
                <a:gd name="T19" fmla="*/ 42 h 121"/>
                <a:gd name="T20" fmla="*/ 20 w 64"/>
                <a:gd name="T21" fmla="*/ 55 h 121"/>
                <a:gd name="T22" fmla="*/ 18 w 64"/>
                <a:gd name="T23" fmla="*/ 64 h 121"/>
                <a:gd name="T24" fmla="*/ 26 w 64"/>
                <a:gd name="T25" fmla="*/ 107 h 121"/>
                <a:gd name="T26" fmla="*/ 38 w 64"/>
                <a:gd name="T27" fmla="*/ 117 h 121"/>
                <a:gd name="T28" fmla="*/ 28 w 64"/>
                <a:gd name="T29" fmla="*/ 120 h 121"/>
                <a:gd name="T30" fmla="*/ 0 w 64"/>
                <a:gd name="T31" fmla="*/ 82 h 121"/>
                <a:gd name="T32" fmla="*/ 7 w 64"/>
                <a:gd name="T33" fmla="*/ 46 h 121"/>
                <a:gd name="T34" fmla="*/ 16 w 64"/>
                <a:gd name="T35" fmla="*/ 21 h 121"/>
                <a:gd name="T36" fmla="*/ 14 w 64"/>
                <a:gd name="T37" fmla="*/ 0 h 121"/>
                <a:gd name="T38" fmla="*/ 44 w 64"/>
                <a:gd name="T39" fmla="*/ 32 h 121"/>
                <a:gd name="T40" fmla="*/ 60 w 64"/>
                <a:gd name="T41" fmla="*/ 66 h 121"/>
                <a:gd name="T42" fmla="*/ 58 w 64"/>
                <a:gd name="T43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1">
                  <a:moveTo>
                    <a:pt x="58" y="107"/>
                  </a:moveTo>
                  <a:cubicBezTo>
                    <a:pt x="55" y="114"/>
                    <a:pt x="51" y="116"/>
                    <a:pt x="48" y="117"/>
                  </a:cubicBezTo>
                  <a:cubicBezTo>
                    <a:pt x="42" y="114"/>
                    <a:pt x="36" y="109"/>
                    <a:pt x="30" y="103"/>
                  </a:cubicBezTo>
                  <a:cubicBezTo>
                    <a:pt x="28" y="100"/>
                    <a:pt x="25" y="96"/>
                    <a:pt x="24" y="92"/>
                  </a:cubicBezTo>
                  <a:cubicBezTo>
                    <a:pt x="23" y="88"/>
                    <a:pt x="22" y="84"/>
                    <a:pt x="21" y="80"/>
                  </a:cubicBezTo>
                  <a:cubicBezTo>
                    <a:pt x="20" y="72"/>
                    <a:pt x="21" y="67"/>
                    <a:pt x="22" y="65"/>
                  </a:cubicBezTo>
                  <a:cubicBezTo>
                    <a:pt x="22" y="63"/>
                    <a:pt x="22" y="60"/>
                    <a:pt x="23" y="55"/>
                  </a:cubicBezTo>
                  <a:cubicBezTo>
                    <a:pt x="23" y="51"/>
                    <a:pt x="24" y="47"/>
                    <a:pt x="24" y="42"/>
                  </a:cubicBezTo>
                  <a:cubicBezTo>
                    <a:pt x="25" y="33"/>
                    <a:pt x="24" y="25"/>
                    <a:pt x="24" y="25"/>
                  </a:cubicBezTo>
                  <a:cubicBezTo>
                    <a:pt x="24" y="25"/>
                    <a:pt x="24" y="33"/>
                    <a:pt x="22" y="42"/>
                  </a:cubicBezTo>
                  <a:cubicBezTo>
                    <a:pt x="22" y="46"/>
                    <a:pt x="21" y="51"/>
                    <a:pt x="20" y="55"/>
                  </a:cubicBezTo>
                  <a:cubicBezTo>
                    <a:pt x="19" y="59"/>
                    <a:pt x="18" y="62"/>
                    <a:pt x="18" y="64"/>
                  </a:cubicBezTo>
                  <a:cubicBezTo>
                    <a:pt x="17" y="68"/>
                    <a:pt x="13" y="89"/>
                    <a:pt x="26" y="107"/>
                  </a:cubicBezTo>
                  <a:cubicBezTo>
                    <a:pt x="30" y="111"/>
                    <a:pt x="34" y="114"/>
                    <a:pt x="38" y="117"/>
                  </a:cubicBezTo>
                  <a:cubicBezTo>
                    <a:pt x="36" y="119"/>
                    <a:pt x="32" y="121"/>
                    <a:pt x="28" y="120"/>
                  </a:cubicBezTo>
                  <a:cubicBezTo>
                    <a:pt x="21" y="118"/>
                    <a:pt x="1" y="108"/>
                    <a:pt x="0" y="82"/>
                  </a:cubicBezTo>
                  <a:cubicBezTo>
                    <a:pt x="0" y="69"/>
                    <a:pt x="3" y="57"/>
                    <a:pt x="7" y="46"/>
                  </a:cubicBezTo>
                  <a:cubicBezTo>
                    <a:pt x="10" y="36"/>
                    <a:pt x="14" y="27"/>
                    <a:pt x="16" y="21"/>
                  </a:cubicBezTo>
                  <a:cubicBezTo>
                    <a:pt x="18" y="8"/>
                    <a:pt x="14" y="0"/>
                    <a:pt x="14" y="0"/>
                  </a:cubicBezTo>
                  <a:cubicBezTo>
                    <a:pt x="14" y="0"/>
                    <a:pt x="30" y="12"/>
                    <a:pt x="44" y="32"/>
                  </a:cubicBezTo>
                  <a:cubicBezTo>
                    <a:pt x="51" y="41"/>
                    <a:pt x="57" y="53"/>
                    <a:pt x="60" y="66"/>
                  </a:cubicBezTo>
                  <a:cubicBezTo>
                    <a:pt x="63" y="78"/>
                    <a:pt x="64" y="93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5" name="Freeform 10">
              <a:extLst>
                <a:ext uri="{FF2B5EF4-FFF2-40B4-BE49-F238E27FC236}">
                  <a16:creationId xmlns:a16="http://schemas.microsoft.com/office/drawing/2014/main" id="{25AEEB3B-FEEF-4761-920F-DE1739ED1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5534026"/>
              <a:ext cx="74613" cy="46038"/>
            </a:xfrm>
            <a:custGeom>
              <a:avLst/>
              <a:gdLst>
                <a:gd name="T0" fmla="*/ 6 w 124"/>
                <a:gd name="T1" fmla="*/ 22 h 75"/>
                <a:gd name="T2" fmla="*/ 1 w 124"/>
                <a:gd name="T3" fmla="*/ 36 h 75"/>
                <a:gd name="T4" fmla="*/ 20 w 124"/>
                <a:gd name="T5" fmla="*/ 47 h 75"/>
                <a:gd name="T6" fmla="*/ 34 w 124"/>
                <a:gd name="T7" fmla="*/ 49 h 75"/>
                <a:gd name="T8" fmla="*/ 46 w 124"/>
                <a:gd name="T9" fmla="*/ 47 h 75"/>
                <a:gd name="T10" fmla="*/ 61 w 124"/>
                <a:gd name="T11" fmla="*/ 42 h 75"/>
                <a:gd name="T12" fmla="*/ 69 w 124"/>
                <a:gd name="T13" fmla="*/ 38 h 75"/>
                <a:gd name="T14" fmla="*/ 81 w 124"/>
                <a:gd name="T15" fmla="*/ 33 h 75"/>
                <a:gd name="T16" fmla="*/ 97 w 124"/>
                <a:gd name="T17" fmla="*/ 29 h 75"/>
                <a:gd name="T18" fmla="*/ 82 w 124"/>
                <a:gd name="T19" fmla="*/ 35 h 75"/>
                <a:gd name="T20" fmla="*/ 71 w 124"/>
                <a:gd name="T21" fmla="*/ 41 h 75"/>
                <a:gd name="T22" fmla="*/ 63 w 124"/>
                <a:gd name="T23" fmla="*/ 46 h 75"/>
                <a:gd name="T24" fmla="*/ 48 w 124"/>
                <a:gd name="T25" fmla="*/ 51 h 75"/>
                <a:gd name="T26" fmla="*/ 35 w 124"/>
                <a:gd name="T27" fmla="*/ 54 h 75"/>
                <a:gd name="T28" fmla="*/ 19 w 124"/>
                <a:gd name="T29" fmla="*/ 52 h 75"/>
                <a:gd name="T30" fmla="*/ 4 w 124"/>
                <a:gd name="T31" fmla="*/ 46 h 75"/>
                <a:gd name="T32" fmla="*/ 6 w 124"/>
                <a:gd name="T33" fmla="*/ 56 h 75"/>
                <a:gd name="T34" fmla="*/ 53 w 124"/>
                <a:gd name="T35" fmla="*/ 67 h 75"/>
                <a:gd name="T36" fmla="*/ 84 w 124"/>
                <a:gd name="T37" fmla="*/ 51 h 75"/>
                <a:gd name="T38" fmla="*/ 104 w 124"/>
                <a:gd name="T39" fmla="*/ 36 h 75"/>
                <a:gd name="T40" fmla="*/ 124 w 124"/>
                <a:gd name="T41" fmla="*/ 33 h 75"/>
                <a:gd name="T42" fmla="*/ 84 w 124"/>
                <a:gd name="T43" fmla="*/ 11 h 75"/>
                <a:gd name="T44" fmla="*/ 6 w 124"/>
                <a:gd name="T4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" y="22"/>
                  </a:moveTo>
                  <a:cubicBezTo>
                    <a:pt x="1" y="28"/>
                    <a:pt x="0" y="33"/>
                    <a:pt x="1" y="36"/>
                  </a:cubicBezTo>
                  <a:cubicBezTo>
                    <a:pt x="6" y="40"/>
                    <a:pt x="13" y="44"/>
                    <a:pt x="20" y="47"/>
                  </a:cubicBezTo>
                  <a:cubicBezTo>
                    <a:pt x="25" y="48"/>
                    <a:pt x="29" y="49"/>
                    <a:pt x="34" y="49"/>
                  </a:cubicBezTo>
                  <a:cubicBezTo>
                    <a:pt x="39" y="49"/>
                    <a:pt x="43" y="48"/>
                    <a:pt x="46" y="47"/>
                  </a:cubicBezTo>
                  <a:cubicBezTo>
                    <a:pt x="54" y="46"/>
                    <a:pt x="59" y="43"/>
                    <a:pt x="61" y="42"/>
                  </a:cubicBezTo>
                  <a:cubicBezTo>
                    <a:pt x="62" y="41"/>
                    <a:pt x="65" y="40"/>
                    <a:pt x="69" y="38"/>
                  </a:cubicBezTo>
                  <a:cubicBezTo>
                    <a:pt x="72" y="36"/>
                    <a:pt x="76" y="34"/>
                    <a:pt x="81" y="33"/>
                  </a:cubicBezTo>
                  <a:cubicBezTo>
                    <a:pt x="89" y="30"/>
                    <a:pt x="97" y="29"/>
                    <a:pt x="97" y="29"/>
                  </a:cubicBezTo>
                  <a:cubicBezTo>
                    <a:pt x="97" y="29"/>
                    <a:pt x="90" y="31"/>
                    <a:pt x="82" y="35"/>
                  </a:cubicBezTo>
                  <a:cubicBezTo>
                    <a:pt x="78" y="37"/>
                    <a:pt x="74" y="39"/>
                    <a:pt x="71" y="41"/>
                  </a:cubicBezTo>
                  <a:cubicBezTo>
                    <a:pt x="67" y="43"/>
                    <a:pt x="64" y="45"/>
                    <a:pt x="63" y="46"/>
                  </a:cubicBezTo>
                  <a:cubicBezTo>
                    <a:pt x="61" y="46"/>
                    <a:pt x="56" y="49"/>
                    <a:pt x="48" y="51"/>
                  </a:cubicBezTo>
                  <a:cubicBezTo>
                    <a:pt x="44" y="53"/>
                    <a:pt x="40" y="53"/>
                    <a:pt x="35" y="54"/>
                  </a:cubicBezTo>
                  <a:cubicBezTo>
                    <a:pt x="30" y="54"/>
                    <a:pt x="25" y="54"/>
                    <a:pt x="19" y="52"/>
                  </a:cubicBezTo>
                  <a:cubicBezTo>
                    <a:pt x="14" y="51"/>
                    <a:pt x="9" y="48"/>
                    <a:pt x="4" y="46"/>
                  </a:cubicBezTo>
                  <a:cubicBezTo>
                    <a:pt x="4" y="48"/>
                    <a:pt x="4" y="52"/>
                    <a:pt x="6" y="56"/>
                  </a:cubicBezTo>
                  <a:cubicBezTo>
                    <a:pt x="11" y="62"/>
                    <a:pt x="29" y="75"/>
                    <a:pt x="53" y="67"/>
                  </a:cubicBezTo>
                  <a:cubicBezTo>
                    <a:pt x="66" y="64"/>
                    <a:pt x="75" y="57"/>
                    <a:pt x="84" y="51"/>
                  </a:cubicBezTo>
                  <a:cubicBezTo>
                    <a:pt x="92" y="44"/>
                    <a:pt x="98" y="38"/>
                    <a:pt x="104" y="36"/>
                  </a:cubicBezTo>
                  <a:cubicBezTo>
                    <a:pt x="115" y="30"/>
                    <a:pt x="124" y="33"/>
                    <a:pt x="124" y="33"/>
                  </a:cubicBezTo>
                  <a:cubicBezTo>
                    <a:pt x="124" y="33"/>
                    <a:pt x="107" y="20"/>
                    <a:pt x="84" y="11"/>
                  </a:cubicBezTo>
                  <a:cubicBezTo>
                    <a:pt x="60" y="3"/>
                    <a:pt x="30" y="0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6" name="Freeform 11">
              <a:extLst>
                <a:ext uri="{FF2B5EF4-FFF2-40B4-BE49-F238E27FC236}">
                  <a16:creationId xmlns:a16="http://schemas.microsoft.com/office/drawing/2014/main" id="{8CE78F24-D257-4DAD-8EA3-F9A7EE19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5503863"/>
              <a:ext cx="42863" cy="77788"/>
            </a:xfrm>
            <a:custGeom>
              <a:avLst/>
              <a:gdLst>
                <a:gd name="T0" fmla="*/ 66 w 71"/>
                <a:gd name="T1" fmla="*/ 113 h 130"/>
                <a:gd name="T2" fmla="*/ 56 w 71"/>
                <a:gd name="T3" fmla="*/ 124 h 130"/>
                <a:gd name="T4" fmla="*/ 36 w 71"/>
                <a:gd name="T5" fmla="*/ 111 h 130"/>
                <a:gd name="T6" fmla="*/ 28 w 71"/>
                <a:gd name="T7" fmla="*/ 100 h 130"/>
                <a:gd name="T8" fmla="*/ 24 w 71"/>
                <a:gd name="T9" fmla="*/ 86 h 130"/>
                <a:gd name="T10" fmla="*/ 23 w 71"/>
                <a:gd name="T11" fmla="*/ 70 h 130"/>
                <a:gd name="T12" fmla="*/ 24 w 71"/>
                <a:gd name="T13" fmla="*/ 60 h 130"/>
                <a:gd name="T14" fmla="*/ 25 w 71"/>
                <a:gd name="T15" fmla="*/ 45 h 130"/>
                <a:gd name="T16" fmla="*/ 23 w 71"/>
                <a:gd name="T17" fmla="*/ 26 h 130"/>
                <a:gd name="T18" fmla="*/ 22 w 71"/>
                <a:gd name="T19" fmla="*/ 45 h 130"/>
                <a:gd name="T20" fmla="*/ 20 w 71"/>
                <a:gd name="T21" fmla="*/ 59 h 130"/>
                <a:gd name="T22" fmla="*/ 19 w 71"/>
                <a:gd name="T23" fmla="*/ 70 h 130"/>
                <a:gd name="T24" fmla="*/ 19 w 71"/>
                <a:gd name="T25" fmla="*/ 87 h 130"/>
                <a:gd name="T26" fmla="*/ 32 w 71"/>
                <a:gd name="T27" fmla="*/ 115 h 130"/>
                <a:gd name="T28" fmla="*/ 45 w 71"/>
                <a:gd name="T29" fmla="*/ 126 h 130"/>
                <a:gd name="T30" fmla="*/ 35 w 71"/>
                <a:gd name="T31" fmla="*/ 129 h 130"/>
                <a:gd name="T32" fmla="*/ 1 w 71"/>
                <a:gd name="T33" fmla="*/ 91 h 130"/>
                <a:gd name="T34" fmla="*/ 6 w 71"/>
                <a:gd name="T35" fmla="*/ 51 h 130"/>
                <a:gd name="T36" fmla="*/ 11 w 71"/>
                <a:gd name="T37" fmla="*/ 35 h 130"/>
                <a:gd name="T38" fmla="*/ 14 w 71"/>
                <a:gd name="T39" fmla="*/ 22 h 130"/>
                <a:gd name="T40" fmla="*/ 11 w 71"/>
                <a:gd name="T41" fmla="*/ 0 h 130"/>
                <a:gd name="T42" fmla="*/ 22 w 71"/>
                <a:gd name="T43" fmla="*/ 8 h 130"/>
                <a:gd name="T44" fmla="*/ 46 w 71"/>
                <a:gd name="T45" fmla="*/ 32 h 130"/>
                <a:gd name="T46" fmla="*/ 65 w 71"/>
                <a:gd name="T47" fmla="*/ 68 h 130"/>
                <a:gd name="T48" fmla="*/ 66 w 71"/>
                <a:gd name="T49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30">
                  <a:moveTo>
                    <a:pt x="66" y="113"/>
                  </a:moveTo>
                  <a:cubicBezTo>
                    <a:pt x="63" y="120"/>
                    <a:pt x="59" y="123"/>
                    <a:pt x="56" y="124"/>
                  </a:cubicBezTo>
                  <a:cubicBezTo>
                    <a:pt x="50" y="121"/>
                    <a:pt x="42" y="117"/>
                    <a:pt x="36" y="111"/>
                  </a:cubicBezTo>
                  <a:cubicBezTo>
                    <a:pt x="33" y="108"/>
                    <a:pt x="30" y="104"/>
                    <a:pt x="28" y="100"/>
                  </a:cubicBezTo>
                  <a:cubicBezTo>
                    <a:pt x="26" y="95"/>
                    <a:pt x="25" y="90"/>
                    <a:pt x="24" y="86"/>
                  </a:cubicBezTo>
                  <a:cubicBezTo>
                    <a:pt x="23" y="78"/>
                    <a:pt x="23" y="72"/>
                    <a:pt x="23" y="70"/>
                  </a:cubicBezTo>
                  <a:cubicBezTo>
                    <a:pt x="23" y="68"/>
                    <a:pt x="24" y="64"/>
                    <a:pt x="24" y="60"/>
                  </a:cubicBezTo>
                  <a:cubicBezTo>
                    <a:pt x="25" y="55"/>
                    <a:pt x="25" y="50"/>
                    <a:pt x="25" y="45"/>
                  </a:cubicBezTo>
                  <a:cubicBezTo>
                    <a:pt x="24" y="35"/>
                    <a:pt x="23" y="26"/>
                    <a:pt x="23" y="26"/>
                  </a:cubicBezTo>
                  <a:cubicBezTo>
                    <a:pt x="23" y="26"/>
                    <a:pt x="23" y="35"/>
                    <a:pt x="22" y="45"/>
                  </a:cubicBezTo>
                  <a:cubicBezTo>
                    <a:pt x="22" y="50"/>
                    <a:pt x="21" y="55"/>
                    <a:pt x="20" y="59"/>
                  </a:cubicBezTo>
                  <a:cubicBezTo>
                    <a:pt x="20" y="64"/>
                    <a:pt x="19" y="67"/>
                    <a:pt x="19" y="70"/>
                  </a:cubicBezTo>
                  <a:cubicBezTo>
                    <a:pt x="19" y="72"/>
                    <a:pt x="18" y="79"/>
                    <a:pt x="19" y="87"/>
                  </a:cubicBezTo>
                  <a:cubicBezTo>
                    <a:pt x="21" y="96"/>
                    <a:pt x="24" y="106"/>
                    <a:pt x="32" y="115"/>
                  </a:cubicBezTo>
                  <a:cubicBezTo>
                    <a:pt x="36" y="120"/>
                    <a:pt x="40" y="123"/>
                    <a:pt x="45" y="126"/>
                  </a:cubicBezTo>
                  <a:cubicBezTo>
                    <a:pt x="43" y="128"/>
                    <a:pt x="39" y="130"/>
                    <a:pt x="35" y="129"/>
                  </a:cubicBezTo>
                  <a:cubicBezTo>
                    <a:pt x="27" y="128"/>
                    <a:pt x="5" y="119"/>
                    <a:pt x="1" y="91"/>
                  </a:cubicBezTo>
                  <a:cubicBezTo>
                    <a:pt x="0" y="76"/>
                    <a:pt x="2" y="63"/>
                    <a:pt x="6" y="51"/>
                  </a:cubicBezTo>
                  <a:cubicBezTo>
                    <a:pt x="7" y="45"/>
                    <a:pt x="9" y="40"/>
                    <a:pt x="11" y="35"/>
                  </a:cubicBezTo>
                  <a:cubicBezTo>
                    <a:pt x="12" y="30"/>
                    <a:pt x="14" y="26"/>
                    <a:pt x="14" y="22"/>
                  </a:cubicBez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15" y="3"/>
                    <a:pt x="22" y="8"/>
                  </a:cubicBezTo>
                  <a:cubicBezTo>
                    <a:pt x="29" y="14"/>
                    <a:pt x="38" y="22"/>
                    <a:pt x="46" y="32"/>
                  </a:cubicBezTo>
                  <a:cubicBezTo>
                    <a:pt x="54" y="42"/>
                    <a:pt x="61" y="54"/>
                    <a:pt x="65" y="68"/>
                  </a:cubicBezTo>
                  <a:cubicBezTo>
                    <a:pt x="70" y="82"/>
                    <a:pt x="71" y="97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7" name="Freeform 12">
              <a:extLst>
                <a:ext uri="{FF2B5EF4-FFF2-40B4-BE49-F238E27FC236}">
                  <a16:creationId xmlns:a16="http://schemas.microsoft.com/office/drawing/2014/main" id="{5812D09E-20D8-40A8-B09A-23BAEDD5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580063"/>
              <a:ext cx="79375" cy="44450"/>
            </a:xfrm>
            <a:custGeom>
              <a:avLst/>
              <a:gdLst>
                <a:gd name="T0" fmla="*/ 5 w 133"/>
                <a:gd name="T1" fmla="*/ 26 h 74"/>
                <a:gd name="T2" fmla="*/ 1 w 133"/>
                <a:gd name="T3" fmla="*/ 41 h 74"/>
                <a:gd name="T4" fmla="*/ 24 w 133"/>
                <a:gd name="T5" fmla="*/ 51 h 74"/>
                <a:gd name="T6" fmla="*/ 38 w 133"/>
                <a:gd name="T7" fmla="*/ 52 h 74"/>
                <a:gd name="T8" fmla="*/ 51 w 133"/>
                <a:gd name="T9" fmla="*/ 49 h 74"/>
                <a:gd name="T10" fmla="*/ 66 w 133"/>
                <a:gd name="T11" fmla="*/ 43 h 74"/>
                <a:gd name="T12" fmla="*/ 74 w 133"/>
                <a:gd name="T13" fmla="*/ 38 h 74"/>
                <a:gd name="T14" fmla="*/ 87 w 133"/>
                <a:gd name="T15" fmla="*/ 31 h 74"/>
                <a:gd name="T16" fmla="*/ 104 w 133"/>
                <a:gd name="T17" fmla="*/ 26 h 74"/>
                <a:gd name="T18" fmla="*/ 99 w 133"/>
                <a:gd name="T19" fmla="*/ 28 h 74"/>
                <a:gd name="T20" fmla="*/ 88 w 133"/>
                <a:gd name="T21" fmla="*/ 33 h 74"/>
                <a:gd name="T22" fmla="*/ 77 w 133"/>
                <a:gd name="T23" fmla="*/ 41 h 74"/>
                <a:gd name="T24" fmla="*/ 69 w 133"/>
                <a:gd name="T25" fmla="*/ 46 h 74"/>
                <a:gd name="T26" fmla="*/ 23 w 133"/>
                <a:gd name="T27" fmla="*/ 57 h 74"/>
                <a:gd name="T28" fmla="*/ 6 w 133"/>
                <a:gd name="T29" fmla="*/ 52 h 74"/>
                <a:gd name="T30" fmla="*/ 9 w 133"/>
                <a:gd name="T31" fmla="*/ 62 h 74"/>
                <a:gd name="T32" fmla="*/ 28 w 133"/>
                <a:gd name="T33" fmla="*/ 72 h 74"/>
                <a:gd name="T34" fmla="*/ 43 w 133"/>
                <a:gd name="T35" fmla="*/ 74 h 74"/>
                <a:gd name="T36" fmla="*/ 52 w 133"/>
                <a:gd name="T37" fmla="*/ 73 h 74"/>
                <a:gd name="T38" fmla="*/ 61 w 133"/>
                <a:gd name="T39" fmla="*/ 70 h 74"/>
                <a:gd name="T40" fmla="*/ 112 w 133"/>
                <a:gd name="T41" fmla="*/ 32 h 74"/>
                <a:gd name="T42" fmla="*/ 133 w 133"/>
                <a:gd name="T43" fmla="*/ 28 h 74"/>
                <a:gd name="T44" fmla="*/ 120 w 133"/>
                <a:gd name="T45" fmla="*/ 21 h 74"/>
                <a:gd name="T46" fmla="*/ 88 w 133"/>
                <a:gd name="T47" fmla="*/ 8 h 74"/>
                <a:gd name="T48" fmla="*/ 5 w 133"/>
                <a:gd name="T4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74">
                  <a:moveTo>
                    <a:pt x="5" y="26"/>
                  </a:moveTo>
                  <a:cubicBezTo>
                    <a:pt x="0" y="33"/>
                    <a:pt x="0" y="38"/>
                    <a:pt x="1" y="41"/>
                  </a:cubicBezTo>
                  <a:cubicBezTo>
                    <a:pt x="7" y="45"/>
                    <a:pt x="15" y="49"/>
                    <a:pt x="24" y="51"/>
                  </a:cubicBezTo>
                  <a:cubicBezTo>
                    <a:pt x="28" y="52"/>
                    <a:pt x="34" y="53"/>
                    <a:pt x="38" y="52"/>
                  </a:cubicBezTo>
                  <a:cubicBezTo>
                    <a:pt x="43" y="51"/>
                    <a:pt x="48" y="50"/>
                    <a:pt x="51" y="49"/>
                  </a:cubicBezTo>
                  <a:cubicBezTo>
                    <a:pt x="59" y="47"/>
                    <a:pt x="64" y="44"/>
                    <a:pt x="66" y="43"/>
                  </a:cubicBezTo>
                  <a:cubicBezTo>
                    <a:pt x="68" y="42"/>
                    <a:pt x="71" y="40"/>
                    <a:pt x="74" y="38"/>
                  </a:cubicBezTo>
                  <a:cubicBezTo>
                    <a:pt x="78" y="36"/>
                    <a:pt x="82" y="33"/>
                    <a:pt x="87" y="31"/>
                  </a:cubicBezTo>
                  <a:cubicBezTo>
                    <a:pt x="95" y="28"/>
                    <a:pt x="104" y="26"/>
                    <a:pt x="104" y="26"/>
                  </a:cubicBezTo>
                  <a:cubicBezTo>
                    <a:pt x="104" y="26"/>
                    <a:pt x="102" y="27"/>
                    <a:pt x="99" y="28"/>
                  </a:cubicBezTo>
                  <a:cubicBezTo>
                    <a:pt x="96" y="29"/>
                    <a:pt x="92" y="31"/>
                    <a:pt x="88" y="33"/>
                  </a:cubicBezTo>
                  <a:cubicBezTo>
                    <a:pt x="84" y="35"/>
                    <a:pt x="80" y="38"/>
                    <a:pt x="77" y="41"/>
                  </a:cubicBezTo>
                  <a:cubicBezTo>
                    <a:pt x="73" y="43"/>
                    <a:pt x="70" y="45"/>
                    <a:pt x="69" y="46"/>
                  </a:cubicBezTo>
                  <a:cubicBezTo>
                    <a:pt x="65" y="48"/>
                    <a:pt x="47" y="60"/>
                    <a:pt x="23" y="57"/>
                  </a:cubicBezTo>
                  <a:cubicBezTo>
                    <a:pt x="17" y="56"/>
                    <a:pt x="11" y="54"/>
                    <a:pt x="6" y="52"/>
                  </a:cubicBezTo>
                  <a:cubicBezTo>
                    <a:pt x="6" y="55"/>
                    <a:pt x="6" y="59"/>
                    <a:pt x="9" y="62"/>
                  </a:cubicBezTo>
                  <a:cubicBezTo>
                    <a:pt x="12" y="65"/>
                    <a:pt x="19" y="70"/>
                    <a:pt x="28" y="72"/>
                  </a:cubicBezTo>
                  <a:cubicBezTo>
                    <a:pt x="33" y="73"/>
                    <a:pt x="38" y="74"/>
                    <a:pt x="43" y="74"/>
                  </a:cubicBezTo>
                  <a:cubicBezTo>
                    <a:pt x="46" y="74"/>
                    <a:pt x="49" y="73"/>
                    <a:pt x="52" y="73"/>
                  </a:cubicBezTo>
                  <a:cubicBezTo>
                    <a:pt x="55" y="72"/>
                    <a:pt x="58" y="71"/>
                    <a:pt x="61" y="70"/>
                  </a:cubicBezTo>
                  <a:cubicBezTo>
                    <a:pt x="86" y="60"/>
                    <a:pt x="101" y="39"/>
                    <a:pt x="112" y="32"/>
                  </a:cubicBezTo>
                  <a:cubicBezTo>
                    <a:pt x="123" y="26"/>
                    <a:pt x="133" y="28"/>
                    <a:pt x="133" y="28"/>
                  </a:cubicBezTo>
                  <a:cubicBezTo>
                    <a:pt x="133" y="28"/>
                    <a:pt x="128" y="25"/>
                    <a:pt x="120" y="21"/>
                  </a:cubicBezTo>
                  <a:cubicBezTo>
                    <a:pt x="112" y="17"/>
                    <a:pt x="101" y="12"/>
                    <a:pt x="88" y="8"/>
                  </a:cubicBezTo>
                  <a:cubicBezTo>
                    <a:pt x="62" y="1"/>
                    <a:pt x="29" y="0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8" name="Freeform 13">
              <a:extLst>
                <a:ext uri="{FF2B5EF4-FFF2-40B4-BE49-F238E27FC236}">
                  <a16:creationId xmlns:a16="http://schemas.microsoft.com/office/drawing/2014/main" id="{EC8A7AEF-2529-4CF3-8EBF-85C3DC7C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5551488"/>
              <a:ext cx="47625" cy="84138"/>
            </a:xfrm>
            <a:custGeom>
              <a:avLst/>
              <a:gdLst>
                <a:gd name="T0" fmla="*/ 76 w 78"/>
                <a:gd name="T1" fmla="*/ 118 h 139"/>
                <a:gd name="T2" fmla="*/ 66 w 78"/>
                <a:gd name="T3" fmla="*/ 131 h 139"/>
                <a:gd name="T4" fmla="*/ 43 w 78"/>
                <a:gd name="T5" fmla="*/ 120 h 139"/>
                <a:gd name="T6" fmla="*/ 33 w 78"/>
                <a:gd name="T7" fmla="*/ 108 h 139"/>
                <a:gd name="T8" fmla="*/ 27 w 78"/>
                <a:gd name="T9" fmla="*/ 94 h 139"/>
                <a:gd name="T10" fmla="*/ 25 w 78"/>
                <a:gd name="T11" fmla="*/ 76 h 139"/>
                <a:gd name="T12" fmla="*/ 24 w 78"/>
                <a:gd name="T13" fmla="*/ 65 h 139"/>
                <a:gd name="T14" fmla="*/ 24 w 78"/>
                <a:gd name="T15" fmla="*/ 48 h 139"/>
                <a:gd name="T16" fmla="*/ 20 w 78"/>
                <a:gd name="T17" fmla="*/ 28 h 139"/>
                <a:gd name="T18" fmla="*/ 21 w 78"/>
                <a:gd name="T19" fmla="*/ 48 h 139"/>
                <a:gd name="T20" fmla="*/ 20 w 78"/>
                <a:gd name="T21" fmla="*/ 64 h 139"/>
                <a:gd name="T22" fmla="*/ 20 w 78"/>
                <a:gd name="T23" fmla="*/ 76 h 139"/>
                <a:gd name="T24" fmla="*/ 22 w 78"/>
                <a:gd name="T25" fmla="*/ 95 h 139"/>
                <a:gd name="T26" fmla="*/ 39 w 78"/>
                <a:gd name="T27" fmla="*/ 125 h 139"/>
                <a:gd name="T28" fmla="*/ 55 w 78"/>
                <a:gd name="T29" fmla="*/ 134 h 139"/>
                <a:gd name="T30" fmla="*/ 44 w 78"/>
                <a:gd name="T31" fmla="*/ 139 h 139"/>
                <a:gd name="T32" fmla="*/ 3 w 78"/>
                <a:gd name="T33" fmla="*/ 102 h 139"/>
                <a:gd name="T34" fmla="*/ 4 w 78"/>
                <a:gd name="T35" fmla="*/ 57 h 139"/>
                <a:gd name="T36" fmla="*/ 10 w 78"/>
                <a:gd name="T37" fmla="*/ 25 h 139"/>
                <a:gd name="T38" fmla="*/ 8 w 78"/>
                <a:gd name="T39" fmla="*/ 6 h 139"/>
                <a:gd name="T40" fmla="*/ 4 w 78"/>
                <a:gd name="T41" fmla="*/ 0 h 139"/>
                <a:gd name="T42" fmla="*/ 18 w 78"/>
                <a:gd name="T43" fmla="*/ 8 h 139"/>
                <a:gd name="T44" fmla="*/ 45 w 78"/>
                <a:gd name="T45" fmla="*/ 31 h 139"/>
                <a:gd name="T46" fmla="*/ 70 w 78"/>
                <a:gd name="T47" fmla="*/ 69 h 139"/>
                <a:gd name="T48" fmla="*/ 76 w 78"/>
                <a:gd name="T49" fmla="*/ 92 h 139"/>
                <a:gd name="T50" fmla="*/ 76 w 78"/>
                <a:gd name="T5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9">
                  <a:moveTo>
                    <a:pt x="76" y="118"/>
                  </a:moveTo>
                  <a:cubicBezTo>
                    <a:pt x="73" y="126"/>
                    <a:pt x="70" y="129"/>
                    <a:pt x="66" y="131"/>
                  </a:cubicBezTo>
                  <a:cubicBezTo>
                    <a:pt x="59" y="129"/>
                    <a:pt x="51" y="125"/>
                    <a:pt x="43" y="120"/>
                  </a:cubicBezTo>
                  <a:cubicBezTo>
                    <a:pt x="39" y="116"/>
                    <a:pt x="36" y="112"/>
                    <a:pt x="33" y="108"/>
                  </a:cubicBezTo>
                  <a:cubicBezTo>
                    <a:pt x="31" y="103"/>
                    <a:pt x="29" y="98"/>
                    <a:pt x="27" y="94"/>
                  </a:cubicBezTo>
                  <a:cubicBezTo>
                    <a:pt x="25" y="85"/>
                    <a:pt x="25" y="78"/>
                    <a:pt x="25" y="76"/>
                  </a:cubicBezTo>
                  <a:cubicBezTo>
                    <a:pt x="25" y="74"/>
                    <a:pt x="24" y="70"/>
                    <a:pt x="24" y="65"/>
                  </a:cubicBezTo>
                  <a:cubicBezTo>
                    <a:pt x="24" y="60"/>
                    <a:pt x="24" y="54"/>
                    <a:pt x="24" y="48"/>
                  </a:cubicBezTo>
                  <a:cubicBezTo>
                    <a:pt x="22" y="37"/>
                    <a:pt x="20" y="28"/>
                    <a:pt x="20" y="28"/>
                  </a:cubicBezTo>
                  <a:cubicBezTo>
                    <a:pt x="20" y="28"/>
                    <a:pt x="21" y="38"/>
                    <a:pt x="21" y="48"/>
                  </a:cubicBezTo>
                  <a:cubicBezTo>
                    <a:pt x="21" y="54"/>
                    <a:pt x="21" y="59"/>
                    <a:pt x="20" y="64"/>
                  </a:cubicBezTo>
                  <a:cubicBezTo>
                    <a:pt x="20" y="69"/>
                    <a:pt x="20" y="74"/>
                    <a:pt x="20" y="76"/>
                  </a:cubicBezTo>
                  <a:cubicBezTo>
                    <a:pt x="20" y="78"/>
                    <a:pt x="20" y="86"/>
                    <a:pt x="22" y="95"/>
                  </a:cubicBezTo>
                  <a:cubicBezTo>
                    <a:pt x="25" y="105"/>
                    <a:pt x="30" y="116"/>
                    <a:pt x="39" y="125"/>
                  </a:cubicBezTo>
                  <a:cubicBezTo>
                    <a:pt x="44" y="129"/>
                    <a:pt x="49" y="132"/>
                    <a:pt x="55" y="134"/>
                  </a:cubicBezTo>
                  <a:cubicBezTo>
                    <a:pt x="53" y="136"/>
                    <a:pt x="49" y="139"/>
                    <a:pt x="44" y="139"/>
                  </a:cubicBezTo>
                  <a:cubicBezTo>
                    <a:pt x="36" y="139"/>
                    <a:pt x="10" y="133"/>
                    <a:pt x="3" y="102"/>
                  </a:cubicBezTo>
                  <a:cubicBezTo>
                    <a:pt x="0" y="86"/>
                    <a:pt x="1" y="71"/>
                    <a:pt x="4" y="57"/>
                  </a:cubicBezTo>
                  <a:cubicBezTo>
                    <a:pt x="6" y="44"/>
                    <a:pt x="10" y="33"/>
                    <a:pt x="10" y="25"/>
                  </a:cubicBezTo>
                  <a:cubicBezTo>
                    <a:pt x="11" y="17"/>
                    <a:pt x="9" y="10"/>
                    <a:pt x="8" y="6"/>
                  </a:cubicBezTo>
                  <a:cubicBezTo>
                    <a:pt x="6" y="2"/>
                    <a:pt x="4" y="0"/>
                    <a:pt x="4" y="0"/>
                  </a:cubicBezTo>
                  <a:cubicBezTo>
                    <a:pt x="4" y="0"/>
                    <a:pt x="10" y="2"/>
                    <a:pt x="18" y="8"/>
                  </a:cubicBezTo>
                  <a:cubicBezTo>
                    <a:pt x="26" y="13"/>
                    <a:pt x="36" y="21"/>
                    <a:pt x="45" y="31"/>
                  </a:cubicBezTo>
                  <a:cubicBezTo>
                    <a:pt x="55" y="42"/>
                    <a:pt x="64" y="54"/>
                    <a:pt x="70" y="69"/>
                  </a:cubicBezTo>
                  <a:cubicBezTo>
                    <a:pt x="73" y="76"/>
                    <a:pt x="75" y="84"/>
                    <a:pt x="76" y="92"/>
                  </a:cubicBezTo>
                  <a:cubicBezTo>
                    <a:pt x="78" y="100"/>
                    <a:pt x="78" y="109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9" name="Freeform 14">
              <a:extLst>
                <a:ext uri="{FF2B5EF4-FFF2-40B4-BE49-F238E27FC236}">
                  <a16:creationId xmlns:a16="http://schemas.microsoft.com/office/drawing/2014/main" id="{ABC8F80D-E8F5-4AE4-B750-759E0F5C1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630863"/>
              <a:ext cx="85725" cy="47625"/>
            </a:xfrm>
            <a:custGeom>
              <a:avLst/>
              <a:gdLst>
                <a:gd name="T0" fmla="*/ 4 w 142"/>
                <a:gd name="T1" fmla="*/ 33 h 79"/>
                <a:gd name="T2" fmla="*/ 3 w 142"/>
                <a:gd name="T3" fmla="*/ 50 h 79"/>
                <a:gd name="T4" fmla="*/ 28 w 142"/>
                <a:gd name="T5" fmla="*/ 57 h 79"/>
                <a:gd name="T6" fmla="*/ 44 w 142"/>
                <a:gd name="T7" fmla="*/ 55 h 79"/>
                <a:gd name="T8" fmla="*/ 58 w 142"/>
                <a:gd name="T9" fmla="*/ 51 h 79"/>
                <a:gd name="T10" fmla="*/ 72 w 142"/>
                <a:gd name="T11" fmla="*/ 42 h 79"/>
                <a:gd name="T12" fmla="*/ 81 w 142"/>
                <a:gd name="T13" fmla="*/ 36 h 79"/>
                <a:gd name="T14" fmla="*/ 93 w 142"/>
                <a:gd name="T15" fmla="*/ 28 h 79"/>
                <a:gd name="T16" fmla="*/ 110 w 142"/>
                <a:gd name="T17" fmla="*/ 21 h 79"/>
                <a:gd name="T18" fmla="*/ 94 w 142"/>
                <a:gd name="T19" fmla="*/ 30 h 79"/>
                <a:gd name="T20" fmla="*/ 84 w 142"/>
                <a:gd name="T21" fmla="*/ 39 h 79"/>
                <a:gd name="T22" fmla="*/ 76 w 142"/>
                <a:gd name="T23" fmla="*/ 45 h 79"/>
                <a:gd name="T24" fmla="*/ 29 w 142"/>
                <a:gd name="T25" fmla="*/ 63 h 79"/>
                <a:gd name="T26" fmla="*/ 10 w 142"/>
                <a:gd name="T27" fmla="*/ 60 h 79"/>
                <a:gd name="T28" fmla="*/ 15 w 142"/>
                <a:gd name="T29" fmla="*/ 70 h 79"/>
                <a:gd name="T30" fmla="*/ 37 w 142"/>
                <a:gd name="T31" fmla="*/ 78 h 79"/>
                <a:gd name="T32" fmla="*/ 72 w 142"/>
                <a:gd name="T33" fmla="*/ 70 h 79"/>
                <a:gd name="T34" fmla="*/ 88 w 142"/>
                <a:gd name="T35" fmla="*/ 59 h 79"/>
                <a:gd name="T36" fmla="*/ 101 w 142"/>
                <a:gd name="T37" fmla="*/ 46 h 79"/>
                <a:gd name="T38" fmla="*/ 111 w 142"/>
                <a:gd name="T39" fmla="*/ 35 h 79"/>
                <a:gd name="T40" fmla="*/ 120 w 142"/>
                <a:gd name="T41" fmla="*/ 27 h 79"/>
                <a:gd name="T42" fmla="*/ 142 w 142"/>
                <a:gd name="T43" fmla="*/ 20 h 79"/>
                <a:gd name="T44" fmla="*/ 127 w 142"/>
                <a:gd name="T45" fmla="*/ 14 h 79"/>
                <a:gd name="T46" fmla="*/ 91 w 142"/>
                <a:gd name="T47" fmla="*/ 3 h 79"/>
                <a:gd name="T48" fmla="*/ 45 w 142"/>
                <a:gd name="T49" fmla="*/ 4 h 79"/>
                <a:gd name="T50" fmla="*/ 4 w 142"/>
                <a:gd name="T5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79">
                  <a:moveTo>
                    <a:pt x="4" y="33"/>
                  </a:moveTo>
                  <a:cubicBezTo>
                    <a:pt x="0" y="41"/>
                    <a:pt x="1" y="46"/>
                    <a:pt x="3" y="50"/>
                  </a:cubicBezTo>
                  <a:cubicBezTo>
                    <a:pt x="10" y="53"/>
                    <a:pt x="19" y="56"/>
                    <a:pt x="28" y="57"/>
                  </a:cubicBezTo>
                  <a:cubicBezTo>
                    <a:pt x="34" y="57"/>
                    <a:pt x="39" y="57"/>
                    <a:pt x="44" y="55"/>
                  </a:cubicBezTo>
                  <a:cubicBezTo>
                    <a:pt x="49" y="54"/>
                    <a:pt x="54" y="52"/>
                    <a:pt x="58" y="51"/>
                  </a:cubicBezTo>
                  <a:cubicBezTo>
                    <a:pt x="66" y="47"/>
                    <a:pt x="71" y="43"/>
                    <a:pt x="72" y="42"/>
                  </a:cubicBezTo>
                  <a:cubicBezTo>
                    <a:pt x="74" y="41"/>
                    <a:pt x="77" y="38"/>
                    <a:pt x="81" y="36"/>
                  </a:cubicBezTo>
                  <a:cubicBezTo>
                    <a:pt x="84" y="33"/>
                    <a:pt x="89" y="30"/>
                    <a:pt x="93" y="28"/>
                  </a:cubicBezTo>
                  <a:cubicBezTo>
                    <a:pt x="102" y="23"/>
                    <a:pt x="110" y="21"/>
                    <a:pt x="110" y="21"/>
                  </a:cubicBezTo>
                  <a:cubicBezTo>
                    <a:pt x="110" y="21"/>
                    <a:pt x="102" y="24"/>
                    <a:pt x="94" y="30"/>
                  </a:cubicBezTo>
                  <a:cubicBezTo>
                    <a:pt x="90" y="32"/>
                    <a:pt x="87" y="35"/>
                    <a:pt x="84" y="39"/>
                  </a:cubicBezTo>
                  <a:cubicBezTo>
                    <a:pt x="80" y="41"/>
                    <a:pt x="77" y="44"/>
                    <a:pt x="76" y="45"/>
                  </a:cubicBezTo>
                  <a:cubicBezTo>
                    <a:pt x="73" y="47"/>
                    <a:pt x="55" y="63"/>
                    <a:pt x="29" y="63"/>
                  </a:cubicBezTo>
                  <a:cubicBezTo>
                    <a:pt x="22" y="63"/>
                    <a:pt x="16" y="62"/>
                    <a:pt x="10" y="60"/>
                  </a:cubicBezTo>
                  <a:cubicBezTo>
                    <a:pt x="10" y="63"/>
                    <a:pt x="11" y="67"/>
                    <a:pt x="15" y="70"/>
                  </a:cubicBezTo>
                  <a:cubicBezTo>
                    <a:pt x="19" y="73"/>
                    <a:pt x="27" y="77"/>
                    <a:pt x="37" y="78"/>
                  </a:cubicBezTo>
                  <a:cubicBezTo>
                    <a:pt x="47" y="79"/>
                    <a:pt x="60" y="77"/>
                    <a:pt x="72" y="70"/>
                  </a:cubicBezTo>
                  <a:cubicBezTo>
                    <a:pt x="78" y="67"/>
                    <a:pt x="84" y="63"/>
                    <a:pt x="88" y="59"/>
                  </a:cubicBezTo>
                  <a:cubicBezTo>
                    <a:pt x="93" y="55"/>
                    <a:pt x="97" y="50"/>
                    <a:pt x="101" y="46"/>
                  </a:cubicBezTo>
                  <a:cubicBezTo>
                    <a:pt x="105" y="42"/>
                    <a:pt x="108" y="38"/>
                    <a:pt x="111" y="35"/>
                  </a:cubicBezTo>
                  <a:cubicBezTo>
                    <a:pt x="114" y="31"/>
                    <a:pt x="117" y="28"/>
                    <a:pt x="120" y="27"/>
                  </a:cubicBezTo>
                  <a:cubicBezTo>
                    <a:pt x="131" y="19"/>
                    <a:pt x="142" y="20"/>
                    <a:pt x="142" y="20"/>
                  </a:cubicBezTo>
                  <a:cubicBezTo>
                    <a:pt x="142" y="20"/>
                    <a:pt x="136" y="17"/>
                    <a:pt x="127" y="14"/>
                  </a:cubicBezTo>
                  <a:cubicBezTo>
                    <a:pt x="118" y="10"/>
                    <a:pt x="105" y="6"/>
                    <a:pt x="91" y="3"/>
                  </a:cubicBezTo>
                  <a:cubicBezTo>
                    <a:pt x="77" y="1"/>
                    <a:pt x="61" y="0"/>
                    <a:pt x="45" y="4"/>
                  </a:cubicBezTo>
                  <a:cubicBezTo>
                    <a:pt x="30" y="8"/>
                    <a:pt x="15" y="17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0" name="Freeform 15">
              <a:extLst>
                <a:ext uri="{FF2B5EF4-FFF2-40B4-BE49-F238E27FC236}">
                  <a16:creationId xmlns:a16="http://schemas.microsoft.com/office/drawing/2014/main" id="{16623073-579C-4EAA-9AEF-8F6ECAA9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610226"/>
              <a:ext cx="57150" cy="88900"/>
            </a:xfrm>
            <a:custGeom>
              <a:avLst/>
              <a:gdLst>
                <a:gd name="T0" fmla="*/ 95 w 95"/>
                <a:gd name="T1" fmla="*/ 117 h 148"/>
                <a:gd name="T2" fmla="*/ 87 w 95"/>
                <a:gd name="T3" fmla="*/ 133 h 148"/>
                <a:gd name="T4" fmla="*/ 60 w 95"/>
                <a:gd name="T5" fmla="*/ 126 h 148"/>
                <a:gd name="T6" fmla="*/ 47 w 95"/>
                <a:gd name="T7" fmla="*/ 115 h 148"/>
                <a:gd name="T8" fmla="*/ 38 w 95"/>
                <a:gd name="T9" fmla="*/ 101 h 148"/>
                <a:gd name="T10" fmla="*/ 32 w 95"/>
                <a:gd name="T11" fmla="*/ 82 h 148"/>
                <a:gd name="T12" fmla="*/ 30 w 95"/>
                <a:gd name="T13" fmla="*/ 69 h 148"/>
                <a:gd name="T14" fmla="*/ 27 w 95"/>
                <a:gd name="T15" fmla="*/ 51 h 148"/>
                <a:gd name="T16" fmla="*/ 22 w 95"/>
                <a:gd name="T17" fmla="*/ 35 h 148"/>
                <a:gd name="T18" fmla="*/ 20 w 95"/>
                <a:gd name="T19" fmla="*/ 29 h 148"/>
                <a:gd name="T20" fmla="*/ 22 w 95"/>
                <a:gd name="T21" fmla="*/ 35 h 148"/>
                <a:gd name="T22" fmla="*/ 24 w 95"/>
                <a:gd name="T23" fmla="*/ 51 h 148"/>
                <a:gd name="T24" fmla="*/ 26 w 95"/>
                <a:gd name="T25" fmla="*/ 70 h 148"/>
                <a:gd name="T26" fmla="*/ 27 w 95"/>
                <a:gd name="T27" fmla="*/ 83 h 148"/>
                <a:gd name="T28" fmla="*/ 33 w 95"/>
                <a:gd name="T29" fmla="*/ 104 h 148"/>
                <a:gd name="T30" fmla="*/ 37 w 95"/>
                <a:gd name="T31" fmla="*/ 111 h 148"/>
                <a:gd name="T32" fmla="*/ 42 w 95"/>
                <a:gd name="T33" fmla="*/ 119 h 148"/>
                <a:gd name="T34" fmla="*/ 57 w 95"/>
                <a:gd name="T35" fmla="*/ 132 h 148"/>
                <a:gd name="T36" fmla="*/ 75 w 95"/>
                <a:gd name="T37" fmla="*/ 139 h 148"/>
                <a:gd name="T38" fmla="*/ 66 w 95"/>
                <a:gd name="T39" fmla="*/ 147 h 148"/>
                <a:gd name="T40" fmla="*/ 42 w 95"/>
                <a:gd name="T41" fmla="*/ 144 h 148"/>
                <a:gd name="T42" fmla="*/ 14 w 95"/>
                <a:gd name="T43" fmla="*/ 115 h 148"/>
                <a:gd name="T44" fmla="*/ 8 w 95"/>
                <a:gd name="T45" fmla="*/ 90 h 148"/>
                <a:gd name="T46" fmla="*/ 7 w 95"/>
                <a:gd name="T47" fmla="*/ 65 h 148"/>
                <a:gd name="T48" fmla="*/ 8 w 95"/>
                <a:gd name="T49" fmla="*/ 43 h 148"/>
                <a:gd name="T50" fmla="*/ 9 w 95"/>
                <a:gd name="T51" fmla="*/ 27 h 148"/>
                <a:gd name="T52" fmla="*/ 4 w 95"/>
                <a:gd name="T53" fmla="*/ 6 h 148"/>
                <a:gd name="T54" fmla="*/ 0 w 95"/>
                <a:gd name="T55" fmla="*/ 0 h 148"/>
                <a:gd name="T56" fmla="*/ 15 w 95"/>
                <a:gd name="T57" fmla="*/ 7 h 148"/>
                <a:gd name="T58" fmla="*/ 48 w 95"/>
                <a:gd name="T59" fmla="*/ 28 h 148"/>
                <a:gd name="T60" fmla="*/ 80 w 95"/>
                <a:gd name="T61" fmla="*/ 65 h 148"/>
                <a:gd name="T62" fmla="*/ 95 w 95"/>
                <a:gd name="T63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48">
                  <a:moveTo>
                    <a:pt x="95" y="117"/>
                  </a:moveTo>
                  <a:cubicBezTo>
                    <a:pt x="94" y="126"/>
                    <a:pt x="91" y="131"/>
                    <a:pt x="87" y="133"/>
                  </a:cubicBezTo>
                  <a:cubicBezTo>
                    <a:pt x="79" y="132"/>
                    <a:pt x="69" y="130"/>
                    <a:pt x="60" y="126"/>
                  </a:cubicBezTo>
                  <a:cubicBezTo>
                    <a:pt x="55" y="123"/>
                    <a:pt x="51" y="119"/>
                    <a:pt x="47" y="115"/>
                  </a:cubicBezTo>
                  <a:cubicBezTo>
                    <a:pt x="43" y="110"/>
                    <a:pt x="41" y="106"/>
                    <a:pt x="38" y="101"/>
                  </a:cubicBezTo>
                  <a:cubicBezTo>
                    <a:pt x="34" y="92"/>
                    <a:pt x="33" y="84"/>
                    <a:pt x="32" y="82"/>
                  </a:cubicBezTo>
                  <a:cubicBezTo>
                    <a:pt x="32" y="79"/>
                    <a:pt x="31" y="75"/>
                    <a:pt x="30" y="69"/>
                  </a:cubicBezTo>
                  <a:cubicBezTo>
                    <a:pt x="29" y="64"/>
                    <a:pt x="28" y="57"/>
                    <a:pt x="27" y="51"/>
                  </a:cubicBezTo>
                  <a:cubicBezTo>
                    <a:pt x="25" y="45"/>
                    <a:pt x="24" y="39"/>
                    <a:pt x="22" y="35"/>
                  </a:cubicBezTo>
                  <a:cubicBezTo>
                    <a:pt x="21" y="31"/>
                    <a:pt x="20" y="29"/>
                    <a:pt x="20" y="29"/>
                  </a:cubicBezTo>
                  <a:cubicBezTo>
                    <a:pt x="20" y="29"/>
                    <a:pt x="21" y="31"/>
                    <a:pt x="22" y="35"/>
                  </a:cubicBezTo>
                  <a:cubicBezTo>
                    <a:pt x="22" y="40"/>
                    <a:pt x="23" y="45"/>
                    <a:pt x="24" y="51"/>
                  </a:cubicBezTo>
                  <a:cubicBezTo>
                    <a:pt x="25" y="58"/>
                    <a:pt x="26" y="64"/>
                    <a:pt x="26" y="70"/>
                  </a:cubicBezTo>
                  <a:cubicBezTo>
                    <a:pt x="26" y="75"/>
                    <a:pt x="27" y="80"/>
                    <a:pt x="27" y="83"/>
                  </a:cubicBezTo>
                  <a:cubicBezTo>
                    <a:pt x="28" y="85"/>
                    <a:pt x="29" y="94"/>
                    <a:pt x="33" y="104"/>
                  </a:cubicBezTo>
                  <a:cubicBezTo>
                    <a:pt x="34" y="106"/>
                    <a:pt x="35" y="109"/>
                    <a:pt x="37" y="111"/>
                  </a:cubicBezTo>
                  <a:cubicBezTo>
                    <a:pt x="38" y="114"/>
                    <a:pt x="40" y="116"/>
                    <a:pt x="42" y="119"/>
                  </a:cubicBezTo>
                  <a:cubicBezTo>
                    <a:pt x="46" y="124"/>
                    <a:pt x="51" y="128"/>
                    <a:pt x="57" y="132"/>
                  </a:cubicBezTo>
                  <a:cubicBezTo>
                    <a:pt x="63" y="135"/>
                    <a:pt x="69" y="137"/>
                    <a:pt x="75" y="139"/>
                  </a:cubicBezTo>
                  <a:cubicBezTo>
                    <a:pt x="74" y="142"/>
                    <a:pt x="71" y="146"/>
                    <a:pt x="66" y="147"/>
                  </a:cubicBezTo>
                  <a:cubicBezTo>
                    <a:pt x="61" y="147"/>
                    <a:pt x="52" y="148"/>
                    <a:pt x="42" y="144"/>
                  </a:cubicBezTo>
                  <a:cubicBezTo>
                    <a:pt x="32" y="140"/>
                    <a:pt x="21" y="132"/>
                    <a:pt x="14" y="115"/>
                  </a:cubicBezTo>
                  <a:cubicBezTo>
                    <a:pt x="10" y="107"/>
                    <a:pt x="9" y="98"/>
                    <a:pt x="8" y="90"/>
                  </a:cubicBezTo>
                  <a:cubicBezTo>
                    <a:pt x="7" y="81"/>
                    <a:pt x="6" y="73"/>
                    <a:pt x="7" y="65"/>
                  </a:cubicBezTo>
                  <a:cubicBezTo>
                    <a:pt x="7" y="57"/>
                    <a:pt x="8" y="50"/>
                    <a:pt x="8" y="43"/>
                  </a:cubicBezTo>
                  <a:cubicBezTo>
                    <a:pt x="9" y="37"/>
                    <a:pt x="9" y="31"/>
                    <a:pt x="9" y="27"/>
                  </a:cubicBezTo>
                  <a:cubicBezTo>
                    <a:pt x="8" y="18"/>
                    <a:pt x="6" y="11"/>
                    <a:pt x="4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6" y="2"/>
                    <a:pt x="15" y="7"/>
                  </a:cubicBezTo>
                  <a:cubicBezTo>
                    <a:pt x="24" y="11"/>
                    <a:pt x="36" y="19"/>
                    <a:pt x="48" y="28"/>
                  </a:cubicBezTo>
                  <a:cubicBezTo>
                    <a:pt x="60" y="38"/>
                    <a:pt x="72" y="51"/>
                    <a:pt x="80" y="65"/>
                  </a:cubicBezTo>
                  <a:cubicBezTo>
                    <a:pt x="89" y="80"/>
                    <a:pt x="94" y="97"/>
                    <a:pt x="9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" name="Freeform 16">
              <a:extLst>
                <a:ext uri="{FF2B5EF4-FFF2-40B4-BE49-F238E27FC236}">
                  <a16:creationId xmlns:a16="http://schemas.microsoft.com/office/drawing/2014/main" id="{7DBAF7A1-C385-44DE-9377-1857C9F0F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5684838"/>
              <a:ext cx="87313" cy="50800"/>
            </a:xfrm>
            <a:custGeom>
              <a:avLst/>
              <a:gdLst>
                <a:gd name="T0" fmla="*/ 2 w 145"/>
                <a:gd name="T1" fmla="*/ 47 h 86"/>
                <a:gd name="T2" fmla="*/ 5 w 145"/>
                <a:gd name="T3" fmla="*/ 66 h 86"/>
                <a:gd name="T4" fmla="*/ 34 w 145"/>
                <a:gd name="T5" fmla="*/ 66 h 86"/>
                <a:gd name="T6" fmla="*/ 50 w 145"/>
                <a:gd name="T7" fmla="*/ 61 h 86"/>
                <a:gd name="T8" fmla="*/ 63 w 145"/>
                <a:gd name="T9" fmla="*/ 53 h 86"/>
                <a:gd name="T10" fmla="*/ 76 w 145"/>
                <a:gd name="T11" fmla="*/ 41 h 86"/>
                <a:gd name="T12" fmla="*/ 83 w 145"/>
                <a:gd name="T13" fmla="*/ 34 h 86"/>
                <a:gd name="T14" fmla="*/ 95 w 145"/>
                <a:gd name="T15" fmla="*/ 24 h 86"/>
                <a:gd name="T16" fmla="*/ 106 w 145"/>
                <a:gd name="T17" fmla="*/ 17 h 86"/>
                <a:gd name="T18" fmla="*/ 112 w 145"/>
                <a:gd name="T19" fmla="*/ 14 h 86"/>
                <a:gd name="T20" fmla="*/ 107 w 145"/>
                <a:gd name="T21" fmla="*/ 17 h 86"/>
                <a:gd name="T22" fmla="*/ 97 w 145"/>
                <a:gd name="T23" fmla="*/ 25 h 86"/>
                <a:gd name="T24" fmla="*/ 87 w 145"/>
                <a:gd name="T25" fmla="*/ 36 h 86"/>
                <a:gd name="T26" fmla="*/ 81 w 145"/>
                <a:gd name="T27" fmla="*/ 44 h 86"/>
                <a:gd name="T28" fmla="*/ 67 w 145"/>
                <a:gd name="T29" fmla="*/ 56 h 86"/>
                <a:gd name="T30" fmla="*/ 35 w 145"/>
                <a:gd name="T31" fmla="*/ 72 h 86"/>
                <a:gd name="T32" fmla="*/ 15 w 145"/>
                <a:gd name="T33" fmla="*/ 74 h 86"/>
                <a:gd name="T34" fmla="*/ 23 w 145"/>
                <a:gd name="T35" fmla="*/ 83 h 86"/>
                <a:gd name="T36" fmla="*/ 48 w 145"/>
                <a:gd name="T37" fmla="*/ 85 h 86"/>
                <a:gd name="T38" fmla="*/ 66 w 145"/>
                <a:gd name="T39" fmla="*/ 80 h 86"/>
                <a:gd name="T40" fmla="*/ 83 w 145"/>
                <a:gd name="T41" fmla="*/ 69 h 86"/>
                <a:gd name="T42" fmla="*/ 91 w 145"/>
                <a:gd name="T43" fmla="*/ 62 h 86"/>
                <a:gd name="T44" fmla="*/ 97 w 145"/>
                <a:gd name="T45" fmla="*/ 55 h 86"/>
                <a:gd name="T46" fmla="*/ 107 w 145"/>
                <a:gd name="T47" fmla="*/ 40 h 86"/>
                <a:gd name="T48" fmla="*/ 115 w 145"/>
                <a:gd name="T49" fmla="*/ 28 h 86"/>
                <a:gd name="T50" fmla="*/ 123 w 145"/>
                <a:gd name="T51" fmla="*/ 18 h 86"/>
                <a:gd name="T52" fmla="*/ 137 w 145"/>
                <a:gd name="T53" fmla="*/ 10 h 86"/>
                <a:gd name="T54" fmla="*/ 145 w 145"/>
                <a:gd name="T55" fmla="*/ 9 h 86"/>
                <a:gd name="T56" fmla="*/ 128 w 145"/>
                <a:gd name="T57" fmla="*/ 5 h 86"/>
                <a:gd name="T58" fmla="*/ 87 w 145"/>
                <a:gd name="T59" fmla="*/ 0 h 86"/>
                <a:gd name="T60" fmla="*/ 39 w 145"/>
                <a:gd name="T61" fmla="*/ 9 h 86"/>
                <a:gd name="T62" fmla="*/ 18 w 145"/>
                <a:gd name="T63" fmla="*/ 23 h 86"/>
                <a:gd name="T64" fmla="*/ 2 w 145"/>
                <a:gd name="T65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86">
                  <a:moveTo>
                    <a:pt x="2" y="47"/>
                  </a:moveTo>
                  <a:cubicBezTo>
                    <a:pt x="0" y="57"/>
                    <a:pt x="2" y="63"/>
                    <a:pt x="5" y="66"/>
                  </a:cubicBezTo>
                  <a:cubicBezTo>
                    <a:pt x="13" y="67"/>
                    <a:pt x="23" y="68"/>
                    <a:pt x="34" y="66"/>
                  </a:cubicBezTo>
                  <a:cubicBezTo>
                    <a:pt x="40" y="65"/>
                    <a:pt x="45" y="63"/>
                    <a:pt x="50" y="61"/>
                  </a:cubicBezTo>
                  <a:cubicBezTo>
                    <a:pt x="55" y="58"/>
                    <a:pt x="59" y="56"/>
                    <a:pt x="63" y="53"/>
                  </a:cubicBezTo>
                  <a:cubicBezTo>
                    <a:pt x="71" y="48"/>
                    <a:pt x="75" y="43"/>
                    <a:pt x="76" y="41"/>
                  </a:cubicBezTo>
                  <a:cubicBezTo>
                    <a:pt x="78" y="40"/>
                    <a:pt x="80" y="37"/>
                    <a:pt x="83" y="34"/>
                  </a:cubicBezTo>
                  <a:cubicBezTo>
                    <a:pt x="86" y="31"/>
                    <a:pt x="90" y="27"/>
                    <a:pt x="95" y="24"/>
                  </a:cubicBezTo>
                  <a:cubicBezTo>
                    <a:pt x="99" y="21"/>
                    <a:pt x="103" y="18"/>
                    <a:pt x="106" y="17"/>
                  </a:cubicBezTo>
                  <a:cubicBezTo>
                    <a:pt x="109" y="15"/>
                    <a:pt x="112" y="14"/>
                    <a:pt x="112" y="14"/>
                  </a:cubicBezTo>
                  <a:cubicBezTo>
                    <a:pt x="112" y="14"/>
                    <a:pt x="110" y="15"/>
                    <a:pt x="107" y="17"/>
                  </a:cubicBezTo>
                  <a:cubicBezTo>
                    <a:pt x="104" y="19"/>
                    <a:pt x="100" y="22"/>
                    <a:pt x="97" y="25"/>
                  </a:cubicBezTo>
                  <a:cubicBezTo>
                    <a:pt x="93" y="29"/>
                    <a:pt x="90" y="32"/>
                    <a:pt x="87" y="36"/>
                  </a:cubicBezTo>
                  <a:cubicBezTo>
                    <a:pt x="84" y="39"/>
                    <a:pt x="82" y="42"/>
                    <a:pt x="81" y="44"/>
                  </a:cubicBezTo>
                  <a:cubicBezTo>
                    <a:pt x="79" y="45"/>
                    <a:pt x="75" y="51"/>
                    <a:pt x="67" y="56"/>
                  </a:cubicBezTo>
                  <a:cubicBezTo>
                    <a:pt x="60" y="62"/>
                    <a:pt x="49" y="69"/>
                    <a:pt x="35" y="72"/>
                  </a:cubicBezTo>
                  <a:cubicBezTo>
                    <a:pt x="28" y="74"/>
                    <a:pt x="21" y="74"/>
                    <a:pt x="15" y="74"/>
                  </a:cubicBezTo>
                  <a:cubicBezTo>
                    <a:pt x="16" y="77"/>
                    <a:pt x="18" y="82"/>
                    <a:pt x="23" y="83"/>
                  </a:cubicBezTo>
                  <a:cubicBezTo>
                    <a:pt x="28" y="85"/>
                    <a:pt x="37" y="86"/>
                    <a:pt x="48" y="85"/>
                  </a:cubicBezTo>
                  <a:cubicBezTo>
                    <a:pt x="54" y="84"/>
                    <a:pt x="60" y="82"/>
                    <a:pt x="66" y="80"/>
                  </a:cubicBezTo>
                  <a:cubicBezTo>
                    <a:pt x="72" y="77"/>
                    <a:pt x="77" y="74"/>
                    <a:pt x="83" y="69"/>
                  </a:cubicBezTo>
                  <a:cubicBezTo>
                    <a:pt x="86" y="67"/>
                    <a:pt x="88" y="64"/>
                    <a:pt x="91" y="62"/>
                  </a:cubicBezTo>
                  <a:cubicBezTo>
                    <a:pt x="93" y="59"/>
                    <a:pt x="95" y="57"/>
                    <a:pt x="97" y="55"/>
                  </a:cubicBezTo>
                  <a:cubicBezTo>
                    <a:pt x="101" y="50"/>
                    <a:pt x="104" y="45"/>
                    <a:pt x="107" y="40"/>
                  </a:cubicBezTo>
                  <a:cubicBezTo>
                    <a:pt x="110" y="36"/>
                    <a:pt x="113" y="31"/>
                    <a:pt x="115" y="28"/>
                  </a:cubicBezTo>
                  <a:cubicBezTo>
                    <a:pt x="118" y="24"/>
                    <a:pt x="120" y="21"/>
                    <a:pt x="123" y="18"/>
                  </a:cubicBezTo>
                  <a:cubicBezTo>
                    <a:pt x="128" y="14"/>
                    <a:pt x="133" y="12"/>
                    <a:pt x="137" y="10"/>
                  </a:cubicBezTo>
                  <a:cubicBezTo>
                    <a:pt x="142" y="9"/>
                    <a:pt x="145" y="9"/>
                    <a:pt x="145" y="9"/>
                  </a:cubicBezTo>
                  <a:cubicBezTo>
                    <a:pt x="145" y="9"/>
                    <a:pt x="138" y="7"/>
                    <a:pt x="128" y="5"/>
                  </a:cubicBezTo>
                  <a:cubicBezTo>
                    <a:pt x="117" y="3"/>
                    <a:pt x="103" y="0"/>
                    <a:pt x="87" y="0"/>
                  </a:cubicBezTo>
                  <a:cubicBezTo>
                    <a:pt x="72" y="0"/>
                    <a:pt x="55" y="2"/>
                    <a:pt x="39" y="9"/>
                  </a:cubicBezTo>
                  <a:cubicBezTo>
                    <a:pt x="32" y="12"/>
                    <a:pt x="24" y="17"/>
                    <a:pt x="18" y="23"/>
                  </a:cubicBezTo>
                  <a:cubicBezTo>
                    <a:pt x="11" y="30"/>
                    <a:pt x="6" y="38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2" name="Freeform 17">
              <a:extLst>
                <a:ext uri="{FF2B5EF4-FFF2-40B4-BE49-F238E27FC236}">
                  <a16:creationId xmlns:a16="http://schemas.microsoft.com/office/drawing/2014/main" id="{B8AFE435-EFE5-4161-83C5-3C84B93E1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5684838"/>
              <a:ext cx="79375" cy="90488"/>
            </a:xfrm>
            <a:custGeom>
              <a:avLst/>
              <a:gdLst>
                <a:gd name="T0" fmla="*/ 131 w 132"/>
                <a:gd name="T1" fmla="*/ 103 h 150"/>
                <a:gd name="T2" fmla="*/ 132 w 132"/>
                <a:gd name="T3" fmla="*/ 110 h 150"/>
                <a:gd name="T4" fmla="*/ 132 w 132"/>
                <a:gd name="T5" fmla="*/ 115 h 150"/>
                <a:gd name="T6" fmla="*/ 129 w 132"/>
                <a:gd name="T7" fmla="*/ 122 h 150"/>
                <a:gd name="T8" fmla="*/ 98 w 132"/>
                <a:gd name="T9" fmla="*/ 124 h 150"/>
                <a:gd name="T10" fmla="*/ 81 w 132"/>
                <a:gd name="T11" fmla="*/ 117 h 150"/>
                <a:gd name="T12" fmla="*/ 68 w 132"/>
                <a:gd name="T13" fmla="*/ 104 h 150"/>
                <a:gd name="T14" fmla="*/ 55 w 132"/>
                <a:gd name="T15" fmla="*/ 85 h 150"/>
                <a:gd name="T16" fmla="*/ 50 w 132"/>
                <a:gd name="T17" fmla="*/ 71 h 150"/>
                <a:gd name="T18" fmla="*/ 41 w 132"/>
                <a:gd name="T19" fmla="*/ 52 h 150"/>
                <a:gd name="T20" fmla="*/ 33 w 132"/>
                <a:gd name="T21" fmla="*/ 35 h 150"/>
                <a:gd name="T22" fmla="*/ 29 w 132"/>
                <a:gd name="T23" fmla="*/ 28 h 150"/>
                <a:gd name="T24" fmla="*/ 32 w 132"/>
                <a:gd name="T25" fmla="*/ 36 h 150"/>
                <a:gd name="T26" fmla="*/ 39 w 132"/>
                <a:gd name="T27" fmla="*/ 53 h 150"/>
                <a:gd name="T28" fmla="*/ 42 w 132"/>
                <a:gd name="T29" fmla="*/ 63 h 150"/>
                <a:gd name="T30" fmla="*/ 45 w 132"/>
                <a:gd name="T31" fmla="*/ 73 h 150"/>
                <a:gd name="T32" fmla="*/ 50 w 132"/>
                <a:gd name="T33" fmla="*/ 88 h 150"/>
                <a:gd name="T34" fmla="*/ 63 w 132"/>
                <a:gd name="T35" fmla="*/ 109 h 150"/>
                <a:gd name="T36" fmla="*/ 77 w 132"/>
                <a:gd name="T37" fmla="*/ 123 h 150"/>
                <a:gd name="T38" fmla="*/ 97 w 132"/>
                <a:gd name="T39" fmla="*/ 132 h 150"/>
                <a:gd name="T40" fmla="*/ 118 w 132"/>
                <a:gd name="T41" fmla="*/ 133 h 150"/>
                <a:gd name="T42" fmla="*/ 111 w 132"/>
                <a:gd name="T43" fmla="*/ 144 h 150"/>
                <a:gd name="T44" fmla="*/ 86 w 132"/>
                <a:gd name="T45" fmla="*/ 150 h 150"/>
                <a:gd name="T46" fmla="*/ 67 w 132"/>
                <a:gd name="T47" fmla="*/ 145 h 150"/>
                <a:gd name="T48" fmla="*/ 47 w 132"/>
                <a:gd name="T49" fmla="*/ 128 h 150"/>
                <a:gd name="T50" fmla="*/ 38 w 132"/>
                <a:gd name="T51" fmla="*/ 116 h 150"/>
                <a:gd name="T52" fmla="*/ 32 w 132"/>
                <a:gd name="T53" fmla="*/ 102 h 150"/>
                <a:gd name="T54" fmla="*/ 27 w 132"/>
                <a:gd name="T55" fmla="*/ 88 h 150"/>
                <a:gd name="T56" fmla="*/ 24 w 132"/>
                <a:gd name="T57" fmla="*/ 74 h 150"/>
                <a:gd name="T58" fmla="*/ 21 w 132"/>
                <a:gd name="T59" fmla="*/ 61 h 150"/>
                <a:gd name="T60" fmla="*/ 20 w 132"/>
                <a:gd name="T61" fmla="*/ 49 h 150"/>
                <a:gd name="T62" fmla="*/ 16 w 132"/>
                <a:gd name="T63" fmla="*/ 29 h 150"/>
                <a:gd name="T64" fmla="*/ 0 w 132"/>
                <a:gd name="T65" fmla="*/ 0 h 150"/>
                <a:gd name="T66" fmla="*/ 18 w 132"/>
                <a:gd name="T67" fmla="*/ 4 h 150"/>
                <a:gd name="T68" fmla="*/ 58 w 132"/>
                <a:gd name="T69" fmla="*/ 21 h 150"/>
                <a:gd name="T70" fmla="*/ 101 w 132"/>
                <a:gd name="T71" fmla="*/ 53 h 150"/>
                <a:gd name="T72" fmla="*/ 119 w 132"/>
                <a:gd name="T73" fmla="*/ 76 h 150"/>
                <a:gd name="T74" fmla="*/ 126 w 132"/>
                <a:gd name="T75" fmla="*/ 89 h 150"/>
                <a:gd name="T76" fmla="*/ 131 w 132"/>
                <a:gd name="T7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50">
                  <a:moveTo>
                    <a:pt x="131" y="103"/>
                  </a:moveTo>
                  <a:cubicBezTo>
                    <a:pt x="132" y="106"/>
                    <a:pt x="132" y="108"/>
                    <a:pt x="132" y="110"/>
                  </a:cubicBezTo>
                  <a:cubicBezTo>
                    <a:pt x="132" y="112"/>
                    <a:pt x="132" y="114"/>
                    <a:pt x="132" y="115"/>
                  </a:cubicBezTo>
                  <a:cubicBezTo>
                    <a:pt x="131" y="118"/>
                    <a:pt x="130" y="121"/>
                    <a:pt x="129" y="122"/>
                  </a:cubicBezTo>
                  <a:cubicBezTo>
                    <a:pt x="120" y="124"/>
                    <a:pt x="109" y="126"/>
                    <a:pt x="98" y="124"/>
                  </a:cubicBezTo>
                  <a:cubicBezTo>
                    <a:pt x="92" y="123"/>
                    <a:pt x="86" y="121"/>
                    <a:pt x="81" y="117"/>
                  </a:cubicBezTo>
                  <a:cubicBezTo>
                    <a:pt x="76" y="113"/>
                    <a:pt x="71" y="109"/>
                    <a:pt x="68" y="104"/>
                  </a:cubicBezTo>
                  <a:cubicBezTo>
                    <a:pt x="60" y="96"/>
                    <a:pt x="56" y="87"/>
                    <a:pt x="55" y="85"/>
                  </a:cubicBezTo>
                  <a:cubicBezTo>
                    <a:pt x="54" y="82"/>
                    <a:pt x="52" y="77"/>
                    <a:pt x="50" y="71"/>
                  </a:cubicBezTo>
                  <a:cubicBezTo>
                    <a:pt x="47" y="65"/>
                    <a:pt x="44" y="58"/>
                    <a:pt x="41" y="52"/>
                  </a:cubicBezTo>
                  <a:cubicBezTo>
                    <a:pt x="38" y="46"/>
                    <a:pt x="35" y="40"/>
                    <a:pt x="33" y="35"/>
                  </a:cubicBezTo>
                  <a:cubicBezTo>
                    <a:pt x="30" y="31"/>
                    <a:pt x="29" y="28"/>
                    <a:pt x="29" y="28"/>
                  </a:cubicBezTo>
                  <a:cubicBezTo>
                    <a:pt x="29" y="28"/>
                    <a:pt x="30" y="31"/>
                    <a:pt x="32" y="36"/>
                  </a:cubicBezTo>
                  <a:cubicBezTo>
                    <a:pt x="34" y="40"/>
                    <a:pt x="36" y="47"/>
                    <a:pt x="39" y="53"/>
                  </a:cubicBezTo>
                  <a:cubicBezTo>
                    <a:pt x="40" y="57"/>
                    <a:pt x="41" y="60"/>
                    <a:pt x="42" y="63"/>
                  </a:cubicBezTo>
                  <a:cubicBezTo>
                    <a:pt x="43" y="67"/>
                    <a:pt x="44" y="70"/>
                    <a:pt x="45" y="73"/>
                  </a:cubicBezTo>
                  <a:cubicBezTo>
                    <a:pt x="47" y="80"/>
                    <a:pt x="49" y="85"/>
                    <a:pt x="50" y="88"/>
                  </a:cubicBezTo>
                  <a:cubicBezTo>
                    <a:pt x="51" y="90"/>
                    <a:pt x="56" y="100"/>
                    <a:pt x="63" y="109"/>
                  </a:cubicBezTo>
                  <a:cubicBezTo>
                    <a:pt x="67" y="114"/>
                    <a:pt x="72" y="119"/>
                    <a:pt x="77" y="123"/>
                  </a:cubicBezTo>
                  <a:cubicBezTo>
                    <a:pt x="83" y="127"/>
                    <a:pt x="89" y="130"/>
                    <a:pt x="97" y="132"/>
                  </a:cubicBezTo>
                  <a:cubicBezTo>
                    <a:pt x="104" y="133"/>
                    <a:pt x="112" y="133"/>
                    <a:pt x="118" y="133"/>
                  </a:cubicBezTo>
                  <a:cubicBezTo>
                    <a:pt x="118" y="136"/>
                    <a:pt x="116" y="141"/>
                    <a:pt x="111" y="144"/>
                  </a:cubicBezTo>
                  <a:cubicBezTo>
                    <a:pt x="107" y="147"/>
                    <a:pt x="97" y="150"/>
                    <a:pt x="86" y="150"/>
                  </a:cubicBezTo>
                  <a:cubicBezTo>
                    <a:pt x="80" y="150"/>
                    <a:pt x="73" y="148"/>
                    <a:pt x="67" y="145"/>
                  </a:cubicBezTo>
                  <a:cubicBezTo>
                    <a:pt x="60" y="142"/>
                    <a:pt x="53" y="136"/>
                    <a:pt x="47" y="128"/>
                  </a:cubicBezTo>
                  <a:cubicBezTo>
                    <a:pt x="44" y="124"/>
                    <a:pt x="41" y="120"/>
                    <a:pt x="38" y="116"/>
                  </a:cubicBezTo>
                  <a:cubicBezTo>
                    <a:pt x="36" y="111"/>
                    <a:pt x="34" y="107"/>
                    <a:pt x="32" y="102"/>
                  </a:cubicBezTo>
                  <a:cubicBezTo>
                    <a:pt x="30" y="97"/>
                    <a:pt x="28" y="92"/>
                    <a:pt x="27" y="88"/>
                  </a:cubicBezTo>
                  <a:cubicBezTo>
                    <a:pt x="26" y="83"/>
                    <a:pt x="25" y="79"/>
                    <a:pt x="24" y="74"/>
                  </a:cubicBezTo>
                  <a:cubicBezTo>
                    <a:pt x="23" y="69"/>
                    <a:pt x="22" y="65"/>
                    <a:pt x="21" y="61"/>
                  </a:cubicBezTo>
                  <a:cubicBezTo>
                    <a:pt x="21" y="57"/>
                    <a:pt x="20" y="53"/>
                    <a:pt x="20" y="49"/>
                  </a:cubicBezTo>
                  <a:cubicBezTo>
                    <a:pt x="19" y="41"/>
                    <a:pt x="17" y="34"/>
                    <a:pt x="16" y="29"/>
                  </a:cubicBezTo>
                  <a:cubicBezTo>
                    <a:pt x="11" y="9"/>
                    <a:pt x="0" y="0"/>
                    <a:pt x="0" y="0"/>
                  </a:cubicBezTo>
                  <a:cubicBezTo>
                    <a:pt x="0" y="0"/>
                    <a:pt x="8" y="1"/>
                    <a:pt x="18" y="4"/>
                  </a:cubicBezTo>
                  <a:cubicBezTo>
                    <a:pt x="29" y="8"/>
                    <a:pt x="44" y="13"/>
                    <a:pt x="58" y="21"/>
                  </a:cubicBezTo>
                  <a:cubicBezTo>
                    <a:pt x="73" y="29"/>
                    <a:pt x="88" y="39"/>
                    <a:pt x="101" y="53"/>
                  </a:cubicBezTo>
                  <a:cubicBezTo>
                    <a:pt x="108" y="60"/>
                    <a:pt x="113" y="67"/>
                    <a:pt x="119" y="76"/>
                  </a:cubicBezTo>
                  <a:cubicBezTo>
                    <a:pt x="121" y="80"/>
                    <a:pt x="124" y="84"/>
                    <a:pt x="126" y="89"/>
                  </a:cubicBezTo>
                  <a:cubicBezTo>
                    <a:pt x="128" y="93"/>
                    <a:pt x="130" y="98"/>
                    <a:pt x="13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3" name="Freeform 18">
              <a:extLst>
                <a:ext uri="{FF2B5EF4-FFF2-40B4-BE49-F238E27FC236}">
                  <a16:creationId xmlns:a16="http://schemas.microsoft.com/office/drawing/2014/main" id="{8BEF1F4B-7C18-4544-AC20-0888DA17A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5734051"/>
              <a:ext cx="80963" cy="65088"/>
            </a:xfrm>
            <a:custGeom>
              <a:avLst/>
              <a:gdLst>
                <a:gd name="T0" fmla="*/ 0 w 134"/>
                <a:gd name="T1" fmla="*/ 80 h 108"/>
                <a:gd name="T2" fmla="*/ 1 w 134"/>
                <a:gd name="T3" fmla="*/ 87 h 108"/>
                <a:gd name="T4" fmla="*/ 3 w 134"/>
                <a:gd name="T5" fmla="*/ 92 h 108"/>
                <a:gd name="T6" fmla="*/ 9 w 134"/>
                <a:gd name="T7" fmla="*/ 98 h 108"/>
                <a:gd name="T8" fmla="*/ 39 w 134"/>
                <a:gd name="T9" fmla="*/ 87 h 108"/>
                <a:gd name="T10" fmla="*/ 53 w 134"/>
                <a:gd name="T11" fmla="*/ 76 h 108"/>
                <a:gd name="T12" fmla="*/ 64 w 134"/>
                <a:gd name="T13" fmla="*/ 63 h 108"/>
                <a:gd name="T14" fmla="*/ 70 w 134"/>
                <a:gd name="T15" fmla="*/ 53 h 108"/>
                <a:gd name="T16" fmla="*/ 73 w 134"/>
                <a:gd name="T17" fmla="*/ 48 h 108"/>
                <a:gd name="T18" fmla="*/ 78 w 134"/>
                <a:gd name="T19" fmla="*/ 39 h 108"/>
                <a:gd name="T20" fmla="*/ 87 w 134"/>
                <a:gd name="T21" fmla="*/ 26 h 108"/>
                <a:gd name="T22" fmla="*/ 96 w 134"/>
                <a:gd name="T23" fmla="*/ 16 h 108"/>
                <a:gd name="T24" fmla="*/ 101 w 134"/>
                <a:gd name="T25" fmla="*/ 12 h 108"/>
                <a:gd name="T26" fmla="*/ 97 w 134"/>
                <a:gd name="T27" fmla="*/ 17 h 108"/>
                <a:gd name="T28" fmla="*/ 93 w 134"/>
                <a:gd name="T29" fmla="*/ 21 h 108"/>
                <a:gd name="T30" fmla="*/ 89 w 134"/>
                <a:gd name="T31" fmla="*/ 27 h 108"/>
                <a:gd name="T32" fmla="*/ 85 w 134"/>
                <a:gd name="T33" fmla="*/ 33 h 108"/>
                <a:gd name="T34" fmla="*/ 83 w 134"/>
                <a:gd name="T35" fmla="*/ 39 h 108"/>
                <a:gd name="T36" fmla="*/ 79 w 134"/>
                <a:gd name="T37" fmla="*/ 49 h 108"/>
                <a:gd name="T38" fmla="*/ 69 w 134"/>
                <a:gd name="T39" fmla="*/ 65 h 108"/>
                <a:gd name="T40" fmla="*/ 59 w 134"/>
                <a:gd name="T41" fmla="*/ 78 h 108"/>
                <a:gd name="T42" fmla="*/ 43 w 134"/>
                <a:gd name="T43" fmla="*/ 92 h 108"/>
                <a:gd name="T44" fmla="*/ 23 w 134"/>
                <a:gd name="T45" fmla="*/ 102 h 108"/>
                <a:gd name="T46" fmla="*/ 35 w 134"/>
                <a:gd name="T47" fmla="*/ 108 h 108"/>
                <a:gd name="T48" fmla="*/ 61 w 134"/>
                <a:gd name="T49" fmla="*/ 99 h 108"/>
                <a:gd name="T50" fmla="*/ 76 w 134"/>
                <a:gd name="T51" fmla="*/ 88 h 108"/>
                <a:gd name="T52" fmla="*/ 83 w 134"/>
                <a:gd name="T53" fmla="*/ 80 h 108"/>
                <a:gd name="T54" fmla="*/ 90 w 134"/>
                <a:gd name="T55" fmla="*/ 71 h 108"/>
                <a:gd name="T56" fmla="*/ 95 w 134"/>
                <a:gd name="T57" fmla="*/ 61 h 108"/>
                <a:gd name="T58" fmla="*/ 99 w 134"/>
                <a:gd name="T59" fmla="*/ 53 h 108"/>
                <a:gd name="T60" fmla="*/ 105 w 134"/>
                <a:gd name="T61" fmla="*/ 37 h 108"/>
                <a:gd name="T62" fmla="*/ 114 w 134"/>
                <a:gd name="T63" fmla="*/ 13 h 108"/>
                <a:gd name="T64" fmla="*/ 120 w 134"/>
                <a:gd name="T65" fmla="*/ 7 h 108"/>
                <a:gd name="T66" fmla="*/ 127 w 134"/>
                <a:gd name="T67" fmla="*/ 3 h 108"/>
                <a:gd name="T68" fmla="*/ 134 w 134"/>
                <a:gd name="T69" fmla="*/ 1 h 108"/>
                <a:gd name="T70" fmla="*/ 115 w 134"/>
                <a:gd name="T71" fmla="*/ 1 h 108"/>
                <a:gd name="T72" fmla="*/ 71 w 134"/>
                <a:gd name="T73" fmla="*/ 6 h 108"/>
                <a:gd name="T74" fmla="*/ 47 w 134"/>
                <a:gd name="T75" fmla="*/ 14 h 108"/>
                <a:gd name="T76" fmla="*/ 24 w 134"/>
                <a:gd name="T77" fmla="*/ 28 h 108"/>
                <a:gd name="T78" fmla="*/ 0 w 134"/>
                <a:gd name="T79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08">
                  <a:moveTo>
                    <a:pt x="0" y="80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2" y="89"/>
                    <a:pt x="2" y="91"/>
                    <a:pt x="3" y="92"/>
                  </a:cubicBezTo>
                  <a:cubicBezTo>
                    <a:pt x="5" y="95"/>
                    <a:pt x="7" y="97"/>
                    <a:pt x="9" y="98"/>
                  </a:cubicBezTo>
                  <a:cubicBezTo>
                    <a:pt x="18" y="96"/>
                    <a:pt x="29" y="93"/>
                    <a:pt x="39" y="87"/>
                  </a:cubicBezTo>
                  <a:cubicBezTo>
                    <a:pt x="44" y="84"/>
                    <a:pt x="49" y="80"/>
                    <a:pt x="53" y="76"/>
                  </a:cubicBezTo>
                  <a:cubicBezTo>
                    <a:pt x="57" y="71"/>
                    <a:pt x="61" y="67"/>
                    <a:pt x="64" y="63"/>
                  </a:cubicBezTo>
                  <a:cubicBezTo>
                    <a:pt x="67" y="59"/>
                    <a:pt x="69" y="56"/>
                    <a:pt x="70" y="53"/>
                  </a:cubicBezTo>
                  <a:cubicBezTo>
                    <a:pt x="72" y="51"/>
                    <a:pt x="73" y="49"/>
                    <a:pt x="73" y="48"/>
                  </a:cubicBezTo>
                  <a:cubicBezTo>
                    <a:pt x="74" y="46"/>
                    <a:pt x="76" y="43"/>
                    <a:pt x="78" y="39"/>
                  </a:cubicBezTo>
                  <a:cubicBezTo>
                    <a:pt x="80" y="35"/>
                    <a:pt x="83" y="30"/>
                    <a:pt x="87" y="26"/>
                  </a:cubicBezTo>
                  <a:cubicBezTo>
                    <a:pt x="90" y="22"/>
                    <a:pt x="93" y="19"/>
                    <a:pt x="96" y="16"/>
                  </a:cubicBezTo>
                  <a:cubicBezTo>
                    <a:pt x="99" y="14"/>
                    <a:pt x="101" y="12"/>
                    <a:pt x="101" y="12"/>
                  </a:cubicBezTo>
                  <a:cubicBezTo>
                    <a:pt x="101" y="12"/>
                    <a:pt x="99" y="14"/>
                    <a:pt x="97" y="17"/>
                  </a:cubicBezTo>
                  <a:cubicBezTo>
                    <a:pt x="96" y="18"/>
                    <a:pt x="95" y="19"/>
                    <a:pt x="93" y="21"/>
                  </a:cubicBezTo>
                  <a:cubicBezTo>
                    <a:pt x="92" y="23"/>
                    <a:pt x="90" y="25"/>
                    <a:pt x="89" y="27"/>
                  </a:cubicBezTo>
                  <a:cubicBezTo>
                    <a:pt x="88" y="29"/>
                    <a:pt x="86" y="31"/>
                    <a:pt x="85" y="33"/>
                  </a:cubicBezTo>
                  <a:cubicBezTo>
                    <a:pt x="84" y="35"/>
                    <a:pt x="83" y="37"/>
                    <a:pt x="83" y="39"/>
                  </a:cubicBezTo>
                  <a:cubicBezTo>
                    <a:pt x="81" y="43"/>
                    <a:pt x="80" y="47"/>
                    <a:pt x="79" y="49"/>
                  </a:cubicBezTo>
                  <a:cubicBezTo>
                    <a:pt x="77" y="51"/>
                    <a:pt x="75" y="57"/>
                    <a:pt x="69" y="65"/>
                  </a:cubicBezTo>
                  <a:cubicBezTo>
                    <a:pt x="66" y="69"/>
                    <a:pt x="63" y="74"/>
                    <a:pt x="59" y="78"/>
                  </a:cubicBezTo>
                  <a:cubicBezTo>
                    <a:pt x="54" y="83"/>
                    <a:pt x="49" y="88"/>
                    <a:pt x="43" y="92"/>
                  </a:cubicBezTo>
                  <a:cubicBezTo>
                    <a:pt x="36" y="97"/>
                    <a:pt x="29" y="100"/>
                    <a:pt x="23" y="102"/>
                  </a:cubicBezTo>
                  <a:cubicBezTo>
                    <a:pt x="25" y="105"/>
                    <a:pt x="29" y="108"/>
                    <a:pt x="35" y="108"/>
                  </a:cubicBezTo>
                  <a:cubicBezTo>
                    <a:pt x="40" y="108"/>
                    <a:pt x="50" y="105"/>
                    <a:pt x="61" y="99"/>
                  </a:cubicBezTo>
                  <a:cubicBezTo>
                    <a:pt x="66" y="96"/>
                    <a:pt x="71" y="92"/>
                    <a:pt x="76" y="88"/>
                  </a:cubicBezTo>
                  <a:cubicBezTo>
                    <a:pt x="79" y="85"/>
                    <a:pt x="81" y="83"/>
                    <a:pt x="83" y="80"/>
                  </a:cubicBezTo>
                  <a:cubicBezTo>
                    <a:pt x="86" y="77"/>
                    <a:pt x="88" y="74"/>
                    <a:pt x="90" y="71"/>
                  </a:cubicBezTo>
                  <a:cubicBezTo>
                    <a:pt x="92" y="68"/>
                    <a:pt x="94" y="64"/>
                    <a:pt x="95" y="61"/>
                  </a:cubicBezTo>
                  <a:cubicBezTo>
                    <a:pt x="97" y="58"/>
                    <a:pt x="98" y="55"/>
                    <a:pt x="99" y="53"/>
                  </a:cubicBezTo>
                  <a:cubicBezTo>
                    <a:pt x="101" y="47"/>
                    <a:pt x="103" y="41"/>
                    <a:pt x="105" y="37"/>
                  </a:cubicBezTo>
                  <a:cubicBezTo>
                    <a:pt x="108" y="27"/>
                    <a:pt x="110" y="19"/>
                    <a:pt x="114" y="13"/>
                  </a:cubicBezTo>
                  <a:cubicBezTo>
                    <a:pt x="116" y="11"/>
                    <a:pt x="118" y="9"/>
                    <a:pt x="120" y="7"/>
                  </a:cubicBezTo>
                  <a:cubicBezTo>
                    <a:pt x="123" y="5"/>
                    <a:pt x="125" y="4"/>
                    <a:pt x="127" y="3"/>
                  </a:cubicBezTo>
                  <a:cubicBezTo>
                    <a:pt x="131" y="1"/>
                    <a:pt x="134" y="1"/>
                    <a:pt x="134" y="1"/>
                  </a:cubicBezTo>
                  <a:cubicBezTo>
                    <a:pt x="134" y="1"/>
                    <a:pt x="127" y="0"/>
                    <a:pt x="115" y="1"/>
                  </a:cubicBezTo>
                  <a:cubicBezTo>
                    <a:pt x="104" y="1"/>
                    <a:pt x="88" y="2"/>
                    <a:pt x="71" y="6"/>
                  </a:cubicBezTo>
                  <a:cubicBezTo>
                    <a:pt x="63" y="8"/>
                    <a:pt x="55" y="11"/>
                    <a:pt x="47" y="14"/>
                  </a:cubicBezTo>
                  <a:cubicBezTo>
                    <a:pt x="39" y="18"/>
                    <a:pt x="31" y="23"/>
                    <a:pt x="24" y="28"/>
                  </a:cubicBezTo>
                  <a:cubicBezTo>
                    <a:pt x="11" y="40"/>
                    <a:pt x="0" y="58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4" name="Freeform 19">
              <a:extLst>
                <a:ext uri="{FF2B5EF4-FFF2-40B4-BE49-F238E27FC236}">
                  <a16:creationId xmlns:a16="http://schemas.microsoft.com/office/drawing/2014/main" id="{EB0F654F-CDB9-4781-A68A-675BDE0D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80088"/>
              <a:ext cx="107950" cy="79375"/>
            </a:xfrm>
            <a:custGeom>
              <a:avLst/>
              <a:gdLst>
                <a:gd name="T0" fmla="*/ 173 w 180"/>
                <a:gd name="T1" fmla="*/ 62 h 133"/>
                <a:gd name="T2" fmla="*/ 178 w 180"/>
                <a:gd name="T3" fmla="*/ 82 h 133"/>
                <a:gd name="T4" fmla="*/ 148 w 180"/>
                <a:gd name="T5" fmla="*/ 96 h 133"/>
                <a:gd name="T6" fmla="*/ 129 w 180"/>
                <a:gd name="T7" fmla="*/ 96 h 133"/>
                <a:gd name="T8" fmla="*/ 110 w 180"/>
                <a:gd name="T9" fmla="*/ 89 h 133"/>
                <a:gd name="T10" fmla="*/ 89 w 180"/>
                <a:gd name="T11" fmla="*/ 74 h 133"/>
                <a:gd name="T12" fmla="*/ 78 w 180"/>
                <a:gd name="T13" fmla="*/ 62 h 133"/>
                <a:gd name="T14" fmla="*/ 61 w 180"/>
                <a:gd name="T15" fmla="*/ 44 h 133"/>
                <a:gd name="T16" fmla="*/ 53 w 180"/>
                <a:gd name="T17" fmla="*/ 36 h 133"/>
                <a:gd name="T18" fmla="*/ 46 w 180"/>
                <a:gd name="T19" fmla="*/ 30 h 133"/>
                <a:gd name="T20" fmla="*/ 40 w 180"/>
                <a:gd name="T21" fmla="*/ 23 h 133"/>
                <a:gd name="T22" fmla="*/ 46 w 180"/>
                <a:gd name="T23" fmla="*/ 30 h 133"/>
                <a:gd name="T24" fmla="*/ 52 w 180"/>
                <a:gd name="T25" fmla="*/ 38 h 133"/>
                <a:gd name="T26" fmla="*/ 59 w 180"/>
                <a:gd name="T27" fmla="*/ 47 h 133"/>
                <a:gd name="T28" fmla="*/ 74 w 180"/>
                <a:gd name="T29" fmla="*/ 66 h 133"/>
                <a:gd name="T30" fmla="*/ 85 w 180"/>
                <a:gd name="T31" fmla="*/ 79 h 133"/>
                <a:gd name="T32" fmla="*/ 107 w 180"/>
                <a:gd name="T33" fmla="*/ 96 h 133"/>
                <a:gd name="T34" fmla="*/ 150 w 180"/>
                <a:gd name="T35" fmla="*/ 104 h 133"/>
                <a:gd name="T36" fmla="*/ 172 w 180"/>
                <a:gd name="T37" fmla="*/ 96 h 133"/>
                <a:gd name="T38" fmla="*/ 170 w 180"/>
                <a:gd name="T39" fmla="*/ 111 h 133"/>
                <a:gd name="T40" fmla="*/ 146 w 180"/>
                <a:gd name="T41" fmla="*/ 127 h 133"/>
                <a:gd name="T42" fmla="*/ 99 w 180"/>
                <a:gd name="T43" fmla="*/ 122 h 133"/>
                <a:gd name="T44" fmla="*/ 85 w 180"/>
                <a:gd name="T45" fmla="*/ 112 h 133"/>
                <a:gd name="T46" fmla="*/ 79 w 180"/>
                <a:gd name="T47" fmla="*/ 107 h 133"/>
                <a:gd name="T48" fmla="*/ 73 w 180"/>
                <a:gd name="T49" fmla="*/ 101 h 133"/>
                <a:gd name="T50" fmla="*/ 62 w 180"/>
                <a:gd name="T51" fmla="*/ 88 h 133"/>
                <a:gd name="T52" fmla="*/ 53 w 180"/>
                <a:gd name="T53" fmla="*/ 75 h 133"/>
                <a:gd name="T54" fmla="*/ 38 w 180"/>
                <a:gd name="T55" fmla="*/ 49 h 133"/>
                <a:gd name="T56" fmla="*/ 27 w 180"/>
                <a:gd name="T57" fmla="*/ 29 h 133"/>
                <a:gd name="T58" fmla="*/ 17 w 180"/>
                <a:gd name="T59" fmla="*/ 16 h 133"/>
                <a:gd name="T60" fmla="*/ 9 w 180"/>
                <a:gd name="T61" fmla="*/ 8 h 133"/>
                <a:gd name="T62" fmla="*/ 0 w 180"/>
                <a:gd name="T63" fmla="*/ 3 h 133"/>
                <a:gd name="T64" fmla="*/ 20 w 180"/>
                <a:gd name="T65" fmla="*/ 1 h 133"/>
                <a:gd name="T66" fmla="*/ 67 w 180"/>
                <a:gd name="T67" fmla="*/ 4 h 133"/>
                <a:gd name="T68" fmla="*/ 95 w 180"/>
                <a:gd name="T69" fmla="*/ 11 h 133"/>
                <a:gd name="T70" fmla="*/ 123 w 180"/>
                <a:gd name="T71" fmla="*/ 22 h 133"/>
                <a:gd name="T72" fmla="*/ 136 w 180"/>
                <a:gd name="T73" fmla="*/ 30 h 133"/>
                <a:gd name="T74" fmla="*/ 143 w 180"/>
                <a:gd name="T75" fmla="*/ 34 h 133"/>
                <a:gd name="T76" fmla="*/ 149 w 180"/>
                <a:gd name="T77" fmla="*/ 39 h 133"/>
                <a:gd name="T78" fmla="*/ 161 w 180"/>
                <a:gd name="T79" fmla="*/ 49 h 133"/>
                <a:gd name="T80" fmla="*/ 173 w 180"/>
                <a:gd name="T81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33">
                  <a:moveTo>
                    <a:pt x="173" y="62"/>
                  </a:moveTo>
                  <a:cubicBezTo>
                    <a:pt x="179" y="71"/>
                    <a:pt x="180" y="77"/>
                    <a:pt x="178" y="82"/>
                  </a:cubicBezTo>
                  <a:cubicBezTo>
                    <a:pt x="170" y="87"/>
                    <a:pt x="160" y="93"/>
                    <a:pt x="148" y="96"/>
                  </a:cubicBezTo>
                  <a:cubicBezTo>
                    <a:pt x="142" y="98"/>
                    <a:pt x="135" y="98"/>
                    <a:pt x="129" y="96"/>
                  </a:cubicBezTo>
                  <a:cubicBezTo>
                    <a:pt x="121" y="94"/>
                    <a:pt x="115" y="92"/>
                    <a:pt x="110" y="89"/>
                  </a:cubicBezTo>
                  <a:cubicBezTo>
                    <a:pt x="99" y="83"/>
                    <a:pt x="91" y="76"/>
                    <a:pt x="89" y="74"/>
                  </a:cubicBezTo>
                  <a:cubicBezTo>
                    <a:pt x="87" y="71"/>
                    <a:pt x="83" y="67"/>
                    <a:pt x="78" y="62"/>
                  </a:cubicBezTo>
                  <a:cubicBezTo>
                    <a:pt x="73" y="57"/>
                    <a:pt x="67" y="50"/>
                    <a:pt x="61" y="44"/>
                  </a:cubicBezTo>
                  <a:cubicBezTo>
                    <a:pt x="58" y="42"/>
                    <a:pt x="56" y="39"/>
                    <a:pt x="53" y="36"/>
                  </a:cubicBezTo>
                  <a:cubicBezTo>
                    <a:pt x="51" y="34"/>
                    <a:pt x="48" y="32"/>
                    <a:pt x="46" y="30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3"/>
                    <a:pt x="42" y="26"/>
                    <a:pt x="46" y="30"/>
                  </a:cubicBezTo>
                  <a:cubicBezTo>
                    <a:pt x="47" y="33"/>
                    <a:pt x="50" y="35"/>
                    <a:pt x="52" y="38"/>
                  </a:cubicBezTo>
                  <a:cubicBezTo>
                    <a:pt x="54" y="41"/>
                    <a:pt x="57" y="44"/>
                    <a:pt x="59" y="47"/>
                  </a:cubicBezTo>
                  <a:cubicBezTo>
                    <a:pt x="65" y="53"/>
                    <a:pt x="69" y="60"/>
                    <a:pt x="74" y="66"/>
                  </a:cubicBezTo>
                  <a:cubicBezTo>
                    <a:pt x="79" y="72"/>
                    <a:pt x="83" y="76"/>
                    <a:pt x="85" y="79"/>
                  </a:cubicBezTo>
                  <a:cubicBezTo>
                    <a:pt x="88" y="81"/>
                    <a:pt x="95" y="89"/>
                    <a:pt x="107" y="96"/>
                  </a:cubicBezTo>
                  <a:cubicBezTo>
                    <a:pt x="119" y="102"/>
                    <a:pt x="134" y="107"/>
                    <a:pt x="150" y="104"/>
                  </a:cubicBezTo>
                  <a:cubicBezTo>
                    <a:pt x="159" y="103"/>
                    <a:pt x="166" y="100"/>
                    <a:pt x="172" y="96"/>
                  </a:cubicBezTo>
                  <a:cubicBezTo>
                    <a:pt x="173" y="100"/>
                    <a:pt x="173" y="106"/>
                    <a:pt x="170" y="111"/>
                  </a:cubicBezTo>
                  <a:cubicBezTo>
                    <a:pt x="166" y="115"/>
                    <a:pt x="158" y="123"/>
                    <a:pt x="146" y="127"/>
                  </a:cubicBezTo>
                  <a:cubicBezTo>
                    <a:pt x="134" y="132"/>
                    <a:pt x="119" y="133"/>
                    <a:pt x="99" y="122"/>
                  </a:cubicBezTo>
                  <a:cubicBezTo>
                    <a:pt x="94" y="119"/>
                    <a:pt x="90" y="116"/>
                    <a:pt x="85" y="112"/>
                  </a:cubicBezTo>
                  <a:cubicBezTo>
                    <a:pt x="83" y="110"/>
                    <a:pt x="81" y="109"/>
                    <a:pt x="79" y="107"/>
                  </a:cubicBezTo>
                  <a:cubicBezTo>
                    <a:pt x="77" y="105"/>
                    <a:pt x="75" y="103"/>
                    <a:pt x="73" y="101"/>
                  </a:cubicBezTo>
                  <a:cubicBezTo>
                    <a:pt x="69" y="97"/>
                    <a:pt x="65" y="93"/>
                    <a:pt x="62" y="88"/>
                  </a:cubicBezTo>
                  <a:cubicBezTo>
                    <a:pt x="59" y="84"/>
                    <a:pt x="56" y="79"/>
                    <a:pt x="53" y="75"/>
                  </a:cubicBezTo>
                  <a:cubicBezTo>
                    <a:pt x="47" y="66"/>
                    <a:pt x="42" y="57"/>
                    <a:pt x="38" y="49"/>
                  </a:cubicBezTo>
                  <a:cubicBezTo>
                    <a:pt x="34" y="42"/>
                    <a:pt x="31" y="35"/>
                    <a:pt x="27" y="29"/>
                  </a:cubicBezTo>
                  <a:cubicBezTo>
                    <a:pt x="24" y="24"/>
                    <a:pt x="20" y="20"/>
                    <a:pt x="17" y="16"/>
                  </a:cubicBezTo>
                  <a:cubicBezTo>
                    <a:pt x="14" y="13"/>
                    <a:pt x="11" y="10"/>
                    <a:pt x="9" y="8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0" y="3"/>
                    <a:pt x="8" y="1"/>
                    <a:pt x="20" y="1"/>
                  </a:cubicBezTo>
                  <a:cubicBezTo>
                    <a:pt x="32" y="0"/>
                    <a:pt x="49" y="1"/>
                    <a:pt x="67" y="4"/>
                  </a:cubicBezTo>
                  <a:cubicBezTo>
                    <a:pt x="76" y="6"/>
                    <a:pt x="85" y="8"/>
                    <a:pt x="95" y="11"/>
                  </a:cubicBezTo>
                  <a:cubicBezTo>
                    <a:pt x="104" y="14"/>
                    <a:pt x="113" y="18"/>
                    <a:pt x="123" y="22"/>
                  </a:cubicBezTo>
                  <a:cubicBezTo>
                    <a:pt x="127" y="25"/>
                    <a:pt x="132" y="27"/>
                    <a:pt x="136" y="30"/>
                  </a:cubicBezTo>
                  <a:cubicBezTo>
                    <a:pt x="138" y="31"/>
                    <a:pt x="140" y="33"/>
                    <a:pt x="143" y="34"/>
                  </a:cubicBezTo>
                  <a:cubicBezTo>
                    <a:pt x="145" y="36"/>
                    <a:pt x="147" y="37"/>
                    <a:pt x="149" y="39"/>
                  </a:cubicBezTo>
                  <a:cubicBezTo>
                    <a:pt x="153" y="42"/>
                    <a:pt x="157" y="46"/>
                    <a:pt x="161" y="49"/>
                  </a:cubicBezTo>
                  <a:cubicBezTo>
                    <a:pt x="166" y="53"/>
                    <a:pt x="170" y="57"/>
                    <a:pt x="1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5" name="Freeform 20">
              <a:extLst>
                <a:ext uri="{FF2B5EF4-FFF2-40B4-BE49-F238E27FC236}">
                  <a16:creationId xmlns:a16="http://schemas.microsoft.com/office/drawing/2014/main" id="{0C836123-EC4D-4991-9B62-37E9EFBEC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770563"/>
              <a:ext cx="68263" cy="92075"/>
            </a:xfrm>
            <a:custGeom>
              <a:avLst/>
              <a:gdLst>
                <a:gd name="T0" fmla="*/ 9 w 112"/>
                <a:gd name="T1" fmla="*/ 134 h 152"/>
                <a:gd name="T2" fmla="*/ 25 w 112"/>
                <a:gd name="T3" fmla="*/ 148 h 152"/>
                <a:gd name="T4" fmla="*/ 51 w 112"/>
                <a:gd name="T5" fmla="*/ 126 h 152"/>
                <a:gd name="T6" fmla="*/ 61 w 112"/>
                <a:gd name="T7" fmla="*/ 108 h 152"/>
                <a:gd name="T8" fmla="*/ 66 w 112"/>
                <a:gd name="T9" fmla="*/ 91 h 152"/>
                <a:gd name="T10" fmla="*/ 69 w 112"/>
                <a:gd name="T11" fmla="*/ 71 h 152"/>
                <a:gd name="T12" fmla="*/ 70 w 112"/>
                <a:gd name="T13" fmla="*/ 60 h 152"/>
                <a:gd name="T14" fmla="*/ 74 w 112"/>
                <a:gd name="T15" fmla="*/ 44 h 152"/>
                <a:gd name="T16" fmla="*/ 79 w 112"/>
                <a:gd name="T17" fmla="*/ 30 h 152"/>
                <a:gd name="T18" fmla="*/ 83 w 112"/>
                <a:gd name="T19" fmla="*/ 25 h 152"/>
                <a:gd name="T20" fmla="*/ 80 w 112"/>
                <a:gd name="T21" fmla="*/ 30 h 152"/>
                <a:gd name="T22" fmla="*/ 76 w 112"/>
                <a:gd name="T23" fmla="*/ 43 h 152"/>
                <a:gd name="T24" fmla="*/ 75 w 112"/>
                <a:gd name="T25" fmla="*/ 59 h 152"/>
                <a:gd name="T26" fmla="*/ 75 w 112"/>
                <a:gd name="T27" fmla="*/ 70 h 152"/>
                <a:gd name="T28" fmla="*/ 75 w 112"/>
                <a:gd name="T29" fmla="*/ 77 h 152"/>
                <a:gd name="T30" fmla="*/ 73 w 112"/>
                <a:gd name="T31" fmla="*/ 91 h 152"/>
                <a:gd name="T32" fmla="*/ 71 w 112"/>
                <a:gd name="T33" fmla="*/ 99 h 152"/>
                <a:gd name="T34" fmla="*/ 68 w 112"/>
                <a:gd name="T35" fmla="*/ 109 h 152"/>
                <a:gd name="T36" fmla="*/ 58 w 112"/>
                <a:gd name="T37" fmla="*/ 130 h 152"/>
                <a:gd name="T38" fmla="*/ 41 w 112"/>
                <a:gd name="T39" fmla="*/ 148 h 152"/>
                <a:gd name="T40" fmla="*/ 56 w 112"/>
                <a:gd name="T41" fmla="*/ 149 h 152"/>
                <a:gd name="T42" fmla="*/ 79 w 112"/>
                <a:gd name="T43" fmla="*/ 130 h 152"/>
                <a:gd name="T44" fmla="*/ 90 w 112"/>
                <a:gd name="T45" fmla="*/ 112 h 152"/>
                <a:gd name="T46" fmla="*/ 94 w 112"/>
                <a:gd name="T47" fmla="*/ 101 h 152"/>
                <a:gd name="T48" fmla="*/ 96 w 112"/>
                <a:gd name="T49" fmla="*/ 89 h 152"/>
                <a:gd name="T50" fmla="*/ 96 w 112"/>
                <a:gd name="T51" fmla="*/ 47 h 152"/>
                <a:gd name="T52" fmla="*/ 96 w 112"/>
                <a:gd name="T53" fmla="*/ 20 h 152"/>
                <a:gd name="T54" fmla="*/ 106 w 112"/>
                <a:gd name="T55" fmla="*/ 5 h 152"/>
                <a:gd name="T56" fmla="*/ 112 w 112"/>
                <a:gd name="T57" fmla="*/ 0 h 152"/>
                <a:gd name="T58" fmla="*/ 93 w 112"/>
                <a:gd name="T59" fmla="*/ 8 h 152"/>
                <a:gd name="T60" fmla="*/ 51 w 112"/>
                <a:gd name="T61" fmla="*/ 31 h 152"/>
                <a:gd name="T62" fmla="*/ 29 w 112"/>
                <a:gd name="T63" fmla="*/ 49 h 152"/>
                <a:gd name="T64" fmla="*/ 20 w 112"/>
                <a:gd name="T65" fmla="*/ 60 h 152"/>
                <a:gd name="T66" fmla="*/ 12 w 112"/>
                <a:gd name="T67" fmla="*/ 72 h 152"/>
                <a:gd name="T68" fmla="*/ 9 w 112"/>
                <a:gd name="T6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52">
                  <a:moveTo>
                    <a:pt x="9" y="134"/>
                  </a:moveTo>
                  <a:cubicBezTo>
                    <a:pt x="14" y="144"/>
                    <a:pt x="21" y="148"/>
                    <a:pt x="25" y="148"/>
                  </a:cubicBezTo>
                  <a:cubicBezTo>
                    <a:pt x="34" y="143"/>
                    <a:pt x="44" y="135"/>
                    <a:pt x="51" y="126"/>
                  </a:cubicBezTo>
                  <a:cubicBezTo>
                    <a:pt x="56" y="120"/>
                    <a:pt x="59" y="114"/>
                    <a:pt x="61" y="108"/>
                  </a:cubicBezTo>
                  <a:cubicBezTo>
                    <a:pt x="63" y="102"/>
                    <a:pt x="65" y="96"/>
                    <a:pt x="66" y="91"/>
                  </a:cubicBezTo>
                  <a:cubicBezTo>
                    <a:pt x="69" y="81"/>
                    <a:pt x="69" y="74"/>
                    <a:pt x="69" y="71"/>
                  </a:cubicBezTo>
                  <a:cubicBezTo>
                    <a:pt x="69" y="69"/>
                    <a:pt x="70" y="65"/>
                    <a:pt x="70" y="60"/>
                  </a:cubicBezTo>
                  <a:cubicBezTo>
                    <a:pt x="71" y="55"/>
                    <a:pt x="71" y="49"/>
                    <a:pt x="74" y="44"/>
                  </a:cubicBezTo>
                  <a:cubicBezTo>
                    <a:pt x="76" y="38"/>
                    <a:pt x="78" y="34"/>
                    <a:pt x="79" y="30"/>
                  </a:cubicBezTo>
                  <a:cubicBezTo>
                    <a:pt x="81" y="27"/>
                    <a:pt x="83" y="25"/>
                    <a:pt x="83" y="25"/>
                  </a:cubicBezTo>
                  <a:cubicBezTo>
                    <a:pt x="83" y="25"/>
                    <a:pt x="82" y="27"/>
                    <a:pt x="80" y="30"/>
                  </a:cubicBezTo>
                  <a:cubicBezTo>
                    <a:pt x="79" y="34"/>
                    <a:pt x="78" y="38"/>
                    <a:pt x="76" y="43"/>
                  </a:cubicBezTo>
                  <a:cubicBezTo>
                    <a:pt x="75" y="49"/>
                    <a:pt x="75" y="54"/>
                    <a:pt x="75" y="59"/>
                  </a:cubicBezTo>
                  <a:cubicBezTo>
                    <a:pt x="75" y="63"/>
                    <a:pt x="75" y="68"/>
                    <a:pt x="75" y="70"/>
                  </a:cubicBezTo>
                  <a:cubicBezTo>
                    <a:pt x="75" y="71"/>
                    <a:pt x="75" y="74"/>
                    <a:pt x="75" y="77"/>
                  </a:cubicBezTo>
                  <a:cubicBezTo>
                    <a:pt x="74" y="81"/>
                    <a:pt x="74" y="85"/>
                    <a:pt x="73" y="91"/>
                  </a:cubicBezTo>
                  <a:cubicBezTo>
                    <a:pt x="72" y="93"/>
                    <a:pt x="72" y="96"/>
                    <a:pt x="71" y="99"/>
                  </a:cubicBezTo>
                  <a:cubicBezTo>
                    <a:pt x="70" y="102"/>
                    <a:pt x="69" y="106"/>
                    <a:pt x="68" y="109"/>
                  </a:cubicBezTo>
                  <a:cubicBezTo>
                    <a:pt x="66" y="115"/>
                    <a:pt x="62" y="123"/>
                    <a:pt x="58" y="130"/>
                  </a:cubicBezTo>
                  <a:cubicBezTo>
                    <a:pt x="53" y="137"/>
                    <a:pt x="47" y="143"/>
                    <a:pt x="41" y="148"/>
                  </a:cubicBezTo>
                  <a:cubicBezTo>
                    <a:pt x="45" y="150"/>
                    <a:pt x="50" y="152"/>
                    <a:pt x="56" y="149"/>
                  </a:cubicBezTo>
                  <a:cubicBezTo>
                    <a:pt x="61" y="147"/>
                    <a:pt x="71" y="141"/>
                    <a:pt x="79" y="130"/>
                  </a:cubicBezTo>
                  <a:cubicBezTo>
                    <a:pt x="83" y="125"/>
                    <a:pt x="87" y="119"/>
                    <a:pt x="90" y="112"/>
                  </a:cubicBezTo>
                  <a:cubicBezTo>
                    <a:pt x="92" y="109"/>
                    <a:pt x="93" y="105"/>
                    <a:pt x="94" y="101"/>
                  </a:cubicBezTo>
                  <a:cubicBezTo>
                    <a:pt x="95" y="98"/>
                    <a:pt x="96" y="93"/>
                    <a:pt x="96" y="89"/>
                  </a:cubicBezTo>
                  <a:cubicBezTo>
                    <a:pt x="99" y="72"/>
                    <a:pt x="98" y="58"/>
                    <a:pt x="96" y="47"/>
                  </a:cubicBezTo>
                  <a:cubicBezTo>
                    <a:pt x="95" y="35"/>
                    <a:pt x="94" y="27"/>
                    <a:pt x="96" y="20"/>
                  </a:cubicBezTo>
                  <a:cubicBezTo>
                    <a:pt x="98" y="14"/>
                    <a:pt x="102" y="9"/>
                    <a:pt x="106" y="5"/>
                  </a:cubicBezTo>
                  <a:cubicBezTo>
                    <a:pt x="109" y="2"/>
                    <a:pt x="112" y="0"/>
                    <a:pt x="112" y="0"/>
                  </a:cubicBezTo>
                  <a:cubicBezTo>
                    <a:pt x="112" y="0"/>
                    <a:pt x="104" y="3"/>
                    <a:pt x="93" y="8"/>
                  </a:cubicBezTo>
                  <a:cubicBezTo>
                    <a:pt x="81" y="13"/>
                    <a:pt x="66" y="20"/>
                    <a:pt x="51" y="31"/>
                  </a:cubicBezTo>
                  <a:cubicBezTo>
                    <a:pt x="43" y="36"/>
                    <a:pt x="36" y="42"/>
                    <a:pt x="29" y="49"/>
                  </a:cubicBezTo>
                  <a:cubicBezTo>
                    <a:pt x="26" y="52"/>
                    <a:pt x="23" y="56"/>
                    <a:pt x="20" y="60"/>
                  </a:cubicBezTo>
                  <a:cubicBezTo>
                    <a:pt x="17" y="64"/>
                    <a:pt x="14" y="68"/>
                    <a:pt x="12" y="72"/>
                  </a:cubicBezTo>
                  <a:cubicBezTo>
                    <a:pt x="3" y="90"/>
                    <a:pt x="0" y="111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6" name="Freeform 21">
              <a:extLst>
                <a:ext uri="{FF2B5EF4-FFF2-40B4-BE49-F238E27FC236}">
                  <a16:creationId xmlns:a16="http://schemas.microsoft.com/office/drawing/2014/main" id="{9870CF6A-21CE-460A-B6DA-4A40F19A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867401"/>
              <a:ext cx="127000" cy="68263"/>
            </a:xfrm>
            <a:custGeom>
              <a:avLst/>
              <a:gdLst>
                <a:gd name="T0" fmla="*/ 197 w 212"/>
                <a:gd name="T1" fmla="*/ 22 h 113"/>
                <a:gd name="T2" fmla="*/ 209 w 212"/>
                <a:gd name="T3" fmla="*/ 41 h 113"/>
                <a:gd name="T4" fmla="*/ 183 w 212"/>
                <a:gd name="T5" fmla="*/ 66 h 113"/>
                <a:gd name="T6" fmla="*/ 163 w 212"/>
                <a:gd name="T7" fmla="*/ 73 h 113"/>
                <a:gd name="T8" fmla="*/ 141 w 212"/>
                <a:gd name="T9" fmla="*/ 73 h 113"/>
                <a:gd name="T10" fmla="*/ 116 w 212"/>
                <a:gd name="T11" fmla="*/ 66 h 113"/>
                <a:gd name="T12" fmla="*/ 100 w 212"/>
                <a:gd name="T13" fmla="*/ 59 h 113"/>
                <a:gd name="T14" fmla="*/ 78 w 212"/>
                <a:gd name="T15" fmla="*/ 48 h 113"/>
                <a:gd name="T16" fmla="*/ 57 w 212"/>
                <a:gd name="T17" fmla="*/ 40 h 113"/>
                <a:gd name="T18" fmla="*/ 48 w 212"/>
                <a:gd name="T19" fmla="*/ 37 h 113"/>
                <a:gd name="T20" fmla="*/ 57 w 212"/>
                <a:gd name="T21" fmla="*/ 41 h 113"/>
                <a:gd name="T22" fmla="*/ 77 w 212"/>
                <a:gd name="T23" fmla="*/ 51 h 113"/>
                <a:gd name="T24" fmla="*/ 98 w 212"/>
                <a:gd name="T25" fmla="*/ 64 h 113"/>
                <a:gd name="T26" fmla="*/ 114 w 212"/>
                <a:gd name="T27" fmla="*/ 72 h 113"/>
                <a:gd name="T28" fmla="*/ 141 w 212"/>
                <a:gd name="T29" fmla="*/ 80 h 113"/>
                <a:gd name="T30" fmla="*/ 163 w 212"/>
                <a:gd name="T31" fmla="*/ 81 h 113"/>
                <a:gd name="T32" fmla="*/ 188 w 212"/>
                <a:gd name="T33" fmla="*/ 74 h 113"/>
                <a:gd name="T34" fmla="*/ 208 w 212"/>
                <a:gd name="T35" fmla="*/ 58 h 113"/>
                <a:gd name="T36" fmla="*/ 209 w 212"/>
                <a:gd name="T37" fmla="*/ 74 h 113"/>
                <a:gd name="T38" fmla="*/ 190 w 212"/>
                <a:gd name="T39" fmla="*/ 98 h 113"/>
                <a:gd name="T40" fmla="*/ 140 w 212"/>
                <a:gd name="T41" fmla="*/ 109 h 113"/>
                <a:gd name="T42" fmla="*/ 80 w 212"/>
                <a:gd name="T43" fmla="*/ 81 h 113"/>
                <a:gd name="T44" fmla="*/ 38 w 212"/>
                <a:gd name="T45" fmla="*/ 48 h 113"/>
                <a:gd name="T46" fmla="*/ 23 w 212"/>
                <a:gd name="T47" fmla="*/ 39 h 113"/>
                <a:gd name="T48" fmla="*/ 11 w 212"/>
                <a:gd name="T49" fmla="*/ 35 h 113"/>
                <a:gd name="T50" fmla="*/ 0 w 212"/>
                <a:gd name="T51" fmla="*/ 33 h 113"/>
                <a:gd name="T52" fmla="*/ 19 w 212"/>
                <a:gd name="T53" fmla="*/ 23 h 113"/>
                <a:gd name="T54" fmla="*/ 68 w 212"/>
                <a:gd name="T55" fmla="*/ 7 h 113"/>
                <a:gd name="T56" fmla="*/ 131 w 212"/>
                <a:gd name="T57" fmla="*/ 2 h 113"/>
                <a:gd name="T58" fmla="*/ 197 w 212"/>
                <a:gd name="T5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113">
                  <a:moveTo>
                    <a:pt x="197" y="22"/>
                  </a:moveTo>
                  <a:cubicBezTo>
                    <a:pt x="206" y="30"/>
                    <a:pt x="209" y="36"/>
                    <a:pt x="209" y="41"/>
                  </a:cubicBezTo>
                  <a:cubicBezTo>
                    <a:pt x="203" y="49"/>
                    <a:pt x="194" y="59"/>
                    <a:pt x="183" y="66"/>
                  </a:cubicBezTo>
                  <a:cubicBezTo>
                    <a:pt x="177" y="70"/>
                    <a:pt x="170" y="72"/>
                    <a:pt x="163" y="73"/>
                  </a:cubicBezTo>
                  <a:cubicBezTo>
                    <a:pt x="155" y="73"/>
                    <a:pt x="148" y="73"/>
                    <a:pt x="141" y="73"/>
                  </a:cubicBezTo>
                  <a:cubicBezTo>
                    <a:pt x="129" y="71"/>
                    <a:pt x="119" y="67"/>
                    <a:pt x="116" y="66"/>
                  </a:cubicBezTo>
                  <a:cubicBezTo>
                    <a:pt x="113" y="64"/>
                    <a:pt x="107" y="62"/>
                    <a:pt x="100" y="59"/>
                  </a:cubicBezTo>
                  <a:cubicBezTo>
                    <a:pt x="94" y="55"/>
                    <a:pt x="85" y="51"/>
                    <a:pt x="78" y="48"/>
                  </a:cubicBezTo>
                  <a:cubicBezTo>
                    <a:pt x="70" y="45"/>
                    <a:pt x="62" y="42"/>
                    <a:pt x="57" y="40"/>
                  </a:cubicBezTo>
                  <a:cubicBezTo>
                    <a:pt x="51" y="38"/>
                    <a:pt x="48" y="37"/>
                    <a:pt x="48" y="37"/>
                  </a:cubicBezTo>
                  <a:cubicBezTo>
                    <a:pt x="48" y="37"/>
                    <a:pt x="51" y="38"/>
                    <a:pt x="57" y="41"/>
                  </a:cubicBezTo>
                  <a:cubicBezTo>
                    <a:pt x="62" y="44"/>
                    <a:pt x="69" y="47"/>
                    <a:pt x="77" y="51"/>
                  </a:cubicBezTo>
                  <a:cubicBezTo>
                    <a:pt x="84" y="55"/>
                    <a:pt x="91" y="60"/>
                    <a:pt x="98" y="64"/>
                  </a:cubicBezTo>
                  <a:cubicBezTo>
                    <a:pt x="105" y="68"/>
                    <a:pt x="110" y="71"/>
                    <a:pt x="114" y="72"/>
                  </a:cubicBezTo>
                  <a:cubicBezTo>
                    <a:pt x="117" y="73"/>
                    <a:pt x="127" y="78"/>
                    <a:pt x="141" y="80"/>
                  </a:cubicBezTo>
                  <a:cubicBezTo>
                    <a:pt x="148" y="81"/>
                    <a:pt x="155" y="82"/>
                    <a:pt x="163" y="81"/>
                  </a:cubicBezTo>
                  <a:cubicBezTo>
                    <a:pt x="171" y="80"/>
                    <a:pt x="180" y="78"/>
                    <a:pt x="188" y="74"/>
                  </a:cubicBezTo>
                  <a:cubicBezTo>
                    <a:pt x="195" y="69"/>
                    <a:pt x="202" y="64"/>
                    <a:pt x="208" y="58"/>
                  </a:cubicBezTo>
                  <a:cubicBezTo>
                    <a:pt x="210" y="62"/>
                    <a:pt x="212" y="67"/>
                    <a:pt x="209" y="74"/>
                  </a:cubicBezTo>
                  <a:cubicBezTo>
                    <a:pt x="207" y="79"/>
                    <a:pt x="201" y="90"/>
                    <a:pt x="190" y="98"/>
                  </a:cubicBezTo>
                  <a:cubicBezTo>
                    <a:pt x="179" y="106"/>
                    <a:pt x="163" y="113"/>
                    <a:pt x="140" y="109"/>
                  </a:cubicBezTo>
                  <a:cubicBezTo>
                    <a:pt x="118" y="105"/>
                    <a:pt x="97" y="94"/>
                    <a:pt x="80" y="81"/>
                  </a:cubicBezTo>
                  <a:cubicBezTo>
                    <a:pt x="62" y="69"/>
                    <a:pt x="48" y="55"/>
                    <a:pt x="38" y="48"/>
                  </a:cubicBezTo>
                  <a:cubicBezTo>
                    <a:pt x="32" y="44"/>
                    <a:pt x="27" y="41"/>
                    <a:pt x="23" y="39"/>
                  </a:cubicBezTo>
                  <a:cubicBezTo>
                    <a:pt x="18" y="37"/>
                    <a:pt x="14" y="36"/>
                    <a:pt x="11" y="35"/>
                  </a:cubicBezTo>
                  <a:cubicBezTo>
                    <a:pt x="4" y="33"/>
                    <a:pt x="0" y="33"/>
                    <a:pt x="0" y="33"/>
                  </a:cubicBezTo>
                  <a:cubicBezTo>
                    <a:pt x="0" y="33"/>
                    <a:pt x="7" y="28"/>
                    <a:pt x="19" y="23"/>
                  </a:cubicBezTo>
                  <a:cubicBezTo>
                    <a:pt x="31" y="17"/>
                    <a:pt x="48" y="11"/>
                    <a:pt x="68" y="7"/>
                  </a:cubicBezTo>
                  <a:cubicBezTo>
                    <a:pt x="87" y="2"/>
                    <a:pt x="109" y="0"/>
                    <a:pt x="131" y="2"/>
                  </a:cubicBezTo>
                  <a:cubicBezTo>
                    <a:pt x="153" y="3"/>
                    <a:pt x="175" y="9"/>
                    <a:pt x="19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7" name="Freeform 22">
              <a:extLst>
                <a:ext uri="{FF2B5EF4-FFF2-40B4-BE49-F238E27FC236}">
                  <a16:creationId xmlns:a16="http://schemas.microsoft.com/office/drawing/2014/main" id="{13B8483B-56F7-4D9F-80A6-EEB17B4D2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802313"/>
              <a:ext cx="63500" cy="115888"/>
            </a:xfrm>
            <a:custGeom>
              <a:avLst/>
              <a:gdLst>
                <a:gd name="T0" fmla="*/ 20 w 105"/>
                <a:gd name="T1" fmla="*/ 180 h 191"/>
                <a:gd name="T2" fmla="*/ 41 w 105"/>
                <a:gd name="T3" fmla="*/ 190 h 191"/>
                <a:gd name="T4" fmla="*/ 63 w 105"/>
                <a:gd name="T5" fmla="*/ 160 h 191"/>
                <a:gd name="T6" fmla="*/ 68 w 105"/>
                <a:gd name="T7" fmla="*/ 139 h 191"/>
                <a:gd name="T8" fmla="*/ 68 w 105"/>
                <a:gd name="T9" fmla="*/ 118 h 191"/>
                <a:gd name="T10" fmla="*/ 64 w 105"/>
                <a:gd name="T11" fmla="*/ 95 h 191"/>
                <a:gd name="T12" fmla="*/ 60 w 105"/>
                <a:gd name="T13" fmla="*/ 82 h 191"/>
                <a:gd name="T14" fmla="*/ 57 w 105"/>
                <a:gd name="T15" fmla="*/ 63 h 191"/>
                <a:gd name="T16" fmla="*/ 57 w 105"/>
                <a:gd name="T17" fmla="*/ 46 h 191"/>
                <a:gd name="T18" fmla="*/ 58 w 105"/>
                <a:gd name="T19" fmla="*/ 40 h 191"/>
                <a:gd name="T20" fmla="*/ 58 w 105"/>
                <a:gd name="T21" fmla="*/ 38 h 191"/>
                <a:gd name="T22" fmla="*/ 58 w 105"/>
                <a:gd name="T23" fmla="*/ 45 h 191"/>
                <a:gd name="T24" fmla="*/ 60 w 105"/>
                <a:gd name="T25" fmla="*/ 62 h 191"/>
                <a:gd name="T26" fmla="*/ 65 w 105"/>
                <a:gd name="T27" fmla="*/ 80 h 191"/>
                <a:gd name="T28" fmla="*/ 70 w 105"/>
                <a:gd name="T29" fmla="*/ 92 h 191"/>
                <a:gd name="T30" fmla="*/ 75 w 105"/>
                <a:gd name="T31" fmla="*/ 116 h 191"/>
                <a:gd name="T32" fmla="*/ 71 w 105"/>
                <a:gd name="T33" fmla="*/ 162 h 191"/>
                <a:gd name="T34" fmla="*/ 58 w 105"/>
                <a:gd name="T35" fmla="*/ 185 h 191"/>
                <a:gd name="T36" fmla="*/ 74 w 105"/>
                <a:gd name="T37" fmla="*/ 184 h 191"/>
                <a:gd name="T38" fmla="*/ 94 w 105"/>
                <a:gd name="T39" fmla="*/ 159 h 191"/>
                <a:gd name="T40" fmla="*/ 101 w 105"/>
                <a:gd name="T41" fmla="*/ 110 h 191"/>
                <a:gd name="T42" fmla="*/ 84 w 105"/>
                <a:gd name="T43" fmla="*/ 61 h 191"/>
                <a:gd name="T44" fmla="*/ 75 w 105"/>
                <a:gd name="T45" fmla="*/ 43 h 191"/>
                <a:gd name="T46" fmla="*/ 70 w 105"/>
                <a:gd name="T47" fmla="*/ 29 h 191"/>
                <a:gd name="T48" fmla="*/ 73 w 105"/>
                <a:gd name="T49" fmla="*/ 9 h 191"/>
                <a:gd name="T50" fmla="*/ 77 w 105"/>
                <a:gd name="T51" fmla="*/ 0 h 191"/>
                <a:gd name="T52" fmla="*/ 60 w 105"/>
                <a:gd name="T53" fmla="*/ 16 h 191"/>
                <a:gd name="T54" fmla="*/ 27 w 105"/>
                <a:gd name="T55" fmla="*/ 55 h 191"/>
                <a:gd name="T56" fmla="*/ 3 w 105"/>
                <a:gd name="T57" fmla="*/ 113 h 191"/>
                <a:gd name="T58" fmla="*/ 20 w 105"/>
                <a:gd name="T59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91">
                  <a:moveTo>
                    <a:pt x="20" y="180"/>
                  </a:moveTo>
                  <a:cubicBezTo>
                    <a:pt x="29" y="188"/>
                    <a:pt x="36" y="191"/>
                    <a:pt x="41" y="190"/>
                  </a:cubicBezTo>
                  <a:cubicBezTo>
                    <a:pt x="49" y="182"/>
                    <a:pt x="57" y="172"/>
                    <a:pt x="63" y="160"/>
                  </a:cubicBezTo>
                  <a:cubicBezTo>
                    <a:pt x="66" y="153"/>
                    <a:pt x="68" y="145"/>
                    <a:pt x="68" y="139"/>
                  </a:cubicBezTo>
                  <a:cubicBezTo>
                    <a:pt x="69" y="131"/>
                    <a:pt x="68" y="124"/>
                    <a:pt x="68" y="118"/>
                  </a:cubicBezTo>
                  <a:cubicBezTo>
                    <a:pt x="67" y="106"/>
                    <a:pt x="65" y="98"/>
                    <a:pt x="64" y="95"/>
                  </a:cubicBezTo>
                  <a:cubicBezTo>
                    <a:pt x="63" y="93"/>
                    <a:pt x="62" y="88"/>
                    <a:pt x="60" y="82"/>
                  </a:cubicBezTo>
                  <a:cubicBezTo>
                    <a:pt x="59" y="77"/>
                    <a:pt x="57" y="70"/>
                    <a:pt x="57" y="63"/>
                  </a:cubicBezTo>
                  <a:cubicBezTo>
                    <a:pt x="57" y="56"/>
                    <a:pt x="57" y="50"/>
                    <a:pt x="57" y="46"/>
                  </a:cubicBezTo>
                  <a:cubicBezTo>
                    <a:pt x="57" y="43"/>
                    <a:pt x="57" y="42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41"/>
                    <a:pt x="58" y="45"/>
                  </a:cubicBezTo>
                  <a:cubicBezTo>
                    <a:pt x="58" y="50"/>
                    <a:pt x="59" y="56"/>
                    <a:pt x="60" y="62"/>
                  </a:cubicBezTo>
                  <a:cubicBezTo>
                    <a:pt x="61" y="68"/>
                    <a:pt x="63" y="74"/>
                    <a:pt x="65" y="80"/>
                  </a:cubicBezTo>
                  <a:cubicBezTo>
                    <a:pt x="67" y="85"/>
                    <a:pt x="69" y="90"/>
                    <a:pt x="70" y="92"/>
                  </a:cubicBezTo>
                  <a:cubicBezTo>
                    <a:pt x="70" y="95"/>
                    <a:pt x="74" y="104"/>
                    <a:pt x="75" y="116"/>
                  </a:cubicBezTo>
                  <a:cubicBezTo>
                    <a:pt x="77" y="129"/>
                    <a:pt x="77" y="145"/>
                    <a:pt x="71" y="162"/>
                  </a:cubicBezTo>
                  <a:cubicBezTo>
                    <a:pt x="67" y="171"/>
                    <a:pt x="63" y="179"/>
                    <a:pt x="58" y="185"/>
                  </a:cubicBezTo>
                  <a:cubicBezTo>
                    <a:pt x="62" y="187"/>
                    <a:pt x="68" y="188"/>
                    <a:pt x="74" y="184"/>
                  </a:cubicBezTo>
                  <a:cubicBezTo>
                    <a:pt x="79" y="180"/>
                    <a:pt x="88" y="172"/>
                    <a:pt x="94" y="159"/>
                  </a:cubicBezTo>
                  <a:cubicBezTo>
                    <a:pt x="101" y="146"/>
                    <a:pt x="105" y="129"/>
                    <a:pt x="101" y="110"/>
                  </a:cubicBezTo>
                  <a:cubicBezTo>
                    <a:pt x="98" y="90"/>
                    <a:pt x="90" y="74"/>
                    <a:pt x="84" y="61"/>
                  </a:cubicBezTo>
                  <a:cubicBezTo>
                    <a:pt x="80" y="54"/>
                    <a:pt x="77" y="48"/>
                    <a:pt x="75" y="43"/>
                  </a:cubicBezTo>
                  <a:cubicBezTo>
                    <a:pt x="73" y="38"/>
                    <a:pt x="71" y="33"/>
                    <a:pt x="70" y="29"/>
                  </a:cubicBezTo>
                  <a:cubicBezTo>
                    <a:pt x="69" y="21"/>
                    <a:pt x="71" y="14"/>
                    <a:pt x="73" y="9"/>
                  </a:cubicBezTo>
                  <a:cubicBezTo>
                    <a:pt x="75" y="4"/>
                    <a:pt x="77" y="0"/>
                    <a:pt x="77" y="0"/>
                  </a:cubicBezTo>
                  <a:cubicBezTo>
                    <a:pt x="77" y="0"/>
                    <a:pt x="70" y="6"/>
                    <a:pt x="60" y="16"/>
                  </a:cubicBezTo>
                  <a:cubicBezTo>
                    <a:pt x="51" y="25"/>
                    <a:pt x="38" y="39"/>
                    <a:pt x="27" y="55"/>
                  </a:cubicBezTo>
                  <a:cubicBezTo>
                    <a:pt x="15" y="72"/>
                    <a:pt x="6" y="91"/>
                    <a:pt x="3" y="113"/>
                  </a:cubicBezTo>
                  <a:cubicBezTo>
                    <a:pt x="0" y="134"/>
                    <a:pt x="4" y="158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8" name="Freeform 23">
              <a:extLst>
                <a:ext uri="{FF2B5EF4-FFF2-40B4-BE49-F238E27FC236}">
                  <a16:creationId xmlns:a16="http://schemas.microsoft.com/office/drawing/2014/main" id="{7AF5E34D-E4F0-4E4A-A015-321A063EB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5930901"/>
              <a:ext cx="133350" cy="68263"/>
            </a:xfrm>
            <a:custGeom>
              <a:avLst/>
              <a:gdLst>
                <a:gd name="T0" fmla="*/ 199 w 222"/>
                <a:gd name="T1" fmla="*/ 10 h 113"/>
                <a:gd name="T2" fmla="*/ 216 w 222"/>
                <a:gd name="T3" fmla="*/ 28 h 113"/>
                <a:gd name="T4" fmla="*/ 192 w 222"/>
                <a:gd name="T5" fmla="*/ 59 h 113"/>
                <a:gd name="T6" fmla="*/ 172 w 222"/>
                <a:gd name="T7" fmla="*/ 70 h 113"/>
                <a:gd name="T8" fmla="*/ 150 w 222"/>
                <a:gd name="T9" fmla="*/ 75 h 113"/>
                <a:gd name="T10" fmla="*/ 122 w 222"/>
                <a:gd name="T11" fmla="*/ 74 h 113"/>
                <a:gd name="T12" fmla="*/ 105 w 222"/>
                <a:gd name="T13" fmla="*/ 71 h 113"/>
                <a:gd name="T14" fmla="*/ 81 w 222"/>
                <a:gd name="T15" fmla="*/ 67 h 113"/>
                <a:gd name="T16" fmla="*/ 58 w 222"/>
                <a:gd name="T17" fmla="*/ 65 h 113"/>
                <a:gd name="T18" fmla="*/ 48 w 222"/>
                <a:gd name="T19" fmla="*/ 64 h 113"/>
                <a:gd name="T20" fmla="*/ 58 w 222"/>
                <a:gd name="T21" fmla="*/ 66 h 113"/>
                <a:gd name="T22" fmla="*/ 80 w 222"/>
                <a:gd name="T23" fmla="*/ 70 h 113"/>
                <a:gd name="T24" fmla="*/ 104 w 222"/>
                <a:gd name="T25" fmla="*/ 77 h 113"/>
                <a:gd name="T26" fmla="*/ 121 w 222"/>
                <a:gd name="T27" fmla="*/ 81 h 113"/>
                <a:gd name="T28" fmla="*/ 150 w 222"/>
                <a:gd name="T29" fmla="*/ 83 h 113"/>
                <a:gd name="T30" fmla="*/ 198 w 222"/>
                <a:gd name="T31" fmla="*/ 66 h 113"/>
                <a:gd name="T32" fmla="*/ 217 w 222"/>
                <a:gd name="T33" fmla="*/ 46 h 113"/>
                <a:gd name="T34" fmla="*/ 221 w 222"/>
                <a:gd name="T35" fmla="*/ 63 h 113"/>
                <a:gd name="T36" fmla="*/ 203 w 222"/>
                <a:gd name="T37" fmla="*/ 92 h 113"/>
                <a:gd name="T38" fmla="*/ 154 w 222"/>
                <a:gd name="T39" fmla="*/ 112 h 113"/>
                <a:gd name="T40" fmla="*/ 89 w 222"/>
                <a:gd name="T41" fmla="*/ 99 h 113"/>
                <a:gd name="T42" fmla="*/ 41 w 222"/>
                <a:gd name="T43" fmla="*/ 79 h 113"/>
                <a:gd name="T44" fmla="*/ 11 w 222"/>
                <a:gd name="T45" fmla="*/ 75 h 113"/>
                <a:gd name="T46" fmla="*/ 0 w 222"/>
                <a:gd name="T47" fmla="*/ 77 h 113"/>
                <a:gd name="T48" fmla="*/ 17 w 222"/>
                <a:gd name="T49" fmla="*/ 61 h 113"/>
                <a:gd name="T50" fmla="*/ 61 w 222"/>
                <a:gd name="T51" fmla="*/ 28 h 113"/>
                <a:gd name="T52" fmla="*/ 125 w 222"/>
                <a:gd name="T53" fmla="*/ 4 h 113"/>
                <a:gd name="T54" fmla="*/ 199 w 222"/>
                <a:gd name="T55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13">
                  <a:moveTo>
                    <a:pt x="199" y="10"/>
                  </a:moveTo>
                  <a:cubicBezTo>
                    <a:pt x="210" y="16"/>
                    <a:pt x="214" y="23"/>
                    <a:pt x="216" y="28"/>
                  </a:cubicBezTo>
                  <a:cubicBezTo>
                    <a:pt x="210" y="38"/>
                    <a:pt x="202" y="50"/>
                    <a:pt x="192" y="59"/>
                  </a:cubicBezTo>
                  <a:cubicBezTo>
                    <a:pt x="186" y="64"/>
                    <a:pt x="179" y="68"/>
                    <a:pt x="172" y="70"/>
                  </a:cubicBezTo>
                  <a:cubicBezTo>
                    <a:pt x="164" y="73"/>
                    <a:pt x="156" y="74"/>
                    <a:pt x="150" y="75"/>
                  </a:cubicBezTo>
                  <a:cubicBezTo>
                    <a:pt x="136" y="76"/>
                    <a:pt x="126" y="74"/>
                    <a:pt x="122" y="74"/>
                  </a:cubicBezTo>
                  <a:cubicBezTo>
                    <a:pt x="119" y="73"/>
                    <a:pt x="113" y="72"/>
                    <a:pt x="105" y="71"/>
                  </a:cubicBezTo>
                  <a:cubicBezTo>
                    <a:pt x="98" y="69"/>
                    <a:pt x="89" y="67"/>
                    <a:pt x="81" y="67"/>
                  </a:cubicBezTo>
                  <a:cubicBezTo>
                    <a:pt x="72" y="66"/>
                    <a:pt x="64" y="65"/>
                    <a:pt x="58" y="65"/>
                  </a:cubicBezTo>
                  <a:cubicBezTo>
                    <a:pt x="52" y="65"/>
                    <a:pt x="48" y="64"/>
                    <a:pt x="48" y="64"/>
                  </a:cubicBezTo>
                  <a:cubicBezTo>
                    <a:pt x="48" y="64"/>
                    <a:pt x="52" y="65"/>
                    <a:pt x="58" y="66"/>
                  </a:cubicBezTo>
                  <a:cubicBezTo>
                    <a:pt x="64" y="67"/>
                    <a:pt x="72" y="68"/>
                    <a:pt x="80" y="70"/>
                  </a:cubicBezTo>
                  <a:cubicBezTo>
                    <a:pt x="89" y="72"/>
                    <a:pt x="97" y="74"/>
                    <a:pt x="104" y="77"/>
                  </a:cubicBezTo>
                  <a:cubicBezTo>
                    <a:pt x="111" y="79"/>
                    <a:pt x="118" y="80"/>
                    <a:pt x="121" y="81"/>
                  </a:cubicBezTo>
                  <a:cubicBezTo>
                    <a:pt x="125" y="81"/>
                    <a:pt x="136" y="84"/>
                    <a:pt x="150" y="83"/>
                  </a:cubicBezTo>
                  <a:cubicBezTo>
                    <a:pt x="165" y="82"/>
                    <a:pt x="182" y="78"/>
                    <a:pt x="198" y="66"/>
                  </a:cubicBezTo>
                  <a:cubicBezTo>
                    <a:pt x="205" y="60"/>
                    <a:pt x="211" y="53"/>
                    <a:pt x="217" y="46"/>
                  </a:cubicBezTo>
                  <a:cubicBezTo>
                    <a:pt x="219" y="50"/>
                    <a:pt x="222" y="56"/>
                    <a:pt x="221" y="63"/>
                  </a:cubicBezTo>
                  <a:cubicBezTo>
                    <a:pt x="219" y="69"/>
                    <a:pt x="214" y="81"/>
                    <a:pt x="203" y="92"/>
                  </a:cubicBezTo>
                  <a:cubicBezTo>
                    <a:pt x="193" y="102"/>
                    <a:pt x="177" y="112"/>
                    <a:pt x="154" y="112"/>
                  </a:cubicBezTo>
                  <a:cubicBezTo>
                    <a:pt x="130" y="113"/>
                    <a:pt x="108" y="107"/>
                    <a:pt x="89" y="99"/>
                  </a:cubicBezTo>
                  <a:cubicBezTo>
                    <a:pt x="69" y="91"/>
                    <a:pt x="53" y="82"/>
                    <a:pt x="41" y="79"/>
                  </a:cubicBezTo>
                  <a:cubicBezTo>
                    <a:pt x="29" y="75"/>
                    <a:pt x="18" y="75"/>
                    <a:pt x="11" y="75"/>
                  </a:cubicBezTo>
                  <a:cubicBezTo>
                    <a:pt x="4" y="76"/>
                    <a:pt x="0" y="77"/>
                    <a:pt x="0" y="77"/>
                  </a:cubicBezTo>
                  <a:cubicBezTo>
                    <a:pt x="0" y="77"/>
                    <a:pt x="6" y="70"/>
                    <a:pt x="17" y="61"/>
                  </a:cubicBezTo>
                  <a:cubicBezTo>
                    <a:pt x="27" y="51"/>
                    <a:pt x="43" y="39"/>
                    <a:pt x="61" y="28"/>
                  </a:cubicBezTo>
                  <a:cubicBezTo>
                    <a:pt x="80" y="18"/>
                    <a:pt x="101" y="8"/>
                    <a:pt x="125" y="4"/>
                  </a:cubicBezTo>
                  <a:cubicBezTo>
                    <a:pt x="148" y="0"/>
                    <a:pt x="173" y="0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9" name="Freeform 24">
              <a:extLst>
                <a:ext uri="{FF2B5EF4-FFF2-40B4-BE49-F238E27FC236}">
                  <a16:creationId xmlns:a16="http://schemas.microsoft.com/office/drawing/2014/main" id="{D6A1A0D2-998E-4A96-BB81-B4CF91A8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5838826"/>
              <a:ext cx="76200" cy="131763"/>
            </a:xfrm>
            <a:custGeom>
              <a:avLst/>
              <a:gdLst>
                <a:gd name="T0" fmla="*/ 31 w 128"/>
                <a:gd name="T1" fmla="*/ 208 h 219"/>
                <a:gd name="T2" fmla="*/ 56 w 128"/>
                <a:gd name="T3" fmla="*/ 218 h 219"/>
                <a:gd name="T4" fmla="*/ 76 w 128"/>
                <a:gd name="T5" fmla="*/ 183 h 219"/>
                <a:gd name="T6" fmla="*/ 79 w 128"/>
                <a:gd name="T7" fmla="*/ 159 h 219"/>
                <a:gd name="T8" fmla="*/ 76 w 128"/>
                <a:gd name="T9" fmla="*/ 136 h 219"/>
                <a:gd name="T10" fmla="*/ 67 w 128"/>
                <a:gd name="T11" fmla="*/ 111 h 219"/>
                <a:gd name="T12" fmla="*/ 60 w 128"/>
                <a:gd name="T13" fmla="*/ 97 h 219"/>
                <a:gd name="T14" fmla="*/ 51 w 128"/>
                <a:gd name="T15" fmla="*/ 75 h 219"/>
                <a:gd name="T16" fmla="*/ 46 w 128"/>
                <a:gd name="T17" fmla="*/ 56 h 219"/>
                <a:gd name="T18" fmla="*/ 45 w 128"/>
                <a:gd name="T19" fmla="*/ 47 h 219"/>
                <a:gd name="T20" fmla="*/ 47 w 128"/>
                <a:gd name="T21" fmla="*/ 55 h 219"/>
                <a:gd name="T22" fmla="*/ 54 w 128"/>
                <a:gd name="T23" fmla="*/ 74 h 219"/>
                <a:gd name="T24" fmla="*/ 65 w 128"/>
                <a:gd name="T25" fmla="*/ 93 h 219"/>
                <a:gd name="T26" fmla="*/ 73 w 128"/>
                <a:gd name="T27" fmla="*/ 107 h 219"/>
                <a:gd name="T28" fmla="*/ 84 w 128"/>
                <a:gd name="T29" fmla="*/ 134 h 219"/>
                <a:gd name="T30" fmla="*/ 85 w 128"/>
                <a:gd name="T31" fmla="*/ 185 h 219"/>
                <a:gd name="T32" fmla="*/ 74 w 128"/>
                <a:gd name="T33" fmla="*/ 211 h 219"/>
                <a:gd name="T34" fmla="*/ 91 w 128"/>
                <a:gd name="T35" fmla="*/ 209 h 219"/>
                <a:gd name="T36" fmla="*/ 113 w 128"/>
                <a:gd name="T37" fmla="*/ 125 h 219"/>
                <a:gd name="T38" fmla="*/ 82 w 128"/>
                <a:gd name="T39" fmla="*/ 70 h 219"/>
                <a:gd name="T40" fmla="*/ 56 w 128"/>
                <a:gd name="T41" fmla="*/ 35 h 219"/>
                <a:gd name="T42" fmla="*/ 52 w 128"/>
                <a:gd name="T43" fmla="*/ 22 h 219"/>
                <a:gd name="T44" fmla="*/ 52 w 128"/>
                <a:gd name="T45" fmla="*/ 11 h 219"/>
                <a:gd name="T46" fmla="*/ 53 w 128"/>
                <a:gd name="T47" fmla="*/ 0 h 219"/>
                <a:gd name="T48" fmla="*/ 39 w 128"/>
                <a:gd name="T49" fmla="*/ 20 h 219"/>
                <a:gd name="T50" fmla="*/ 14 w 128"/>
                <a:gd name="T51" fmla="*/ 71 h 219"/>
                <a:gd name="T52" fmla="*/ 2 w 128"/>
                <a:gd name="T53" fmla="*/ 138 h 219"/>
                <a:gd name="T54" fmla="*/ 31 w 128"/>
                <a:gd name="T5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19">
                  <a:moveTo>
                    <a:pt x="31" y="208"/>
                  </a:moveTo>
                  <a:cubicBezTo>
                    <a:pt x="42" y="217"/>
                    <a:pt x="50" y="219"/>
                    <a:pt x="56" y="218"/>
                  </a:cubicBezTo>
                  <a:cubicBezTo>
                    <a:pt x="63" y="208"/>
                    <a:pt x="71" y="196"/>
                    <a:pt x="76" y="183"/>
                  </a:cubicBezTo>
                  <a:cubicBezTo>
                    <a:pt x="79" y="175"/>
                    <a:pt x="80" y="167"/>
                    <a:pt x="79" y="159"/>
                  </a:cubicBezTo>
                  <a:cubicBezTo>
                    <a:pt x="79" y="150"/>
                    <a:pt x="78" y="143"/>
                    <a:pt x="76" y="136"/>
                  </a:cubicBezTo>
                  <a:cubicBezTo>
                    <a:pt x="73" y="123"/>
                    <a:pt x="68" y="114"/>
                    <a:pt x="67" y="111"/>
                  </a:cubicBezTo>
                  <a:cubicBezTo>
                    <a:pt x="66" y="108"/>
                    <a:pt x="63" y="103"/>
                    <a:pt x="60" y="97"/>
                  </a:cubicBezTo>
                  <a:cubicBezTo>
                    <a:pt x="57" y="91"/>
                    <a:pt x="53" y="83"/>
                    <a:pt x="51" y="75"/>
                  </a:cubicBezTo>
                  <a:cubicBezTo>
                    <a:pt x="49" y="68"/>
                    <a:pt x="47" y="61"/>
                    <a:pt x="46" y="56"/>
                  </a:cubicBezTo>
                  <a:cubicBezTo>
                    <a:pt x="45" y="50"/>
                    <a:pt x="45" y="47"/>
                    <a:pt x="45" y="47"/>
                  </a:cubicBezTo>
                  <a:cubicBezTo>
                    <a:pt x="45" y="47"/>
                    <a:pt x="45" y="50"/>
                    <a:pt x="47" y="55"/>
                  </a:cubicBezTo>
                  <a:cubicBezTo>
                    <a:pt x="49" y="60"/>
                    <a:pt x="51" y="67"/>
                    <a:pt x="54" y="74"/>
                  </a:cubicBezTo>
                  <a:cubicBezTo>
                    <a:pt x="57" y="81"/>
                    <a:pt x="61" y="87"/>
                    <a:pt x="65" y="93"/>
                  </a:cubicBezTo>
                  <a:cubicBezTo>
                    <a:pt x="69" y="99"/>
                    <a:pt x="72" y="104"/>
                    <a:pt x="73" y="107"/>
                  </a:cubicBezTo>
                  <a:cubicBezTo>
                    <a:pt x="75" y="110"/>
                    <a:pt x="80" y="120"/>
                    <a:pt x="84" y="134"/>
                  </a:cubicBezTo>
                  <a:cubicBezTo>
                    <a:pt x="88" y="148"/>
                    <a:pt x="90" y="166"/>
                    <a:pt x="85" y="185"/>
                  </a:cubicBezTo>
                  <a:cubicBezTo>
                    <a:pt x="83" y="195"/>
                    <a:pt x="78" y="204"/>
                    <a:pt x="74" y="211"/>
                  </a:cubicBezTo>
                  <a:cubicBezTo>
                    <a:pt x="78" y="213"/>
                    <a:pt x="85" y="213"/>
                    <a:pt x="91" y="209"/>
                  </a:cubicBezTo>
                  <a:cubicBezTo>
                    <a:pt x="102" y="201"/>
                    <a:pt x="128" y="170"/>
                    <a:pt x="113" y="125"/>
                  </a:cubicBezTo>
                  <a:cubicBezTo>
                    <a:pt x="106" y="103"/>
                    <a:pt x="93" y="85"/>
                    <a:pt x="82" y="70"/>
                  </a:cubicBezTo>
                  <a:cubicBezTo>
                    <a:pt x="71" y="56"/>
                    <a:pt x="61" y="44"/>
                    <a:pt x="56" y="35"/>
                  </a:cubicBezTo>
                  <a:cubicBezTo>
                    <a:pt x="54" y="30"/>
                    <a:pt x="53" y="26"/>
                    <a:pt x="52" y="22"/>
                  </a:cubicBezTo>
                  <a:cubicBezTo>
                    <a:pt x="52" y="17"/>
                    <a:pt x="51" y="14"/>
                    <a:pt x="52" y="11"/>
                  </a:cubicBezTo>
                  <a:cubicBezTo>
                    <a:pt x="52" y="4"/>
                    <a:pt x="53" y="0"/>
                    <a:pt x="53" y="0"/>
                  </a:cubicBezTo>
                  <a:cubicBezTo>
                    <a:pt x="53" y="0"/>
                    <a:pt x="48" y="8"/>
                    <a:pt x="39" y="20"/>
                  </a:cubicBezTo>
                  <a:cubicBezTo>
                    <a:pt x="31" y="33"/>
                    <a:pt x="21" y="50"/>
                    <a:pt x="14" y="71"/>
                  </a:cubicBezTo>
                  <a:cubicBezTo>
                    <a:pt x="6" y="91"/>
                    <a:pt x="0" y="114"/>
                    <a:pt x="2" y="138"/>
                  </a:cubicBezTo>
                  <a:cubicBezTo>
                    <a:pt x="4" y="162"/>
                    <a:pt x="12" y="186"/>
                    <a:pt x="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0" name="Freeform 25">
              <a:extLst>
                <a:ext uri="{FF2B5EF4-FFF2-40B4-BE49-F238E27FC236}">
                  <a16:creationId xmlns:a16="http://schemas.microsoft.com/office/drawing/2014/main" id="{AFEE94FC-281D-40EE-A1FD-1341BC7A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5983288"/>
              <a:ext cx="134938" cy="73025"/>
            </a:xfrm>
            <a:custGeom>
              <a:avLst/>
              <a:gdLst>
                <a:gd name="T0" fmla="*/ 201 w 224"/>
                <a:gd name="T1" fmla="*/ 10 h 123"/>
                <a:gd name="T2" fmla="*/ 219 w 224"/>
                <a:gd name="T3" fmla="*/ 30 h 123"/>
                <a:gd name="T4" fmla="*/ 192 w 224"/>
                <a:gd name="T5" fmla="*/ 63 h 123"/>
                <a:gd name="T6" fmla="*/ 171 w 224"/>
                <a:gd name="T7" fmla="*/ 75 h 123"/>
                <a:gd name="T8" fmla="*/ 148 w 224"/>
                <a:gd name="T9" fmla="*/ 82 h 123"/>
                <a:gd name="T10" fmla="*/ 121 w 224"/>
                <a:gd name="T11" fmla="*/ 83 h 123"/>
                <a:gd name="T12" fmla="*/ 104 w 224"/>
                <a:gd name="T13" fmla="*/ 82 h 123"/>
                <a:gd name="T14" fmla="*/ 79 w 224"/>
                <a:gd name="T15" fmla="*/ 81 h 123"/>
                <a:gd name="T16" fmla="*/ 47 w 224"/>
                <a:gd name="T17" fmla="*/ 84 h 123"/>
                <a:gd name="T18" fmla="*/ 79 w 224"/>
                <a:gd name="T19" fmla="*/ 85 h 123"/>
                <a:gd name="T20" fmla="*/ 103 w 224"/>
                <a:gd name="T21" fmla="*/ 88 h 123"/>
                <a:gd name="T22" fmla="*/ 120 w 224"/>
                <a:gd name="T23" fmla="*/ 90 h 123"/>
                <a:gd name="T24" fmla="*/ 149 w 224"/>
                <a:gd name="T25" fmla="*/ 90 h 123"/>
                <a:gd name="T26" fmla="*/ 198 w 224"/>
                <a:gd name="T27" fmla="*/ 71 h 123"/>
                <a:gd name="T28" fmla="*/ 219 w 224"/>
                <a:gd name="T29" fmla="*/ 50 h 123"/>
                <a:gd name="T30" fmla="*/ 221 w 224"/>
                <a:gd name="T31" fmla="*/ 68 h 123"/>
                <a:gd name="T32" fmla="*/ 200 w 224"/>
                <a:gd name="T33" fmla="*/ 97 h 123"/>
                <a:gd name="T34" fmla="*/ 149 w 224"/>
                <a:gd name="T35" fmla="*/ 120 h 123"/>
                <a:gd name="T36" fmla="*/ 87 w 224"/>
                <a:gd name="T37" fmla="*/ 113 h 123"/>
                <a:gd name="T38" fmla="*/ 40 w 224"/>
                <a:gd name="T39" fmla="*/ 100 h 123"/>
                <a:gd name="T40" fmla="*/ 11 w 224"/>
                <a:gd name="T41" fmla="*/ 102 h 123"/>
                <a:gd name="T42" fmla="*/ 0 w 224"/>
                <a:gd name="T43" fmla="*/ 106 h 123"/>
                <a:gd name="T44" fmla="*/ 15 w 224"/>
                <a:gd name="T45" fmla="*/ 86 h 123"/>
                <a:gd name="T46" fmla="*/ 57 w 224"/>
                <a:gd name="T47" fmla="*/ 44 h 123"/>
                <a:gd name="T48" fmla="*/ 121 w 224"/>
                <a:gd name="T49" fmla="*/ 9 h 123"/>
                <a:gd name="T50" fmla="*/ 201 w 224"/>
                <a:gd name="T5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201" y="10"/>
                  </a:moveTo>
                  <a:cubicBezTo>
                    <a:pt x="213" y="17"/>
                    <a:pt x="218" y="24"/>
                    <a:pt x="219" y="30"/>
                  </a:cubicBezTo>
                  <a:cubicBezTo>
                    <a:pt x="212" y="41"/>
                    <a:pt x="203" y="53"/>
                    <a:pt x="192" y="63"/>
                  </a:cubicBezTo>
                  <a:cubicBezTo>
                    <a:pt x="185" y="69"/>
                    <a:pt x="178" y="73"/>
                    <a:pt x="171" y="75"/>
                  </a:cubicBezTo>
                  <a:cubicBezTo>
                    <a:pt x="162" y="78"/>
                    <a:pt x="155" y="80"/>
                    <a:pt x="148" y="82"/>
                  </a:cubicBezTo>
                  <a:cubicBezTo>
                    <a:pt x="135" y="84"/>
                    <a:pt x="124" y="83"/>
                    <a:pt x="121" y="83"/>
                  </a:cubicBezTo>
                  <a:cubicBezTo>
                    <a:pt x="118" y="83"/>
                    <a:pt x="111" y="82"/>
                    <a:pt x="104" y="82"/>
                  </a:cubicBezTo>
                  <a:cubicBezTo>
                    <a:pt x="97" y="81"/>
                    <a:pt x="87" y="80"/>
                    <a:pt x="79" y="81"/>
                  </a:cubicBezTo>
                  <a:cubicBezTo>
                    <a:pt x="62" y="82"/>
                    <a:pt x="47" y="84"/>
                    <a:pt x="47" y="84"/>
                  </a:cubicBezTo>
                  <a:cubicBezTo>
                    <a:pt x="47" y="84"/>
                    <a:pt x="62" y="83"/>
                    <a:pt x="79" y="85"/>
                  </a:cubicBezTo>
                  <a:cubicBezTo>
                    <a:pt x="87" y="85"/>
                    <a:pt x="95" y="86"/>
                    <a:pt x="103" y="88"/>
                  </a:cubicBezTo>
                  <a:cubicBezTo>
                    <a:pt x="110" y="89"/>
                    <a:pt x="116" y="90"/>
                    <a:pt x="120" y="90"/>
                  </a:cubicBezTo>
                  <a:cubicBezTo>
                    <a:pt x="123" y="91"/>
                    <a:pt x="134" y="92"/>
                    <a:pt x="149" y="90"/>
                  </a:cubicBezTo>
                  <a:cubicBezTo>
                    <a:pt x="163" y="88"/>
                    <a:pt x="180" y="83"/>
                    <a:pt x="198" y="71"/>
                  </a:cubicBezTo>
                  <a:cubicBezTo>
                    <a:pt x="206" y="65"/>
                    <a:pt x="213" y="57"/>
                    <a:pt x="219" y="50"/>
                  </a:cubicBezTo>
                  <a:cubicBezTo>
                    <a:pt x="222" y="54"/>
                    <a:pt x="224" y="60"/>
                    <a:pt x="221" y="68"/>
                  </a:cubicBezTo>
                  <a:cubicBezTo>
                    <a:pt x="219" y="74"/>
                    <a:pt x="212" y="86"/>
                    <a:pt x="200" y="97"/>
                  </a:cubicBezTo>
                  <a:cubicBezTo>
                    <a:pt x="188" y="108"/>
                    <a:pt x="171" y="118"/>
                    <a:pt x="149" y="120"/>
                  </a:cubicBezTo>
                  <a:cubicBezTo>
                    <a:pt x="127" y="123"/>
                    <a:pt x="106" y="119"/>
                    <a:pt x="87" y="113"/>
                  </a:cubicBezTo>
                  <a:cubicBezTo>
                    <a:pt x="69" y="108"/>
                    <a:pt x="52" y="102"/>
                    <a:pt x="40" y="100"/>
                  </a:cubicBezTo>
                  <a:cubicBezTo>
                    <a:pt x="28" y="98"/>
                    <a:pt x="18" y="100"/>
                    <a:pt x="11" y="102"/>
                  </a:cubicBezTo>
                  <a:cubicBezTo>
                    <a:pt x="4" y="104"/>
                    <a:pt x="0" y="106"/>
                    <a:pt x="0" y="106"/>
                  </a:cubicBezTo>
                  <a:cubicBezTo>
                    <a:pt x="0" y="106"/>
                    <a:pt x="6" y="98"/>
                    <a:pt x="15" y="86"/>
                  </a:cubicBezTo>
                  <a:cubicBezTo>
                    <a:pt x="25" y="74"/>
                    <a:pt x="39" y="58"/>
                    <a:pt x="57" y="44"/>
                  </a:cubicBezTo>
                  <a:cubicBezTo>
                    <a:pt x="75" y="30"/>
                    <a:pt x="97" y="17"/>
                    <a:pt x="121" y="9"/>
                  </a:cubicBezTo>
                  <a:cubicBezTo>
                    <a:pt x="145" y="2"/>
                    <a:pt x="172" y="0"/>
                    <a:pt x="2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" name="Freeform 26">
              <a:extLst>
                <a:ext uri="{FF2B5EF4-FFF2-40B4-BE49-F238E27FC236}">
                  <a16:creationId xmlns:a16="http://schemas.microsoft.com/office/drawing/2014/main" id="{DA65961C-DFFA-4A3F-BBE3-349650882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5443538"/>
              <a:ext cx="287338" cy="623888"/>
            </a:xfrm>
            <a:custGeom>
              <a:avLst/>
              <a:gdLst>
                <a:gd name="T0" fmla="*/ 442 w 479"/>
                <a:gd name="T1" fmla="*/ 1025 h 1038"/>
                <a:gd name="T2" fmla="*/ 437 w 479"/>
                <a:gd name="T3" fmla="*/ 1014 h 1038"/>
                <a:gd name="T4" fmla="*/ 429 w 479"/>
                <a:gd name="T5" fmla="*/ 1000 h 1038"/>
                <a:gd name="T6" fmla="*/ 417 w 479"/>
                <a:gd name="T7" fmla="*/ 983 h 1038"/>
                <a:gd name="T8" fmla="*/ 373 w 479"/>
                <a:gd name="T9" fmla="*/ 940 h 1038"/>
                <a:gd name="T10" fmla="*/ 227 w 479"/>
                <a:gd name="T11" fmla="*/ 837 h 1038"/>
                <a:gd name="T12" fmla="*/ 140 w 479"/>
                <a:gd name="T13" fmla="*/ 772 h 1038"/>
                <a:gd name="T14" fmla="*/ 44 w 479"/>
                <a:gd name="T15" fmla="*/ 660 h 1038"/>
                <a:gd name="T16" fmla="*/ 29 w 479"/>
                <a:gd name="T17" fmla="*/ 634 h 1038"/>
                <a:gd name="T18" fmla="*/ 0 w 479"/>
                <a:gd name="T19" fmla="*/ 516 h 1038"/>
                <a:gd name="T20" fmla="*/ 6 w 479"/>
                <a:gd name="T21" fmla="*/ 427 h 1038"/>
                <a:gd name="T22" fmla="*/ 10 w 479"/>
                <a:gd name="T23" fmla="*/ 398 h 1038"/>
                <a:gd name="T24" fmla="*/ 18 w 479"/>
                <a:gd name="T25" fmla="*/ 370 h 1038"/>
                <a:gd name="T26" fmla="*/ 26 w 479"/>
                <a:gd name="T27" fmla="*/ 350 h 1038"/>
                <a:gd name="T28" fmla="*/ 74 w 479"/>
                <a:gd name="T29" fmla="*/ 245 h 1038"/>
                <a:gd name="T30" fmla="*/ 92 w 479"/>
                <a:gd name="T31" fmla="*/ 212 h 1038"/>
                <a:gd name="T32" fmla="*/ 111 w 479"/>
                <a:gd name="T33" fmla="*/ 181 h 1038"/>
                <a:gd name="T34" fmla="*/ 149 w 479"/>
                <a:gd name="T35" fmla="*/ 127 h 1038"/>
                <a:gd name="T36" fmla="*/ 194 w 479"/>
                <a:gd name="T37" fmla="*/ 70 h 1038"/>
                <a:gd name="T38" fmla="*/ 236 w 479"/>
                <a:gd name="T39" fmla="*/ 15 h 1038"/>
                <a:gd name="T40" fmla="*/ 255 w 479"/>
                <a:gd name="T41" fmla="*/ 2 h 1038"/>
                <a:gd name="T42" fmla="*/ 257 w 479"/>
                <a:gd name="T43" fmla="*/ 13 h 1038"/>
                <a:gd name="T44" fmla="*/ 219 w 479"/>
                <a:gd name="T45" fmla="*/ 53 h 1038"/>
                <a:gd name="T46" fmla="*/ 181 w 479"/>
                <a:gd name="T47" fmla="*/ 103 h 1038"/>
                <a:gd name="T48" fmla="*/ 135 w 479"/>
                <a:gd name="T49" fmla="*/ 170 h 1038"/>
                <a:gd name="T50" fmla="*/ 111 w 479"/>
                <a:gd name="T51" fmla="*/ 209 h 1038"/>
                <a:gd name="T52" fmla="*/ 98 w 479"/>
                <a:gd name="T53" fmla="*/ 230 h 1038"/>
                <a:gd name="T54" fmla="*/ 43 w 479"/>
                <a:gd name="T55" fmla="*/ 349 h 1038"/>
                <a:gd name="T56" fmla="*/ 39 w 479"/>
                <a:gd name="T57" fmla="*/ 362 h 1038"/>
                <a:gd name="T58" fmla="*/ 33 w 479"/>
                <a:gd name="T59" fmla="*/ 389 h 1038"/>
                <a:gd name="T60" fmla="*/ 26 w 479"/>
                <a:gd name="T61" fmla="*/ 416 h 1038"/>
                <a:gd name="T62" fmla="*/ 18 w 479"/>
                <a:gd name="T63" fmla="*/ 458 h 1038"/>
                <a:gd name="T64" fmla="*/ 32 w 479"/>
                <a:gd name="T65" fmla="*/ 570 h 1038"/>
                <a:gd name="T66" fmla="*/ 60 w 479"/>
                <a:gd name="T67" fmla="*/ 635 h 1038"/>
                <a:gd name="T68" fmla="*/ 80 w 479"/>
                <a:gd name="T69" fmla="*/ 672 h 1038"/>
                <a:gd name="T70" fmla="*/ 158 w 479"/>
                <a:gd name="T71" fmla="*/ 751 h 1038"/>
                <a:gd name="T72" fmla="*/ 241 w 479"/>
                <a:gd name="T73" fmla="*/ 817 h 1038"/>
                <a:gd name="T74" fmla="*/ 391 w 479"/>
                <a:gd name="T75" fmla="*/ 916 h 1038"/>
                <a:gd name="T76" fmla="*/ 420 w 479"/>
                <a:gd name="T77" fmla="*/ 937 h 1038"/>
                <a:gd name="T78" fmla="*/ 444 w 479"/>
                <a:gd name="T79" fmla="*/ 957 h 1038"/>
                <a:gd name="T80" fmla="*/ 461 w 479"/>
                <a:gd name="T81" fmla="*/ 977 h 1038"/>
                <a:gd name="T82" fmla="*/ 472 w 479"/>
                <a:gd name="T83" fmla="*/ 994 h 1038"/>
                <a:gd name="T84" fmla="*/ 478 w 479"/>
                <a:gd name="T85" fmla="*/ 1008 h 1038"/>
                <a:gd name="T86" fmla="*/ 479 w 479"/>
                <a:gd name="T87" fmla="*/ 1018 h 1038"/>
                <a:gd name="T88" fmla="*/ 464 w 479"/>
                <a:gd name="T89" fmla="*/ 1036 h 1038"/>
                <a:gd name="T90" fmla="*/ 442 w 479"/>
                <a:gd name="T91" fmla="*/ 102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1038">
                  <a:moveTo>
                    <a:pt x="442" y="1026"/>
                  </a:moveTo>
                  <a:cubicBezTo>
                    <a:pt x="442" y="1026"/>
                    <a:pt x="442" y="1026"/>
                    <a:pt x="442" y="1025"/>
                  </a:cubicBezTo>
                  <a:cubicBezTo>
                    <a:pt x="442" y="1025"/>
                    <a:pt x="441" y="1024"/>
                    <a:pt x="441" y="1023"/>
                  </a:cubicBezTo>
                  <a:cubicBezTo>
                    <a:pt x="440" y="1021"/>
                    <a:pt x="439" y="1018"/>
                    <a:pt x="437" y="1014"/>
                  </a:cubicBezTo>
                  <a:cubicBezTo>
                    <a:pt x="436" y="1012"/>
                    <a:pt x="435" y="1010"/>
                    <a:pt x="434" y="1007"/>
                  </a:cubicBezTo>
                  <a:cubicBezTo>
                    <a:pt x="433" y="1005"/>
                    <a:pt x="431" y="1003"/>
                    <a:pt x="429" y="1000"/>
                  </a:cubicBezTo>
                  <a:cubicBezTo>
                    <a:pt x="428" y="997"/>
                    <a:pt x="426" y="995"/>
                    <a:pt x="424" y="992"/>
                  </a:cubicBezTo>
                  <a:cubicBezTo>
                    <a:pt x="421" y="989"/>
                    <a:pt x="419" y="986"/>
                    <a:pt x="417" y="983"/>
                  </a:cubicBezTo>
                  <a:cubicBezTo>
                    <a:pt x="411" y="976"/>
                    <a:pt x="405" y="970"/>
                    <a:pt x="397" y="963"/>
                  </a:cubicBezTo>
                  <a:cubicBezTo>
                    <a:pt x="390" y="955"/>
                    <a:pt x="382" y="948"/>
                    <a:pt x="373" y="940"/>
                  </a:cubicBezTo>
                  <a:cubicBezTo>
                    <a:pt x="354" y="924"/>
                    <a:pt x="332" y="908"/>
                    <a:pt x="308" y="891"/>
                  </a:cubicBezTo>
                  <a:cubicBezTo>
                    <a:pt x="283" y="874"/>
                    <a:pt x="255" y="857"/>
                    <a:pt x="227" y="837"/>
                  </a:cubicBezTo>
                  <a:cubicBezTo>
                    <a:pt x="213" y="828"/>
                    <a:pt x="197" y="819"/>
                    <a:pt x="183" y="808"/>
                  </a:cubicBezTo>
                  <a:cubicBezTo>
                    <a:pt x="168" y="797"/>
                    <a:pt x="154" y="785"/>
                    <a:pt x="140" y="772"/>
                  </a:cubicBezTo>
                  <a:cubicBezTo>
                    <a:pt x="112" y="746"/>
                    <a:pt x="88" y="715"/>
                    <a:pt x="63" y="684"/>
                  </a:cubicBezTo>
                  <a:cubicBezTo>
                    <a:pt x="56" y="677"/>
                    <a:pt x="50" y="669"/>
                    <a:pt x="44" y="660"/>
                  </a:cubicBezTo>
                  <a:cubicBezTo>
                    <a:pt x="41" y="656"/>
                    <a:pt x="39" y="652"/>
                    <a:pt x="36" y="648"/>
                  </a:cubicBezTo>
                  <a:cubicBezTo>
                    <a:pt x="34" y="643"/>
                    <a:pt x="31" y="639"/>
                    <a:pt x="29" y="634"/>
                  </a:cubicBezTo>
                  <a:cubicBezTo>
                    <a:pt x="20" y="616"/>
                    <a:pt x="13" y="596"/>
                    <a:pt x="8" y="577"/>
                  </a:cubicBezTo>
                  <a:cubicBezTo>
                    <a:pt x="3" y="557"/>
                    <a:pt x="1" y="536"/>
                    <a:pt x="0" y="516"/>
                  </a:cubicBezTo>
                  <a:cubicBezTo>
                    <a:pt x="0" y="496"/>
                    <a:pt x="0" y="476"/>
                    <a:pt x="3" y="456"/>
                  </a:cubicBezTo>
                  <a:cubicBezTo>
                    <a:pt x="4" y="447"/>
                    <a:pt x="5" y="437"/>
                    <a:pt x="6" y="427"/>
                  </a:cubicBezTo>
                  <a:cubicBezTo>
                    <a:pt x="6" y="422"/>
                    <a:pt x="7" y="417"/>
                    <a:pt x="7" y="412"/>
                  </a:cubicBezTo>
                  <a:cubicBezTo>
                    <a:pt x="8" y="408"/>
                    <a:pt x="9" y="403"/>
                    <a:pt x="10" y="398"/>
                  </a:cubicBezTo>
                  <a:cubicBezTo>
                    <a:pt x="11" y="393"/>
                    <a:pt x="12" y="389"/>
                    <a:pt x="14" y="384"/>
                  </a:cubicBezTo>
                  <a:cubicBezTo>
                    <a:pt x="15" y="379"/>
                    <a:pt x="16" y="375"/>
                    <a:pt x="18" y="370"/>
                  </a:cubicBezTo>
                  <a:cubicBezTo>
                    <a:pt x="20" y="366"/>
                    <a:pt x="21" y="361"/>
                    <a:pt x="23" y="357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44" y="309"/>
                    <a:pt x="58" y="276"/>
                    <a:pt x="74" y="245"/>
                  </a:cubicBezTo>
                  <a:cubicBezTo>
                    <a:pt x="78" y="238"/>
                    <a:pt x="82" y="230"/>
                    <a:pt x="86" y="223"/>
                  </a:cubicBezTo>
                  <a:cubicBezTo>
                    <a:pt x="88" y="219"/>
                    <a:pt x="90" y="215"/>
                    <a:pt x="92" y="212"/>
                  </a:cubicBezTo>
                  <a:cubicBezTo>
                    <a:pt x="94" y="208"/>
                    <a:pt x="96" y="205"/>
                    <a:pt x="98" y="201"/>
                  </a:cubicBezTo>
                  <a:cubicBezTo>
                    <a:pt x="102" y="194"/>
                    <a:pt x="106" y="188"/>
                    <a:pt x="111" y="181"/>
                  </a:cubicBezTo>
                  <a:cubicBezTo>
                    <a:pt x="115" y="175"/>
                    <a:pt x="119" y="168"/>
                    <a:pt x="123" y="162"/>
                  </a:cubicBezTo>
                  <a:cubicBezTo>
                    <a:pt x="132" y="150"/>
                    <a:pt x="141" y="138"/>
                    <a:pt x="149" y="127"/>
                  </a:cubicBezTo>
                  <a:cubicBezTo>
                    <a:pt x="157" y="116"/>
                    <a:pt x="165" y="106"/>
                    <a:pt x="172" y="96"/>
                  </a:cubicBezTo>
                  <a:cubicBezTo>
                    <a:pt x="180" y="87"/>
                    <a:pt x="187" y="78"/>
                    <a:pt x="194" y="70"/>
                  </a:cubicBezTo>
                  <a:cubicBezTo>
                    <a:pt x="200" y="61"/>
                    <a:pt x="206" y="54"/>
                    <a:pt x="212" y="47"/>
                  </a:cubicBezTo>
                  <a:cubicBezTo>
                    <a:pt x="223" y="33"/>
                    <a:pt x="231" y="22"/>
                    <a:pt x="236" y="15"/>
                  </a:cubicBezTo>
                  <a:cubicBezTo>
                    <a:pt x="242" y="7"/>
                    <a:pt x="245" y="3"/>
                    <a:pt x="245" y="3"/>
                  </a:cubicBezTo>
                  <a:cubicBezTo>
                    <a:pt x="247" y="0"/>
                    <a:pt x="252" y="0"/>
                    <a:pt x="255" y="2"/>
                  </a:cubicBezTo>
                  <a:cubicBezTo>
                    <a:pt x="259" y="5"/>
                    <a:pt x="260" y="9"/>
                    <a:pt x="257" y="12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3"/>
                    <a:pt x="253" y="17"/>
                    <a:pt x="246" y="23"/>
                  </a:cubicBezTo>
                  <a:cubicBezTo>
                    <a:pt x="240" y="30"/>
                    <a:pt x="231" y="40"/>
                    <a:pt x="219" y="53"/>
                  </a:cubicBezTo>
                  <a:cubicBezTo>
                    <a:pt x="214" y="60"/>
                    <a:pt x="208" y="68"/>
                    <a:pt x="201" y="76"/>
                  </a:cubicBezTo>
                  <a:cubicBezTo>
                    <a:pt x="195" y="84"/>
                    <a:pt x="188" y="93"/>
                    <a:pt x="181" y="103"/>
                  </a:cubicBezTo>
                  <a:cubicBezTo>
                    <a:pt x="174" y="113"/>
                    <a:pt x="166" y="123"/>
                    <a:pt x="159" y="134"/>
                  </a:cubicBezTo>
                  <a:cubicBezTo>
                    <a:pt x="151" y="146"/>
                    <a:pt x="143" y="157"/>
                    <a:pt x="135" y="170"/>
                  </a:cubicBezTo>
                  <a:cubicBezTo>
                    <a:pt x="131" y="176"/>
                    <a:pt x="127" y="183"/>
                    <a:pt x="123" y="189"/>
                  </a:cubicBezTo>
                  <a:cubicBezTo>
                    <a:pt x="119" y="196"/>
                    <a:pt x="115" y="202"/>
                    <a:pt x="111" y="209"/>
                  </a:cubicBezTo>
                  <a:cubicBezTo>
                    <a:pt x="109" y="213"/>
                    <a:pt x="107" y="216"/>
                    <a:pt x="104" y="219"/>
                  </a:cubicBezTo>
                  <a:cubicBezTo>
                    <a:pt x="102" y="223"/>
                    <a:pt x="100" y="226"/>
                    <a:pt x="98" y="230"/>
                  </a:cubicBezTo>
                  <a:cubicBezTo>
                    <a:pt x="94" y="237"/>
                    <a:pt x="89" y="244"/>
                    <a:pt x="85" y="252"/>
                  </a:cubicBezTo>
                  <a:cubicBezTo>
                    <a:pt x="69" y="281"/>
                    <a:pt x="53" y="313"/>
                    <a:pt x="43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8" y="366"/>
                    <a:pt x="37" y="371"/>
                    <a:pt x="36" y="375"/>
                  </a:cubicBezTo>
                  <a:cubicBezTo>
                    <a:pt x="35" y="380"/>
                    <a:pt x="34" y="384"/>
                    <a:pt x="33" y="389"/>
                  </a:cubicBezTo>
                  <a:cubicBezTo>
                    <a:pt x="32" y="393"/>
                    <a:pt x="30" y="398"/>
                    <a:pt x="29" y="402"/>
                  </a:cubicBezTo>
                  <a:cubicBezTo>
                    <a:pt x="28" y="407"/>
                    <a:pt x="27" y="412"/>
                    <a:pt x="26" y="416"/>
                  </a:cubicBezTo>
                  <a:cubicBezTo>
                    <a:pt x="25" y="421"/>
                    <a:pt x="23" y="425"/>
                    <a:pt x="22" y="430"/>
                  </a:cubicBezTo>
                  <a:cubicBezTo>
                    <a:pt x="20" y="439"/>
                    <a:pt x="18" y="448"/>
                    <a:pt x="18" y="458"/>
                  </a:cubicBezTo>
                  <a:cubicBezTo>
                    <a:pt x="16" y="477"/>
                    <a:pt x="17" y="496"/>
                    <a:pt x="20" y="515"/>
                  </a:cubicBezTo>
                  <a:cubicBezTo>
                    <a:pt x="22" y="533"/>
                    <a:pt x="27" y="552"/>
                    <a:pt x="32" y="570"/>
                  </a:cubicBezTo>
                  <a:cubicBezTo>
                    <a:pt x="37" y="588"/>
                    <a:pt x="45" y="605"/>
                    <a:pt x="53" y="622"/>
                  </a:cubicBezTo>
                  <a:cubicBezTo>
                    <a:pt x="56" y="626"/>
                    <a:pt x="57" y="630"/>
                    <a:pt x="60" y="635"/>
                  </a:cubicBezTo>
                  <a:cubicBezTo>
                    <a:pt x="62" y="639"/>
                    <a:pt x="64" y="643"/>
                    <a:pt x="66" y="647"/>
                  </a:cubicBezTo>
                  <a:cubicBezTo>
                    <a:pt x="71" y="655"/>
                    <a:pt x="76" y="663"/>
                    <a:pt x="80" y="672"/>
                  </a:cubicBezTo>
                  <a:cubicBezTo>
                    <a:pt x="90" y="688"/>
                    <a:pt x="103" y="702"/>
                    <a:pt x="116" y="715"/>
                  </a:cubicBezTo>
                  <a:cubicBezTo>
                    <a:pt x="130" y="728"/>
                    <a:pt x="144" y="740"/>
                    <a:pt x="158" y="751"/>
                  </a:cubicBezTo>
                  <a:cubicBezTo>
                    <a:pt x="173" y="762"/>
                    <a:pt x="187" y="773"/>
                    <a:pt x="201" y="784"/>
                  </a:cubicBezTo>
                  <a:cubicBezTo>
                    <a:pt x="214" y="796"/>
                    <a:pt x="228" y="807"/>
                    <a:pt x="241" y="817"/>
                  </a:cubicBezTo>
                  <a:cubicBezTo>
                    <a:pt x="269" y="837"/>
                    <a:pt x="296" y="855"/>
                    <a:pt x="321" y="871"/>
                  </a:cubicBezTo>
                  <a:cubicBezTo>
                    <a:pt x="346" y="887"/>
                    <a:pt x="370" y="902"/>
                    <a:pt x="391" y="916"/>
                  </a:cubicBezTo>
                  <a:cubicBezTo>
                    <a:pt x="396" y="919"/>
                    <a:pt x="401" y="923"/>
                    <a:pt x="406" y="926"/>
                  </a:cubicBezTo>
                  <a:cubicBezTo>
                    <a:pt x="411" y="930"/>
                    <a:pt x="416" y="933"/>
                    <a:pt x="420" y="937"/>
                  </a:cubicBezTo>
                  <a:cubicBezTo>
                    <a:pt x="425" y="940"/>
                    <a:pt x="429" y="944"/>
                    <a:pt x="433" y="947"/>
                  </a:cubicBezTo>
                  <a:cubicBezTo>
                    <a:pt x="437" y="950"/>
                    <a:pt x="440" y="954"/>
                    <a:pt x="444" y="957"/>
                  </a:cubicBezTo>
                  <a:cubicBezTo>
                    <a:pt x="447" y="961"/>
                    <a:pt x="450" y="964"/>
                    <a:pt x="453" y="968"/>
                  </a:cubicBezTo>
                  <a:cubicBezTo>
                    <a:pt x="456" y="971"/>
                    <a:pt x="459" y="974"/>
                    <a:pt x="461" y="977"/>
                  </a:cubicBezTo>
                  <a:cubicBezTo>
                    <a:pt x="464" y="981"/>
                    <a:pt x="466" y="984"/>
                    <a:pt x="467" y="986"/>
                  </a:cubicBezTo>
                  <a:cubicBezTo>
                    <a:pt x="469" y="989"/>
                    <a:pt x="471" y="992"/>
                    <a:pt x="472" y="994"/>
                  </a:cubicBezTo>
                  <a:cubicBezTo>
                    <a:pt x="475" y="999"/>
                    <a:pt x="476" y="1003"/>
                    <a:pt x="477" y="1005"/>
                  </a:cubicBezTo>
                  <a:cubicBezTo>
                    <a:pt x="477" y="1006"/>
                    <a:pt x="478" y="1007"/>
                    <a:pt x="478" y="1008"/>
                  </a:cubicBezTo>
                  <a:cubicBezTo>
                    <a:pt x="478" y="1009"/>
                    <a:pt x="478" y="1009"/>
                    <a:pt x="478" y="1009"/>
                  </a:cubicBezTo>
                  <a:cubicBezTo>
                    <a:pt x="479" y="1012"/>
                    <a:pt x="479" y="1015"/>
                    <a:pt x="479" y="1018"/>
                  </a:cubicBezTo>
                  <a:cubicBezTo>
                    <a:pt x="479" y="1020"/>
                    <a:pt x="478" y="1023"/>
                    <a:pt x="476" y="1026"/>
                  </a:cubicBezTo>
                  <a:cubicBezTo>
                    <a:pt x="473" y="1031"/>
                    <a:pt x="469" y="1035"/>
                    <a:pt x="464" y="1036"/>
                  </a:cubicBezTo>
                  <a:cubicBezTo>
                    <a:pt x="458" y="1038"/>
                    <a:pt x="454" y="1038"/>
                    <a:pt x="450" y="1036"/>
                  </a:cubicBezTo>
                  <a:cubicBezTo>
                    <a:pt x="447" y="1034"/>
                    <a:pt x="443" y="1031"/>
                    <a:pt x="442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2" name="Freeform 27">
              <a:extLst>
                <a:ext uri="{FF2B5EF4-FFF2-40B4-BE49-F238E27FC236}">
                  <a16:creationId xmlns:a16="http://schemas.microsoft.com/office/drawing/2014/main" id="{BA84B4B8-4951-4B93-97D4-9B21600B5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5424488"/>
              <a:ext cx="53975" cy="38100"/>
            </a:xfrm>
            <a:custGeom>
              <a:avLst/>
              <a:gdLst>
                <a:gd name="T0" fmla="*/ 2 w 90"/>
                <a:gd name="T1" fmla="*/ 28 h 64"/>
                <a:gd name="T2" fmla="*/ 1 w 90"/>
                <a:gd name="T3" fmla="*/ 39 h 64"/>
                <a:gd name="T4" fmla="*/ 18 w 90"/>
                <a:gd name="T5" fmla="*/ 44 h 64"/>
                <a:gd name="T6" fmla="*/ 28 w 90"/>
                <a:gd name="T7" fmla="*/ 42 h 64"/>
                <a:gd name="T8" fmla="*/ 37 w 90"/>
                <a:gd name="T9" fmla="*/ 38 h 64"/>
                <a:gd name="T10" fmla="*/ 46 w 90"/>
                <a:gd name="T11" fmla="*/ 30 h 64"/>
                <a:gd name="T12" fmla="*/ 51 w 90"/>
                <a:gd name="T13" fmla="*/ 25 h 64"/>
                <a:gd name="T14" fmla="*/ 59 w 90"/>
                <a:gd name="T15" fmla="*/ 18 h 64"/>
                <a:gd name="T16" fmla="*/ 70 w 90"/>
                <a:gd name="T17" fmla="*/ 11 h 64"/>
                <a:gd name="T18" fmla="*/ 60 w 90"/>
                <a:gd name="T19" fmla="*/ 20 h 64"/>
                <a:gd name="T20" fmla="*/ 53 w 90"/>
                <a:gd name="T21" fmla="*/ 27 h 64"/>
                <a:gd name="T22" fmla="*/ 49 w 90"/>
                <a:gd name="T23" fmla="*/ 33 h 64"/>
                <a:gd name="T24" fmla="*/ 19 w 90"/>
                <a:gd name="T25" fmla="*/ 48 h 64"/>
                <a:gd name="T26" fmla="*/ 6 w 90"/>
                <a:gd name="T27" fmla="*/ 46 h 64"/>
                <a:gd name="T28" fmla="*/ 10 w 90"/>
                <a:gd name="T29" fmla="*/ 53 h 64"/>
                <a:gd name="T30" fmla="*/ 47 w 90"/>
                <a:gd name="T31" fmla="*/ 52 h 64"/>
                <a:gd name="T32" fmla="*/ 65 w 90"/>
                <a:gd name="T33" fmla="*/ 32 h 64"/>
                <a:gd name="T34" fmla="*/ 76 w 90"/>
                <a:gd name="T35" fmla="*/ 14 h 64"/>
                <a:gd name="T36" fmla="*/ 90 w 90"/>
                <a:gd name="T37" fmla="*/ 7 h 64"/>
                <a:gd name="T38" fmla="*/ 56 w 90"/>
                <a:gd name="T39" fmla="*/ 0 h 64"/>
                <a:gd name="T40" fmla="*/ 2 w 90"/>
                <a:gd name="T4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4">
                  <a:moveTo>
                    <a:pt x="2" y="28"/>
                  </a:moveTo>
                  <a:cubicBezTo>
                    <a:pt x="0" y="33"/>
                    <a:pt x="0" y="37"/>
                    <a:pt x="1" y="39"/>
                  </a:cubicBezTo>
                  <a:cubicBezTo>
                    <a:pt x="6" y="41"/>
                    <a:pt x="12" y="43"/>
                    <a:pt x="18" y="44"/>
                  </a:cubicBezTo>
                  <a:cubicBezTo>
                    <a:pt x="22" y="44"/>
                    <a:pt x="25" y="43"/>
                    <a:pt x="28" y="42"/>
                  </a:cubicBezTo>
                  <a:cubicBezTo>
                    <a:pt x="32" y="41"/>
                    <a:pt x="35" y="39"/>
                    <a:pt x="37" y="38"/>
                  </a:cubicBezTo>
                  <a:cubicBezTo>
                    <a:pt x="42" y="35"/>
                    <a:pt x="45" y="31"/>
                    <a:pt x="46" y="30"/>
                  </a:cubicBezTo>
                  <a:cubicBezTo>
                    <a:pt x="47" y="29"/>
                    <a:pt x="49" y="28"/>
                    <a:pt x="51" y="25"/>
                  </a:cubicBezTo>
                  <a:cubicBezTo>
                    <a:pt x="53" y="23"/>
                    <a:pt x="56" y="20"/>
                    <a:pt x="59" y="18"/>
                  </a:cubicBezTo>
                  <a:cubicBezTo>
                    <a:pt x="64" y="14"/>
                    <a:pt x="70" y="11"/>
                    <a:pt x="70" y="11"/>
                  </a:cubicBezTo>
                  <a:cubicBezTo>
                    <a:pt x="70" y="11"/>
                    <a:pt x="65" y="15"/>
                    <a:pt x="60" y="20"/>
                  </a:cubicBezTo>
                  <a:cubicBezTo>
                    <a:pt x="58" y="22"/>
                    <a:pt x="55" y="25"/>
                    <a:pt x="53" y="27"/>
                  </a:cubicBezTo>
                  <a:cubicBezTo>
                    <a:pt x="51" y="30"/>
                    <a:pt x="50" y="32"/>
                    <a:pt x="49" y="33"/>
                  </a:cubicBezTo>
                  <a:cubicBezTo>
                    <a:pt x="47" y="35"/>
                    <a:pt x="36" y="47"/>
                    <a:pt x="19" y="48"/>
                  </a:cubicBezTo>
                  <a:cubicBezTo>
                    <a:pt x="14" y="48"/>
                    <a:pt x="10" y="47"/>
                    <a:pt x="6" y="46"/>
                  </a:cubicBezTo>
                  <a:cubicBezTo>
                    <a:pt x="6" y="48"/>
                    <a:pt x="7" y="51"/>
                    <a:pt x="10" y="53"/>
                  </a:cubicBezTo>
                  <a:cubicBezTo>
                    <a:pt x="15" y="57"/>
                    <a:pt x="31" y="64"/>
                    <a:pt x="47" y="52"/>
                  </a:cubicBezTo>
                  <a:cubicBezTo>
                    <a:pt x="55" y="46"/>
                    <a:pt x="60" y="39"/>
                    <a:pt x="65" y="32"/>
                  </a:cubicBezTo>
                  <a:cubicBezTo>
                    <a:pt x="70" y="25"/>
                    <a:pt x="73" y="18"/>
                    <a:pt x="76" y="14"/>
                  </a:cubicBezTo>
                  <a:cubicBezTo>
                    <a:pt x="83" y="7"/>
                    <a:pt x="90" y="7"/>
                    <a:pt x="90" y="7"/>
                  </a:cubicBezTo>
                  <a:cubicBezTo>
                    <a:pt x="90" y="7"/>
                    <a:pt x="75" y="1"/>
                    <a:pt x="56" y="0"/>
                  </a:cubicBezTo>
                  <a:cubicBezTo>
                    <a:pt x="37" y="0"/>
                    <a:pt x="14" y="5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6" name="文本框 6">
            <a:extLst>
              <a:ext uri="{FF2B5EF4-FFF2-40B4-BE49-F238E27FC236}">
                <a16:creationId xmlns:a16="http://schemas.microsoft.com/office/drawing/2014/main" id="{E5B9A76D-A665-4E4C-BF6E-974A4C8CD068}"/>
              </a:ext>
            </a:extLst>
          </p:cNvPr>
          <p:cNvSpPr txBox="1"/>
          <p:nvPr/>
        </p:nvSpPr>
        <p:spPr>
          <a:xfrm>
            <a:off x="5050790" y="4864811"/>
            <a:ext cx="2109552" cy="440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3000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7" name="文本框 6">
            <a:extLst>
              <a:ext uri="{FF2B5EF4-FFF2-40B4-BE49-F238E27FC236}">
                <a16:creationId xmlns:a16="http://schemas.microsoft.com/office/drawing/2014/main" id="{E2D36FE4-62B0-4C83-AEBA-A802F3459E75}"/>
              </a:ext>
            </a:extLst>
          </p:cNvPr>
          <p:cNvSpPr txBox="1"/>
          <p:nvPr/>
        </p:nvSpPr>
        <p:spPr>
          <a:xfrm>
            <a:off x="5050790" y="5235130"/>
            <a:ext cx="2109552" cy="314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奖金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1" name="组合 530">
            <a:extLst>
              <a:ext uri="{FF2B5EF4-FFF2-40B4-BE49-F238E27FC236}">
                <a16:creationId xmlns:a16="http://schemas.microsoft.com/office/drawing/2014/main" id="{33CCAA99-B01E-4C22-9836-4C10DB73B511}"/>
              </a:ext>
            </a:extLst>
          </p:cNvPr>
          <p:cNvGrpSpPr/>
          <p:nvPr/>
        </p:nvGrpSpPr>
        <p:grpSpPr>
          <a:xfrm>
            <a:off x="8186503" y="4836710"/>
            <a:ext cx="369888" cy="671513"/>
            <a:chOff x="1092200" y="5395913"/>
            <a:chExt cx="369888" cy="671513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</p:grpSpPr>
        <p:sp>
          <p:nvSpPr>
            <p:cNvPr id="556" name="Freeform 5">
              <a:extLst>
                <a:ext uri="{FF2B5EF4-FFF2-40B4-BE49-F238E27FC236}">
                  <a16:creationId xmlns:a16="http://schemas.microsoft.com/office/drawing/2014/main" id="{4F736A99-AF89-4EC9-9B1A-C35AD19C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5395913"/>
              <a:ext cx="36513" cy="61913"/>
            </a:xfrm>
            <a:custGeom>
              <a:avLst/>
              <a:gdLst>
                <a:gd name="T0" fmla="*/ 48 w 60"/>
                <a:gd name="T1" fmla="*/ 93 h 102"/>
                <a:gd name="T2" fmla="*/ 39 w 60"/>
                <a:gd name="T3" fmla="*/ 101 h 102"/>
                <a:gd name="T4" fmla="*/ 25 w 60"/>
                <a:gd name="T5" fmla="*/ 88 h 102"/>
                <a:gd name="T6" fmla="*/ 21 w 60"/>
                <a:gd name="T7" fmla="*/ 78 h 102"/>
                <a:gd name="T8" fmla="*/ 19 w 60"/>
                <a:gd name="T9" fmla="*/ 67 h 102"/>
                <a:gd name="T10" fmla="*/ 20 w 60"/>
                <a:gd name="T11" fmla="*/ 54 h 102"/>
                <a:gd name="T12" fmla="*/ 22 w 60"/>
                <a:gd name="T13" fmla="*/ 47 h 102"/>
                <a:gd name="T14" fmla="*/ 24 w 60"/>
                <a:gd name="T15" fmla="*/ 36 h 102"/>
                <a:gd name="T16" fmla="*/ 25 w 60"/>
                <a:gd name="T17" fmla="*/ 21 h 102"/>
                <a:gd name="T18" fmla="*/ 23 w 60"/>
                <a:gd name="T19" fmla="*/ 35 h 102"/>
                <a:gd name="T20" fmla="*/ 20 w 60"/>
                <a:gd name="T21" fmla="*/ 46 h 102"/>
                <a:gd name="T22" fmla="*/ 17 w 60"/>
                <a:gd name="T23" fmla="*/ 54 h 102"/>
                <a:gd name="T24" fmla="*/ 15 w 60"/>
                <a:gd name="T25" fmla="*/ 67 h 102"/>
                <a:gd name="T26" fmla="*/ 21 w 60"/>
                <a:gd name="T27" fmla="*/ 90 h 102"/>
                <a:gd name="T28" fmla="*/ 30 w 60"/>
                <a:gd name="T29" fmla="*/ 100 h 102"/>
                <a:gd name="T30" fmla="*/ 22 w 60"/>
                <a:gd name="T31" fmla="*/ 101 h 102"/>
                <a:gd name="T32" fmla="*/ 1 w 60"/>
                <a:gd name="T33" fmla="*/ 67 h 102"/>
                <a:gd name="T34" fmla="*/ 18 w 60"/>
                <a:gd name="T35" fmla="*/ 17 h 102"/>
                <a:gd name="T36" fmla="*/ 18 w 60"/>
                <a:gd name="T37" fmla="*/ 0 h 102"/>
                <a:gd name="T38" fmla="*/ 42 w 60"/>
                <a:gd name="T39" fmla="*/ 28 h 102"/>
                <a:gd name="T40" fmla="*/ 48 w 60"/>
                <a:gd name="T4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02">
                  <a:moveTo>
                    <a:pt x="48" y="93"/>
                  </a:moveTo>
                  <a:cubicBezTo>
                    <a:pt x="45" y="98"/>
                    <a:pt x="41" y="100"/>
                    <a:pt x="39" y="101"/>
                  </a:cubicBezTo>
                  <a:cubicBezTo>
                    <a:pt x="34" y="97"/>
                    <a:pt x="29" y="93"/>
                    <a:pt x="25" y="88"/>
                  </a:cubicBezTo>
                  <a:cubicBezTo>
                    <a:pt x="23" y="85"/>
                    <a:pt x="21" y="81"/>
                    <a:pt x="21" y="78"/>
                  </a:cubicBezTo>
                  <a:cubicBezTo>
                    <a:pt x="20" y="74"/>
                    <a:pt x="19" y="70"/>
                    <a:pt x="19" y="67"/>
                  </a:cubicBezTo>
                  <a:cubicBezTo>
                    <a:pt x="19" y="61"/>
                    <a:pt x="20" y="56"/>
                    <a:pt x="20" y="54"/>
                  </a:cubicBezTo>
                  <a:cubicBezTo>
                    <a:pt x="21" y="53"/>
                    <a:pt x="21" y="50"/>
                    <a:pt x="22" y="47"/>
                  </a:cubicBezTo>
                  <a:cubicBezTo>
                    <a:pt x="23" y="44"/>
                    <a:pt x="24" y="40"/>
                    <a:pt x="24" y="36"/>
                  </a:cubicBezTo>
                  <a:cubicBezTo>
                    <a:pt x="25" y="28"/>
                    <a:pt x="25" y="21"/>
                    <a:pt x="25" y="21"/>
                  </a:cubicBezTo>
                  <a:cubicBezTo>
                    <a:pt x="25" y="21"/>
                    <a:pt x="24" y="28"/>
                    <a:pt x="23" y="35"/>
                  </a:cubicBezTo>
                  <a:cubicBezTo>
                    <a:pt x="22" y="39"/>
                    <a:pt x="21" y="43"/>
                    <a:pt x="20" y="46"/>
                  </a:cubicBezTo>
                  <a:cubicBezTo>
                    <a:pt x="18" y="49"/>
                    <a:pt x="18" y="52"/>
                    <a:pt x="17" y="54"/>
                  </a:cubicBezTo>
                  <a:cubicBezTo>
                    <a:pt x="17" y="55"/>
                    <a:pt x="16" y="60"/>
                    <a:pt x="15" y="67"/>
                  </a:cubicBezTo>
                  <a:cubicBezTo>
                    <a:pt x="15" y="74"/>
                    <a:pt x="17" y="82"/>
                    <a:pt x="21" y="90"/>
                  </a:cubicBezTo>
                  <a:cubicBezTo>
                    <a:pt x="24" y="94"/>
                    <a:pt x="27" y="97"/>
                    <a:pt x="30" y="100"/>
                  </a:cubicBezTo>
                  <a:cubicBezTo>
                    <a:pt x="28" y="101"/>
                    <a:pt x="25" y="102"/>
                    <a:pt x="22" y="101"/>
                  </a:cubicBezTo>
                  <a:cubicBezTo>
                    <a:pt x="16" y="99"/>
                    <a:pt x="0" y="89"/>
                    <a:pt x="1" y="67"/>
                  </a:cubicBezTo>
                  <a:cubicBezTo>
                    <a:pt x="2" y="45"/>
                    <a:pt x="16" y="28"/>
                    <a:pt x="18" y="17"/>
                  </a:cubicBezTo>
                  <a:cubicBezTo>
                    <a:pt x="21" y="7"/>
                    <a:pt x="18" y="0"/>
                    <a:pt x="18" y="0"/>
                  </a:cubicBezTo>
                  <a:cubicBezTo>
                    <a:pt x="18" y="0"/>
                    <a:pt x="31" y="11"/>
                    <a:pt x="42" y="28"/>
                  </a:cubicBezTo>
                  <a:cubicBezTo>
                    <a:pt x="52" y="46"/>
                    <a:pt x="60" y="69"/>
                    <a:pt x="4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7" name="Freeform 6">
              <a:extLst>
                <a:ext uri="{FF2B5EF4-FFF2-40B4-BE49-F238E27FC236}">
                  <a16:creationId xmlns:a16="http://schemas.microsoft.com/office/drawing/2014/main" id="{0A686F8A-2D35-4BD7-9C21-EC766673E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459413"/>
              <a:ext cx="63500" cy="38100"/>
            </a:xfrm>
            <a:custGeom>
              <a:avLst/>
              <a:gdLst>
                <a:gd name="T0" fmla="*/ 5 w 105"/>
                <a:gd name="T1" fmla="*/ 17 h 64"/>
                <a:gd name="T2" fmla="*/ 0 w 105"/>
                <a:gd name="T3" fmla="*/ 28 h 64"/>
                <a:gd name="T4" fmla="*/ 16 w 105"/>
                <a:gd name="T5" fmla="*/ 39 h 64"/>
                <a:gd name="T6" fmla="*/ 27 w 105"/>
                <a:gd name="T7" fmla="*/ 42 h 64"/>
                <a:gd name="T8" fmla="*/ 38 w 105"/>
                <a:gd name="T9" fmla="*/ 42 h 64"/>
                <a:gd name="T10" fmla="*/ 50 w 105"/>
                <a:gd name="T11" fmla="*/ 38 h 64"/>
                <a:gd name="T12" fmla="*/ 58 w 105"/>
                <a:gd name="T13" fmla="*/ 36 h 64"/>
                <a:gd name="T14" fmla="*/ 68 w 105"/>
                <a:gd name="T15" fmla="*/ 32 h 64"/>
                <a:gd name="T16" fmla="*/ 83 w 105"/>
                <a:gd name="T17" fmla="*/ 30 h 64"/>
                <a:gd name="T18" fmla="*/ 69 w 105"/>
                <a:gd name="T19" fmla="*/ 34 h 64"/>
                <a:gd name="T20" fmla="*/ 59 w 105"/>
                <a:gd name="T21" fmla="*/ 38 h 64"/>
                <a:gd name="T22" fmla="*/ 52 w 105"/>
                <a:gd name="T23" fmla="*/ 42 h 64"/>
                <a:gd name="T24" fmla="*/ 14 w 105"/>
                <a:gd name="T25" fmla="*/ 43 h 64"/>
                <a:gd name="T26" fmla="*/ 2 w 105"/>
                <a:gd name="T27" fmla="*/ 36 h 64"/>
                <a:gd name="T28" fmla="*/ 3 w 105"/>
                <a:gd name="T29" fmla="*/ 45 h 64"/>
                <a:gd name="T30" fmla="*/ 41 w 105"/>
                <a:gd name="T31" fmla="*/ 59 h 64"/>
                <a:gd name="T32" fmla="*/ 88 w 105"/>
                <a:gd name="T33" fmla="*/ 36 h 64"/>
                <a:gd name="T34" fmla="*/ 105 w 105"/>
                <a:gd name="T35" fmla="*/ 35 h 64"/>
                <a:gd name="T36" fmla="*/ 73 w 105"/>
                <a:gd name="T37" fmla="*/ 14 h 64"/>
                <a:gd name="T38" fmla="*/ 5 w 105"/>
                <a:gd name="T3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64">
                  <a:moveTo>
                    <a:pt x="5" y="17"/>
                  </a:moveTo>
                  <a:cubicBezTo>
                    <a:pt x="1" y="21"/>
                    <a:pt x="0" y="25"/>
                    <a:pt x="0" y="28"/>
                  </a:cubicBezTo>
                  <a:cubicBezTo>
                    <a:pt x="4" y="32"/>
                    <a:pt x="9" y="36"/>
                    <a:pt x="16" y="39"/>
                  </a:cubicBezTo>
                  <a:cubicBezTo>
                    <a:pt x="19" y="41"/>
                    <a:pt x="23" y="42"/>
                    <a:pt x="27" y="42"/>
                  </a:cubicBezTo>
                  <a:cubicBezTo>
                    <a:pt x="31" y="42"/>
                    <a:pt x="34" y="42"/>
                    <a:pt x="38" y="42"/>
                  </a:cubicBezTo>
                  <a:cubicBezTo>
                    <a:pt x="44" y="41"/>
                    <a:pt x="49" y="39"/>
                    <a:pt x="50" y="38"/>
                  </a:cubicBezTo>
                  <a:cubicBezTo>
                    <a:pt x="52" y="38"/>
                    <a:pt x="54" y="37"/>
                    <a:pt x="58" y="36"/>
                  </a:cubicBezTo>
                  <a:cubicBezTo>
                    <a:pt x="61" y="34"/>
                    <a:pt x="65" y="33"/>
                    <a:pt x="68" y="32"/>
                  </a:cubicBezTo>
                  <a:cubicBezTo>
                    <a:pt x="76" y="30"/>
                    <a:pt x="83" y="30"/>
                    <a:pt x="83" y="30"/>
                  </a:cubicBezTo>
                  <a:cubicBezTo>
                    <a:pt x="83" y="30"/>
                    <a:pt x="76" y="31"/>
                    <a:pt x="69" y="34"/>
                  </a:cubicBezTo>
                  <a:cubicBezTo>
                    <a:pt x="65" y="35"/>
                    <a:pt x="62" y="37"/>
                    <a:pt x="59" y="38"/>
                  </a:cubicBezTo>
                  <a:cubicBezTo>
                    <a:pt x="56" y="40"/>
                    <a:pt x="53" y="41"/>
                    <a:pt x="52" y="42"/>
                  </a:cubicBezTo>
                  <a:cubicBezTo>
                    <a:pt x="49" y="43"/>
                    <a:pt x="32" y="50"/>
                    <a:pt x="14" y="43"/>
                  </a:cubicBezTo>
                  <a:cubicBezTo>
                    <a:pt x="10" y="41"/>
                    <a:pt x="6" y="39"/>
                    <a:pt x="2" y="36"/>
                  </a:cubicBezTo>
                  <a:cubicBezTo>
                    <a:pt x="1" y="39"/>
                    <a:pt x="1" y="42"/>
                    <a:pt x="3" y="45"/>
                  </a:cubicBezTo>
                  <a:cubicBezTo>
                    <a:pt x="6" y="50"/>
                    <a:pt x="20" y="64"/>
                    <a:pt x="41" y="59"/>
                  </a:cubicBezTo>
                  <a:cubicBezTo>
                    <a:pt x="63" y="55"/>
                    <a:pt x="78" y="40"/>
                    <a:pt x="88" y="36"/>
                  </a:cubicBezTo>
                  <a:cubicBezTo>
                    <a:pt x="98" y="32"/>
                    <a:pt x="105" y="35"/>
                    <a:pt x="105" y="35"/>
                  </a:cubicBezTo>
                  <a:cubicBezTo>
                    <a:pt x="105" y="35"/>
                    <a:pt x="92" y="22"/>
                    <a:pt x="73" y="14"/>
                  </a:cubicBezTo>
                  <a:cubicBezTo>
                    <a:pt x="53" y="5"/>
                    <a:pt x="28" y="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8" name="Freeform 7">
              <a:extLst>
                <a:ext uri="{FF2B5EF4-FFF2-40B4-BE49-F238E27FC236}">
                  <a16:creationId xmlns:a16="http://schemas.microsoft.com/office/drawing/2014/main" id="{CB244D7E-9BC9-4091-B5BB-0525D92B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427663"/>
              <a:ext cx="38100" cy="66675"/>
            </a:xfrm>
            <a:custGeom>
              <a:avLst/>
              <a:gdLst>
                <a:gd name="T0" fmla="*/ 52 w 63"/>
                <a:gd name="T1" fmla="*/ 100 h 111"/>
                <a:gd name="T2" fmla="*/ 42 w 63"/>
                <a:gd name="T3" fmla="*/ 108 h 111"/>
                <a:gd name="T4" fmla="*/ 26 w 63"/>
                <a:gd name="T5" fmla="*/ 95 h 111"/>
                <a:gd name="T6" fmla="*/ 21 w 63"/>
                <a:gd name="T7" fmla="*/ 84 h 111"/>
                <a:gd name="T8" fmla="*/ 19 w 63"/>
                <a:gd name="T9" fmla="*/ 73 h 111"/>
                <a:gd name="T10" fmla="*/ 20 w 63"/>
                <a:gd name="T11" fmla="*/ 59 h 111"/>
                <a:gd name="T12" fmla="*/ 22 w 63"/>
                <a:gd name="T13" fmla="*/ 51 h 111"/>
                <a:gd name="T14" fmla="*/ 23 w 63"/>
                <a:gd name="T15" fmla="*/ 39 h 111"/>
                <a:gd name="T16" fmla="*/ 24 w 63"/>
                <a:gd name="T17" fmla="*/ 23 h 111"/>
                <a:gd name="T18" fmla="*/ 22 w 63"/>
                <a:gd name="T19" fmla="*/ 38 h 111"/>
                <a:gd name="T20" fmla="*/ 19 w 63"/>
                <a:gd name="T21" fmla="*/ 50 h 111"/>
                <a:gd name="T22" fmla="*/ 16 w 63"/>
                <a:gd name="T23" fmla="*/ 59 h 111"/>
                <a:gd name="T24" fmla="*/ 22 w 63"/>
                <a:gd name="T25" fmla="*/ 98 h 111"/>
                <a:gd name="T26" fmla="*/ 32 w 63"/>
                <a:gd name="T27" fmla="*/ 108 h 111"/>
                <a:gd name="T28" fmla="*/ 24 w 63"/>
                <a:gd name="T29" fmla="*/ 110 h 111"/>
                <a:gd name="T30" fmla="*/ 0 w 63"/>
                <a:gd name="T31" fmla="*/ 74 h 111"/>
                <a:gd name="T32" fmla="*/ 16 w 63"/>
                <a:gd name="T33" fmla="*/ 19 h 111"/>
                <a:gd name="T34" fmla="*/ 15 w 63"/>
                <a:gd name="T35" fmla="*/ 0 h 111"/>
                <a:gd name="T36" fmla="*/ 42 w 63"/>
                <a:gd name="T37" fmla="*/ 30 h 111"/>
                <a:gd name="T38" fmla="*/ 52 w 63"/>
                <a:gd name="T3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11">
                  <a:moveTo>
                    <a:pt x="52" y="100"/>
                  </a:moveTo>
                  <a:cubicBezTo>
                    <a:pt x="48" y="106"/>
                    <a:pt x="45" y="108"/>
                    <a:pt x="42" y="108"/>
                  </a:cubicBezTo>
                  <a:cubicBezTo>
                    <a:pt x="37" y="105"/>
                    <a:pt x="31" y="101"/>
                    <a:pt x="26" y="95"/>
                  </a:cubicBezTo>
                  <a:cubicBezTo>
                    <a:pt x="24" y="92"/>
                    <a:pt x="22" y="88"/>
                    <a:pt x="21" y="84"/>
                  </a:cubicBezTo>
                  <a:cubicBezTo>
                    <a:pt x="20" y="80"/>
                    <a:pt x="19" y="77"/>
                    <a:pt x="19" y="73"/>
                  </a:cubicBezTo>
                  <a:cubicBezTo>
                    <a:pt x="19" y="66"/>
                    <a:pt x="20" y="61"/>
                    <a:pt x="20" y="59"/>
                  </a:cubicBezTo>
                  <a:cubicBezTo>
                    <a:pt x="20" y="58"/>
                    <a:pt x="21" y="55"/>
                    <a:pt x="22" y="51"/>
                  </a:cubicBezTo>
                  <a:cubicBezTo>
                    <a:pt x="22" y="47"/>
                    <a:pt x="23" y="43"/>
                    <a:pt x="23" y="39"/>
                  </a:cubicBezTo>
                  <a:cubicBezTo>
                    <a:pt x="24" y="30"/>
                    <a:pt x="24" y="23"/>
                    <a:pt x="24" y="23"/>
                  </a:cubicBezTo>
                  <a:cubicBezTo>
                    <a:pt x="24" y="23"/>
                    <a:pt x="23" y="30"/>
                    <a:pt x="22" y="38"/>
                  </a:cubicBezTo>
                  <a:cubicBezTo>
                    <a:pt x="21" y="42"/>
                    <a:pt x="20" y="46"/>
                    <a:pt x="19" y="50"/>
                  </a:cubicBezTo>
                  <a:cubicBezTo>
                    <a:pt x="18" y="54"/>
                    <a:pt x="17" y="57"/>
                    <a:pt x="16" y="59"/>
                  </a:cubicBezTo>
                  <a:cubicBezTo>
                    <a:pt x="16" y="62"/>
                    <a:pt x="11" y="81"/>
                    <a:pt x="22" y="98"/>
                  </a:cubicBezTo>
                  <a:cubicBezTo>
                    <a:pt x="25" y="102"/>
                    <a:pt x="29" y="105"/>
                    <a:pt x="32" y="108"/>
                  </a:cubicBezTo>
                  <a:cubicBezTo>
                    <a:pt x="30" y="110"/>
                    <a:pt x="27" y="111"/>
                    <a:pt x="24" y="110"/>
                  </a:cubicBezTo>
                  <a:cubicBezTo>
                    <a:pt x="17" y="108"/>
                    <a:pt x="0" y="98"/>
                    <a:pt x="0" y="74"/>
                  </a:cubicBezTo>
                  <a:cubicBezTo>
                    <a:pt x="0" y="50"/>
                    <a:pt x="13" y="30"/>
                    <a:pt x="16" y="19"/>
                  </a:cubicBezTo>
                  <a:cubicBezTo>
                    <a:pt x="19" y="7"/>
                    <a:pt x="15" y="0"/>
                    <a:pt x="15" y="0"/>
                  </a:cubicBezTo>
                  <a:cubicBezTo>
                    <a:pt x="15" y="0"/>
                    <a:pt x="30" y="12"/>
                    <a:pt x="42" y="30"/>
                  </a:cubicBezTo>
                  <a:cubicBezTo>
                    <a:pt x="54" y="49"/>
                    <a:pt x="63" y="73"/>
                    <a:pt x="5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9" name="Freeform 8">
              <a:extLst>
                <a:ext uri="{FF2B5EF4-FFF2-40B4-BE49-F238E27FC236}">
                  <a16:creationId xmlns:a16="http://schemas.microsoft.com/office/drawing/2014/main" id="{B704AE81-11D0-415E-90AE-5BDDC973C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5494338"/>
              <a:ext cx="68263" cy="41275"/>
            </a:xfrm>
            <a:custGeom>
              <a:avLst/>
              <a:gdLst>
                <a:gd name="T0" fmla="*/ 6 w 115"/>
                <a:gd name="T1" fmla="*/ 19 h 69"/>
                <a:gd name="T2" fmla="*/ 1 w 115"/>
                <a:gd name="T3" fmla="*/ 31 h 69"/>
                <a:gd name="T4" fmla="*/ 18 w 115"/>
                <a:gd name="T5" fmla="*/ 43 h 69"/>
                <a:gd name="T6" fmla="*/ 31 w 115"/>
                <a:gd name="T7" fmla="*/ 45 h 69"/>
                <a:gd name="T8" fmla="*/ 42 w 115"/>
                <a:gd name="T9" fmla="*/ 44 h 69"/>
                <a:gd name="T10" fmla="*/ 56 w 115"/>
                <a:gd name="T11" fmla="*/ 40 h 69"/>
                <a:gd name="T12" fmla="*/ 63 w 115"/>
                <a:gd name="T13" fmla="*/ 37 h 69"/>
                <a:gd name="T14" fmla="*/ 75 w 115"/>
                <a:gd name="T15" fmla="*/ 33 h 69"/>
                <a:gd name="T16" fmla="*/ 90 w 115"/>
                <a:gd name="T17" fmla="*/ 30 h 69"/>
                <a:gd name="T18" fmla="*/ 76 w 115"/>
                <a:gd name="T19" fmla="*/ 35 h 69"/>
                <a:gd name="T20" fmla="*/ 65 w 115"/>
                <a:gd name="T21" fmla="*/ 40 h 69"/>
                <a:gd name="T22" fmla="*/ 57 w 115"/>
                <a:gd name="T23" fmla="*/ 44 h 69"/>
                <a:gd name="T24" fmla="*/ 17 w 115"/>
                <a:gd name="T25" fmla="*/ 47 h 69"/>
                <a:gd name="T26" fmla="*/ 4 w 115"/>
                <a:gd name="T27" fmla="*/ 41 h 69"/>
                <a:gd name="T28" fmla="*/ 5 w 115"/>
                <a:gd name="T29" fmla="*/ 50 h 69"/>
                <a:gd name="T30" fmla="*/ 47 w 115"/>
                <a:gd name="T31" fmla="*/ 63 h 69"/>
                <a:gd name="T32" fmla="*/ 76 w 115"/>
                <a:gd name="T33" fmla="*/ 49 h 69"/>
                <a:gd name="T34" fmla="*/ 96 w 115"/>
                <a:gd name="T35" fmla="*/ 36 h 69"/>
                <a:gd name="T36" fmla="*/ 115 w 115"/>
                <a:gd name="T37" fmla="*/ 34 h 69"/>
                <a:gd name="T38" fmla="*/ 79 w 115"/>
                <a:gd name="T39" fmla="*/ 13 h 69"/>
                <a:gd name="T40" fmla="*/ 6 w 115"/>
                <a:gd name="T4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69">
                  <a:moveTo>
                    <a:pt x="6" y="19"/>
                  </a:moveTo>
                  <a:cubicBezTo>
                    <a:pt x="1" y="24"/>
                    <a:pt x="0" y="28"/>
                    <a:pt x="1" y="31"/>
                  </a:cubicBezTo>
                  <a:cubicBezTo>
                    <a:pt x="5" y="35"/>
                    <a:pt x="11" y="40"/>
                    <a:pt x="18" y="43"/>
                  </a:cubicBezTo>
                  <a:cubicBezTo>
                    <a:pt x="22" y="44"/>
                    <a:pt x="27" y="45"/>
                    <a:pt x="31" y="45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9" y="43"/>
                    <a:pt x="54" y="41"/>
                    <a:pt x="56" y="40"/>
                  </a:cubicBezTo>
                  <a:cubicBezTo>
                    <a:pt x="57" y="40"/>
                    <a:pt x="60" y="39"/>
                    <a:pt x="63" y="37"/>
                  </a:cubicBezTo>
                  <a:cubicBezTo>
                    <a:pt x="67" y="36"/>
                    <a:pt x="71" y="34"/>
                    <a:pt x="75" y="33"/>
                  </a:cubicBezTo>
                  <a:cubicBezTo>
                    <a:pt x="83" y="31"/>
                    <a:pt x="90" y="30"/>
                    <a:pt x="90" y="30"/>
                  </a:cubicBezTo>
                  <a:cubicBezTo>
                    <a:pt x="90" y="30"/>
                    <a:pt x="83" y="32"/>
                    <a:pt x="76" y="35"/>
                  </a:cubicBezTo>
                  <a:cubicBezTo>
                    <a:pt x="72" y="36"/>
                    <a:pt x="68" y="38"/>
                    <a:pt x="65" y="40"/>
                  </a:cubicBezTo>
                  <a:cubicBezTo>
                    <a:pt x="62" y="42"/>
                    <a:pt x="59" y="43"/>
                    <a:pt x="57" y="44"/>
                  </a:cubicBezTo>
                  <a:cubicBezTo>
                    <a:pt x="54" y="45"/>
                    <a:pt x="37" y="54"/>
                    <a:pt x="17" y="47"/>
                  </a:cubicBezTo>
                  <a:cubicBezTo>
                    <a:pt x="12" y="46"/>
                    <a:pt x="7" y="43"/>
                    <a:pt x="4" y="41"/>
                  </a:cubicBezTo>
                  <a:cubicBezTo>
                    <a:pt x="3" y="43"/>
                    <a:pt x="2" y="46"/>
                    <a:pt x="5" y="50"/>
                  </a:cubicBezTo>
                  <a:cubicBezTo>
                    <a:pt x="9" y="56"/>
                    <a:pt x="24" y="69"/>
                    <a:pt x="47" y="63"/>
                  </a:cubicBezTo>
                  <a:cubicBezTo>
                    <a:pt x="59" y="61"/>
                    <a:pt x="69" y="55"/>
                    <a:pt x="76" y="49"/>
                  </a:cubicBezTo>
                  <a:cubicBezTo>
                    <a:pt x="84" y="44"/>
                    <a:pt x="91" y="39"/>
                    <a:pt x="96" y="36"/>
                  </a:cubicBezTo>
                  <a:cubicBezTo>
                    <a:pt x="107" y="32"/>
                    <a:pt x="115" y="34"/>
                    <a:pt x="115" y="34"/>
                  </a:cubicBezTo>
                  <a:cubicBezTo>
                    <a:pt x="115" y="34"/>
                    <a:pt x="100" y="22"/>
                    <a:pt x="79" y="13"/>
                  </a:cubicBezTo>
                  <a:cubicBezTo>
                    <a:pt x="58" y="4"/>
                    <a:pt x="30" y="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0" name="Freeform 9">
              <a:extLst>
                <a:ext uri="{FF2B5EF4-FFF2-40B4-BE49-F238E27FC236}">
                  <a16:creationId xmlns:a16="http://schemas.microsoft.com/office/drawing/2014/main" id="{ABC9634D-5522-4930-80BB-D3AE864C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462588"/>
              <a:ext cx="38100" cy="73025"/>
            </a:xfrm>
            <a:custGeom>
              <a:avLst/>
              <a:gdLst>
                <a:gd name="T0" fmla="*/ 58 w 64"/>
                <a:gd name="T1" fmla="*/ 107 h 121"/>
                <a:gd name="T2" fmla="*/ 48 w 64"/>
                <a:gd name="T3" fmla="*/ 117 h 121"/>
                <a:gd name="T4" fmla="*/ 30 w 64"/>
                <a:gd name="T5" fmla="*/ 103 h 121"/>
                <a:gd name="T6" fmla="*/ 24 w 64"/>
                <a:gd name="T7" fmla="*/ 92 h 121"/>
                <a:gd name="T8" fmla="*/ 21 w 64"/>
                <a:gd name="T9" fmla="*/ 80 h 121"/>
                <a:gd name="T10" fmla="*/ 22 w 64"/>
                <a:gd name="T11" fmla="*/ 65 h 121"/>
                <a:gd name="T12" fmla="*/ 23 w 64"/>
                <a:gd name="T13" fmla="*/ 55 h 121"/>
                <a:gd name="T14" fmla="*/ 24 w 64"/>
                <a:gd name="T15" fmla="*/ 42 h 121"/>
                <a:gd name="T16" fmla="*/ 24 w 64"/>
                <a:gd name="T17" fmla="*/ 25 h 121"/>
                <a:gd name="T18" fmla="*/ 22 w 64"/>
                <a:gd name="T19" fmla="*/ 42 h 121"/>
                <a:gd name="T20" fmla="*/ 20 w 64"/>
                <a:gd name="T21" fmla="*/ 55 h 121"/>
                <a:gd name="T22" fmla="*/ 18 w 64"/>
                <a:gd name="T23" fmla="*/ 64 h 121"/>
                <a:gd name="T24" fmla="*/ 26 w 64"/>
                <a:gd name="T25" fmla="*/ 107 h 121"/>
                <a:gd name="T26" fmla="*/ 38 w 64"/>
                <a:gd name="T27" fmla="*/ 117 h 121"/>
                <a:gd name="T28" fmla="*/ 28 w 64"/>
                <a:gd name="T29" fmla="*/ 120 h 121"/>
                <a:gd name="T30" fmla="*/ 0 w 64"/>
                <a:gd name="T31" fmla="*/ 82 h 121"/>
                <a:gd name="T32" fmla="*/ 7 w 64"/>
                <a:gd name="T33" fmla="*/ 46 h 121"/>
                <a:gd name="T34" fmla="*/ 16 w 64"/>
                <a:gd name="T35" fmla="*/ 21 h 121"/>
                <a:gd name="T36" fmla="*/ 14 w 64"/>
                <a:gd name="T37" fmla="*/ 0 h 121"/>
                <a:gd name="T38" fmla="*/ 44 w 64"/>
                <a:gd name="T39" fmla="*/ 32 h 121"/>
                <a:gd name="T40" fmla="*/ 60 w 64"/>
                <a:gd name="T41" fmla="*/ 66 h 121"/>
                <a:gd name="T42" fmla="*/ 58 w 64"/>
                <a:gd name="T43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1">
                  <a:moveTo>
                    <a:pt x="58" y="107"/>
                  </a:moveTo>
                  <a:cubicBezTo>
                    <a:pt x="55" y="114"/>
                    <a:pt x="51" y="116"/>
                    <a:pt x="48" y="117"/>
                  </a:cubicBezTo>
                  <a:cubicBezTo>
                    <a:pt x="42" y="114"/>
                    <a:pt x="36" y="109"/>
                    <a:pt x="30" y="103"/>
                  </a:cubicBezTo>
                  <a:cubicBezTo>
                    <a:pt x="28" y="100"/>
                    <a:pt x="25" y="96"/>
                    <a:pt x="24" y="92"/>
                  </a:cubicBezTo>
                  <a:cubicBezTo>
                    <a:pt x="23" y="88"/>
                    <a:pt x="22" y="84"/>
                    <a:pt x="21" y="80"/>
                  </a:cubicBezTo>
                  <a:cubicBezTo>
                    <a:pt x="20" y="72"/>
                    <a:pt x="21" y="67"/>
                    <a:pt x="22" y="65"/>
                  </a:cubicBezTo>
                  <a:cubicBezTo>
                    <a:pt x="22" y="63"/>
                    <a:pt x="22" y="60"/>
                    <a:pt x="23" y="55"/>
                  </a:cubicBezTo>
                  <a:cubicBezTo>
                    <a:pt x="23" y="51"/>
                    <a:pt x="24" y="47"/>
                    <a:pt x="24" y="42"/>
                  </a:cubicBezTo>
                  <a:cubicBezTo>
                    <a:pt x="25" y="33"/>
                    <a:pt x="24" y="25"/>
                    <a:pt x="24" y="25"/>
                  </a:cubicBezTo>
                  <a:cubicBezTo>
                    <a:pt x="24" y="25"/>
                    <a:pt x="24" y="33"/>
                    <a:pt x="22" y="42"/>
                  </a:cubicBezTo>
                  <a:cubicBezTo>
                    <a:pt x="22" y="46"/>
                    <a:pt x="21" y="51"/>
                    <a:pt x="20" y="55"/>
                  </a:cubicBezTo>
                  <a:cubicBezTo>
                    <a:pt x="19" y="59"/>
                    <a:pt x="18" y="62"/>
                    <a:pt x="18" y="64"/>
                  </a:cubicBezTo>
                  <a:cubicBezTo>
                    <a:pt x="17" y="68"/>
                    <a:pt x="13" y="89"/>
                    <a:pt x="26" y="107"/>
                  </a:cubicBezTo>
                  <a:cubicBezTo>
                    <a:pt x="30" y="111"/>
                    <a:pt x="34" y="114"/>
                    <a:pt x="38" y="117"/>
                  </a:cubicBezTo>
                  <a:cubicBezTo>
                    <a:pt x="36" y="119"/>
                    <a:pt x="32" y="121"/>
                    <a:pt x="28" y="120"/>
                  </a:cubicBezTo>
                  <a:cubicBezTo>
                    <a:pt x="21" y="118"/>
                    <a:pt x="1" y="108"/>
                    <a:pt x="0" y="82"/>
                  </a:cubicBezTo>
                  <a:cubicBezTo>
                    <a:pt x="0" y="69"/>
                    <a:pt x="3" y="57"/>
                    <a:pt x="7" y="46"/>
                  </a:cubicBezTo>
                  <a:cubicBezTo>
                    <a:pt x="10" y="36"/>
                    <a:pt x="14" y="27"/>
                    <a:pt x="16" y="21"/>
                  </a:cubicBezTo>
                  <a:cubicBezTo>
                    <a:pt x="18" y="8"/>
                    <a:pt x="14" y="0"/>
                    <a:pt x="14" y="0"/>
                  </a:cubicBezTo>
                  <a:cubicBezTo>
                    <a:pt x="14" y="0"/>
                    <a:pt x="30" y="12"/>
                    <a:pt x="44" y="32"/>
                  </a:cubicBezTo>
                  <a:cubicBezTo>
                    <a:pt x="51" y="41"/>
                    <a:pt x="57" y="53"/>
                    <a:pt x="60" y="66"/>
                  </a:cubicBezTo>
                  <a:cubicBezTo>
                    <a:pt x="63" y="78"/>
                    <a:pt x="64" y="93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1" name="Freeform 10">
              <a:extLst>
                <a:ext uri="{FF2B5EF4-FFF2-40B4-BE49-F238E27FC236}">
                  <a16:creationId xmlns:a16="http://schemas.microsoft.com/office/drawing/2014/main" id="{CAE5B5E0-397A-40C8-851E-D5E69EF7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5534026"/>
              <a:ext cx="74613" cy="46038"/>
            </a:xfrm>
            <a:custGeom>
              <a:avLst/>
              <a:gdLst>
                <a:gd name="T0" fmla="*/ 6 w 124"/>
                <a:gd name="T1" fmla="*/ 22 h 75"/>
                <a:gd name="T2" fmla="*/ 1 w 124"/>
                <a:gd name="T3" fmla="*/ 36 h 75"/>
                <a:gd name="T4" fmla="*/ 20 w 124"/>
                <a:gd name="T5" fmla="*/ 47 h 75"/>
                <a:gd name="T6" fmla="*/ 34 w 124"/>
                <a:gd name="T7" fmla="*/ 49 h 75"/>
                <a:gd name="T8" fmla="*/ 46 w 124"/>
                <a:gd name="T9" fmla="*/ 47 h 75"/>
                <a:gd name="T10" fmla="*/ 61 w 124"/>
                <a:gd name="T11" fmla="*/ 42 h 75"/>
                <a:gd name="T12" fmla="*/ 69 w 124"/>
                <a:gd name="T13" fmla="*/ 38 h 75"/>
                <a:gd name="T14" fmla="*/ 81 w 124"/>
                <a:gd name="T15" fmla="*/ 33 h 75"/>
                <a:gd name="T16" fmla="*/ 97 w 124"/>
                <a:gd name="T17" fmla="*/ 29 h 75"/>
                <a:gd name="T18" fmla="*/ 82 w 124"/>
                <a:gd name="T19" fmla="*/ 35 h 75"/>
                <a:gd name="T20" fmla="*/ 71 w 124"/>
                <a:gd name="T21" fmla="*/ 41 h 75"/>
                <a:gd name="T22" fmla="*/ 63 w 124"/>
                <a:gd name="T23" fmla="*/ 46 h 75"/>
                <a:gd name="T24" fmla="*/ 48 w 124"/>
                <a:gd name="T25" fmla="*/ 51 h 75"/>
                <a:gd name="T26" fmla="*/ 35 w 124"/>
                <a:gd name="T27" fmla="*/ 54 h 75"/>
                <a:gd name="T28" fmla="*/ 19 w 124"/>
                <a:gd name="T29" fmla="*/ 52 h 75"/>
                <a:gd name="T30" fmla="*/ 4 w 124"/>
                <a:gd name="T31" fmla="*/ 46 h 75"/>
                <a:gd name="T32" fmla="*/ 6 w 124"/>
                <a:gd name="T33" fmla="*/ 56 h 75"/>
                <a:gd name="T34" fmla="*/ 53 w 124"/>
                <a:gd name="T35" fmla="*/ 67 h 75"/>
                <a:gd name="T36" fmla="*/ 84 w 124"/>
                <a:gd name="T37" fmla="*/ 51 h 75"/>
                <a:gd name="T38" fmla="*/ 104 w 124"/>
                <a:gd name="T39" fmla="*/ 36 h 75"/>
                <a:gd name="T40" fmla="*/ 124 w 124"/>
                <a:gd name="T41" fmla="*/ 33 h 75"/>
                <a:gd name="T42" fmla="*/ 84 w 124"/>
                <a:gd name="T43" fmla="*/ 11 h 75"/>
                <a:gd name="T44" fmla="*/ 6 w 124"/>
                <a:gd name="T4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" y="22"/>
                  </a:moveTo>
                  <a:cubicBezTo>
                    <a:pt x="1" y="28"/>
                    <a:pt x="0" y="33"/>
                    <a:pt x="1" y="36"/>
                  </a:cubicBezTo>
                  <a:cubicBezTo>
                    <a:pt x="6" y="40"/>
                    <a:pt x="13" y="44"/>
                    <a:pt x="20" y="47"/>
                  </a:cubicBezTo>
                  <a:cubicBezTo>
                    <a:pt x="25" y="48"/>
                    <a:pt x="29" y="49"/>
                    <a:pt x="34" y="49"/>
                  </a:cubicBezTo>
                  <a:cubicBezTo>
                    <a:pt x="39" y="49"/>
                    <a:pt x="43" y="48"/>
                    <a:pt x="46" y="47"/>
                  </a:cubicBezTo>
                  <a:cubicBezTo>
                    <a:pt x="54" y="46"/>
                    <a:pt x="59" y="43"/>
                    <a:pt x="61" y="42"/>
                  </a:cubicBezTo>
                  <a:cubicBezTo>
                    <a:pt x="62" y="41"/>
                    <a:pt x="65" y="40"/>
                    <a:pt x="69" y="38"/>
                  </a:cubicBezTo>
                  <a:cubicBezTo>
                    <a:pt x="72" y="36"/>
                    <a:pt x="76" y="34"/>
                    <a:pt x="81" y="33"/>
                  </a:cubicBezTo>
                  <a:cubicBezTo>
                    <a:pt x="89" y="30"/>
                    <a:pt x="97" y="29"/>
                    <a:pt x="97" y="29"/>
                  </a:cubicBezTo>
                  <a:cubicBezTo>
                    <a:pt x="97" y="29"/>
                    <a:pt x="90" y="31"/>
                    <a:pt x="82" y="35"/>
                  </a:cubicBezTo>
                  <a:cubicBezTo>
                    <a:pt x="78" y="37"/>
                    <a:pt x="74" y="39"/>
                    <a:pt x="71" y="41"/>
                  </a:cubicBezTo>
                  <a:cubicBezTo>
                    <a:pt x="67" y="43"/>
                    <a:pt x="64" y="45"/>
                    <a:pt x="63" y="46"/>
                  </a:cubicBezTo>
                  <a:cubicBezTo>
                    <a:pt x="61" y="46"/>
                    <a:pt x="56" y="49"/>
                    <a:pt x="48" y="51"/>
                  </a:cubicBezTo>
                  <a:cubicBezTo>
                    <a:pt x="44" y="53"/>
                    <a:pt x="40" y="53"/>
                    <a:pt x="35" y="54"/>
                  </a:cubicBezTo>
                  <a:cubicBezTo>
                    <a:pt x="30" y="54"/>
                    <a:pt x="25" y="54"/>
                    <a:pt x="19" y="52"/>
                  </a:cubicBezTo>
                  <a:cubicBezTo>
                    <a:pt x="14" y="51"/>
                    <a:pt x="9" y="48"/>
                    <a:pt x="4" y="46"/>
                  </a:cubicBezTo>
                  <a:cubicBezTo>
                    <a:pt x="4" y="48"/>
                    <a:pt x="4" y="52"/>
                    <a:pt x="6" y="56"/>
                  </a:cubicBezTo>
                  <a:cubicBezTo>
                    <a:pt x="11" y="62"/>
                    <a:pt x="29" y="75"/>
                    <a:pt x="53" y="67"/>
                  </a:cubicBezTo>
                  <a:cubicBezTo>
                    <a:pt x="66" y="64"/>
                    <a:pt x="75" y="57"/>
                    <a:pt x="84" y="51"/>
                  </a:cubicBezTo>
                  <a:cubicBezTo>
                    <a:pt x="92" y="44"/>
                    <a:pt x="98" y="38"/>
                    <a:pt x="104" y="36"/>
                  </a:cubicBezTo>
                  <a:cubicBezTo>
                    <a:pt x="115" y="30"/>
                    <a:pt x="124" y="33"/>
                    <a:pt x="124" y="33"/>
                  </a:cubicBezTo>
                  <a:cubicBezTo>
                    <a:pt x="124" y="33"/>
                    <a:pt x="107" y="20"/>
                    <a:pt x="84" y="11"/>
                  </a:cubicBezTo>
                  <a:cubicBezTo>
                    <a:pt x="60" y="3"/>
                    <a:pt x="30" y="0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2" name="Freeform 11">
              <a:extLst>
                <a:ext uri="{FF2B5EF4-FFF2-40B4-BE49-F238E27FC236}">
                  <a16:creationId xmlns:a16="http://schemas.microsoft.com/office/drawing/2014/main" id="{DD410032-A737-4B3B-A8F1-1C547711E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5503863"/>
              <a:ext cx="42863" cy="77788"/>
            </a:xfrm>
            <a:custGeom>
              <a:avLst/>
              <a:gdLst>
                <a:gd name="T0" fmla="*/ 66 w 71"/>
                <a:gd name="T1" fmla="*/ 113 h 130"/>
                <a:gd name="T2" fmla="*/ 56 w 71"/>
                <a:gd name="T3" fmla="*/ 124 h 130"/>
                <a:gd name="T4" fmla="*/ 36 w 71"/>
                <a:gd name="T5" fmla="*/ 111 h 130"/>
                <a:gd name="T6" fmla="*/ 28 w 71"/>
                <a:gd name="T7" fmla="*/ 100 h 130"/>
                <a:gd name="T8" fmla="*/ 24 w 71"/>
                <a:gd name="T9" fmla="*/ 86 h 130"/>
                <a:gd name="T10" fmla="*/ 23 w 71"/>
                <a:gd name="T11" fmla="*/ 70 h 130"/>
                <a:gd name="T12" fmla="*/ 24 w 71"/>
                <a:gd name="T13" fmla="*/ 60 h 130"/>
                <a:gd name="T14" fmla="*/ 25 w 71"/>
                <a:gd name="T15" fmla="*/ 45 h 130"/>
                <a:gd name="T16" fmla="*/ 23 w 71"/>
                <a:gd name="T17" fmla="*/ 26 h 130"/>
                <a:gd name="T18" fmla="*/ 22 w 71"/>
                <a:gd name="T19" fmla="*/ 45 h 130"/>
                <a:gd name="T20" fmla="*/ 20 w 71"/>
                <a:gd name="T21" fmla="*/ 59 h 130"/>
                <a:gd name="T22" fmla="*/ 19 w 71"/>
                <a:gd name="T23" fmla="*/ 70 h 130"/>
                <a:gd name="T24" fmla="*/ 19 w 71"/>
                <a:gd name="T25" fmla="*/ 87 h 130"/>
                <a:gd name="T26" fmla="*/ 32 w 71"/>
                <a:gd name="T27" fmla="*/ 115 h 130"/>
                <a:gd name="T28" fmla="*/ 45 w 71"/>
                <a:gd name="T29" fmla="*/ 126 h 130"/>
                <a:gd name="T30" fmla="*/ 35 w 71"/>
                <a:gd name="T31" fmla="*/ 129 h 130"/>
                <a:gd name="T32" fmla="*/ 1 w 71"/>
                <a:gd name="T33" fmla="*/ 91 h 130"/>
                <a:gd name="T34" fmla="*/ 6 w 71"/>
                <a:gd name="T35" fmla="*/ 51 h 130"/>
                <a:gd name="T36" fmla="*/ 11 w 71"/>
                <a:gd name="T37" fmla="*/ 35 h 130"/>
                <a:gd name="T38" fmla="*/ 14 w 71"/>
                <a:gd name="T39" fmla="*/ 22 h 130"/>
                <a:gd name="T40" fmla="*/ 11 w 71"/>
                <a:gd name="T41" fmla="*/ 0 h 130"/>
                <a:gd name="T42" fmla="*/ 22 w 71"/>
                <a:gd name="T43" fmla="*/ 8 h 130"/>
                <a:gd name="T44" fmla="*/ 46 w 71"/>
                <a:gd name="T45" fmla="*/ 32 h 130"/>
                <a:gd name="T46" fmla="*/ 65 w 71"/>
                <a:gd name="T47" fmla="*/ 68 h 130"/>
                <a:gd name="T48" fmla="*/ 66 w 71"/>
                <a:gd name="T49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30">
                  <a:moveTo>
                    <a:pt x="66" y="113"/>
                  </a:moveTo>
                  <a:cubicBezTo>
                    <a:pt x="63" y="120"/>
                    <a:pt x="59" y="123"/>
                    <a:pt x="56" y="124"/>
                  </a:cubicBezTo>
                  <a:cubicBezTo>
                    <a:pt x="50" y="121"/>
                    <a:pt x="42" y="117"/>
                    <a:pt x="36" y="111"/>
                  </a:cubicBezTo>
                  <a:cubicBezTo>
                    <a:pt x="33" y="108"/>
                    <a:pt x="30" y="104"/>
                    <a:pt x="28" y="100"/>
                  </a:cubicBezTo>
                  <a:cubicBezTo>
                    <a:pt x="26" y="95"/>
                    <a:pt x="25" y="90"/>
                    <a:pt x="24" y="86"/>
                  </a:cubicBezTo>
                  <a:cubicBezTo>
                    <a:pt x="23" y="78"/>
                    <a:pt x="23" y="72"/>
                    <a:pt x="23" y="70"/>
                  </a:cubicBezTo>
                  <a:cubicBezTo>
                    <a:pt x="23" y="68"/>
                    <a:pt x="24" y="64"/>
                    <a:pt x="24" y="60"/>
                  </a:cubicBezTo>
                  <a:cubicBezTo>
                    <a:pt x="25" y="55"/>
                    <a:pt x="25" y="50"/>
                    <a:pt x="25" y="45"/>
                  </a:cubicBezTo>
                  <a:cubicBezTo>
                    <a:pt x="24" y="35"/>
                    <a:pt x="23" y="26"/>
                    <a:pt x="23" y="26"/>
                  </a:cubicBezTo>
                  <a:cubicBezTo>
                    <a:pt x="23" y="26"/>
                    <a:pt x="23" y="35"/>
                    <a:pt x="22" y="45"/>
                  </a:cubicBezTo>
                  <a:cubicBezTo>
                    <a:pt x="22" y="50"/>
                    <a:pt x="21" y="55"/>
                    <a:pt x="20" y="59"/>
                  </a:cubicBezTo>
                  <a:cubicBezTo>
                    <a:pt x="20" y="64"/>
                    <a:pt x="19" y="67"/>
                    <a:pt x="19" y="70"/>
                  </a:cubicBezTo>
                  <a:cubicBezTo>
                    <a:pt x="19" y="72"/>
                    <a:pt x="18" y="79"/>
                    <a:pt x="19" y="87"/>
                  </a:cubicBezTo>
                  <a:cubicBezTo>
                    <a:pt x="21" y="96"/>
                    <a:pt x="24" y="106"/>
                    <a:pt x="32" y="115"/>
                  </a:cubicBezTo>
                  <a:cubicBezTo>
                    <a:pt x="36" y="120"/>
                    <a:pt x="40" y="123"/>
                    <a:pt x="45" y="126"/>
                  </a:cubicBezTo>
                  <a:cubicBezTo>
                    <a:pt x="43" y="128"/>
                    <a:pt x="39" y="130"/>
                    <a:pt x="35" y="129"/>
                  </a:cubicBezTo>
                  <a:cubicBezTo>
                    <a:pt x="27" y="128"/>
                    <a:pt x="5" y="119"/>
                    <a:pt x="1" y="91"/>
                  </a:cubicBezTo>
                  <a:cubicBezTo>
                    <a:pt x="0" y="76"/>
                    <a:pt x="2" y="63"/>
                    <a:pt x="6" y="51"/>
                  </a:cubicBezTo>
                  <a:cubicBezTo>
                    <a:pt x="7" y="45"/>
                    <a:pt x="9" y="40"/>
                    <a:pt x="11" y="35"/>
                  </a:cubicBezTo>
                  <a:cubicBezTo>
                    <a:pt x="12" y="30"/>
                    <a:pt x="14" y="26"/>
                    <a:pt x="14" y="22"/>
                  </a:cubicBez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15" y="3"/>
                    <a:pt x="22" y="8"/>
                  </a:cubicBezTo>
                  <a:cubicBezTo>
                    <a:pt x="29" y="14"/>
                    <a:pt x="38" y="22"/>
                    <a:pt x="46" y="32"/>
                  </a:cubicBezTo>
                  <a:cubicBezTo>
                    <a:pt x="54" y="42"/>
                    <a:pt x="61" y="54"/>
                    <a:pt x="65" y="68"/>
                  </a:cubicBezTo>
                  <a:cubicBezTo>
                    <a:pt x="70" y="82"/>
                    <a:pt x="71" y="97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3" name="Freeform 12">
              <a:extLst>
                <a:ext uri="{FF2B5EF4-FFF2-40B4-BE49-F238E27FC236}">
                  <a16:creationId xmlns:a16="http://schemas.microsoft.com/office/drawing/2014/main" id="{F73AF6AD-81F2-487C-A945-EC0625DB7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580063"/>
              <a:ext cx="79375" cy="44450"/>
            </a:xfrm>
            <a:custGeom>
              <a:avLst/>
              <a:gdLst>
                <a:gd name="T0" fmla="*/ 5 w 133"/>
                <a:gd name="T1" fmla="*/ 26 h 74"/>
                <a:gd name="T2" fmla="*/ 1 w 133"/>
                <a:gd name="T3" fmla="*/ 41 h 74"/>
                <a:gd name="T4" fmla="*/ 24 w 133"/>
                <a:gd name="T5" fmla="*/ 51 h 74"/>
                <a:gd name="T6" fmla="*/ 38 w 133"/>
                <a:gd name="T7" fmla="*/ 52 h 74"/>
                <a:gd name="T8" fmla="*/ 51 w 133"/>
                <a:gd name="T9" fmla="*/ 49 h 74"/>
                <a:gd name="T10" fmla="*/ 66 w 133"/>
                <a:gd name="T11" fmla="*/ 43 h 74"/>
                <a:gd name="T12" fmla="*/ 74 w 133"/>
                <a:gd name="T13" fmla="*/ 38 h 74"/>
                <a:gd name="T14" fmla="*/ 87 w 133"/>
                <a:gd name="T15" fmla="*/ 31 h 74"/>
                <a:gd name="T16" fmla="*/ 104 w 133"/>
                <a:gd name="T17" fmla="*/ 26 h 74"/>
                <a:gd name="T18" fmla="*/ 99 w 133"/>
                <a:gd name="T19" fmla="*/ 28 h 74"/>
                <a:gd name="T20" fmla="*/ 88 w 133"/>
                <a:gd name="T21" fmla="*/ 33 h 74"/>
                <a:gd name="T22" fmla="*/ 77 w 133"/>
                <a:gd name="T23" fmla="*/ 41 h 74"/>
                <a:gd name="T24" fmla="*/ 69 w 133"/>
                <a:gd name="T25" fmla="*/ 46 h 74"/>
                <a:gd name="T26" fmla="*/ 23 w 133"/>
                <a:gd name="T27" fmla="*/ 57 h 74"/>
                <a:gd name="T28" fmla="*/ 6 w 133"/>
                <a:gd name="T29" fmla="*/ 52 h 74"/>
                <a:gd name="T30" fmla="*/ 9 w 133"/>
                <a:gd name="T31" fmla="*/ 62 h 74"/>
                <a:gd name="T32" fmla="*/ 28 w 133"/>
                <a:gd name="T33" fmla="*/ 72 h 74"/>
                <a:gd name="T34" fmla="*/ 43 w 133"/>
                <a:gd name="T35" fmla="*/ 74 h 74"/>
                <a:gd name="T36" fmla="*/ 52 w 133"/>
                <a:gd name="T37" fmla="*/ 73 h 74"/>
                <a:gd name="T38" fmla="*/ 61 w 133"/>
                <a:gd name="T39" fmla="*/ 70 h 74"/>
                <a:gd name="T40" fmla="*/ 112 w 133"/>
                <a:gd name="T41" fmla="*/ 32 h 74"/>
                <a:gd name="T42" fmla="*/ 133 w 133"/>
                <a:gd name="T43" fmla="*/ 28 h 74"/>
                <a:gd name="T44" fmla="*/ 120 w 133"/>
                <a:gd name="T45" fmla="*/ 21 h 74"/>
                <a:gd name="T46" fmla="*/ 88 w 133"/>
                <a:gd name="T47" fmla="*/ 8 h 74"/>
                <a:gd name="T48" fmla="*/ 5 w 133"/>
                <a:gd name="T4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74">
                  <a:moveTo>
                    <a:pt x="5" y="26"/>
                  </a:moveTo>
                  <a:cubicBezTo>
                    <a:pt x="0" y="33"/>
                    <a:pt x="0" y="38"/>
                    <a:pt x="1" y="41"/>
                  </a:cubicBezTo>
                  <a:cubicBezTo>
                    <a:pt x="7" y="45"/>
                    <a:pt x="15" y="49"/>
                    <a:pt x="24" y="51"/>
                  </a:cubicBezTo>
                  <a:cubicBezTo>
                    <a:pt x="28" y="52"/>
                    <a:pt x="34" y="53"/>
                    <a:pt x="38" y="52"/>
                  </a:cubicBezTo>
                  <a:cubicBezTo>
                    <a:pt x="43" y="51"/>
                    <a:pt x="48" y="50"/>
                    <a:pt x="51" y="49"/>
                  </a:cubicBezTo>
                  <a:cubicBezTo>
                    <a:pt x="59" y="47"/>
                    <a:pt x="64" y="44"/>
                    <a:pt x="66" y="43"/>
                  </a:cubicBezTo>
                  <a:cubicBezTo>
                    <a:pt x="68" y="42"/>
                    <a:pt x="71" y="40"/>
                    <a:pt x="74" y="38"/>
                  </a:cubicBezTo>
                  <a:cubicBezTo>
                    <a:pt x="78" y="36"/>
                    <a:pt x="82" y="33"/>
                    <a:pt x="87" y="31"/>
                  </a:cubicBezTo>
                  <a:cubicBezTo>
                    <a:pt x="95" y="28"/>
                    <a:pt x="104" y="26"/>
                    <a:pt x="104" y="26"/>
                  </a:cubicBezTo>
                  <a:cubicBezTo>
                    <a:pt x="104" y="26"/>
                    <a:pt x="102" y="27"/>
                    <a:pt x="99" y="28"/>
                  </a:cubicBezTo>
                  <a:cubicBezTo>
                    <a:pt x="96" y="29"/>
                    <a:pt x="92" y="31"/>
                    <a:pt x="88" y="33"/>
                  </a:cubicBezTo>
                  <a:cubicBezTo>
                    <a:pt x="84" y="35"/>
                    <a:pt x="80" y="38"/>
                    <a:pt x="77" y="41"/>
                  </a:cubicBezTo>
                  <a:cubicBezTo>
                    <a:pt x="73" y="43"/>
                    <a:pt x="70" y="45"/>
                    <a:pt x="69" y="46"/>
                  </a:cubicBezTo>
                  <a:cubicBezTo>
                    <a:pt x="65" y="48"/>
                    <a:pt x="47" y="60"/>
                    <a:pt x="23" y="57"/>
                  </a:cubicBezTo>
                  <a:cubicBezTo>
                    <a:pt x="17" y="56"/>
                    <a:pt x="11" y="54"/>
                    <a:pt x="6" y="52"/>
                  </a:cubicBezTo>
                  <a:cubicBezTo>
                    <a:pt x="6" y="55"/>
                    <a:pt x="6" y="59"/>
                    <a:pt x="9" y="62"/>
                  </a:cubicBezTo>
                  <a:cubicBezTo>
                    <a:pt x="12" y="65"/>
                    <a:pt x="19" y="70"/>
                    <a:pt x="28" y="72"/>
                  </a:cubicBezTo>
                  <a:cubicBezTo>
                    <a:pt x="33" y="73"/>
                    <a:pt x="38" y="74"/>
                    <a:pt x="43" y="74"/>
                  </a:cubicBezTo>
                  <a:cubicBezTo>
                    <a:pt x="46" y="74"/>
                    <a:pt x="49" y="73"/>
                    <a:pt x="52" y="73"/>
                  </a:cubicBezTo>
                  <a:cubicBezTo>
                    <a:pt x="55" y="72"/>
                    <a:pt x="58" y="71"/>
                    <a:pt x="61" y="70"/>
                  </a:cubicBezTo>
                  <a:cubicBezTo>
                    <a:pt x="86" y="60"/>
                    <a:pt x="101" y="39"/>
                    <a:pt x="112" y="32"/>
                  </a:cubicBezTo>
                  <a:cubicBezTo>
                    <a:pt x="123" y="26"/>
                    <a:pt x="133" y="28"/>
                    <a:pt x="133" y="28"/>
                  </a:cubicBezTo>
                  <a:cubicBezTo>
                    <a:pt x="133" y="28"/>
                    <a:pt x="128" y="25"/>
                    <a:pt x="120" y="21"/>
                  </a:cubicBezTo>
                  <a:cubicBezTo>
                    <a:pt x="112" y="17"/>
                    <a:pt x="101" y="12"/>
                    <a:pt x="88" y="8"/>
                  </a:cubicBezTo>
                  <a:cubicBezTo>
                    <a:pt x="62" y="1"/>
                    <a:pt x="29" y="0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4" name="Freeform 13">
              <a:extLst>
                <a:ext uri="{FF2B5EF4-FFF2-40B4-BE49-F238E27FC236}">
                  <a16:creationId xmlns:a16="http://schemas.microsoft.com/office/drawing/2014/main" id="{7FB9093E-250E-438E-9D9D-0159353F8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5551488"/>
              <a:ext cx="47625" cy="84138"/>
            </a:xfrm>
            <a:custGeom>
              <a:avLst/>
              <a:gdLst>
                <a:gd name="T0" fmla="*/ 76 w 78"/>
                <a:gd name="T1" fmla="*/ 118 h 139"/>
                <a:gd name="T2" fmla="*/ 66 w 78"/>
                <a:gd name="T3" fmla="*/ 131 h 139"/>
                <a:gd name="T4" fmla="*/ 43 w 78"/>
                <a:gd name="T5" fmla="*/ 120 h 139"/>
                <a:gd name="T6" fmla="*/ 33 w 78"/>
                <a:gd name="T7" fmla="*/ 108 h 139"/>
                <a:gd name="T8" fmla="*/ 27 w 78"/>
                <a:gd name="T9" fmla="*/ 94 h 139"/>
                <a:gd name="T10" fmla="*/ 25 w 78"/>
                <a:gd name="T11" fmla="*/ 76 h 139"/>
                <a:gd name="T12" fmla="*/ 24 w 78"/>
                <a:gd name="T13" fmla="*/ 65 h 139"/>
                <a:gd name="T14" fmla="*/ 24 w 78"/>
                <a:gd name="T15" fmla="*/ 48 h 139"/>
                <a:gd name="T16" fmla="*/ 20 w 78"/>
                <a:gd name="T17" fmla="*/ 28 h 139"/>
                <a:gd name="T18" fmla="*/ 21 w 78"/>
                <a:gd name="T19" fmla="*/ 48 h 139"/>
                <a:gd name="T20" fmla="*/ 20 w 78"/>
                <a:gd name="T21" fmla="*/ 64 h 139"/>
                <a:gd name="T22" fmla="*/ 20 w 78"/>
                <a:gd name="T23" fmla="*/ 76 h 139"/>
                <a:gd name="T24" fmla="*/ 22 w 78"/>
                <a:gd name="T25" fmla="*/ 95 h 139"/>
                <a:gd name="T26" fmla="*/ 39 w 78"/>
                <a:gd name="T27" fmla="*/ 125 h 139"/>
                <a:gd name="T28" fmla="*/ 55 w 78"/>
                <a:gd name="T29" fmla="*/ 134 h 139"/>
                <a:gd name="T30" fmla="*/ 44 w 78"/>
                <a:gd name="T31" fmla="*/ 139 h 139"/>
                <a:gd name="T32" fmla="*/ 3 w 78"/>
                <a:gd name="T33" fmla="*/ 102 h 139"/>
                <a:gd name="T34" fmla="*/ 4 w 78"/>
                <a:gd name="T35" fmla="*/ 57 h 139"/>
                <a:gd name="T36" fmla="*/ 10 w 78"/>
                <a:gd name="T37" fmla="*/ 25 h 139"/>
                <a:gd name="T38" fmla="*/ 8 w 78"/>
                <a:gd name="T39" fmla="*/ 6 h 139"/>
                <a:gd name="T40" fmla="*/ 4 w 78"/>
                <a:gd name="T41" fmla="*/ 0 h 139"/>
                <a:gd name="T42" fmla="*/ 18 w 78"/>
                <a:gd name="T43" fmla="*/ 8 h 139"/>
                <a:gd name="T44" fmla="*/ 45 w 78"/>
                <a:gd name="T45" fmla="*/ 31 h 139"/>
                <a:gd name="T46" fmla="*/ 70 w 78"/>
                <a:gd name="T47" fmla="*/ 69 h 139"/>
                <a:gd name="T48" fmla="*/ 76 w 78"/>
                <a:gd name="T49" fmla="*/ 92 h 139"/>
                <a:gd name="T50" fmla="*/ 76 w 78"/>
                <a:gd name="T5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9">
                  <a:moveTo>
                    <a:pt x="76" y="118"/>
                  </a:moveTo>
                  <a:cubicBezTo>
                    <a:pt x="73" y="126"/>
                    <a:pt x="70" y="129"/>
                    <a:pt x="66" y="131"/>
                  </a:cubicBezTo>
                  <a:cubicBezTo>
                    <a:pt x="59" y="129"/>
                    <a:pt x="51" y="125"/>
                    <a:pt x="43" y="120"/>
                  </a:cubicBezTo>
                  <a:cubicBezTo>
                    <a:pt x="39" y="116"/>
                    <a:pt x="36" y="112"/>
                    <a:pt x="33" y="108"/>
                  </a:cubicBezTo>
                  <a:cubicBezTo>
                    <a:pt x="31" y="103"/>
                    <a:pt x="29" y="98"/>
                    <a:pt x="27" y="94"/>
                  </a:cubicBezTo>
                  <a:cubicBezTo>
                    <a:pt x="25" y="85"/>
                    <a:pt x="25" y="78"/>
                    <a:pt x="25" y="76"/>
                  </a:cubicBezTo>
                  <a:cubicBezTo>
                    <a:pt x="25" y="74"/>
                    <a:pt x="24" y="70"/>
                    <a:pt x="24" y="65"/>
                  </a:cubicBezTo>
                  <a:cubicBezTo>
                    <a:pt x="24" y="60"/>
                    <a:pt x="24" y="54"/>
                    <a:pt x="24" y="48"/>
                  </a:cubicBezTo>
                  <a:cubicBezTo>
                    <a:pt x="22" y="37"/>
                    <a:pt x="20" y="28"/>
                    <a:pt x="20" y="28"/>
                  </a:cubicBezTo>
                  <a:cubicBezTo>
                    <a:pt x="20" y="28"/>
                    <a:pt x="21" y="38"/>
                    <a:pt x="21" y="48"/>
                  </a:cubicBezTo>
                  <a:cubicBezTo>
                    <a:pt x="21" y="54"/>
                    <a:pt x="21" y="59"/>
                    <a:pt x="20" y="64"/>
                  </a:cubicBezTo>
                  <a:cubicBezTo>
                    <a:pt x="20" y="69"/>
                    <a:pt x="20" y="74"/>
                    <a:pt x="20" y="76"/>
                  </a:cubicBezTo>
                  <a:cubicBezTo>
                    <a:pt x="20" y="78"/>
                    <a:pt x="20" y="86"/>
                    <a:pt x="22" y="95"/>
                  </a:cubicBezTo>
                  <a:cubicBezTo>
                    <a:pt x="25" y="105"/>
                    <a:pt x="30" y="116"/>
                    <a:pt x="39" y="125"/>
                  </a:cubicBezTo>
                  <a:cubicBezTo>
                    <a:pt x="44" y="129"/>
                    <a:pt x="49" y="132"/>
                    <a:pt x="55" y="134"/>
                  </a:cubicBezTo>
                  <a:cubicBezTo>
                    <a:pt x="53" y="136"/>
                    <a:pt x="49" y="139"/>
                    <a:pt x="44" y="139"/>
                  </a:cubicBezTo>
                  <a:cubicBezTo>
                    <a:pt x="36" y="139"/>
                    <a:pt x="10" y="133"/>
                    <a:pt x="3" y="102"/>
                  </a:cubicBezTo>
                  <a:cubicBezTo>
                    <a:pt x="0" y="86"/>
                    <a:pt x="1" y="71"/>
                    <a:pt x="4" y="57"/>
                  </a:cubicBezTo>
                  <a:cubicBezTo>
                    <a:pt x="6" y="44"/>
                    <a:pt x="10" y="33"/>
                    <a:pt x="10" y="25"/>
                  </a:cubicBezTo>
                  <a:cubicBezTo>
                    <a:pt x="11" y="17"/>
                    <a:pt x="9" y="10"/>
                    <a:pt x="8" y="6"/>
                  </a:cubicBezTo>
                  <a:cubicBezTo>
                    <a:pt x="6" y="2"/>
                    <a:pt x="4" y="0"/>
                    <a:pt x="4" y="0"/>
                  </a:cubicBezTo>
                  <a:cubicBezTo>
                    <a:pt x="4" y="0"/>
                    <a:pt x="10" y="2"/>
                    <a:pt x="18" y="8"/>
                  </a:cubicBezTo>
                  <a:cubicBezTo>
                    <a:pt x="26" y="13"/>
                    <a:pt x="36" y="21"/>
                    <a:pt x="45" y="31"/>
                  </a:cubicBezTo>
                  <a:cubicBezTo>
                    <a:pt x="55" y="42"/>
                    <a:pt x="64" y="54"/>
                    <a:pt x="70" y="69"/>
                  </a:cubicBezTo>
                  <a:cubicBezTo>
                    <a:pt x="73" y="76"/>
                    <a:pt x="75" y="84"/>
                    <a:pt x="76" y="92"/>
                  </a:cubicBezTo>
                  <a:cubicBezTo>
                    <a:pt x="78" y="100"/>
                    <a:pt x="78" y="109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5" name="Freeform 14">
              <a:extLst>
                <a:ext uri="{FF2B5EF4-FFF2-40B4-BE49-F238E27FC236}">
                  <a16:creationId xmlns:a16="http://schemas.microsoft.com/office/drawing/2014/main" id="{E0CE125E-83C7-462E-A59F-48FFD24F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630863"/>
              <a:ext cx="85725" cy="47625"/>
            </a:xfrm>
            <a:custGeom>
              <a:avLst/>
              <a:gdLst>
                <a:gd name="T0" fmla="*/ 4 w 142"/>
                <a:gd name="T1" fmla="*/ 33 h 79"/>
                <a:gd name="T2" fmla="*/ 3 w 142"/>
                <a:gd name="T3" fmla="*/ 50 h 79"/>
                <a:gd name="T4" fmla="*/ 28 w 142"/>
                <a:gd name="T5" fmla="*/ 57 h 79"/>
                <a:gd name="T6" fmla="*/ 44 w 142"/>
                <a:gd name="T7" fmla="*/ 55 h 79"/>
                <a:gd name="T8" fmla="*/ 58 w 142"/>
                <a:gd name="T9" fmla="*/ 51 h 79"/>
                <a:gd name="T10" fmla="*/ 72 w 142"/>
                <a:gd name="T11" fmla="*/ 42 h 79"/>
                <a:gd name="T12" fmla="*/ 81 w 142"/>
                <a:gd name="T13" fmla="*/ 36 h 79"/>
                <a:gd name="T14" fmla="*/ 93 w 142"/>
                <a:gd name="T15" fmla="*/ 28 h 79"/>
                <a:gd name="T16" fmla="*/ 110 w 142"/>
                <a:gd name="T17" fmla="*/ 21 h 79"/>
                <a:gd name="T18" fmla="*/ 94 w 142"/>
                <a:gd name="T19" fmla="*/ 30 h 79"/>
                <a:gd name="T20" fmla="*/ 84 w 142"/>
                <a:gd name="T21" fmla="*/ 39 h 79"/>
                <a:gd name="T22" fmla="*/ 76 w 142"/>
                <a:gd name="T23" fmla="*/ 45 h 79"/>
                <a:gd name="T24" fmla="*/ 29 w 142"/>
                <a:gd name="T25" fmla="*/ 63 h 79"/>
                <a:gd name="T26" fmla="*/ 10 w 142"/>
                <a:gd name="T27" fmla="*/ 60 h 79"/>
                <a:gd name="T28" fmla="*/ 15 w 142"/>
                <a:gd name="T29" fmla="*/ 70 h 79"/>
                <a:gd name="T30" fmla="*/ 37 w 142"/>
                <a:gd name="T31" fmla="*/ 78 h 79"/>
                <a:gd name="T32" fmla="*/ 72 w 142"/>
                <a:gd name="T33" fmla="*/ 70 h 79"/>
                <a:gd name="T34" fmla="*/ 88 w 142"/>
                <a:gd name="T35" fmla="*/ 59 h 79"/>
                <a:gd name="T36" fmla="*/ 101 w 142"/>
                <a:gd name="T37" fmla="*/ 46 h 79"/>
                <a:gd name="T38" fmla="*/ 111 w 142"/>
                <a:gd name="T39" fmla="*/ 35 h 79"/>
                <a:gd name="T40" fmla="*/ 120 w 142"/>
                <a:gd name="T41" fmla="*/ 27 h 79"/>
                <a:gd name="T42" fmla="*/ 142 w 142"/>
                <a:gd name="T43" fmla="*/ 20 h 79"/>
                <a:gd name="T44" fmla="*/ 127 w 142"/>
                <a:gd name="T45" fmla="*/ 14 h 79"/>
                <a:gd name="T46" fmla="*/ 91 w 142"/>
                <a:gd name="T47" fmla="*/ 3 h 79"/>
                <a:gd name="T48" fmla="*/ 45 w 142"/>
                <a:gd name="T49" fmla="*/ 4 h 79"/>
                <a:gd name="T50" fmla="*/ 4 w 142"/>
                <a:gd name="T5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79">
                  <a:moveTo>
                    <a:pt x="4" y="33"/>
                  </a:moveTo>
                  <a:cubicBezTo>
                    <a:pt x="0" y="41"/>
                    <a:pt x="1" y="46"/>
                    <a:pt x="3" y="50"/>
                  </a:cubicBezTo>
                  <a:cubicBezTo>
                    <a:pt x="10" y="53"/>
                    <a:pt x="19" y="56"/>
                    <a:pt x="28" y="57"/>
                  </a:cubicBezTo>
                  <a:cubicBezTo>
                    <a:pt x="34" y="57"/>
                    <a:pt x="39" y="57"/>
                    <a:pt x="44" y="55"/>
                  </a:cubicBezTo>
                  <a:cubicBezTo>
                    <a:pt x="49" y="54"/>
                    <a:pt x="54" y="52"/>
                    <a:pt x="58" y="51"/>
                  </a:cubicBezTo>
                  <a:cubicBezTo>
                    <a:pt x="66" y="47"/>
                    <a:pt x="71" y="43"/>
                    <a:pt x="72" y="42"/>
                  </a:cubicBezTo>
                  <a:cubicBezTo>
                    <a:pt x="74" y="41"/>
                    <a:pt x="77" y="38"/>
                    <a:pt x="81" y="36"/>
                  </a:cubicBezTo>
                  <a:cubicBezTo>
                    <a:pt x="84" y="33"/>
                    <a:pt x="89" y="30"/>
                    <a:pt x="93" y="28"/>
                  </a:cubicBezTo>
                  <a:cubicBezTo>
                    <a:pt x="102" y="23"/>
                    <a:pt x="110" y="21"/>
                    <a:pt x="110" y="21"/>
                  </a:cubicBezTo>
                  <a:cubicBezTo>
                    <a:pt x="110" y="21"/>
                    <a:pt x="102" y="24"/>
                    <a:pt x="94" y="30"/>
                  </a:cubicBezTo>
                  <a:cubicBezTo>
                    <a:pt x="90" y="32"/>
                    <a:pt x="87" y="35"/>
                    <a:pt x="84" y="39"/>
                  </a:cubicBezTo>
                  <a:cubicBezTo>
                    <a:pt x="80" y="41"/>
                    <a:pt x="77" y="44"/>
                    <a:pt x="76" y="45"/>
                  </a:cubicBezTo>
                  <a:cubicBezTo>
                    <a:pt x="73" y="47"/>
                    <a:pt x="55" y="63"/>
                    <a:pt x="29" y="63"/>
                  </a:cubicBezTo>
                  <a:cubicBezTo>
                    <a:pt x="22" y="63"/>
                    <a:pt x="16" y="62"/>
                    <a:pt x="10" y="60"/>
                  </a:cubicBezTo>
                  <a:cubicBezTo>
                    <a:pt x="10" y="63"/>
                    <a:pt x="11" y="67"/>
                    <a:pt x="15" y="70"/>
                  </a:cubicBezTo>
                  <a:cubicBezTo>
                    <a:pt x="19" y="73"/>
                    <a:pt x="27" y="77"/>
                    <a:pt x="37" y="78"/>
                  </a:cubicBezTo>
                  <a:cubicBezTo>
                    <a:pt x="47" y="79"/>
                    <a:pt x="60" y="77"/>
                    <a:pt x="72" y="70"/>
                  </a:cubicBezTo>
                  <a:cubicBezTo>
                    <a:pt x="78" y="67"/>
                    <a:pt x="84" y="63"/>
                    <a:pt x="88" y="59"/>
                  </a:cubicBezTo>
                  <a:cubicBezTo>
                    <a:pt x="93" y="55"/>
                    <a:pt x="97" y="50"/>
                    <a:pt x="101" y="46"/>
                  </a:cubicBezTo>
                  <a:cubicBezTo>
                    <a:pt x="105" y="42"/>
                    <a:pt x="108" y="38"/>
                    <a:pt x="111" y="35"/>
                  </a:cubicBezTo>
                  <a:cubicBezTo>
                    <a:pt x="114" y="31"/>
                    <a:pt x="117" y="28"/>
                    <a:pt x="120" y="27"/>
                  </a:cubicBezTo>
                  <a:cubicBezTo>
                    <a:pt x="131" y="19"/>
                    <a:pt x="142" y="20"/>
                    <a:pt x="142" y="20"/>
                  </a:cubicBezTo>
                  <a:cubicBezTo>
                    <a:pt x="142" y="20"/>
                    <a:pt x="136" y="17"/>
                    <a:pt x="127" y="14"/>
                  </a:cubicBezTo>
                  <a:cubicBezTo>
                    <a:pt x="118" y="10"/>
                    <a:pt x="105" y="6"/>
                    <a:pt x="91" y="3"/>
                  </a:cubicBezTo>
                  <a:cubicBezTo>
                    <a:pt x="77" y="1"/>
                    <a:pt x="61" y="0"/>
                    <a:pt x="45" y="4"/>
                  </a:cubicBezTo>
                  <a:cubicBezTo>
                    <a:pt x="30" y="8"/>
                    <a:pt x="15" y="17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6" name="Freeform 15">
              <a:extLst>
                <a:ext uri="{FF2B5EF4-FFF2-40B4-BE49-F238E27FC236}">
                  <a16:creationId xmlns:a16="http://schemas.microsoft.com/office/drawing/2014/main" id="{CE87E6AB-93CF-4DF1-BC08-85D5E855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610226"/>
              <a:ext cx="57150" cy="88900"/>
            </a:xfrm>
            <a:custGeom>
              <a:avLst/>
              <a:gdLst>
                <a:gd name="T0" fmla="*/ 95 w 95"/>
                <a:gd name="T1" fmla="*/ 117 h 148"/>
                <a:gd name="T2" fmla="*/ 87 w 95"/>
                <a:gd name="T3" fmla="*/ 133 h 148"/>
                <a:gd name="T4" fmla="*/ 60 w 95"/>
                <a:gd name="T5" fmla="*/ 126 h 148"/>
                <a:gd name="T6" fmla="*/ 47 w 95"/>
                <a:gd name="T7" fmla="*/ 115 h 148"/>
                <a:gd name="T8" fmla="*/ 38 w 95"/>
                <a:gd name="T9" fmla="*/ 101 h 148"/>
                <a:gd name="T10" fmla="*/ 32 w 95"/>
                <a:gd name="T11" fmla="*/ 82 h 148"/>
                <a:gd name="T12" fmla="*/ 30 w 95"/>
                <a:gd name="T13" fmla="*/ 69 h 148"/>
                <a:gd name="T14" fmla="*/ 27 w 95"/>
                <a:gd name="T15" fmla="*/ 51 h 148"/>
                <a:gd name="T16" fmla="*/ 22 w 95"/>
                <a:gd name="T17" fmla="*/ 35 h 148"/>
                <a:gd name="T18" fmla="*/ 20 w 95"/>
                <a:gd name="T19" fmla="*/ 29 h 148"/>
                <a:gd name="T20" fmla="*/ 22 w 95"/>
                <a:gd name="T21" fmla="*/ 35 h 148"/>
                <a:gd name="T22" fmla="*/ 24 w 95"/>
                <a:gd name="T23" fmla="*/ 51 h 148"/>
                <a:gd name="T24" fmla="*/ 26 w 95"/>
                <a:gd name="T25" fmla="*/ 70 h 148"/>
                <a:gd name="T26" fmla="*/ 27 w 95"/>
                <a:gd name="T27" fmla="*/ 83 h 148"/>
                <a:gd name="T28" fmla="*/ 33 w 95"/>
                <a:gd name="T29" fmla="*/ 104 h 148"/>
                <a:gd name="T30" fmla="*/ 37 w 95"/>
                <a:gd name="T31" fmla="*/ 111 h 148"/>
                <a:gd name="T32" fmla="*/ 42 w 95"/>
                <a:gd name="T33" fmla="*/ 119 h 148"/>
                <a:gd name="T34" fmla="*/ 57 w 95"/>
                <a:gd name="T35" fmla="*/ 132 h 148"/>
                <a:gd name="T36" fmla="*/ 75 w 95"/>
                <a:gd name="T37" fmla="*/ 139 h 148"/>
                <a:gd name="T38" fmla="*/ 66 w 95"/>
                <a:gd name="T39" fmla="*/ 147 h 148"/>
                <a:gd name="T40" fmla="*/ 42 w 95"/>
                <a:gd name="T41" fmla="*/ 144 h 148"/>
                <a:gd name="T42" fmla="*/ 14 w 95"/>
                <a:gd name="T43" fmla="*/ 115 h 148"/>
                <a:gd name="T44" fmla="*/ 8 w 95"/>
                <a:gd name="T45" fmla="*/ 90 h 148"/>
                <a:gd name="T46" fmla="*/ 7 w 95"/>
                <a:gd name="T47" fmla="*/ 65 h 148"/>
                <a:gd name="T48" fmla="*/ 8 w 95"/>
                <a:gd name="T49" fmla="*/ 43 h 148"/>
                <a:gd name="T50" fmla="*/ 9 w 95"/>
                <a:gd name="T51" fmla="*/ 27 h 148"/>
                <a:gd name="T52" fmla="*/ 4 w 95"/>
                <a:gd name="T53" fmla="*/ 6 h 148"/>
                <a:gd name="T54" fmla="*/ 0 w 95"/>
                <a:gd name="T55" fmla="*/ 0 h 148"/>
                <a:gd name="T56" fmla="*/ 15 w 95"/>
                <a:gd name="T57" fmla="*/ 7 h 148"/>
                <a:gd name="T58" fmla="*/ 48 w 95"/>
                <a:gd name="T59" fmla="*/ 28 h 148"/>
                <a:gd name="T60" fmla="*/ 80 w 95"/>
                <a:gd name="T61" fmla="*/ 65 h 148"/>
                <a:gd name="T62" fmla="*/ 95 w 95"/>
                <a:gd name="T63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48">
                  <a:moveTo>
                    <a:pt x="95" y="117"/>
                  </a:moveTo>
                  <a:cubicBezTo>
                    <a:pt x="94" y="126"/>
                    <a:pt x="91" y="131"/>
                    <a:pt x="87" y="133"/>
                  </a:cubicBezTo>
                  <a:cubicBezTo>
                    <a:pt x="79" y="132"/>
                    <a:pt x="69" y="130"/>
                    <a:pt x="60" y="126"/>
                  </a:cubicBezTo>
                  <a:cubicBezTo>
                    <a:pt x="55" y="123"/>
                    <a:pt x="51" y="119"/>
                    <a:pt x="47" y="115"/>
                  </a:cubicBezTo>
                  <a:cubicBezTo>
                    <a:pt x="43" y="110"/>
                    <a:pt x="41" y="106"/>
                    <a:pt x="38" y="101"/>
                  </a:cubicBezTo>
                  <a:cubicBezTo>
                    <a:pt x="34" y="92"/>
                    <a:pt x="33" y="84"/>
                    <a:pt x="32" y="82"/>
                  </a:cubicBezTo>
                  <a:cubicBezTo>
                    <a:pt x="32" y="79"/>
                    <a:pt x="31" y="75"/>
                    <a:pt x="30" y="69"/>
                  </a:cubicBezTo>
                  <a:cubicBezTo>
                    <a:pt x="29" y="64"/>
                    <a:pt x="28" y="57"/>
                    <a:pt x="27" y="51"/>
                  </a:cubicBezTo>
                  <a:cubicBezTo>
                    <a:pt x="25" y="45"/>
                    <a:pt x="24" y="39"/>
                    <a:pt x="22" y="35"/>
                  </a:cubicBezTo>
                  <a:cubicBezTo>
                    <a:pt x="21" y="31"/>
                    <a:pt x="20" y="29"/>
                    <a:pt x="20" y="29"/>
                  </a:cubicBezTo>
                  <a:cubicBezTo>
                    <a:pt x="20" y="29"/>
                    <a:pt x="21" y="31"/>
                    <a:pt x="22" y="35"/>
                  </a:cubicBezTo>
                  <a:cubicBezTo>
                    <a:pt x="22" y="40"/>
                    <a:pt x="23" y="45"/>
                    <a:pt x="24" y="51"/>
                  </a:cubicBezTo>
                  <a:cubicBezTo>
                    <a:pt x="25" y="58"/>
                    <a:pt x="26" y="64"/>
                    <a:pt x="26" y="70"/>
                  </a:cubicBezTo>
                  <a:cubicBezTo>
                    <a:pt x="26" y="75"/>
                    <a:pt x="27" y="80"/>
                    <a:pt x="27" y="83"/>
                  </a:cubicBezTo>
                  <a:cubicBezTo>
                    <a:pt x="28" y="85"/>
                    <a:pt x="29" y="94"/>
                    <a:pt x="33" y="104"/>
                  </a:cubicBezTo>
                  <a:cubicBezTo>
                    <a:pt x="34" y="106"/>
                    <a:pt x="35" y="109"/>
                    <a:pt x="37" y="111"/>
                  </a:cubicBezTo>
                  <a:cubicBezTo>
                    <a:pt x="38" y="114"/>
                    <a:pt x="40" y="116"/>
                    <a:pt x="42" y="119"/>
                  </a:cubicBezTo>
                  <a:cubicBezTo>
                    <a:pt x="46" y="124"/>
                    <a:pt x="51" y="128"/>
                    <a:pt x="57" y="132"/>
                  </a:cubicBezTo>
                  <a:cubicBezTo>
                    <a:pt x="63" y="135"/>
                    <a:pt x="69" y="137"/>
                    <a:pt x="75" y="139"/>
                  </a:cubicBezTo>
                  <a:cubicBezTo>
                    <a:pt x="74" y="142"/>
                    <a:pt x="71" y="146"/>
                    <a:pt x="66" y="147"/>
                  </a:cubicBezTo>
                  <a:cubicBezTo>
                    <a:pt x="61" y="147"/>
                    <a:pt x="52" y="148"/>
                    <a:pt x="42" y="144"/>
                  </a:cubicBezTo>
                  <a:cubicBezTo>
                    <a:pt x="32" y="140"/>
                    <a:pt x="21" y="132"/>
                    <a:pt x="14" y="115"/>
                  </a:cubicBezTo>
                  <a:cubicBezTo>
                    <a:pt x="10" y="107"/>
                    <a:pt x="9" y="98"/>
                    <a:pt x="8" y="90"/>
                  </a:cubicBezTo>
                  <a:cubicBezTo>
                    <a:pt x="7" y="81"/>
                    <a:pt x="6" y="73"/>
                    <a:pt x="7" y="65"/>
                  </a:cubicBezTo>
                  <a:cubicBezTo>
                    <a:pt x="7" y="57"/>
                    <a:pt x="8" y="50"/>
                    <a:pt x="8" y="43"/>
                  </a:cubicBezTo>
                  <a:cubicBezTo>
                    <a:pt x="9" y="37"/>
                    <a:pt x="9" y="31"/>
                    <a:pt x="9" y="27"/>
                  </a:cubicBezTo>
                  <a:cubicBezTo>
                    <a:pt x="8" y="18"/>
                    <a:pt x="6" y="11"/>
                    <a:pt x="4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6" y="2"/>
                    <a:pt x="15" y="7"/>
                  </a:cubicBezTo>
                  <a:cubicBezTo>
                    <a:pt x="24" y="11"/>
                    <a:pt x="36" y="19"/>
                    <a:pt x="48" y="28"/>
                  </a:cubicBezTo>
                  <a:cubicBezTo>
                    <a:pt x="60" y="38"/>
                    <a:pt x="72" y="51"/>
                    <a:pt x="80" y="65"/>
                  </a:cubicBezTo>
                  <a:cubicBezTo>
                    <a:pt x="89" y="80"/>
                    <a:pt x="94" y="97"/>
                    <a:pt x="9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7" name="Freeform 16">
              <a:extLst>
                <a:ext uri="{FF2B5EF4-FFF2-40B4-BE49-F238E27FC236}">
                  <a16:creationId xmlns:a16="http://schemas.microsoft.com/office/drawing/2014/main" id="{A1A25048-D7CA-4BCE-A076-94C36E86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5684838"/>
              <a:ext cx="87313" cy="50800"/>
            </a:xfrm>
            <a:custGeom>
              <a:avLst/>
              <a:gdLst>
                <a:gd name="T0" fmla="*/ 2 w 145"/>
                <a:gd name="T1" fmla="*/ 47 h 86"/>
                <a:gd name="T2" fmla="*/ 5 w 145"/>
                <a:gd name="T3" fmla="*/ 66 h 86"/>
                <a:gd name="T4" fmla="*/ 34 w 145"/>
                <a:gd name="T5" fmla="*/ 66 h 86"/>
                <a:gd name="T6" fmla="*/ 50 w 145"/>
                <a:gd name="T7" fmla="*/ 61 h 86"/>
                <a:gd name="T8" fmla="*/ 63 w 145"/>
                <a:gd name="T9" fmla="*/ 53 h 86"/>
                <a:gd name="T10" fmla="*/ 76 w 145"/>
                <a:gd name="T11" fmla="*/ 41 h 86"/>
                <a:gd name="T12" fmla="*/ 83 w 145"/>
                <a:gd name="T13" fmla="*/ 34 h 86"/>
                <a:gd name="T14" fmla="*/ 95 w 145"/>
                <a:gd name="T15" fmla="*/ 24 h 86"/>
                <a:gd name="T16" fmla="*/ 106 w 145"/>
                <a:gd name="T17" fmla="*/ 17 h 86"/>
                <a:gd name="T18" fmla="*/ 112 w 145"/>
                <a:gd name="T19" fmla="*/ 14 h 86"/>
                <a:gd name="T20" fmla="*/ 107 w 145"/>
                <a:gd name="T21" fmla="*/ 17 h 86"/>
                <a:gd name="T22" fmla="*/ 97 w 145"/>
                <a:gd name="T23" fmla="*/ 25 h 86"/>
                <a:gd name="T24" fmla="*/ 87 w 145"/>
                <a:gd name="T25" fmla="*/ 36 h 86"/>
                <a:gd name="T26" fmla="*/ 81 w 145"/>
                <a:gd name="T27" fmla="*/ 44 h 86"/>
                <a:gd name="T28" fmla="*/ 67 w 145"/>
                <a:gd name="T29" fmla="*/ 56 h 86"/>
                <a:gd name="T30" fmla="*/ 35 w 145"/>
                <a:gd name="T31" fmla="*/ 72 h 86"/>
                <a:gd name="T32" fmla="*/ 15 w 145"/>
                <a:gd name="T33" fmla="*/ 74 h 86"/>
                <a:gd name="T34" fmla="*/ 23 w 145"/>
                <a:gd name="T35" fmla="*/ 83 h 86"/>
                <a:gd name="T36" fmla="*/ 48 w 145"/>
                <a:gd name="T37" fmla="*/ 85 h 86"/>
                <a:gd name="T38" fmla="*/ 66 w 145"/>
                <a:gd name="T39" fmla="*/ 80 h 86"/>
                <a:gd name="T40" fmla="*/ 83 w 145"/>
                <a:gd name="T41" fmla="*/ 69 h 86"/>
                <a:gd name="T42" fmla="*/ 91 w 145"/>
                <a:gd name="T43" fmla="*/ 62 h 86"/>
                <a:gd name="T44" fmla="*/ 97 w 145"/>
                <a:gd name="T45" fmla="*/ 55 h 86"/>
                <a:gd name="T46" fmla="*/ 107 w 145"/>
                <a:gd name="T47" fmla="*/ 40 h 86"/>
                <a:gd name="T48" fmla="*/ 115 w 145"/>
                <a:gd name="T49" fmla="*/ 28 h 86"/>
                <a:gd name="T50" fmla="*/ 123 w 145"/>
                <a:gd name="T51" fmla="*/ 18 h 86"/>
                <a:gd name="T52" fmla="*/ 137 w 145"/>
                <a:gd name="T53" fmla="*/ 10 h 86"/>
                <a:gd name="T54" fmla="*/ 145 w 145"/>
                <a:gd name="T55" fmla="*/ 9 h 86"/>
                <a:gd name="T56" fmla="*/ 128 w 145"/>
                <a:gd name="T57" fmla="*/ 5 h 86"/>
                <a:gd name="T58" fmla="*/ 87 w 145"/>
                <a:gd name="T59" fmla="*/ 0 h 86"/>
                <a:gd name="T60" fmla="*/ 39 w 145"/>
                <a:gd name="T61" fmla="*/ 9 h 86"/>
                <a:gd name="T62" fmla="*/ 18 w 145"/>
                <a:gd name="T63" fmla="*/ 23 h 86"/>
                <a:gd name="T64" fmla="*/ 2 w 145"/>
                <a:gd name="T65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86">
                  <a:moveTo>
                    <a:pt x="2" y="47"/>
                  </a:moveTo>
                  <a:cubicBezTo>
                    <a:pt x="0" y="57"/>
                    <a:pt x="2" y="63"/>
                    <a:pt x="5" y="66"/>
                  </a:cubicBezTo>
                  <a:cubicBezTo>
                    <a:pt x="13" y="67"/>
                    <a:pt x="23" y="68"/>
                    <a:pt x="34" y="66"/>
                  </a:cubicBezTo>
                  <a:cubicBezTo>
                    <a:pt x="40" y="65"/>
                    <a:pt x="45" y="63"/>
                    <a:pt x="50" y="61"/>
                  </a:cubicBezTo>
                  <a:cubicBezTo>
                    <a:pt x="55" y="58"/>
                    <a:pt x="59" y="56"/>
                    <a:pt x="63" y="53"/>
                  </a:cubicBezTo>
                  <a:cubicBezTo>
                    <a:pt x="71" y="48"/>
                    <a:pt x="75" y="43"/>
                    <a:pt x="76" y="41"/>
                  </a:cubicBezTo>
                  <a:cubicBezTo>
                    <a:pt x="78" y="40"/>
                    <a:pt x="80" y="37"/>
                    <a:pt x="83" y="34"/>
                  </a:cubicBezTo>
                  <a:cubicBezTo>
                    <a:pt x="86" y="31"/>
                    <a:pt x="90" y="27"/>
                    <a:pt x="95" y="24"/>
                  </a:cubicBezTo>
                  <a:cubicBezTo>
                    <a:pt x="99" y="21"/>
                    <a:pt x="103" y="18"/>
                    <a:pt x="106" y="17"/>
                  </a:cubicBezTo>
                  <a:cubicBezTo>
                    <a:pt x="109" y="15"/>
                    <a:pt x="112" y="14"/>
                    <a:pt x="112" y="14"/>
                  </a:cubicBezTo>
                  <a:cubicBezTo>
                    <a:pt x="112" y="14"/>
                    <a:pt x="110" y="15"/>
                    <a:pt x="107" y="17"/>
                  </a:cubicBezTo>
                  <a:cubicBezTo>
                    <a:pt x="104" y="19"/>
                    <a:pt x="100" y="22"/>
                    <a:pt x="97" y="25"/>
                  </a:cubicBezTo>
                  <a:cubicBezTo>
                    <a:pt x="93" y="29"/>
                    <a:pt x="90" y="32"/>
                    <a:pt x="87" y="36"/>
                  </a:cubicBezTo>
                  <a:cubicBezTo>
                    <a:pt x="84" y="39"/>
                    <a:pt x="82" y="42"/>
                    <a:pt x="81" y="44"/>
                  </a:cubicBezTo>
                  <a:cubicBezTo>
                    <a:pt x="79" y="45"/>
                    <a:pt x="75" y="51"/>
                    <a:pt x="67" y="56"/>
                  </a:cubicBezTo>
                  <a:cubicBezTo>
                    <a:pt x="60" y="62"/>
                    <a:pt x="49" y="69"/>
                    <a:pt x="35" y="72"/>
                  </a:cubicBezTo>
                  <a:cubicBezTo>
                    <a:pt x="28" y="74"/>
                    <a:pt x="21" y="74"/>
                    <a:pt x="15" y="74"/>
                  </a:cubicBezTo>
                  <a:cubicBezTo>
                    <a:pt x="16" y="77"/>
                    <a:pt x="18" y="82"/>
                    <a:pt x="23" y="83"/>
                  </a:cubicBezTo>
                  <a:cubicBezTo>
                    <a:pt x="28" y="85"/>
                    <a:pt x="37" y="86"/>
                    <a:pt x="48" y="85"/>
                  </a:cubicBezTo>
                  <a:cubicBezTo>
                    <a:pt x="54" y="84"/>
                    <a:pt x="60" y="82"/>
                    <a:pt x="66" y="80"/>
                  </a:cubicBezTo>
                  <a:cubicBezTo>
                    <a:pt x="72" y="77"/>
                    <a:pt x="77" y="74"/>
                    <a:pt x="83" y="69"/>
                  </a:cubicBezTo>
                  <a:cubicBezTo>
                    <a:pt x="86" y="67"/>
                    <a:pt x="88" y="64"/>
                    <a:pt x="91" y="62"/>
                  </a:cubicBezTo>
                  <a:cubicBezTo>
                    <a:pt x="93" y="59"/>
                    <a:pt x="95" y="57"/>
                    <a:pt x="97" y="55"/>
                  </a:cubicBezTo>
                  <a:cubicBezTo>
                    <a:pt x="101" y="50"/>
                    <a:pt x="104" y="45"/>
                    <a:pt x="107" y="40"/>
                  </a:cubicBezTo>
                  <a:cubicBezTo>
                    <a:pt x="110" y="36"/>
                    <a:pt x="113" y="31"/>
                    <a:pt x="115" y="28"/>
                  </a:cubicBezTo>
                  <a:cubicBezTo>
                    <a:pt x="118" y="24"/>
                    <a:pt x="120" y="21"/>
                    <a:pt x="123" y="18"/>
                  </a:cubicBezTo>
                  <a:cubicBezTo>
                    <a:pt x="128" y="14"/>
                    <a:pt x="133" y="12"/>
                    <a:pt x="137" y="10"/>
                  </a:cubicBezTo>
                  <a:cubicBezTo>
                    <a:pt x="142" y="9"/>
                    <a:pt x="145" y="9"/>
                    <a:pt x="145" y="9"/>
                  </a:cubicBezTo>
                  <a:cubicBezTo>
                    <a:pt x="145" y="9"/>
                    <a:pt x="138" y="7"/>
                    <a:pt x="128" y="5"/>
                  </a:cubicBezTo>
                  <a:cubicBezTo>
                    <a:pt x="117" y="3"/>
                    <a:pt x="103" y="0"/>
                    <a:pt x="87" y="0"/>
                  </a:cubicBezTo>
                  <a:cubicBezTo>
                    <a:pt x="72" y="0"/>
                    <a:pt x="55" y="2"/>
                    <a:pt x="39" y="9"/>
                  </a:cubicBezTo>
                  <a:cubicBezTo>
                    <a:pt x="32" y="12"/>
                    <a:pt x="24" y="17"/>
                    <a:pt x="18" y="23"/>
                  </a:cubicBezTo>
                  <a:cubicBezTo>
                    <a:pt x="11" y="30"/>
                    <a:pt x="6" y="38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8" name="Freeform 17">
              <a:extLst>
                <a:ext uri="{FF2B5EF4-FFF2-40B4-BE49-F238E27FC236}">
                  <a16:creationId xmlns:a16="http://schemas.microsoft.com/office/drawing/2014/main" id="{6C50894D-365F-4719-A72F-F903AFF6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5684838"/>
              <a:ext cx="79375" cy="90488"/>
            </a:xfrm>
            <a:custGeom>
              <a:avLst/>
              <a:gdLst>
                <a:gd name="T0" fmla="*/ 131 w 132"/>
                <a:gd name="T1" fmla="*/ 103 h 150"/>
                <a:gd name="T2" fmla="*/ 132 w 132"/>
                <a:gd name="T3" fmla="*/ 110 h 150"/>
                <a:gd name="T4" fmla="*/ 132 w 132"/>
                <a:gd name="T5" fmla="*/ 115 h 150"/>
                <a:gd name="T6" fmla="*/ 129 w 132"/>
                <a:gd name="T7" fmla="*/ 122 h 150"/>
                <a:gd name="T8" fmla="*/ 98 w 132"/>
                <a:gd name="T9" fmla="*/ 124 h 150"/>
                <a:gd name="T10" fmla="*/ 81 w 132"/>
                <a:gd name="T11" fmla="*/ 117 h 150"/>
                <a:gd name="T12" fmla="*/ 68 w 132"/>
                <a:gd name="T13" fmla="*/ 104 h 150"/>
                <a:gd name="T14" fmla="*/ 55 w 132"/>
                <a:gd name="T15" fmla="*/ 85 h 150"/>
                <a:gd name="T16" fmla="*/ 50 w 132"/>
                <a:gd name="T17" fmla="*/ 71 h 150"/>
                <a:gd name="T18" fmla="*/ 41 w 132"/>
                <a:gd name="T19" fmla="*/ 52 h 150"/>
                <a:gd name="T20" fmla="*/ 33 w 132"/>
                <a:gd name="T21" fmla="*/ 35 h 150"/>
                <a:gd name="T22" fmla="*/ 29 w 132"/>
                <a:gd name="T23" fmla="*/ 28 h 150"/>
                <a:gd name="T24" fmla="*/ 32 w 132"/>
                <a:gd name="T25" fmla="*/ 36 h 150"/>
                <a:gd name="T26" fmla="*/ 39 w 132"/>
                <a:gd name="T27" fmla="*/ 53 h 150"/>
                <a:gd name="T28" fmla="*/ 42 w 132"/>
                <a:gd name="T29" fmla="*/ 63 h 150"/>
                <a:gd name="T30" fmla="*/ 45 w 132"/>
                <a:gd name="T31" fmla="*/ 73 h 150"/>
                <a:gd name="T32" fmla="*/ 50 w 132"/>
                <a:gd name="T33" fmla="*/ 88 h 150"/>
                <a:gd name="T34" fmla="*/ 63 w 132"/>
                <a:gd name="T35" fmla="*/ 109 h 150"/>
                <a:gd name="T36" fmla="*/ 77 w 132"/>
                <a:gd name="T37" fmla="*/ 123 h 150"/>
                <a:gd name="T38" fmla="*/ 97 w 132"/>
                <a:gd name="T39" fmla="*/ 132 h 150"/>
                <a:gd name="T40" fmla="*/ 118 w 132"/>
                <a:gd name="T41" fmla="*/ 133 h 150"/>
                <a:gd name="T42" fmla="*/ 111 w 132"/>
                <a:gd name="T43" fmla="*/ 144 h 150"/>
                <a:gd name="T44" fmla="*/ 86 w 132"/>
                <a:gd name="T45" fmla="*/ 150 h 150"/>
                <a:gd name="T46" fmla="*/ 67 w 132"/>
                <a:gd name="T47" fmla="*/ 145 h 150"/>
                <a:gd name="T48" fmla="*/ 47 w 132"/>
                <a:gd name="T49" fmla="*/ 128 h 150"/>
                <a:gd name="T50" fmla="*/ 38 w 132"/>
                <a:gd name="T51" fmla="*/ 116 h 150"/>
                <a:gd name="T52" fmla="*/ 32 w 132"/>
                <a:gd name="T53" fmla="*/ 102 h 150"/>
                <a:gd name="T54" fmla="*/ 27 w 132"/>
                <a:gd name="T55" fmla="*/ 88 h 150"/>
                <a:gd name="T56" fmla="*/ 24 w 132"/>
                <a:gd name="T57" fmla="*/ 74 h 150"/>
                <a:gd name="T58" fmla="*/ 21 w 132"/>
                <a:gd name="T59" fmla="*/ 61 h 150"/>
                <a:gd name="T60" fmla="*/ 20 w 132"/>
                <a:gd name="T61" fmla="*/ 49 h 150"/>
                <a:gd name="T62" fmla="*/ 16 w 132"/>
                <a:gd name="T63" fmla="*/ 29 h 150"/>
                <a:gd name="T64" fmla="*/ 0 w 132"/>
                <a:gd name="T65" fmla="*/ 0 h 150"/>
                <a:gd name="T66" fmla="*/ 18 w 132"/>
                <a:gd name="T67" fmla="*/ 4 h 150"/>
                <a:gd name="T68" fmla="*/ 58 w 132"/>
                <a:gd name="T69" fmla="*/ 21 h 150"/>
                <a:gd name="T70" fmla="*/ 101 w 132"/>
                <a:gd name="T71" fmla="*/ 53 h 150"/>
                <a:gd name="T72" fmla="*/ 119 w 132"/>
                <a:gd name="T73" fmla="*/ 76 h 150"/>
                <a:gd name="T74" fmla="*/ 126 w 132"/>
                <a:gd name="T75" fmla="*/ 89 h 150"/>
                <a:gd name="T76" fmla="*/ 131 w 132"/>
                <a:gd name="T7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50">
                  <a:moveTo>
                    <a:pt x="131" y="103"/>
                  </a:moveTo>
                  <a:cubicBezTo>
                    <a:pt x="132" y="106"/>
                    <a:pt x="132" y="108"/>
                    <a:pt x="132" y="110"/>
                  </a:cubicBezTo>
                  <a:cubicBezTo>
                    <a:pt x="132" y="112"/>
                    <a:pt x="132" y="114"/>
                    <a:pt x="132" y="115"/>
                  </a:cubicBezTo>
                  <a:cubicBezTo>
                    <a:pt x="131" y="118"/>
                    <a:pt x="130" y="121"/>
                    <a:pt x="129" y="122"/>
                  </a:cubicBezTo>
                  <a:cubicBezTo>
                    <a:pt x="120" y="124"/>
                    <a:pt x="109" y="126"/>
                    <a:pt x="98" y="124"/>
                  </a:cubicBezTo>
                  <a:cubicBezTo>
                    <a:pt x="92" y="123"/>
                    <a:pt x="86" y="121"/>
                    <a:pt x="81" y="117"/>
                  </a:cubicBezTo>
                  <a:cubicBezTo>
                    <a:pt x="76" y="113"/>
                    <a:pt x="71" y="109"/>
                    <a:pt x="68" y="104"/>
                  </a:cubicBezTo>
                  <a:cubicBezTo>
                    <a:pt x="60" y="96"/>
                    <a:pt x="56" y="87"/>
                    <a:pt x="55" y="85"/>
                  </a:cubicBezTo>
                  <a:cubicBezTo>
                    <a:pt x="54" y="82"/>
                    <a:pt x="52" y="77"/>
                    <a:pt x="50" y="71"/>
                  </a:cubicBezTo>
                  <a:cubicBezTo>
                    <a:pt x="47" y="65"/>
                    <a:pt x="44" y="58"/>
                    <a:pt x="41" y="52"/>
                  </a:cubicBezTo>
                  <a:cubicBezTo>
                    <a:pt x="38" y="46"/>
                    <a:pt x="35" y="40"/>
                    <a:pt x="33" y="35"/>
                  </a:cubicBezTo>
                  <a:cubicBezTo>
                    <a:pt x="30" y="31"/>
                    <a:pt x="29" y="28"/>
                    <a:pt x="29" y="28"/>
                  </a:cubicBezTo>
                  <a:cubicBezTo>
                    <a:pt x="29" y="28"/>
                    <a:pt x="30" y="31"/>
                    <a:pt x="32" y="36"/>
                  </a:cubicBezTo>
                  <a:cubicBezTo>
                    <a:pt x="34" y="40"/>
                    <a:pt x="36" y="47"/>
                    <a:pt x="39" y="53"/>
                  </a:cubicBezTo>
                  <a:cubicBezTo>
                    <a:pt x="40" y="57"/>
                    <a:pt x="41" y="60"/>
                    <a:pt x="42" y="63"/>
                  </a:cubicBezTo>
                  <a:cubicBezTo>
                    <a:pt x="43" y="67"/>
                    <a:pt x="44" y="70"/>
                    <a:pt x="45" y="73"/>
                  </a:cubicBezTo>
                  <a:cubicBezTo>
                    <a:pt x="47" y="80"/>
                    <a:pt x="49" y="85"/>
                    <a:pt x="50" y="88"/>
                  </a:cubicBezTo>
                  <a:cubicBezTo>
                    <a:pt x="51" y="90"/>
                    <a:pt x="56" y="100"/>
                    <a:pt x="63" y="109"/>
                  </a:cubicBezTo>
                  <a:cubicBezTo>
                    <a:pt x="67" y="114"/>
                    <a:pt x="72" y="119"/>
                    <a:pt x="77" y="123"/>
                  </a:cubicBezTo>
                  <a:cubicBezTo>
                    <a:pt x="83" y="127"/>
                    <a:pt x="89" y="130"/>
                    <a:pt x="97" y="132"/>
                  </a:cubicBezTo>
                  <a:cubicBezTo>
                    <a:pt x="104" y="133"/>
                    <a:pt x="112" y="133"/>
                    <a:pt x="118" y="133"/>
                  </a:cubicBezTo>
                  <a:cubicBezTo>
                    <a:pt x="118" y="136"/>
                    <a:pt x="116" y="141"/>
                    <a:pt x="111" y="144"/>
                  </a:cubicBezTo>
                  <a:cubicBezTo>
                    <a:pt x="107" y="147"/>
                    <a:pt x="97" y="150"/>
                    <a:pt x="86" y="150"/>
                  </a:cubicBezTo>
                  <a:cubicBezTo>
                    <a:pt x="80" y="150"/>
                    <a:pt x="73" y="148"/>
                    <a:pt x="67" y="145"/>
                  </a:cubicBezTo>
                  <a:cubicBezTo>
                    <a:pt x="60" y="142"/>
                    <a:pt x="53" y="136"/>
                    <a:pt x="47" y="128"/>
                  </a:cubicBezTo>
                  <a:cubicBezTo>
                    <a:pt x="44" y="124"/>
                    <a:pt x="41" y="120"/>
                    <a:pt x="38" y="116"/>
                  </a:cubicBezTo>
                  <a:cubicBezTo>
                    <a:pt x="36" y="111"/>
                    <a:pt x="34" y="107"/>
                    <a:pt x="32" y="102"/>
                  </a:cubicBezTo>
                  <a:cubicBezTo>
                    <a:pt x="30" y="97"/>
                    <a:pt x="28" y="92"/>
                    <a:pt x="27" y="88"/>
                  </a:cubicBezTo>
                  <a:cubicBezTo>
                    <a:pt x="26" y="83"/>
                    <a:pt x="25" y="79"/>
                    <a:pt x="24" y="74"/>
                  </a:cubicBezTo>
                  <a:cubicBezTo>
                    <a:pt x="23" y="69"/>
                    <a:pt x="22" y="65"/>
                    <a:pt x="21" y="61"/>
                  </a:cubicBezTo>
                  <a:cubicBezTo>
                    <a:pt x="21" y="57"/>
                    <a:pt x="20" y="53"/>
                    <a:pt x="20" y="49"/>
                  </a:cubicBezTo>
                  <a:cubicBezTo>
                    <a:pt x="19" y="41"/>
                    <a:pt x="17" y="34"/>
                    <a:pt x="16" y="29"/>
                  </a:cubicBezTo>
                  <a:cubicBezTo>
                    <a:pt x="11" y="9"/>
                    <a:pt x="0" y="0"/>
                    <a:pt x="0" y="0"/>
                  </a:cubicBezTo>
                  <a:cubicBezTo>
                    <a:pt x="0" y="0"/>
                    <a:pt x="8" y="1"/>
                    <a:pt x="18" y="4"/>
                  </a:cubicBezTo>
                  <a:cubicBezTo>
                    <a:pt x="29" y="8"/>
                    <a:pt x="44" y="13"/>
                    <a:pt x="58" y="21"/>
                  </a:cubicBezTo>
                  <a:cubicBezTo>
                    <a:pt x="73" y="29"/>
                    <a:pt x="88" y="39"/>
                    <a:pt x="101" y="53"/>
                  </a:cubicBezTo>
                  <a:cubicBezTo>
                    <a:pt x="108" y="60"/>
                    <a:pt x="113" y="67"/>
                    <a:pt x="119" y="76"/>
                  </a:cubicBezTo>
                  <a:cubicBezTo>
                    <a:pt x="121" y="80"/>
                    <a:pt x="124" y="84"/>
                    <a:pt x="126" y="89"/>
                  </a:cubicBezTo>
                  <a:cubicBezTo>
                    <a:pt x="128" y="93"/>
                    <a:pt x="130" y="98"/>
                    <a:pt x="13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9" name="Freeform 18">
              <a:extLst>
                <a:ext uri="{FF2B5EF4-FFF2-40B4-BE49-F238E27FC236}">
                  <a16:creationId xmlns:a16="http://schemas.microsoft.com/office/drawing/2014/main" id="{50115759-CDC6-479C-9786-7E8617587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5734051"/>
              <a:ext cx="80963" cy="65088"/>
            </a:xfrm>
            <a:custGeom>
              <a:avLst/>
              <a:gdLst>
                <a:gd name="T0" fmla="*/ 0 w 134"/>
                <a:gd name="T1" fmla="*/ 80 h 108"/>
                <a:gd name="T2" fmla="*/ 1 w 134"/>
                <a:gd name="T3" fmla="*/ 87 h 108"/>
                <a:gd name="T4" fmla="*/ 3 w 134"/>
                <a:gd name="T5" fmla="*/ 92 h 108"/>
                <a:gd name="T6" fmla="*/ 9 w 134"/>
                <a:gd name="T7" fmla="*/ 98 h 108"/>
                <a:gd name="T8" fmla="*/ 39 w 134"/>
                <a:gd name="T9" fmla="*/ 87 h 108"/>
                <a:gd name="T10" fmla="*/ 53 w 134"/>
                <a:gd name="T11" fmla="*/ 76 h 108"/>
                <a:gd name="T12" fmla="*/ 64 w 134"/>
                <a:gd name="T13" fmla="*/ 63 h 108"/>
                <a:gd name="T14" fmla="*/ 70 w 134"/>
                <a:gd name="T15" fmla="*/ 53 h 108"/>
                <a:gd name="T16" fmla="*/ 73 w 134"/>
                <a:gd name="T17" fmla="*/ 48 h 108"/>
                <a:gd name="T18" fmla="*/ 78 w 134"/>
                <a:gd name="T19" fmla="*/ 39 h 108"/>
                <a:gd name="T20" fmla="*/ 87 w 134"/>
                <a:gd name="T21" fmla="*/ 26 h 108"/>
                <a:gd name="T22" fmla="*/ 96 w 134"/>
                <a:gd name="T23" fmla="*/ 16 h 108"/>
                <a:gd name="T24" fmla="*/ 101 w 134"/>
                <a:gd name="T25" fmla="*/ 12 h 108"/>
                <a:gd name="T26" fmla="*/ 97 w 134"/>
                <a:gd name="T27" fmla="*/ 17 h 108"/>
                <a:gd name="T28" fmla="*/ 93 w 134"/>
                <a:gd name="T29" fmla="*/ 21 h 108"/>
                <a:gd name="T30" fmla="*/ 89 w 134"/>
                <a:gd name="T31" fmla="*/ 27 h 108"/>
                <a:gd name="T32" fmla="*/ 85 w 134"/>
                <a:gd name="T33" fmla="*/ 33 h 108"/>
                <a:gd name="T34" fmla="*/ 83 w 134"/>
                <a:gd name="T35" fmla="*/ 39 h 108"/>
                <a:gd name="T36" fmla="*/ 79 w 134"/>
                <a:gd name="T37" fmla="*/ 49 h 108"/>
                <a:gd name="T38" fmla="*/ 69 w 134"/>
                <a:gd name="T39" fmla="*/ 65 h 108"/>
                <a:gd name="T40" fmla="*/ 59 w 134"/>
                <a:gd name="T41" fmla="*/ 78 h 108"/>
                <a:gd name="T42" fmla="*/ 43 w 134"/>
                <a:gd name="T43" fmla="*/ 92 h 108"/>
                <a:gd name="T44" fmla="*/ 23 w 134"/>
                <a:gd name="T45" fmla="*/ 102 h 108"/>
                <a:gd name="T46" fmla="*/ 35 w 134"/>
                <a:gd name="T47" fmla="*/ 108 h 108"/>
                <a:gd name="T48" fmla="*/ 61 w 134"/>
                <a:gd name="T49" fmla="*/ 99 h 108"/>
                <a:gd name="T50" fmla="*/ 76 w 134"/>
                <a:gd name="T51" fmla="*/ 88 h 108"/>
                <a:gd name="T52" fmla="*/ 83 w 134"/>
                <a:gd name="T53" fmla="*/ 80 h 108"/>
                <a:gd name="T54" fmla="*/ 90 w 134"/>
                <a:gd name="T55" fmla="*/ 71 h 108"/>
                <a:gd name="T56" fmla="*/ 95 w 134"/>
                <a:gd name="T57" fmla="*/ 61 h 108"/>
                <a:gd name="T58" fmla="*/ 99 w 134"/>
                <a:gd name="T59" fmla="*/ 53 h 108"/>
                <a:gd name="T60" fmla="*/ 105 w 134"/>
                <a:gd name="T61" fmla="*/ 37 h 108"/>
                <a:gd name="T62" fmla="*/ 114 w 134"/>
                <a:gd name="T63" fmla="*/ 13 h 108"/>
                <a:gd name="T64" fmla="*/ 120 w 134"/>
                <a:gd name="T65" fmla="*/ 7 h 108"/>
                <a:gd name="T66" fmla="*/ 127 w 134"/>
                <a:gd name="T67" fmla="*/ 3 h 108"/>
                <a:gd name="T68" fmla="*/ 134 w 134"/>
                <a:gd name="T69" fmla="*/ 1 h 108"/>
                <a:gd name="T70" fmla="*/ 115 w 134"/>
                <a:gd name="T71" fmla="*/ 1 h 108"/>
                <a:gd name="T72" fmla="*/ 71 w 134"/>
                <a:gd name="T73" fmla="*/ 6 h 108"/>
                <a:gd name="T74" fmla="*/ 47 w 134"/>
                <a:gd name="T75" fmla="*/ 14 h 108"/>
                <a:gd name="T76" fmla="*/ 24 w 134"/>
                <a:gd name="T77" fmla="*/ 28 h 108"/>
                <a:gd name="T78" fmla="*/ 0 w 134"/>
                <a:gd name="T79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08">
                  <a:moveTo>
                    <a:pt x="0" y="80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2" y="89"/>
                    <a:pt x="2" y="91"/>
                    <a:pt x="3" y="92"/>
                  </a:cubicBezTo>
                  <a:cubicBezTo>
                    <a:pt x="5" y="95"/>
                    <a:pt x="7" y="97"/>
                    <a:pt x="9" y="98"/>
                  </a:cubicBezTo>
                  <a:cubicBezTo>
                    <a:pt x="18" y="96"/>
                    <a:pt x="29" y="93"/>
                    <a:pt x="39" y="87"/>
                  </a:cubicBezTo>
                  <a:cubicBezTo>
                    <a:pt x="44" y="84"/>
                    <a:pt x="49" y="80"/>
                    <a:pt x="53" y="76"/>
                  </a:cubicBezTo>
                  <a:cubicBezTo>
                    <a:pt x="57" y="71"/>
                    <a:pt x="61" y="67"/>
                    <a:pt x="64" y="63"/>
                  </a:cubicBezTo>
                  <a:cubicBezTo>
                    <a:pt x="67" y="59"/>
                    <a:pt x="69" y="56"/>
                    <a:pt x="70" y="53"/>
                  </a:cubicBezTo>
                  <a:cubicBezTo>
                    <a:pt x="72" y="51"/>
                    <a:pt x="73" y="49"/>
                    <a:pt x="73" y="48"/>
                  </a:cubicBezTo>
                  <a:cubicBezTo>
                    <a:pt x="74" y="46"/>
                    <a:pt x="76" y="43"/>
                    <a:pt x="78" y="39"/>
                  </a:cubicBezTo>
                  <a:cubicBezTo>
                    <a:pt x="80" y="35"/>
                    <a:pt x="83" y="30"/>
                    <a:pt x="87" y="26"/>
                  </a:cubicBezTo>
                  <a:cubicBezTo>
                    <a:pt x="90" y="22"/>
                    <a:pt x="93" y="19"/>
                    <a:pt x="96" y="16"/>
                  </a:cubicBezTo>
                  <a:cubicBezTo>
                    <a:pt x="99" y="14"/>
                    <a:pt x="101" y="12"/>
                    <a:pt x="101" y="12"/>
                  </a:cubicBezTo>
                  <a:cubicBezTo>
                    <a:pt x="101" y="12"/>
                    <a:pt x="99" y="14"/>
                    <a:pt x="97" y="17"/>
                  </a:cubicBezTo>
                  <a:cubicBezTo>
                    <a:pt x="96" y="18"/>
                    <a:pt x="95" y="19"/>
                    <a:pt x="93" y="21"/>
                  </a:cubicBezTo>
                  <a:cubicBezTo>
                    <a:pt x="92" y="23"/>
                    <a:pt x="90" y="25"/>
                    <a:pt x="89" y="27"/>
                  </a:cubicBezTo>
                  <a:cubicBezTo>
                    <a:pt x="88" y="29"/>
                    <a:pt x="86" y="31"/>
                    <a:pt x="85" y="33"/>
                  </a:cubicBezTo>
                  <a:cubicBezTo>
                    <a:pt x="84" y="35"/>
                    <a:pt x="83" y="37"/>
                    <a:pt x="83" y="39"/>
                  </a:cubicBezTo>
                  <a:cubicBezTo>
                    <a:pt x="81" y="43"/>
                    <a:pt x="80" y="47"/>
                    <a:pt x="79" y="49"/>
                  </a:cubicBezTo>
                  <a:cubicBezTo>
                    <a:pt x="77" y="51"/>
                    <a:pt x="75" y="57"/>
                    <a:pt x="69" y="65"/>
                  </a:cubicBezTo>
                  <a:cubicBezTo>
                    <a:pt x="66" y="69"/>
                    <a:pt x="63" y="74"/>
                    <a:pt x="59" y="78"/>
                  </a:cubicBezTo>
                  <a:cubicBezTo>
                    <a:pt x="54" y="83"/>
                    <a:pt x="49" y="88"/>
                    <a:pt x="43" y="92"/>
                  </a:cubicBezTo>
                  <a:cubicBezTo>
                    <a:pt x="36" y="97"/>
                    <a:pt x="29" y="100"/>
                    <a:pt x="23" y="102"/>
                  </a:cubicBezTo>
                  <a:cubicBezTo>
                    <a:pt x="25" y="105"/>
                    <a:pt x="29" y="108"/>
                    <a:pt x="35" y="108"/>
                  </a:cubicBezTo>
                  <a:cubicBezTo>
                    <a:pt x="40" y="108"/>
                    <a:pt x="50" y="105"/>
                    <a:pt x="61" y="99"/>
                  </a:cubicBezTo>
                  <a:cubicBezTo>
                    <a:pt x="66" y="96"/>
                    <a:pt x="71" y="92"/>
                    <a:pt x="76" y="88"/>
                  </a:cubicBezTo>
                  <a:cubicBezTo>
                    <a:pt x="79" y="85"/>
                    <a:pt x="81" y="83"/>
                    <a:pt x="83" y="80"/>
                  </a:cubicBezTo>
                  <a:cubicBezTo>
                    <a:pt x="86" y="77"/>
                    <a:pt x="88" y="74"/>
                    <a:pt x="90" y="71"/>
                  </a:cubicBezTo>
                  <a:cubicBezTo>
                    <a:pt x="92" y="68"/>
                    <a:pt x="94" y="64"/>
                    <a:pt x="95" y="61"/>
                  </a:cubicBezTo>
                  <a:cubicBezTo>
                    <a:pt x="97" y="58"/>
                    <a:pt x="98" y="55"/>
                    <a:pt x="99" y="53"/>
                  </a:cubicBezTo>
                  <a:cubicBezTo>
                    <a:pt x="101" y="47"/>
                    <a:pt x="103" y="41"/>
                    <a:pt x="105" y="37"/>
                  </a:cubicBezTo>
                  <a:cubicBezTo>
                    <a:pt x="108" y="27"/>
                    <a:pt x="110" y="19"/>
                    <a:pt x="114" y="13"/>
                  </a:cubicBezTo>
                  <a:cubicBezTo>
                    <a:pt x="116" y="11"/>
                    <a:pt x="118" y="9"/>
                    <a:pt x="120" y="7"/>
                  </a:cubicBezTo>
                  <a:cubicBezTo>
                    <a:pt x="123" y="5"/>
                    <a:pt x="125" y="4"/>
                    <a:pt x="127" y="3"/>
                  </a:cubicBezTo>
                  <a:cubicBezTo>
                    <a:pt x="131" y="1"/>
                    <a:pt x="134" y="1"/>
                    <a:pt x="134" y="1"/>
                  </a:cubicBezTo>
                  <a:cubicBezTo>
                    <a:pt x="134" y="1"/>
                    <a:pt x="127" y="0"/>
                    <a:pt x="115" y="1"/>
                  </a:cubicBezTo>
                  <a:cubicBezTo>
                    <a:pt x="104" y="1"/>
                    <a:pt x="88" y="2"/>
                    <a:pt x="71" y="6"/>
                  </a:cubicBezTo>
                  <a:cubicBezTo>
                    <a:pt x="63" y="8"/>
                    <a:pt x="55" y="11"/>
                    <a:pt x="47" y="14"/>
                  </a:cubicBezTo>
                  <a:cubicBezTo>
                    <a:pt x="39" y="18"/>
                    <a:pt x="31" y="23"/>
                    <a:pt x="24" y="28"/>
                  </a:cubicBezTo>
                  <a:cubicBezTo>
                    <a:pt x="11" y="40"/>
                    <a:pt x="0" y="58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0" name="Freeform 19">
              <a:extLst>
                <a:ext uri="{FF2B5EF4-FFF2-40B4-BE49-F238E27FC236}">
                  <a16:creationId xmlns:a16="http://schemas.microsoft.com/office/drawing/2014/main" id="{C036E497-BA31-45D7-B410-859D9E2E0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80088"/>
              <a:ext cx="107950" cy="79375"/>
            </a:xfrm>
            <a:custGeom>
              <a:avLst/>
              <a:gdLst>
                <a:gd name="T0" fmla="*/ 173 w 180"/>
                <a:gd name="T1" fmla="*/ 62 h 133"/>
                <a:gd name="T2" fmla="*/ 178 w 180"/>
                <a:gd name="T3" fmla="*/ 82 h 133"/>
                <a:gd name="T4" fmla="*/ 148 w 180"/>
                <a:gd name="T5" fmla="*/ 96 h 133"/>
                <a:gd name="T6" fmla="*/ 129 w 180"/>
                <a:gd name="T7" fmla="*/ 96 h 133"/>
                <a:gd name="T8" fmla="*/ 110 w 180"/>
                <a:gd name="T9" fmla="*/ 89 h 133"/>
                <a:gd name="T10" fmla="*/ 89 w 180"/>
                <a:gd name="T11" fmla="*/ 74 h 133"/>
                <a:gd name="T12" fmla="*/ 78 w 180"/>
                <a:gd name="T13" fmla="*/ 62 h 133"/>
                <a:gd name="T14" fmla="*/ 61 w 180"/>
                <a:gd name="T15" fmla="*/ 44 h 133"/>
                <a:gd name="T16" fmla="*/ 53 w 180"/>
                <a:gd name="T17" fmla="*/ 36 h 133"/>
                <a:gd name="T18" fmla="*/ 46 w 180"/>
                <a:gd name="T19" fmla="*/ 30 h 133"/>
                <a:gd name="T20" fmla="*/ 40 w 180"/>
                <a:gd name="T21" fmla="*/ 23 h 133"/>
                <a:gd name="T22" fmla="*/ 46 w 180"/>
                <a:gd name="T23" fmla="*/ 30 h 133"/>
                <a:gd name="T24" fmla="*/ 52 w 180"/>
                <a:gd name="T25" fmla="*/ 38 h 133"/>
                <a:gd name="T26" fmla="*/ 59 w 180"/>
                <a:gd name="T27" fmla="*/ 47 h 133"/>
                <a:gd name="T28" fmla="*/ 74 w 180"/>
                <a:gd name="T29" fmla="*/ 66 h 133"/>
                <a:gd name="T30" fmla="*/ 85 w 180"/>
                <a:gd name="T31" fmla="*/ 79 h 133"/>
                <a:gd name="T32" fmla="*/ 107 w 180"/>
                <a:gd name="T33" fmla="*/ 96 h 133"/>
                <a:gd name="T34" fmla="*/ 150 w 180"/>
                <a:gd name="T35" fmla="*/ 104 h 133"/>
                <a:gd name="T36" fmla="*/ 172 w 180"/>
                <a:gd name="T37" fmla="*/ 96 h 133"/>
                <a:gd name="T38" fmla="*/ 170 w 180"/>
                <a:gd name="T39" fmla="*/ 111 h 133"/>
                <a:gd name="T40" fmla="*/ 146 w 180"/>
                <a:gd name="T41" fmla="*/ 127 h 133"/>
                <a:gd name="T42" fmla="*/ 99 w 180"/>
                <a:gd name="T43" fmla="*/ 122 h 133"/>
                <a:gd name="T44" fmla="*/ 85 w 180"/>
                <a:gd name="T45" fmla="*/ 112 h 133"/>
                <a:gd name="T46" fmla="*/ 79 w 180"/>
                <a:gd name="T47" fmla="*/ 107 h 133"/>
                <a:gd name="T48" fmla="*/ 73 w 180"/>
                <a:gd name="T49" fmla="*/ 101 h 133"/>
                <a:gd name="T50" fmla="*/ 62 w 180"/>
                <a:gd name="T51" fmla="*/ 88 h 133"/>
                <a:gd name="T52" fmla="*/ 53 w 180"/>
                <a:gd name="T53" fmla="*/ 75 h 133"/>
                <a:gd name="T54" fmla="*/ 38 w 180"/>
                <a:gd name="T55" fmla="*/ 49 h 133"/>
                <a:gd name="T56" fmla="*/ 27 w 180"/>
                <a:gd name="T57" fmla="*/ 29 h 133"/>
                <a:gd name="T58" fmla="*/ 17 w 180"/>
                <a:gd name="T59" fmla="*/ 16 h 133"/>
                <a:gd name="T60" fmla="*/ 9 w 180"/>
                <a:gd name="T61" fmla="*/ 8 h 133"/>
                <a:gd name="T62" fmla="*/ 0 w 180"/>
                <a:gd name="T63" fmla="*/ 3 h 133"/>
                <a:gd name="T64" fmla="*/ 20 w 180"/>
                <a:gd name="T65" fmla="*/ 1 h 133"/>
                <a:gd name="T66" fmla="*/ 67 w 180"/>
                <a:gd name="T67" fmla="*/ 4 h 133"/>
                <a:gd name="T68" fmla="*/ 95 w 180"/>
                <a:gd name="T69" fmla="*/ 11 h 133"/>
                <a:gd name="T70" fmla="*/ 123 w 180"/>
                <a:gd name="T71" fmla="*/ 22 h 133"/>
                <a:gd name="T72" fmla="*/ 136 w 180"/>
                <a:gd name="T73" fmla="*/ 30 h 133"/>
                <a:gd name="T74" fmla="*/ 143 w 180"/>
                <a:gd name="T75" fmla="*/ 34 h 133"/>
                <a:gd name="T76" fmla="*/ 149 w 180"/>
                <a:gd name="T77" fmla="*/ 39 h 133"/>
                <a:gd name="T78" fmla="*/ 161 w 180"/>
                <a:gd name="T79" fmla="*/ 49 h 133"/>
                <a:gd name="T80" fmla="*/ 173 w 180"/>
                <a:gd name="T81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33">
                  <a:moveTo>
                    <a:pt x="173" y="62"/>
                  </a:moveTo>
                  <a:cubicBezTo>
                    <a:pt x="179" y="71"/>
                    <a:pt x="180" y="77"/>
                    <a:pt x="178" y="82"/>
                  </a:cubicBezTo>
                  <a:cubicBezTo>
                    <a:pt x="170" y="87"/>
                    <a:pt x="160" y="93"/>
                    <a:pt x="148" y="96"/>
                  </a:cubicBezTo>
                  <a:cubicBezTo>
                    <a:pt x="142" y="98"/>
                    <a:pt x="135" y="98"/>
                    <a:pt x="129" y="96"/>
                  </a:cubicBezTo>
                  <a:cubicBezTo>
                    <a:pt x="121" y="94"/>
                    <a:pt x="115" y="92"/>
                    <a:pt x="110" y="89"/>
                  </a:cubicBezTo>
                  <a:cubicBezTo>
                    <a:pt x="99" y="83"/>
                    <a:pt x="91" y="76"/>
                    <a:pt x="89" y="74"/>
                  </a:cubicBezTo>
                  <a:cubicBezTo>
                    <a:pt x="87" y="71"/>
                    <a:pt x="83" y="67"/>
                    <a:pt x="78" y="62"/>
                  </a:cubicBezTo>
                  <a:cubicBezTo>
                    <a:pt x="73" y="57"/>
                    <a:pt x="67" y="50"/>
                    <a:pt x="61" y="44"/>
                  </a:cubicBezTo>
                  <a:cubicBezTo>
                    <a:pt x="58" y="42"/>
                    <a:pt x="56" y="39"/>
                    <a:pt x="53" y="36"/>
                  </a:cubicBezTo>
                  <a:cubicBezTo>
                    <a:pt x="51" y="34"/>
                    <a:pt x="48" y="32"/>
                    <a:pt x="46" y="30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3"/>
                    <a:pt x="42" y="26"/>
                    <a:pt x="46" y="30"/>
                  </a:cubicBezTo>
                  <a:cubicBezTo>
                    <a:pt x="47" y="33"/>
                    <a:pt x="50" y="35"/>
                    <a:pt x="52" y="38"/>
                  </a:cubicBezTo>
                  <a:cubicBezTo>
                    <a:pt x="54" y="41"/>
                    <a:pt x="57" y="44"/>
                    <a:pt x="59" y="47"/>
                  </a:cubicBezTo>
                  <a:cubicBezTo>
                    <a:pt x="65" y="53"/>
                    <a:pt x="69" y="60"/>
                    <a:pt x="74" y="66"/>
                  </a:cubicBezTo>
                  <a:cubicBezTo>
                    <a:pt x="79" y="72"/>
                    <a:pt x="83" y="76"/>
                    <a:pt x="85" y="79"/>
                  </a:cubicBezTo>
                  <a:cubicBezTo>
                    <a:pt x="88" y="81"/>
                    <a:pt x="95" y="89"/>
                    <a:pt x="107" y="96"/>
                  </a:cubicBezTo>
                  <a:cubicBezTo>
                    <a:pt x="119" y="102"/>
                    <a:pt x="134" y="107"/>
                    <a:pt x="150" y="104"/>
                  </a:cubicBezTo>
                  <a:cubicBezTo>
                    <a:pt x="159" y="103"/>
                    <a:pt x="166" y="100"/>
                    <a:pt x="172" y="96"/>
                  </a:cubicBezTo>
                  <a:cubicBezTo>
                    <a:pt x="173" y="100"/>
                    <a:pt x="173" y="106"/>
                    <a:pt x="170" y="111"/>
                  </a:cubicBezTo>
                  <a:cubicBezTo>
                    <a:pt x="166" y="115"/>
                    <a:pt x="158" y="123"/>
                    <a:pt x="146" y="127"/>
                  </a:cubicBezTo>
                  <a:cubicBezTo>
                    <a:pt x="134" y="132"/>
                    <a:pt x="119" y="133"/>
                    <a:pt x="99" y="122"/>
                  </a:cubicBezTo>
                  <a:cubicBezTo>
                    <a:pt x="94" y="119"/>
                    <a:pt x="90" y="116"/>
                    <a:pt x="85" y="112"/>
                  </a:cubicBezTo>
                  <a:cubicBezTo>
                    <a:pt x="83" y="110"/>
                    <a:pt x="81" y="109"/>
                    <a:pt x="79" y="107"/>
                  </a:cubicBezTo>
                  <a:cubicBezTo>
                    <a:pt x="77" y="105"/>
                    <a:pt x="75" y="103"/>
                    <a:pt x="73" y="101"/>
                  </a:cubicBezTo>
                  <a:cubicBezTo>
                    <a:pt x="69" y="97"/>
                    <a:pt x="65" y="93"/>
                    <a:pt x="62" y="88"/>
                  </a:cubicBezTo>
                  <a:cubicBezTo>
                    <a:pt x="59" y="84"/>
                    <a:pt x="56" y="79"/>
                    <a:pt x="53" y="75"/>
                  </a:cubicBezTo>
                  <a:cubicBezTo>
                    <a:pt x="47" y="66"/>
                    <a:pt x="42" y="57"/>
                    <a:pt x="38" y="49"/>
                  </a:cubicBezTo>
                  <a:cubicBezTo>
                    <a:pt x="34" y="42"/>
                    <a:pt x="31" y="35"/>
                    <a:pt x="27" y="29"/>
                  </a:cubicBezTo>
                  <a:cubicBezTo>
                    <a:pt x="24" y="24"/>
                    <a:pt x="20" y="20"/>
                    <a:pt x="17" y="16"/>
                  </a:cubicBezTo>
                  <a:cubicBezTo>
                    <a:pt x="14" y="13"/>
                    <a:pt x="11" y="10"/>
                    <a:pt x="9" y="8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0" y="3"/>
                    <a:pt x="8" y="1"/>
                    <a:pt x="20" y="1"/>
                  </a:cubicBezTo>
                  <a:cubicBezTo>
                    <a:pt x="32" y="0"/>
                    <a:pt x="49" y="1"/>
                    <a:pt x="67" y="4"/>
                  </a:cubicBezTo>
                  <a:cubicBezTo>
                    <a:pt x="76" y="6"/>
                    <a:pt x="85" y="8"/>
                    <a:pt x="95" y="11"/>
                  </a:cubicBezTo>
                  <a:cubicBezTo>
                    <a:pt x="104" y="14"/>
                    <a:pt x="113" y="18"/>
                    <a:pt x="123" y="22"/>
                  </a:cubicBezTo>
                  <a:cubicBezTo>
                    <a:pt x="127" y="25"/>
                    <a:pt x="132" y="27"/>
                    <a:pt x="136" y="30"/>
                  </a:cubicBezTo>
                  <a:cubicBezTo>
                    <a:pt x="138" y="31"/>
                    <a:pt x="140" y="33"/>
                    <a:pt x="143" y="34"/>
                  </a:cubicBezTo>
                  <a:cubicBezTo>
                    <a:pt x="145" y="36"/>
                    <a:pt x="147" y="37"/>
                    <a:pt x="149" y="39"/>
                  </a:cubicBezTo>
                  <a:cubicBezTo>
                    <a:pt x="153" y="42"/>
                    <a:pt x="157" y="46"/>
                    <a:pt x="161" y="49"/>
                  </a:cubicBezTo>
                  <a:cubicBezTo>
                    <a:pt x="166" y="53"/>
                    <a:pt x="170" y="57"/>
                    <a:pt x="1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1" name="Freeform 20">
              <a:extLst>
                <a:ext uri="{FF2B5EF4-FFF2-40B4-BE49-F238E27FC236}">
                  <a16:creationId xmlns:a16="http://schemas.microsoft.com/office/drawing/2014/main" id="{E3841D2B-CB8E-421D-BE9B-EF43AA83B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770563"/>
              <a:ext cx="68263" cy="92075"/>
            </a:xfrm>
            <a:custGeom>
              <a:avLst/>
              <a:gdLst>
                <a:gd name="T0" fmla="*/ 9 w 112"/>
                <a:gd name="T1" fmla="*/ 134 h 152"/>
                <a:gd name="T2" fmla="*/ 25 w 112"/>
                <a:gd name="T3" fmla="*/ 148 h 152"/>
                <a:gd name="T4" fmla="*/ 51 w 112"/>
                <a:gd name="T5" fmla="*/ 126 h 152"/>
                <a:gd name="T6" fmla="*/ 61 w 112"/>
                <a:gd name="T7" fmla="*/ 108 h 152"/>
                <a:gd name="T8" fmla="*/ 66 w 112"/>
                <a:gd name="T9" fmla="*/ 91 h 152"/>
                <a:gd name="T10" fmla="*/ 69 w 112"/>
                <a:gd name="T11" fmla="*/ 71 h 152"/>
                <a:gd name="T12" fmla="*/ 70 w 112"/>
                <a:gd name="T13" fmla="*/ 60 h 152"/>
                <a:gd name="T14" fmla="*/ 74 w 112"/>
                <a:gd name="T15" fmla="*/ 44 h 152"/>
                <a:gd name="T16" fmla="*/ 79 w 112"/>
                <a:gd name="T17" fmla="*/ 30 h 152"/>
                <a:gd name="T18" fmla="*/ 83 w 112"/>
                <a:gd name="T19" fmla="*/ 25 h 152"/>
                <a:gd name="T20" fmla="*/ 80 w 112"/>
                <a:gd name="T21" fmla="*/ 30 h 152"/>
                <a:gd name="T22" fmla="*/ 76 w 112"/>
                <a:gd name="T23" fmla="*/ 43 h 152"/>
                <a:gd name="T24" fmla="*/ 75 w 112"/>
                <a:gd name="T25" fmla="*/ 59 h 152"/>
                <a:gd name="T26" fmla="*/ 75 w 112"/>
                <a:gd name="T27" fmla="*/ 70 h 152"/>
                <a:gd name="T28" fmla="*/ 75 w 112"/>
                <a:gd name="T29" fmla="*/ 77 h 152"/>
                <a:gd name="T30" fmla="*/ 73 w 112"/>
                <a:gd name="T31" fmla="*/ 91 h 152"/>
                <a:gd name="T32" fmla="*/ 71 w 112"/>
                <a:gd name="T33" fmla="*/ 99 h 152"/>
                <a:gd name="T34" fmla="*/ 68 w 112"/>
                <a:gd name="T35" fmla="*/ 109 h 152"/>
                <a:gd name="T36" fmla="*/ 58 w 112"/>
                <a:gd name="T37" fmla="*/ 130 h 152"/>
                <a:gd name="T38" fmla="*/ 41 w 112"/>
                <a:gd name="T39" fmla="*/ 148 h 152"/>
                <a:gd name="T40" fmla="*/ 56 w 112"/>
                <a:gd name="T41" fmla="*/ 149 h 152"/>
                <a:gd name="T42" fmla="*/ 79 w 112"/>
                <a:gd name="T43" fmla="*/ 130 h 152"/>
                <a:gd name="T44" fmla="*/ 90 w 112"/>
                <a:gd name="T45" fmla="*/ 112 h 152"/>
                <a:gd name="T46" fmla="*/ 94 w 112"/>
                <a:gd name="T47" fmla="*/ 101 h 152"/>
                <a:gd name="T48" fmla="*/ 96 w 112"/>
                <a:gd name="T49" fmla="*/ 89 h 152"/>
                <a:gd name="T50" fmla="*/ 96 w 112"/>
                <a:gd name="T51" fmla="*/ 47 h 152"/>
                <a:gd name="T52" fmla="*/ 96 w 112"/>
                <a:gd name="T53" fmla="*/ 20 h 152"/>
                <a:gd name="T54" fmla="*/ 106 w 112"/>
                <a:gd name="T55" fmla="*/ 5 h 152"/>
                <a:gd name="T56" fmla="*/ 112 w 112"/>
                <a:gd name="T57" fmla="*/ 0 h 152"/>
                <a:gd name="T58" fmla="*/ 93 w 112"/>
                <a:gd name="T59" fmla="*/ 8 h 152"/>
                <a:gd name="T60" fmla="*/ 51 w 112"/>
                <a:gd name="T61" fmla="*/ 31 h 152"/>
                <a:gd name="T62" fmla="*/ 29 w 112"/>
                <a:gd name="T63" fmla="*/ 49 h 152"/>
                <a:gd name="T64" fmla="*/ 20 w 112"/>
                <a:gd name="T65" fmla="*/ 60 h 152"/>
                <a:gd name="T66" fmla="*/ 12 w 112"/>
                <a:gd name="T67" fmla="*/ 72 h 152"/>
                <a:gd name="T68" fmla="*/ 9 w 112"/>
                <a:gd name="T6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52">
                  <a:moveTo>
                    <a:pt x="9" y="134"/>
                  </a:moveTo>
                  <a:cubicBezTo>
                    <a:pt x="14" y="144"/>
                    <a:pt x="21" y="148"/>
                    <a:pt x="25" y="148"/>
                  </a:cubicBezTo>
                  <a:cubicBezTo>
                    <a:pt x="34" y="143"/>
                    <a:pt x="44" y="135"/>
                    <a:pt x="51" y="126"/>
                  </a:cubicBezTo>
                  <a:cubicBezTo>
                    <a:pt x="56" y="120"/>
                    <a:pt x="59" y="114"/>
                    <a:pt x="61" y="108"/>
                  </a:cubicBezTo>
                  <a:cubicBezTo>
                    <a:pt x="63" y="102"/>
                    <a:pt x="65" y="96"/>
                    <a:pt x="66" y="91"/>
                  </a:cubicBezTo>
                  <a:cubicBezTo>
                    <a:pt x="69" y="81"/>
                    <a:pt x="69" y="74"/>
                    <a:pt x="69" y="71"/>
                  </a:cubicBezTo>
                  <a:cubicBezTo>
                    <a:pt x="69" y="69"/>
                    <a:pt x="70" y="65"/>
                    <a:pt x="70" y="60"/>
                  </a:cubicBezTo>
                  <a:cubicBezTo>
                    <a:pt x="71" y="55"/>
                    <a:pt x="71" y="49"/>
                    <a:pt x="74" y="44"/>
                  </a:cubicBezTo>
                  <a:cubicBezTo>
                    <a:pt x="76" y="38"/>
                    <a:pt x="78" y="34"/>
                    <a:pt x="79" y="30"/>
                  </a:cubicBezTo>
                  <a:cubicBezTo>
                    <a:pt x="81" y="27"/>
                    <a:pt x="83" y="25"/>
                    <a:pt x="83" y="25"/>
                  </a:cubicBezTo>
                  <a:cubicBezTo>
                    <a:pt x="83" y="25"/>
                    <a:pt x="82" y="27"/>
                    <a:pt x="80" y="30"/>
                  </a:cubicBezTo>
                  <a:cubicBezTo>
                    <a:pt x="79" y="34"/>
                    <a:pt x="78" y="38"/>
                    <a:pt x="76" y="43"/>
                  </a:cubicBezTo>
                  <a:cubicBezTo>
                    <a:pt x="75" y="49"/>
                    <a:pt x="75" y="54"/>
                    <a:pt x="75" y="59"/>
                  </a:cubicBezTo>
                  <a:cubicBezTo>
                    <a:pt x="75" y="63"/>
                    <a:pt x="75" y="68"/>
                    <a:pt x="75" y="70"/>
                  </a:cubicBezTo>
                  <a:cubicBezTo>
                    <a:pt x="75" y="71"/>
                    <a:pt x="75" y="74"/>
                    <a:pt x="75" y="77"/>
                  </a:cubicBezTo>
                  <a:cubicBezTo>
                    <a:pt x="74" y="81"/>
                    <a:pt x="74" y="85"/>
                    <a:pt x="73" y="91"/>
                  </a:cubicBezTo>
                  <a:cubicBezTo>
                    <a:pt x="72" y="93"/>
                    <a:pt x="72" y="96"/>
                    <a:pt x="71" y="99"/>
                  </a:cubicBezTo>
                  <a:cubicBezTo>
                    <a:pt x="70" y="102"/>
                    <a:pt x="69" y="106"/>
                    <a:pt x="68" y="109"/>
                  </a:cubicBezTo>
                  <a:cubicBezTo>
                    <a:pt x="66" y="115"/>
                    <a:pt x="62" y="123"/>
                    <a:pt x="58" y="130"/>
                  </a:cubicBezTo>
                  <a:cubicBezTo>
                    <a:pt x="53" y="137"/>
                    <a:pt x="47" y="143"/>
                    <a:pt x="41" y="148"/>
                  </a:cubicBezTo>
                  <a:cubicBezTo>
                    <a:pt x="45" y="150"/>
                    <a:pt x="50" y="152"/>
                    <a:pt x="56" y="149"/>
                  </a:cubicBezTo>
                  <a:cubicBezTo>
                    <a:pt x="61" y="147"/>
                    <a:pt x="71" y="141"/>
                    <a:pt x="79" y="130"/>
                  </a:cubicBezTo>
                  <a:cubicBezTo>
                    <a:pt x="83" y="125"/>
                    <a:pt x="87" y="119"/>
                    <a:pt x="90" y="112"/>
                  </a:cubicBezTo>
                  <a:cubicBezTo>
                    <a:pt x="92" y="109"/>
                    <a:pt x="93" y="105"/>
                    <a:pt x="94" y="101"/>
                  </a:cubicBezTo>
                  <a:cubicBezTo>
                    <a:pt x="95" y="98"/>
                    <a:pt x="96" y="93"/>
                    <a:pt x="96" y="89"/>
                  </a:cubicBezTo>
                  <a:cubicBezTo>
                    <a:pt x="99" y="72"/>
                    <a:pt x="98" y="58"/>
                    <a:pt x="96" y="47"/>
                  </a:cubicBezTo>
                  <a:cubicBezTo>
                    <a:pt x="95" y="35"/>
                    <a:pt x="94" y="27"/>
                    <a:pt x="96" y="20"/>
                  </a:cubicBezTo>
                  <a:cubicBezTo>
                    <a:pt x="98" y="14"/>
                    <a:pt x="102" y="9"/>
                    <a:pt x="106" y="5"/>
                  </a:cubicBezTo>
                  <a:cubicBezTo>
                    <a:pt x="109" y="2"/>
                    <a:pt x="112" y="0"/>
                    <a:pt x="112" y="0"/>
                  </a:cubicBezTo>
                  <a:cubicBezTo>
                    <a:pt x="112" y="0"/>
                    <a:pt x="104" y="3"/>
                    <a:pt x="93" y="8"/>
                  </a:cubicBezTo>
                  <a:cubicBezTo>
                    <a:pt x="81" y="13"/>
                    <a:pt x="66" y="20"/>
                    <a:pt x="51" y="31"/>
                  </a:cubicBezTo>
                  <a:cubicBezTo>
                    <a:pt x="43" y="36"/>
                    <a:pt x="36" y="42"/>
                    <a:pt x="29" y="49"/>
                  </a:cubicBezTo>
                  <a:cubicBezTo>
                    <a:pt x="26" y="52"/>
                    <a:pt x="23" y="56"/>
                    <a:pt x="20" y="60"/>
                  </a:cubicBezTo>
                  <a:cubicBezTo>
                    <a:pt x="17" y="64"/>
                    <a:pt x="14" y="68"/>
                    <a:pt x="12" y="72"/>
                  </a:cubicBezTo>
                  <a:cubicBezTo>
                    <a:pt x="3" y="90"/>
                    <a:pt x="0" y="111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2" name="Freeform 21">
              <a:extLst>
                <a:ext uri="{FF2B5EF4-FFF2-40B4-BE49-F238E27FC236}">
                  <a16:creationId xmlns:a16="http://schemas.microsoft.com/office/drawing/2014/main" id="{69E07B1C-CE95-48D7-9009-450651E0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867401"/>
              <a:ext cx="127000" cy="68263"/>
            </a:xfrm>
            <a:custGeom>
              <a:avLst/>
              <a:gdLst>
                <a:gd name="T0" fmla="*/ 197 w 212"/>
                <a:gd name="T1" fmla="*/ 22 h 113"/>
                <a:gd name="T2" fmla="*/ 209 w 212"/>
                <a:gd name="T3" fmla="*/ 41 h 113"/>
                <a:gd name="T4" fmla="*/ 183 w 212"/>
                <a:gd name="T5" fmla="*/ 66 h 113"/>
                <a:gd name="T6" fmla="*/ 163 w 212"/>
                <a:gd name="T7" fmla="*/ 73 h 113"/>
                <a:gd name="T8" fmla="*/ 141 w 212"/>
                <a:gd name="T9" fmla="*/ 73 h 113"/>
                <a:gd name="T10" fmla="*/ 116 w 212"/>
                <a:gd name="T11" fmla="*/ 66 h 113"/>
                <a:gd name="T12" fmla="*/ 100 w 212"/>
                <a:gd name="T13" fmla="*/ 59 h 113"/>
                <a:gd name="T14" fmla="*/ 78 w 212"/>
                <a:gd name="T15" fmla="*/ 48 h 113"/>
                <a:gd name="T16" fmla="*/ 57 w 212"/>
                <a:gd name="T17" fmla="*/ 40 h 113"/>
                <a:gd name="T18" fmla="*/ 48 w 212"/>
                <a:gd name="T19" fmla="*/ 37 h 113"/>
                <a:gd name="T20" fmla="*/ 57 w 212"/>
                <a:gd name="T21" fmla="*/ 41 h 113"/>
                <a:gd name="T22" fmla="*/ 77 w 212"/>
                <a:gd name="T23" fmla="*/ 51 h 113"/>
                <a:gd name="T24" fmla="*/ 98 w 212"/>
                <a:gd name="T25" fmla="*/ 64 h 113"/>
                <a:gd name="T26" fmla="*/ 114 w 212"/>
                <a:gd name="T27" fmla="*/ 72 h 113"/>
                <a:gd name="T28" fmla="*/ 141 w 212"/>
                <a:gd name="T29" fmla="*/ 80 h 113"/>
                <a:gd name="T30" fmla="*/ 163 w 212"/>
                <a:gd name="T31" fmla="*/ 81 h 113"/>
                <a:gd name="T32" fmla="*/ 188 w 212"/>
                <a:gd name="T33" fmla="*/ 74 h 113"/>
                <a:gd name="T34" fmla="*/ 208 w 212"/>
                <a:gd name="T35" fmla="*/ 58 h 113"/>
                <a:gd name="T36" fmla="*/ 209 w 212"/>
                <a:gd name="T37" fmla="*/ 74 h 113"/>
                <a:gd name="T38" fmla="*/ 190 w 212"/>
                <a:gd name="T39" fmla="*/ 98 h 113"/>
                <a:gd name="T40" fmla="*/ 140 w 212"/>
                <a:gd name="T41" fmla="*/ 109 h 113"/>
                <a:gd name="T42" fmla="*/ 80 w 212"/>
                <a:gd name="T43" fmla="*/ 81 h 113"/>
                <a:gd name="T44" fmla="*/ 38 w 212"/>
                <a:gd name="T45" fmla="*/ 48 h 113"/>
                <a:gd name="T46" fmla="*/ 23 w 212"/>
                <a:gd name="T47" fmla="*/ 39 h 113"/>
                <a:gd name="T48" fmla="*/ 11 w 212"/>
                <a:gd name="T49" fmla="*/ 35 h 113"/>
                <a:gd name="T50" fmla="*/ 0 w 212"/>
                <a:gd name="T51" fmla="*/ 33 h 113"/>
                <a:gd name="T52" fmla="*/ 19 w 212"/>
                <a:gd name="T53" fmla="*/ 23 h 113"/>
                <a:gd name="T54" fmla="*/ 68 w 212"/>
                <a:gd name="T55" fmla="*/ 7 h 113"/>
                <a:gd name="T56" fmla="*/ 131 w 212"/>
                <a:gd name="T57" fmla="*/ 2 h 113"/>
                <a:gd name="T58" fmla="*/ 197 w 212"/>
                <a:gd name="T5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113">
                  <a:moveTo>
                    <a:pt x="197" y="22"/>
                  </a:moveTo>
                  <a:cubicBezTo>
                    <a:pt x="206" y="30"/>
                    <a:pt x="209" y="36"/>
                    <a:pt x="209" y="41"/>
                  </a:cubicBezTo>
                  <a:cubicBezTo>
                    <a:pt x="203" y="49"/>
                    <a:pt x="194" y="59"/>
                    <a:pt x="183" y="66"/>
                  </a:cubicBezTo>
                  <a:cubicBezTo>
                    <a:pt x="177" y="70"/>
                    <a:pt x="170" y="72"/>
                    <a:pt x="163" y="73"/>
                  </a:cubicBezTo>
                  <a:cubicBezTo>
                    <a:pt x="155" y="73"/>
                    <a:pt x="148" y="73"/>
                    <a:pt x="141" y="73"/>
                  </a:cubicBezTo>
                  <a:cubicBezTo>
                    <a:pt x="129" y="71"/>
                    <a:pt x="119" y="67"/>
                    <a:pt x="116" y="66"/>
                  </a:cubicBezTo>
                  <a:cubicBezTo>
                    <a:pt x="113" y="64"/>
                    <a:pt x="107" y="62"/>
                    <a:pt x="100" y="59"/>
                  </a:cubicBezTo>
                  <a:cubicBezTo>
                    <a:pt x="94" y="55"/>
                    <a:pt x="85" y="51"/>
                    <a:pt x="78" y="48"/>
                  </a:cubicBezTo>
                  <a:cubicBezTo>
                    <a:pt x="70" y="45"/>
                    <a:pt x="62" y="42"/>
                    <a:pt x="57" y="40"/>
                  </a:cubicBezTo>
                  <a:cubicBezTo>
                    <a:pt x="51" y="38"/>
                    <a:pt x="48" y="37"/>
                    <a:pt x="48" y="37"/>
                  </a:cubicBezTo>
                  <a:cubicBezTo>
                    <a:pt x="48" y="37"/>
                    <a:pt x="51" y="38"/>
                    <a:pt x="57" y="41"/>
                  </a:cubicBezTo>
                  <a:cubicBezTo>
                    <a:pt x="62" y="44"/>
                    <a:pt x="69" y="47"/>
                    <a:pt x="77" y="51"/>
                  </a:cubicBezTo>
                  <a:cubicBezTo>
                    <a:pt x="84" y="55"/>
                    <a:pt x="91" y="60"/>
                    <a:pt x="98" y="64"/>
                  </a:cubicBezTo>
                  <a:cubicBezTo>
                    <a:pt x="105" y="68"/>
                    <a:pt x="110" y="71"/>
                    <a:pt x="114" y="72"/>
                  </a:cubicBezTo>
                  <a:cubicBezTo>
                    <a:pt x="117" y="73"/>
                    <a:pt x="127" y="78"/>
                    <a:pt x="141" y="80"/>
                  </a:cubicBezTo>
                  <a:cubicBezTo>
                    <a:pt x="148" y="81"/>
                    <a:pt x="155" y="82"/>
                    <a:pt x="163" y="81"/>
                  </a:cubicBezTo>
                  <a:cubicBezTo>
                    <a:pt x="171" y="80"/>
                    <a:pt x="180" y="78"/>
                    <a:pt x="188" y="74"/>
                  </a:cubicBezTo>
                  <a:cubicBezTo>
                    <a:pt x="195" y="69"/>
                    <a:pt x="202" y="64"/>
                    <a:pt x="208" y="58"/>
                  </a:cubicBezTo>
                  <a:cubicBezTo>
                    <a:pt x="210" y="62"/>
                    <a:pt x="212" y="67"/>
                    <a:pt x="209" y="74"/>
                  </a:cubicBezTo>
                  <a:cubicBezTo>
                    <a:pt x="207" y="79"/>
                    <a:pt x="201" y="90"/>
                    <a:pt x="190" y="98"/>
                  </a:cubicBezTo>
                  <a:cubicBezTo>
                    <a:pt x="179" y="106"/>
                    <a:pt x="163" y="113"/>
                    <a:pt x="140" y="109"/>
                  </a:cubicBezTo>
                  <a:cubicBezTo>
                    <a:pt x="118" y="105"/>
                    <a:pt x="97" y="94"/>
                    <a:pt x="80" y="81"/>
                  </a:cubicBezTo>
                  <a:cubicBezTo>
                    <a:pt x="62" y="69"/>
                    <a:pt x="48" y="55"/>
                    <a:pt x="38" y="48"/>
                  </a:cubicBezTo>
                  <a:cubicBezTo>
                    <a:pt x="32" y="44"/>
                    <a:pt x="27" y="41"/>
                    <a:pt x="23" y="39"/>
                  </a:cubicBezTo>
                  <a:cubicBezTo>
                    <a:pt x="18" y="37"/>
                    <a:pt x="14" y="36"/>
                    <a:pt x="11" y="35"/>
                  </a:cubicBezTo>
                  <a:cubicBezTo>
                    <a:pt x="4" y="33"/>
                    <a:pt x="0" y="33"/>
                    <a:pt x="0" y="33"/>
                  </a:cubicBezTo>
                  <a:cubicBezTo>
                    <a:pt x="0" y="33"/>
                    <a:pt x="7" y="28"/>
                    <a:pt x="19" y="23"/>
                  </a:cubicBezTo>
                  <a:cubicBezTo>
                    <a:pt x="31" y="17"/>
                    <a:pt x="48" y="11"/>
                    <a:pt x="68" y="7"/>
                  </a:cubicBezTo>
                  <a:cubicBezTo>
                    <a:pt x="87" y="2"/>
                    <a:pt x="109" y="0"/>
                    <a:pt x="131" y="2"/>
                  </a:cubicBezTo>
                  <a:cubicBezTo>
                    <a:pt x="153" y="3"/>
                    <a:pt x="175" y="9"/>
                    <a:pt x="19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3" name="Freeform 22">
              <a:extLst>
                <a:ext uri="{FF2B5EF4-FFF2-40B4-BE49-F238E27FC236}">
                  <a16:creationId xmlns:a16="http://schemas.microsoft.com/office/drawing/2014/main" id="{B77623DC-C9E3-423B-8718-862B05BD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802313"/>
              <a:ext cx="63500" cy="115888"/>
            </a:xfrm>
            <a:custGeom>
              <a:avLst/>
              <a:gdLst>
                <a:gd name="T0" fmla="*/ 20 w 105"/>
                <a:gd name="T1" fmla="*/ 180 h 191"/>
                <a:gd name="T2" fmla="*/ 41 w 105"/>
                <a:gd name="T3" fmla="*/ 190 h 191"/>
                <a:gd name="T4" fmla="*/ 63 w 105"/>
                <a:gd name="T5" fmla="*/ 160 h 191"/>
                <a:gd name="T6" fmla="*/ 68 w 105"/>
                <a:gd name="T7" fmla="*/ 139 h 191"/>
                <a:gd name="T8" fmla="*/ 68 w 105"/>
                <a:gd name="T9" fmla="*/ 118 h 191"/>
                <a:gd name="T10" fmla="*/ 64 w 105"/>
                <a:gd name="T11" fmla="*/ 95 h 191"/>
                <a:gd name="T12" fmla="*/ 60 w 105"/>
                <a:gd name="T13" fmla="*/ 82 h 191"/>
                <a:gd name="T14" fmla="*/ 57 w 105"/>
                <a:gd name="T15" fmla="*/ 63 h 191"/>
                <a:gd name="T16" fmla="*/ 57 w 105"/>
                <a:gd name="T17" fmla="*/ 46 h 191"/>
                <a:gd name="T18" fmla="*/ 58 w 105"/>
                <a:gd name="T19" fmla="*/ 40 h 191"/>
                <a:gd name="T20" fmla="*/ 58 w 105"/>
                <a:gd name="T21" fmla="*/ 38 h 191"/>
                <a:gd name="T22" fmla="*/ 58 w 105"/>
                <a:gd name="T23" fmla="*/ 45 h 191"/>
                <a:gd name="T24" fmla="*/ 60 w 105"/>
                <a:gd name="T25" fmla="*/ 62 h 191"/>
                <a:gd name="T26" fmla="*/ 65 w 105"/>
                <a:gd name="T27" fmla="*/ 80 h 191"/>
                <a:gd name="T28" fmla="*/ 70 w 105"/>
                <a:gd name="T29" fmla="*/ 92 h 191"/>
                <a:gd name="T30" fmla="*/ 75 w 105"/>
                <a:gd name="T31" fmla="*/ 116 h 191"/>
                <a:gd name="T32" fmla="*/ 71 w 105"/>
                <a:gd name="T33" fmla="*/ 162 h 191"/>
                <a:gd name="T34" fmla="*/ 58 w 105"/>
                <a:gd name="T35" fmla="*/ 185 h 191"/>
                <a:gd name="T36" fmla="*/ 74 w 105"/>
                <a:gd name="T37" fmla="*/ 184 h 191"/>
                <a:gd name="T38" fmla="*/ 94 w 105"/>
                <a:gd name="T39" fmla="*/ 159 h 191"/>
                <a:gd name="T40" fmla="*/ 101 w 105"/>
                <a:gd name="T41" fmla="*/ 110 h 191"/>
                <a:gd name="T42" fmla="*/ 84 w 105"/>
                <a:gd name="T43" fmla="*/ 61 h 191"/>
                <a:gd name="T44" fmla="*/ 75 w 105"/>
                <a:gd name="T45" fmla="*/ 43 h 191"/>
                <a:gd name="T46" fmla="*/ 70 w 105"/>
                <a:gd name="T47" fmla="*/ 29 h 191"/>
                <a:gd name="T48" fmla="*/ 73 w 105"/>
                <a:gd name="T49" fmla="*/ 9 h 191"/>
                <a:gd name="T50" fmla="*/ 77 w 105"/>
                <a:gd name="T51" fmla="*/ 0 h 191"/>
                <a:gd name="T52" fmla="*/ 60 w 105"/>
                <a:gd name="T53" fmla="*/ 16 h 191"/>
                <a:gd name="T54" fmla="*/ 27 w 105"/>
                <a:gd name="T55" fmla="*/ 55 h 191"/>
                <a:gd name="T56" fmla="*/ 3 w 105"/>
                <a:gd name="T57" fmla="*/ 113 h 191"/>
                <a:gd name="T58" fmla="*/ 20 w 105"/>
                <a:gd name="T59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91">
                  <a:moveTo>
                    <a:pt x="20" y="180"/>
                  </a:moveTo>
                  <a:cubicBezTo>
                    <a:pt x="29" y="188"/>
                    <a:pt x="36" y="191"/>
                    <a:pt x="41" y="190"/>
                  </a:cubicBezTo>
                  <a:cubicBezTo>
                    <a:pt x="49" y="182"/>
                    <a:pt x="57" y="172"/>
                    <a:pt x="63" y="160"/>
                  </a:cubicBezTo>
                  <a:cubicBezTo>
                    <a:pt x="66" y="153"/>
                    <a:pt x="68" y="145"/>
                    <a:pt x="68" y="139"/>
                  </a:cubicBezTo>
                  <a:cubicBezTo>
                    <a:pt x="69" y="131"/>
                    <a:pt x="68" y="124"/>
                    <a:pt x="68" y="118"/>
                  </a:cubicBezTo>
                  <a:cubicBezTo>
                    <a:pt x="67" y="106"/>
                    <a:pt x="65" y="98"/>
                    <a:pt x="64" y="95"/>
                  </a:cubicBezTo>
                  <a:cubicBezTo>
                    <a:pt x="63" y="93"/>
                    <a:pt x="62" y="88"/>
                    <a:pt x="60" y="82"/>
                  </a:cubicBezTo>
                  <a:cubicBezTo>
                    <a:pt x="59" y="77"/>
                    <a:pt x="57" y="70"/>
                    <a:pt x="57" y="63"/>
                  </a:cubicBezTo>
                  <a:cubicBezTo>
                    <a:pt x="57" y="56"/>
                    <a:pt x="57" y="50"/>
                    <a:pt x="57" y="46"/>
                  </a:cubicBezTo>
                  <a:cubicBezTo>
                    <a:pt x="57" y="43"/>
                    <a:pt x="57" y="42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41"/>
                    <a:pt x="58" y="45"/>
                  </a:cubicBezTo>
                  <a:cubicBezTo>
                    <a:pt x="58" y="50"/>
                    <a:pt x="59" y="56"/>
                    <a:pt x="60" y="62"/>
                  </a:cubicBezTo>
                  <a:cubicBezTo>
                    <a:pt x="61" y="68"/>
                    <a:pt x="63" y="74"/>
                    <a:pt x="65" y="80"/>
                  </a:cubicBezTo>
                  <a:cubicBezTo>
                    <a:pt x="67" y="85"/>
                    <a:pt x="69" y="90"/>
                    <a:pt x="70" y="92"/>
                  </a:cubicBezTo>
                  <a:cubicBezTo>
                    <a:pt x="70" y="95"/>
                    <a:pt x="74" y="104"/>
                    <a:pt x="75" y="116"/>
                  </a:cubicBezTo>
                  <a:cubicBezTo>
                    <a:pt x="77" y="129"/>
                    <a:pt x="77" y="145"/>
                    <a:pt x="71" y="162"/>
                  </a:cubicBezTo>
                  <a:cubicBezTo>
                    <a:pt x="67" y="171"/>
                    <a:pt x="63" y="179"/>
                    <a:pt x="58" y="185"/>
                  </a:cubicBezTo>
                  <a:cubicBezTo>
                    <a:pt x="62" y="187"/>
                    <a:pt x="68" y="188"/>
                    <a:pt x="74" y="184"/>
                  </a:cubicBezTo>
                  <a:cubicBezTo>
                    <a:pt x="79" y="180"/>
                    <a:pt x="88" y="172"/>
                    <a:pt x="94" y="159"/>
                  </a:cubicBezTo>
                  <a:cubicBezTo>
                    <a:pt x="101" y="146"/>
                    <a:pt x="105" y="129"/>
                    <a:pt x="101" y="110"/>
                  </a:cubicBezTo>
                  <a:cubicBezTo>
                    <a:pt x="98" y="90"/>
                    <a:pt x="90" y="74"/>
                    <a:pt x="84" y="61"/>
                  </a:cubicBezTo>
                  <a:cubicBezTo>
                    <a:pt x="80" y="54"/>
                    <a:pt x="77" y="48"/>
                    <a:pt x="75" y="43"/>
                  </a:cubicBezTo>
                  <a:cubicBezTo>
                    <a:pt x="73" y="38"/>
                    <a:pt x="71" y="33"/>
                    <a:pt x="70" y="29"/>
                  </a:cubicBezTo>
                  <a:cubicBezTo>
                    <a:pt x="69" y="21"/>
                    <a:pt x="71" y="14"/>
                    <a:pt x="73" y="9"/>
                  </a:cubicBezTo>
                  <a:cubicBezTo>
                    <a:pt x="75" y="4"/>
                    <a:pt x="77" y="0"/>
                    <a:pt x="77" y="0"/>
                  </a:cubicBezTo>
                  <a:cubicBezTo>
                    <a:pt x="77" y="0"/>
                    <a:pt x="70" y="6"/>
                    <a:pt x="60" y="16"/>
                  </a:cubicBezTo>
                  <a:cubicBezTo>
                    <a:pt x="51" y="25"/>
                    <a:pt x="38" y="39"/>
                    <a:pt x="27" y="55"/>
                  </a:cubicBezTo>
                  <a:cubicBezTo>
                    <a:pt x="15" y="72"/>
                    <a:pt x="6" y="91"/>
                    <a:pt x="3" y="113"/>
                  </a:cubicBezTo>
                  <a:cubicBezTo>
                    <a:pt x="0" y="134"/>
                    <a:pt x="4" y="158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4" name="Freeform 23">
              <a:extLst>
                <a:ext uri="{FF2B5EF4-FFF2-40B4-BE49-F238E27FC236}">
                  <a16:creationId xmlns:a16="http://schemas.microsoft.com/office/drawing/2014/main" id="{E43B319A-7E43-41A2-8722-5DDFAFE5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5930901"/>
              <a:ext cx="133350" cy="68263"/>
            </a:xfrm>
            <a:custGeom>
              <a:avLst/>
              <a:gdLst>
                <a:gd name="T0" fmla="*/ 199 w 222"/>
                <a:gd name="T1" fmla="*/ 10 h 113"/>
                <a:gd name="T2" fmla="*/ 216 w 222"/>
                <a:gd name="T3" fmla="*/ 28 h 113"/>
                <a:gd name="T4" fmla="*/ 192 w 222"/>
                <a:gd name="T5" fmla="*/ 59 h 113"/>
                <a:gd name="T6" fmla="*/ 172 w 222"/>
                <a:gd name="T7" fmla="*/ 70 h 113"/>
                <a:gd name="T8" fmla="*/ 150 w 222"/>
                <a:gd name="T9" fmla="*/ 75 h 113"/>
                <a:gd name="T10" fmla="*/ 122 w 222"/>
                <a:gd name="T11" fmla="*/ 74 h 113"/>
                <a:gd name="T12" fmla="*/ 105 w 222"/>
                <a:gd name="T13" fmla="*/ 71 h 113"/>
                <a:gd name="T14" fmla="*/ 81 w 222"/>
                <a:gd name="T15" fmla="*/ 67 h 113"/>
                <a:gd name="T16" fmla="*/ 58 w 222"/>
                <a:gd name="T17" fmla="*/ 65 h 113"/>
                <a:gd name="T18" fmla="*/ 48 w 222"/>
                <a:gd name="T19" fmla="*/ 64 h 113"/>
                <a:gd name="T20" fmla="*/ 58 w 222"/>
                <a:gd name="T21" fmla="*/ 66 h 113"/>
                <a:gd name="T22" fmla="*/ 80 w 222"/>
                <a:gd name="T23" fmla="*/ 70 h 113"/>
                <a:gd name="T24" fmla="*/ 104 w 222"/>
                <a:gd name="T25" fmla="*/ 77 h 113"/>
                <a:gd name="T26" fmla="*/ 121 w 222"/>
                <a:gd name="T27" fmla="*/ 81 h 113"/>
                <a:gd name="T28" fmla="*/ 150 w 222"/>
                <a:gd name="T29" fmla="*/ 83 h 113"/>
                <a:gd name="T30" fmla="*/ 198 w 222"/>
                <a:gd name="T31" fmla="*/ 66 h 113"/>
                <a:gd name="T32" fmla="*/ 217 w 222"/>
                <a:gd name="T33" fmla="*/ 46 h 113"/>
                <a:gd name="T34" fmla="*/ 221 w 222"/>
                <a:gd name="T35" fmla="*/ 63 h 113"/>
                <a:gd name="T36" fmla="*/ 203 w 222"/>
                <a:gd name="T37" fmla="*/ 92 h 113"/>
                <a:gd name="T38" fmla="*/ 154 w 222"/>
                <a:gd name="T39" fmla="*/ 112 h 113"/>
                <a:gd name="T40" fmla="*/ 89 w 222"/>
                <a:gd name="T41" fmla="*/ 99 h 113"/>
                <a:gd name="T42" fmla="*/ 41 w 222"/>
                <a:gd name="T43" fmla="*/ 79 h 113"/>
                <a:gd name="T44" fmla="*/ 11 w 222"/>
                <a:gd name="T45" fmla="*/ 75 h 113"/>
                <a:gd name="T46" fmla="*/ 0 w 222"/>
                <a:gd name="T47" fmla="*/ 77 h 113"/>
                <a:gd name="T48" fmla="*/ 17 w 222"/>
                <a:gd name="T49" fmla="*/ 61 h 113"/>
                <a:gd name="T50" fmla="*/ 61 w 222"/>
                <a:gd name="T51" fmla="*/ 28 h 113"/>
                <a:gd name="T52" fmla="*/ 125 w 222"/>
                <a:gd name="T53" fmla="*/ 4 h 113"/>
                <a:gd name="T54" fmla="*/ 199 w 222"/>
                <a:gd name="T55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13">
                  <a:moveTo>
                    <a:pt x="199" y="10"/>
                  </a:moveTo>
                  <a:cubicBezTo>
                    <a:pt x="210" y="16"/>
                    <a:pt x="214" y="23"/>
                    <a:pt x="216" y="28"/>
                  </a:cubicBezTo>
                  <a:cubicBezTo>
                    <a:pt x="210" y="38"/>
                    <a:pt x="202" y="50"/>
                    <a:pt x="192" y="59"/>
                  </a:cubicBezTo>
                  <a:cubicBezTo>
                    <a:pt x="186" y="64"/>
                    <a:pt x="179" y="68"/>
                    <a:pt x="172" y="70"/>
                  </a:cubicBezTo>
                  <a:cubicBezTo>
                    <a:pt x="164" y="73"/>
                    <a:pt x="156" y="74"/>
                    <a:pt x="150" y="75"/>
                  </a:cubicBezTo>
                  <a:cubicBezTo>
                    <a:pt x="136" y="76"/>
                    <a:pt x="126" y="74"/>
                    <a:pt x="122" y="74"/>
                  </a:cubicBezTo>
                  <a:cubicBezTo>
                    <a:pt x="119" y="73"/>
                    <a:pt x="113" y="72"/>
                    <a:pt x="105" y="71"/>
                  </a:cubicBezTo>
                  <a:cubicBezTo>
                    <a:pt x="98" y="69"/>
                    <a:pt x="89" y="67"/>
                    <a:pt x="81" y="67"/>
                  </a:cubicBezTo>
                  <a:cubicBezTo>
                    <a:pt x="72" y="66"/>
                    <a:pt x="64" y="65"/>
                    <a:pt x="58" y="65"/>
                  </a:cubicBezTo>
                  <a:cubicBezTo>
                    <a:pt x="52" y="65"/>
                    <a:pt x="48" y="64"/>
                    <a:pt x="48" y="64"/>
                  </a:cubicBezTo>
                  <a:cubicBezTo>
                    <a:pt x="48" y="64"/>
                    <a:pt x="52" y="65"/>
                    <a:pt x="58" y="66"/>
                  </a:cubicBezTo>
                  <a:cubicBezTo>
                    <a:pt x="64" y="67"/>
                    <a:pt x="72" y="68"/>
                    <a:pt x="80" y="70"/>
                  </a:cubicBezTo>
                  <a:cubicBezTo>
                    <a:pt x="89" y="72"/>
                    <a:pt x="97" y="74"/>
                    <a:pt x="104" y="77"/>
                  </a:cubicBezTo>
                  <a:cubicBezTo>
                    <a:pt x="111" y="79"/>
                    <a:pt x="118" y="80"/>
                    <a:pt x="121" y="81"/>
                  </a:cubicBezTo>
                  <a:cubicBezTo>
                    <a:pt x="125" y="81"/>
                    <a:pt x="136" y="84"/>
                    <a:pt x="150" y="83"/>
                  </a:cubicBezTo>
                  <a:cubicBezTo>
                    <a:pt x="165" y="82"/>
                    <a:pt x="182" y="78"/>
                    <a:pt x="198" y="66"/>
                  </a:cubicBezTo>
                  <a:cubicBezTo>
                    <a:pt x="205" y="60"/>
                    <a:pt x="211" y="53"/>
                    <a:pt x="217" y="46"/>
                  </a:cubicBezTo>
                  <a:cubicBezTo>
                    <a:pt x="219" y="50"/>
                    <a:pt x="222" y="56"/>
                    <a:pt x="221" y="63"/>
                  </a:cubicBezTo>
                  <a:cubicBezTo>
                    <a:pt x="219" y="69"/>
                    <a:pt x="214" y="81"/>
                    <a:pt x="203" y="92"/>
                  </a:cubicBezTo>
                  <a:cubicBezTo>
                    <a:pt x="193" y="102"/>
                    <a:pt x="177" y="112"/>
                    <a:pt x="154" y="112"/>
                  </a:cubicBezTo>
                  <a:cubicBezTo>
                    <a:pt x="130" y="113"/>
                    <a:pt x="108" y="107"/>
                    <a:pt x="89" y="99"/>
                  </a:cubicBezTo>
                  <a:cubicBezTo>
                    <a:pt x="69" y="91"/>
                    <a:pt x="53" y="82"/>
                    <a:pt x="41" y="79"/>
                  </a:cubicBezTo>
                  <a:cubicBezTo>
                    <a:pt x="29" y="75"/>
                    <a:pt x="18" y="75"/>
                    <a:pt x="11" y="75"/>
                  </a:cubicBezTo>
                  <a:cubicBezTo>
                    <a:pt x="4" y="76"/>
                    <a:pt x="0" y="77"/>
                    <a:pt x="0" y="77"/>
                  </a:cubicBezTo>
                  <a:cubicBezTo>
                    <a:pt x="0" y="77"/>
                    <a:pt x="6" y="70"/>
                    <a:pt x="17" y="61"/>
                  </a:cubicBezTo>
                  <a:cubicBezTo>
                    <a:pt x="27" y="51"/>
                    <a:pt x="43" y="39"/>
                    <a:pt x="61" y="28"/>
                  </a:cubicBezTo>
                  <a:cubicBezTo>
                    <a:pt x="80" y="18"/>
                    <a:pt x="101" y="8"/>
                    <a:pt x="125" y="4"/>
                  </a:cubicBezTo>
                  <a:cubicBezTo>
                    <a:pt x="148" y="0"/>
                    <a:pt x="173" y="0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5" name="Freeform 24">
              <a:extLst>
                <a:ext uri="{FF2B5EF4-FFF2-40B4-BE49-F238E27FC236}">
                  <a16:creationId xmlns:a16="http://schemas.microsoft.com/office/drawing/2014/main" id="{2D9B1804-FB10-4328-9D9C-5C4BC011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5838826"/>
              <a:ext cx="76200" cy="131763"/>
            </a:xfrm>
            <a:custGeom>
              <a:avLst/>
              <a:gdLst>
                <a:gd name="T0" fmla="*/ 31 w 128"/>
                <a:gd name="T1" fmla="*/ 208 h 219"/>
                <a:gd name="T2" fmla="*/ 56 w 128"/>
                <a:gd name="T3" fmla="*/ 218 h 219"/>
                <a:gd name="T4" fmla="*/ 76 w 128"/>
                <a:gd name="T5" fmla="*/ 183 h 219"/>
                <a:gd name="T6" fmla="*/ 79 w 128"/>
                <a:gd name="T7" fmla="*/ 159 h 219"/>
                <a:gd name="T8" fmla="*/ 76 w 128"/>
                <a:gd name="T9" fmla="*/ 136 h 219"/>
                <a:gd name="T10" fmla="*/ 67 w 128"/>
                <a:gd name="T11" fmla="*/ 111 h 219"/>
                <a:gd name="T12" fmla="*/ 60 w 128"/>
                <a:gd name="T13" fmla="*/ 97 h 219"/>
                <a:gd name="T14" fmla="*/ 51 w 128"/>
                <a:gd name="T15" fmla="*/ 75 h 219"/>
                <a:gd name="T16" fmla="*/ 46 w 128"/>
                <a:gd name="T17" fmla="*/ 56 h 219"/>
                <a:gd name="T18" fmla="*/ 45 w 128"/>
                <a:gd name="T19" fmla="*/ 47 h 219"/>
                <a:gd name="T20" fmla="*/ 47 w 128"/>
                <a:gd name="T21" fmla="*/ 55 h 219"/>
                <a:gd name="T22" fmla="*/ 54 w 128"/>
                <a:gd name="T23" fmla="*/ 74 h 219"/>
                <a:gd name="T24" fmla="*/ 65 w 128"/>
                <a:gd name="T25" fmla="*/ 93 h 219"/>
                <a:gd name="T26" fmla="*/ 73 w 128"/>
                <a:gd name="T27" fmla="*/ 107 h 219"/>
                <a:gd name="T28" fmla="*/ 84 w 128"/>
                <a:gd name="T29" fmla="*/ 134 h 219"/>
                <a:gd name="T30" fmla="*/ 85 w 128"/>
                <a:gd name="T31" fmla="*/ 185 h 219"/>
                <a:gd name="T32" fmla="*/ 74 w 128"/>
                <a:gd name="T33" fmla="*/ 211 h 219"/>
                <a:gd name="T34" fmla="*/ 91 w 128"/>
                <a:gd name="T35" fmla="*/ 209 h 219"/>
                <a:gd name="T36" fmla="*/ 113 w 128"/>
                <a:gd name="T37" fmla="*/ 125 h 219"/>
                <a:gd name="T38" fmla="*/ 82 w 128"/>
                <a:gd name="T39" fmla="*/ 70 h 219"/>
                <a:gd name="T40" fmla="*/ 56 w 128"/>
                <a:gd name="T41" fmla="*/ 35 h 219"/>
                <a:gd name="T42" fmla="*/ 52 w 128"/>
                <a:gd name="T43" fmla="*/ 22 h 219"/>
                <a:gd name="T44" fmla="*/ 52 w 128"/>
                <a:gd name="T45" fmla="*/ 11 h 219"/>
                <a:gd name="T46" fmla="*/ 53 w 128"/>
                <a:gd name="T47" fmla="*/ 0 h 219"/>
                <a:gd name="T48" fmla="*/ 39 w 128"/>
                <a:gd name="T49" fmla="*/ 20 h 219"/>
                <a:gd name="T50" fmla="*/ 14 w 128"/>
                <a:gd name="T51" fmla="*/ 71 h 219"/>
                <a:gd name="T52" fmla="*/ 2 w 128"/>
                <a:gd name="T53" fmla="*/ 138 h 219"/>
                <a:gd name="T54" fmla="*/ 31 w 128"/>
                <a:gd name="T5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19">
                  <a:moveTo>
                    <a:pt x="31" y="208"/>
                  </a:moveTo>
                  <a:cubicBezTo>
                    <a:pt x="42" y="217"/>
                    <a:pt x="50" y="219"/>
                    <a:pt x="56" y="218"/>
                  </a:cubicBezTo>
                  <a:cubicBezTo>
                    <a:pt x="63" y="208"/>
                    <a:pt x="71" y="196"/>
                    <a:pt x="76" y="183"/>
                  </a:cubicBezTo>
                  <a:cubicBezTo>
                    <a:pt x="79" y="175"/>
                    <a:pt x="80" y="167"/>
                    <a:pt x="79" y="159"/>
                  </a:cubicBezTo>
                  <a:cubicBezTo>
                    <a:pt x="79" y="150"/>
                    <a:pt x="78" y="143"/>
                    <a:pt x="76" y="136"/>
                  </a:cubicBezTo>
                  <a:cubicBezTo>
                    <a:pt x="73" y="123"/>
                    <a:pt x="68" y="114"/>
                    <a:pt x="67" y="111"/>
                  </a:cubicBezTo>
                  <a:cubicBezTo>
                    <a:pt x="66" y="108"/>
                    <a:pt x="63" y="103"/>
                    <a:pt x="60" y="97"/>
                  </a:cubicBezTo>
                  <a:cubicBezTo>
                    <a:pt x="57" y="91"/>
                    <a:pt x="53" y="83"/>
                    <a:pt x="51" y="75"/>
                  </a:cubicBezTo>
                  <a:cubicBezTo>
                    <a:pt x="49" y="68"/>
                    <a:pt x="47" y="61"/>
                    <a:pt x="46" y="56"/>
                  </a:cubicBezTo>
                  <a:cubicBezTo>
                    <a:pt x="45" y="50"/>
                    <a:pt x="45" y="47"/>
                    <a:pt x="45" y="47"/>
                  </a:cubicBezTo>
                  <a:cubicBezTo>
                    <a:pt x="45" y="47"/>
                    <a:pt x="45" y="50"/>
                    <a:pt x="47" y="55"/>
                  </a:cubicBezTo>
                  <a:cubicBezTo>
                    <a:pt x="49" y="60"/>
                    <a:pt x="51" y="67"/>
                    <a:pt x="54" y="74"/>
                  </a:cubicBezTo>
                  <a:cubicBezTo>
                    <a:pt x="57" y="81"/>
                    <a:pt x="61" y="87"/>
                    <a:pt x="65" y="93"/>
                  </a:cubicBezTo>
                  <a:cubicBezTo>
                    <a:pt x="69" y="99"/>
                    <a:pt x="72" y="104"/>
                    <a:pt x="73" y="107"/>
                  </a:cubicBezTo>
                  <a:cubicBezTo>
                    <a:pt x="75" y="110"/>
                    <a:pt x="80" y="120"/>
                    <a:pt x="84" y="134"/>
                  </a:cubicBezTo>
                  <a:cubicBezTo>
                    <a:pt x="88" y="148"/>
                    <a:pt x="90" y="166"/>
                    <a:pt x="85" y="185"/>
                  </a:cubicBezTo>
                  <a:cubicBezTo>
                    <a:pt x="83" y="195"/>
                    <a:pt x="78" y="204"/>
                    <a:pt x="74" y="211"/>
                  </a:cubicBezTo>
                  <a:cubicBezTo>
                    <a:pt x="78" y="213"/>
                    <a:pt x="85" y="213"/>
                    <a:pt x="91" y="209"/>
                  </a:cubicBezTo>
                  <a:cubicBezTo>
                    <a:pt x="102" y="201"/>
                    <a:pt x="128" y="170"/>
                    <a:pt x="113" y="125"/>
                  </a:cubicBezTo>
                  <a:cubicBezTo>
                    <a:pt x="106" y="103"/>
                    <a:pt x="93" y="85"/>
                    <a:pt x="82" y="70"/>
                  </a:cubicBezTo>
                  <a:cubicBezTo>
                    <a:pt x="71" y="56"/>
                    <a:pt x="61" y="44"/>
                    <a:pt x="56" y="35"/>
                  </a:cubicBezTo>
                  <a:cubicBezTo>
                    <a:pt x="54" y="30"/>
                    <a:pt x="53" y="26"/>
                    <a:pt x="52" y="22"/>
                  </a:cubicBezTo>
                  <a:cubicBezTo>
                    <a:pt x="52" y="17"/>
                    <a:pt x="51" y="14"/>
                    <a:pt x="52" y="11"/>
                  </a:cubicBezTo>
                  <a:cubicBezTo>
                    <a:pt x="52" y="4"/>
                    <a:pt x="53" y="0"/>
                    <a:pt x="53" y="0"/>
                  </a:cubicBezTo>
                  <a:cubicBezTo>
                    <a:pt x="53" y="0"/>
                    <a:pt x="48" y="8"/>
                    <a:pt x="39" y="20"/>
                  </a:cubicBezTo>
                  <a:cubicBezTo>
                    <a:pt x="31" y="33"/>
                    <a:pt x="21" y="50"/>
                    <a:pt x="14" y="71"/>
                  </a:cubicBezTo>
                  <a:cubicBezTo>
                    <a:pt x="6" y="91"/>
                    <a:pt x="0" y="114"/>
                    <a:pt x="2" y="138"/>
                  </a:cubicBezTo>
                  <a:cubicBezTo>
                    <a:pt x="4" y="162"/>
                    <a:pt x="12" y="186"/>
                    <a:pt x="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6" name="Freeform 25">
              <a:extLst>
                <a:ext uri="{FF2B5EF4-FFF2-40B4-BE49-F238E27FC236}">
                  <a16:creationId xmlns:a16="http://schemas.microsoft.com/office/drawing/2014/main" id="{01606323-4FCD-4AA2-AE0B-543DCD0F0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5983288"/>
              <a:ext cx="134938" cy="73025"/>
            </a:xfrm>
            <a:custGeom>
              <a:avLst/>
              <a:gdLst>
                <a:gd name="T0" fmla="*/ 201 w 224"/>
                <a:gd name="T1" fmla="*/ 10 h 123"/>
                <a:gd name="T2" fmla="*/ 219 w 224"/>
                <a:gd name="T3" fmla="*/ 30 h 123"/>
                <a:gd name="T4" fmla="*/ 192 w 224"/>
                <a:gd name="T5" fmla="*/ 63 h 123"/>
                <a:gd name="T6" fmla="*/ 171 w 224"/>
                <a:gd name="T7" fmla="*/ 75 h 123"/>
                <a:gd name="T8" fmla="*/ 148 w 224"/>
                <a:gd name="T9" fmla="*/ 82 h 123"/>
                <a:gd name="T10" fmla="*/ 121 w 224"/>
                <a:gd name="T11" fmla="*/ 83 h 123"/>
                <a:gd name="T12" fmla="*/ 104 w 224"/>
                <a:gd name="T13" fmla="*/ 82 h 123"/>
                <a:gd name="T14" fmla="*/ 79 w 224"/>
                <a:gd name="T15" fmla="*/ 81 h 123"/>
                <a:gd name="T16" fmla="*/ 47 w 224"/>
                <a:gd name="T17" fmla="*/ 84 h 123"/>
                <a:gd name="T18" fmla="*/ 79 w 224"/>
                <a:gd name="T19" fmla="*/ 85 h 123"/>
                <a:gd name="T20" fmla="*/ 103 w 224"/>
                <a:gd name="T21" fmla="*/ 88 h 123"/>
                <a:gd name="T22" fmla="*/ 120 w 224"/>
                <a:gd name="T23" fmla="*/ 90 h 123"/>
                <a:gd name="T24" fmla="*/ 149 w 224"/>
                <a:gd name="T25" fmla="*/ 90 h 123"/>
                <a:gd name="T26" fmla="*/ 198 w 224"/>
                <a:gd name="T27" fmla="*/ 71 h 123"/>
                <a:gd name="T28" fmla="*/ 219 w 224"/>
                <a:gd name="T29" fmla="*/ 50 h 123"/>
                <a:gd name="T30" fmla="*/ 221 w 224"/>
                <a:gd name="T31" fmla="*/ 68 h 123"/>
                <a:gd name="T32" fmla="*/ 200 w 224"/>
                <a:gd name="T33" fmla="*/ 97 h 123"/>
                <a:gd name="T34" fmla="*/ 149 w 224"/>
                <a:gd name="T35" fmla="*/ 120 h 123"/>
                <a:gd name="T36" fmla="*/ 87 w 224"/>
                <a:gd name="T37" fmla="*/ 113 h 123"/>
                <a:gd name="T38" fmla="*/ 40 w 224"/>
                <a:gd name="T39" fmla="*/ 100 h 123"/>
                <a:gd name="T40" fmla="*/ 11 w 224"/>
                <a:gd name="T41" fmla="*/ 102 h 123"/>
                <a:gd name="T42" fmla="*/ 0 w 224"/>
                <a:gd name="T43" fmla="*/ 106 h 123"/>
                <a:gd name="T44" fmla="*/ 15 w 224"/>
                <a:gd name="T45" fmla="*/ 86 h 123"/>
                <a:gd name="T46" fmla="*/ 57 w 224"/>
                <a:gd name="T47" fmla="*/ 44 h 123"/>
                <a:gd name="T48" fmla="*/ 121 w 224"/>
                <a:gd name="T49" fmla="*/ 9 h 123"/>
                <a:gd name="T50" fmla="*/ 201 w 224"/>
                <a:gd name="T5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201" y="10"/>
                  </a:moveTo>
                  <a:cubicBezTo>
                    <a:pt x="213" y="17"/>
                    <a:pt x="218" y="24"/>
                    <a:pt x="219" y="30"/>
                  </a:cubicBezTo>
                  <a:cubicBezTo>
                    <a:pt x="212" y="41"/>
                    <a:pt x="203" y="53"/>
                    <a:pt x="192" y="63"/>
                  </a:cubicBezTo>
                  <a:cubicBezTo>
                    <a:pt x="185" y="69"/>
                    <a:pt x="178" y="73"/>
                    <a:pt x="171" y="75"/>
                  </a:cubicBezTo>
                  <a:cubicBezTo>
                    <a:pt x="162" y="78"/>
                    <a:pt x="155" y="80"/>
                    <a:pt x="148" y="82"/>
                  </a:cubicBezTo>
                  <a:cubicBezTo>
                    <a:pt x="135" y="84"/>
                    <a:pt x="124" y="83"/>
                    <a:pt x="121" y="83"/>
                  </a:cubicBezTo>
                  <a:cubicBezTo>
                    <a:pt x="118" y="83"/>
                    <a:pt x="111" y="82"/>
                    <a:pt x="104" y="82"/>
                  </a:cubicBezTo>
                  <a:cubicBezTo>
                    <a:pt x="97" y="81"/>
                    <a:pt x="87" y="80"/>
                    <a:pt x="79" y="81"/>
                  </a:cubicBezTo>
                  <a:cubicBezTo>
                    <a:pt x="62" y="82"/>
                    <a:pt x="47" y="84"/>
                    <a:pt x="47" y="84"/>
                  </a:cubicBezTo>
                  <a:cubicBezTo>
                    <a:pt x="47" y="84"/>
                    <a:pt x="62" y="83"/>
                    <a:pt x="79" y="85"/>
                  </a:cubicBezTo>
                  <a:cubicBezTo>
                    <a:pt x="87" y="85"/>
                    <a:pt x="95" y="86"/>
                    <a:pt x="103" y="88"/>
                  </a:cubicBezTo>
                  <a:cubicBezTo>
                    <a:pt x="110" y="89"/>
                    <a:pt x="116" y="90"/>
                    <a:pt x="120" y="90"/>
                  </a:cubicBezTo>
                  <a:cubicBezTo>
                    <a:pt x="123" y="91"/>
                    <a:pt x="134" y="92"/>
                    <a:pt x="149" y="90"/>
                  </a:cubicBezTo>
                  <a:cubicBezTo>
                    <a:pt x="163" y="88"/>
                    <a:pt x="180" y="83"/>
                    <a:pt x="198" y="71"/>
                  </a:cubicBezTo>
                  <a:cubicBezTo>
                    <a:pt x="206" y="65"/>
                    <a:pt x="213" y="57"/>
                    <a:pt x="219" y="50"/>
                  </a:cubicBezTo>
                  <a:cubicBezTo>
                    <a:pt x="222" y="54"/>
                    <a:pt x="224" y="60"/>
                    <a:pt x="221" y="68"/>
                  </a:cubicBezTo>
                  <a:cubicBezTo>
                    <a:pt x="219" y="74"/>
                    <a:pt x="212" y="86"/>
                    <a:pt x="200" y="97"/>
                  </a:cubicBezTo>
                  <a:cubicBezTo>
                    <a:pt x="188" y="108"/>
                    <a:pt x="171" y="118"/>
                    <a:pt x="149" y="120"/>
                  </a:cubicBezTo>
                  <a:cubicBezTo>
                    <a:pt x="127" y="123"/>
                    <a:pt x="106" y="119"/>
                    <a:pt x="87" y="113"/>
                  </a:cubicBezTo>
                  <a:cubicBezTo>
                    <a:pt x="69" y="108"/>
                    <a:pt x="52" y="102"/>
                    <a:pt x="40" y="100"/>
                  </a:cubicBezTo>
                  <a:cubicBezTo>
                    <a:pt x="28" y="98"/>
                    <a:pt x="18" y="100"/>
                    <a:pt x="11" y="102"/>
                  </a:cubicBezTo>
                  <a:cubicBezTo>
                    <a:pt x="4" y="104"/>
                    <a:pt x="0" y="106"/>
                    <a:pt x="0" y="106"/>
                  </a:cubicBezTo>
                  <a:cubicBezTo>
                    <a:pt x="0" y="106"/>
                    <a:pt x="6" y="98"/>
                    <a:pt x="15" y="86"/>
                  </a:cubicBezTo>
                  <a:cubicBezTo>
                    <a:pt x="25" y="74"/>
                    <a:pt x="39" y="58"/>
                    <a:pt x="57" y="44"/>
                  </a:cubicBezTo>
                  <a:cubicBezTo>
                    <a:pt x="75" y="30"/>
                    <a:pt x="97" y="17"/>
                    <a:pt x="121" y="9"/>
                  </a:cubicBezTo>
                  <a:cubicBezTo>
                    <a:pt x="145" y="2"/>
                    <a:pt x="172" y="0"/>
                    <a:pt x="2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7" name="Freeform 26">
              <a:extLst>
                <a:ext uri="{FF2B5EF4-FFF2-40B4-BE49-F238E27FC236}">
                  <a16:creationId xmlns:a16="http://schemas.microsoft.com/office/drawing/2014/main" id="{E15B08E5-74F8-429D-90B5-7B7496FC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5443538"/>
              <a:ext cx="287338" cy="623888"/>
            </a:xfrm>
            <a:custGeom>
              <a:avLst/>
              <a:gdLst>
                <a:gd name="T0" fmla="*/ 442 w 479"/>
                <a:gd name="T1" fmla="*/ 1025 h 1038"/>
                <a:gd name="T2" fmla="*/ 437 w 479"/>
                <a:gd name="T3" fmla="*/ 1014 h 1038"/>
                <a:gd name="T4" fmla="*/ 429 w 479"/>
                <a:gd name="T5" fmla="*/ 1000 h 1038"/>
                <a:gd name="T6" fmla="*/ 417 w 479"/>
                <a:gd name="T7" fmla="*/ 983 h 1038"/>
                <a:gd name="T8" fmla="*/ 373 w 479"/>
                <a:gd name="T9" fmla="*/ 940 h 1038"/>
                <a:gd name="T10" fmla="*/ 227 w 479"/>
                <a:gd name="T11" fmla="*/ 837 h 1038"/>
                <a:gd name="T12" fmla="*/ 140 w 479"/>
                <a:gd name="T13" fmla="*/ 772 h 1038"/>
                <a:gd name="T14" fmla="*/ 44 w 479"/>
                <a:gd name="T15" fmla="*/ 660 h 1038"/>
                <a:gd name="T16" fmla="*/ 29 w 479"/>
                <a:gd name="T17" fmla="*/ 634 h 1038"/>
                <a:gd name="T18" fmla="*/ 0 w 479"/>
                <a:gd name="T19" fmla="*/ 516 h 1038"/>
                <a:gd name="T20" fmla="*/ 6 w 479"/>
                <a:gd name="T21" fmla="*/ 427 h 1038"/>
                <a:gd name="T22" fmla="*/ 10 w 479"/>
                <a:gd name="T23" fmla="*/ 398 h 1038"/>
                <a:gd name="T24" fmla="*/ 18 w 479"/>
                <a:gd name="T25" fmla="*/ 370 h 1038"/>
                <a:gd name="T26" fmla="*/ 26 w 479"/>
                <a:gd name="T27" fmla="*/ 350 h 1038"/>
                <a:gd name="T28" fmla="*/ 74 w 479"/>
                <a:gd name="T29" fmla="*/ 245 h 1038"/>
                <a:gd name="T30" fmla="*/ 92 w 479"/>
                <a:gd name="T31" fmla="*/ 212 h 1038"/>
                <a:gd name="T32" fmla="*/ 111 w 479"/>
                <a:gd name="T33" fmla="*/ 181 h 1038"/>
                <a:gd name="T34" fmla="*/ 149 w 479"/>
                <a:gd name="T35" fmla="*/ 127 h 1038"/>
                <a:gd name="T36" fmla="*/ 194 w 479"/>
                <a:gd name="T37" fmla="*/ 70 h 1038"/>
                <a:gd name="T38" fmla="*/ 236 w 479"/>
                <a:gd name="T39" fmla="*/ 15 h 1038"/>
                <a:gd name="T40" fmla="*/ 255 w 479"/>
                <a:gd name="T41" fmla="*/ 2 h 1038"/>
                <a:gd name="T42" fmla="*/ 257 w 479"/>
                <a:gd name="T43" fmla="*/ 13 h 1038"/>
                <a:gd name="T44" fmla="*/ 219 w 479"/>
                <a:gd name="T45" fmla="*/ 53 h 1038"/>
                <a:gd name="T46" fmla="*/ 181 w 479"/>
                <a:gd name="T47" fmla="*/ 103 h 1038"/>
                <a:gd name="T48" fmla="*/ 135 w 479"/>
                <a:gd name="T49" fmla="*/ 170 h 1038"/>
                <a:gd name="T50" fmla="*/ 111 w 479"/>
                <a:gd name="T51" fmla="*/ 209 h 1038"/>
                <a:gd name="T52" fmla="*/ 98 w 479"/>
                <a:gd name="T53" fmla="*/ 230 h 1038"/>
                <a:gd name="T54" fmla="*/ 43 w 479"/>
                <a:gd name="T55" fmla="*/ 349 h 1038"/>
                <a:gd name="T56" fmla="*/ 39 w 479"/>
                <a:gd name="T57" fmla="*/ 362 h 1038"/>
                <a:gd name="T58" fmla="*/ 33 w 479"/>
                <a:gd name="T59" fmla="*/ 389 h 1038"/>
                <a:gd name="T60" fmla="*/ 26 w 479"/>
                <a:gd name="T61" fmla="*/ 416 h 1038"/>
                <a:gd name="T62" fmla="*/ 18 w 479"/>
                <a:gd name="T63" fmla="*/ 458 h 1038"/>
                <a:gd name="T64" fmla="*/ 32 w 479"/>
                <a:gd name="T65" fmla="*/ 570 h 1038"/>
                <a:gd name="T66" fmla="*/ 60 w 479"/>
                <a:gd name="T67" fmla="*/ 635 h 1038"/>
                <a:gd name="T68" fmla="*/ 80 w 479"/>
                <a:gd name="T69" fmla="*/ 672 h 1038"/>
                <a:gd name="T70" fmla="*/ 158 w 479"/>
                <a:gd name="T71" fmla="*/ 751 h 1038"/>
                <a:gd name="T72" fmla="*/ 241 w 479"/>
                <a:gd name="T73" fmla="*/ 817 h 1038"/>
                <a:gd name="T74" fmla="*/ 391 w 479"/>
                <a:gd name="T75" fmla="*/ 916 h 1038"/>
                <a:gd name="T76" fmla="*/ 420 w 479"/>
                <a:gd name="T77" fmla="*/ 937 h 1038"/>
                <a:gd name="T78" fmla="*/ 444 w 479"/>
                <a:gd name="T79" fmla="*/ 957 h 1038"/>
                <a:gd name="T80" fmla="*/ 461 w 479"/>
                <a:gd name="T81" fmla="*/ 977 h 1038"/>
                <a:gd name="T82" fmla="*/ 472 w 479"/>
                <a:gd name="T83" fmla="*/ 994 h 1038"/>
                <a:gd name="T84" fmla="*/ 478 w 479"/>
                <a:gd name="T85" fmla="*/ 1008 h 1038"/>
                <a:gd name="T86" fmla="*/ 479 w 479"/>
                <a:gd name="T87" fmla="*/ 1018 h 1038"/>
                <a:gd name="T88" fmla="*/ 464 w 479"/>
                <a:gd name="T89" fmla="*/ 1036 h 1038"/>
                <a:gd name="T90" fmla="*/ 442 w 479"/>
                <a:gd name="T91" fmla="*/ 102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1038">
                  <a:moveTo>
                    <a:pt x="442" y="1026"/>
                  </a:moveTo>
                  <a:cubicBezTo>
                    <a:pt x="442" y="1026"/>
                    <a:pt x="442" y="1026"/>
                    <a:pt x="442" y="1025"/>
                  </a:cubicBezTo>
                  <a:cubicBezTo>
                    <a:pt x="442" y="1025"/>
                    <a:pt x="441" y="1024"/>
                    <a:pt x="441" y="1023"/>
                  </a:cubicBezTo>
                  <a:cubicBezTo>
                    <a:pt x="440" y="1021"/>
                    <a:pt x="439" y="1018"/>
                    <a:pt x="437" y="1014"/>
                  </a:cubicBezTo>
                  <a:cubicBezTo>
                    <a:pt x="436" y="1012"/>
                    <a:pt x="435" y="1010"/>
                    <a:pt x="434" y="1007"/>
                  </a:cubicBezTo>
                  <a:cubicBezTo>
                    <a:pt x="433" y="1005"/>
                    <a:pt x="431" y="1003"/>
                    <a:pt x="429" y="1000"/>
                  </a:cubicBezTo>
                  <a:cubicBezTo>
                    <a:pt x="428" y="997"/>
                    <a:pt x="426" y="995"/>
                    <a:pt x="424" y="992"/>
                  </a:cubicBezTo>
                  <a:cubicBezTo>
                    <a:pt x="421" y="989"/>
                    <a:pt x="419" y="986"/>
                    <a:pt x="417" y="983"/>
                  </a:cubicBezTo>
                  <a:cubicBezTo>
                    <a:pt x="411" y="976"/>
                    <a:pt x="405" y="970"/>
                    <a:pt x="397" y="963"/>
                  </a:cubicBezTo>
                  <a:cubicBezTo>
                    <a:pt x="390" y="955"/>
                    <a:pt x="382" y="948"/>
                    <a:pt x="373" y="940"/>
                  </a:cubicBezTo>
                  <a:cubicBezTo>
                    <a:pt x="354" y="924"/>
                    <a:pt x="332" y="908"/>
                    <a:pt x="308" y="891"/>
                  </a:cubicBezTo>
                  <a:cubicBezTo>
                    <a:pt x="283" y="874"/>
                    <a:pt x="255" y="857"/>
                    <a:pt x="227" y="837"/>
                  </a:cubicBezTo>
                  <a:cubicBezTo>
                    <a:pt x="213" y="828"/>
                    <a:pt x="197" y="819"/>
                    <a:pt x="183" y="808"/>
                  </a:cubicBezTo>
                  <a:cubicBezTo>
                    <a:pt x="168" y="797"/>
                    <a:pt x="154" y="785"/>
                    <a:pt x="140" y="772"/>
                  </a:cubicBezTo>
                  <a:cubicBezTo>
                    <a:pt x="112" y="746"/>
                    <a:pt x="88" y="715"/>
                    <a:pt x="63" y="684"/>
                  </a:cubicBezTo>
                  <a:cubicBezTo>
                    <a:pt x="56" y="677"/>
                    <a:pt x="50" y="669"/>
                    <a:pt x="44" y="660"/>
                  </a:cubicBezTo>
                  <a:cubicBezTo>
                    <a:pt x="41" y="656"/>
                    <a:pt x="39" y="652"/>
                    <a:pt x="36" y="648"/>
                  </a:cubicBezTo>
                  <a:cubicBezTo>
                    <a:pt x="34" y="643"/>
                    <a:pt x="31" y="639"/>
                    <a:pt x="29" y="634"/>
                  </a:cubicBezTo>
                  <a:cubicBezTo>
                    <a:pt x="20" y="616"/>
                    <a:pt x="13" y="596"/>
                    <a:pt x="8" y="577"/>
                  </a:cubicBezTo>
                  <a:cubicBezTo>
                    <a:pt x="3" y="557"/>
                    <a:pt x="1" y="536"/>
                    <a:pt x="0" y="516"/>
                  </a:cubicBezTo>
                  <a:cubicBezTo>
                    <a:pt x="0" y="496"/>
                    <a:pt x="0" y="476"/>
                    <a:pt x="3" y="456"/>
                  </a:cubicBezTo>
                  <a:cubicBezTo>
                    <a:pt x="4" y="447"/>
                    <a:pt x="5" y="437"/>
                    <a:pt x="6" y="427"/>
                  </a:cubicBezTo>
                  <a:cubicBezTo>
                    <a:pt x="6" y="422"/>
                    <a:pt x="7" y="417"/>
                    <a:pt x="7" y="412"/>
                  </a:cubicBezTo>
                  <a:cubicBezTo>
                    <a:pt x="8" y="408"/>
                    <a:pt x="9" y="403"/>
                    <a:pt x="10" y="398"/>
                  </a:cubicBezTo>
                  <a:cubicBezTo>
                    <a:pt x="11" y="393"/>
                    <a:pt x="12" y="389"/>
                    <a:pt x="14" y="384"/>
                  </a:cubicBezTo>
                  <a:cubicBezTo>
                    <a:pt x="15" y="379"/>
                    <a:pt x="16" y="375"/>
                    <a:pt x="18" y="370"/>
                  </a:cubicBezTo>
                  <a:cubicBezTo>
                    <a:pt x="20" y="366"/>
                    <a:pt x="21" y="361"/>
                    <a:pt x="23" y="357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44" y="309"/>
                    <a:pt x="58" y="276"/>
                    <a:pt x="74" y="245"/>
                  </a:cubicBezTo>
                  <a:cubicBezTo>
                    <a:pt x="78" y="238"/>
                    <a:pt x="82" y="230"/>
                    <a:pt x="86" y="223"/>
                  </a:cubicBezTo>
                  <a:cubicBezTo>
                    <a:pt x="88" y="219"/>
                    <a:pt x="90" y="215"/>
                    <a:pt x="92" y="212"/>
                  </a:cubicBezTo>
                  <a:cubicBezTo>
                    <a:pt x="94" y="208"/>
                    <a:pt x="96" y="205"/>
                    <a:pt x="98" y="201"/>
                  </a:cubicBezTo>
                  <a:cubicBezTo>
                    <a:pt x="102" y="194"/>
                    <a:pt x="106" y="188"/>
                    <a:pt x="111" y="181"/>
                  </a:cubicBezTo>
                  <a:cubicBezTo>
                    <a:pt x="115" y="175"/>
                    <a:pt x="119" y="168"/>
                    <a:pt x="123" y="162"/>
                  </a:cubicBezTo>
                  <a:cubicBezTo>
                    <a:pt x="132" y="150"/>
                    <a:pt x="141" y="138"/>
                    <a:pt x="149" y="127"/>
                  </a:cubicBezTo>
                  <a:cubicBezTo>
                    <a:pt x="157" y="116"/>
                    <a:pt x="165" y="106"/>
                    <a:pt x="172" y="96"/>
                  </a:cubicBezTo>
                  <a:cubicBezTo>
                    <a:pt x="180" y="87"/>
                    <a:pt x="187" y="78"/>
                    <a:pt x="194" y="70"/>
                  </a:cubicBezTo>
                  <a:cubicBezTo>
                    <a:pt x="200" y="61"/>
                    <a:pt x="206" y="54"/>
                    <a:pt x="212" y="47"/>
                  </a:cubicBezTo>
                  <a:cubicBezTo>
                    <a:pt x="223" y="33"/>
                    <a:pt x="231" y="22"/>
                    <a:pt x="236" y="15"/>
                  </a:cubicBezTo>
                  <a:cubicBezTo>
                    <a:pt x="242" y="7"/>
                    <a:pt x="245" y="3"/>
                    <a:pt x="245" y="3"/>
                  </a:cubicBezTo>
                  <a:cubicBezTo>
                    <a:pt x="247" y="0"/>
                    <a:pt x="252" y="0"/>
                    <a:pt x="255" y="2"/>
                  </a:cubicBezTo>
                  <a:cubicBezTo>
                    <a:pt x="259" y="5"/>
                    <a:pt x="260" y="9"/>
                    <a:pt x="257" y="12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3"/>
                    <a:pt x="253" y="17"/>
                    <a:pt x="246" y="23"/>
                  </a:cubicBezTo>
                  <a:cubicBezTo>
                    <a:pt x="240" y="30"/>
                    <a:pt x="231" y="40"/>
                    <a:pt x="219" y="53"/>
                  </a:cubicBezTo>
                  <a:cubicBezTo>
                    <a:pt x="214" y="60"/>
                    <a:pt x="208" y="68"/>
                    <a:pt x="201" y="76"/>
                  </a:cubicBezTo>
                  <a:cubicBezTo>
                    <a:pt x="195" y="84"/>
                    <a:pt x="188" y="93"/>
                    <a:pt x="181" y="103"/>
                  </a:cubicBezTo>
                  <a:cubicBezTo>
                    <a:pt x="174" y="113"/>
                    <a:pt x="166" y="123"/>
                    <a:pt x="159" y="134"/>
                  </a:cubicBezTo>
                  <a:cubicBezTo>
                    <a:pt x="151" y="146"/>
                    <a:pt x="143" y="157"/>
                    <a:pt x="135" y="170"/>
                  </a:cubicBezTo>
                  <a:cubicBezTo>
                    <a:pt x="131" y="176"/>
                    <a:pt x="127" y="183"/>
                    <a:pt x="123" y="189"/>
                  </a:cubicBezTo>
                  <a:cubicBezTo>
                    <a:pt x="119" y="196"/>
                    <a:pt x="115" y="202"/>
                    <a:pt x="111" y="209"/>
                  </a:cubicBezTo>
                  <a:cubicBezTo>
                    <a:pt x="109" y="213"/>
                    <a:pt x="107" y="216"/>
                    <a:pt x="104" y="219"/>
                  </a:cubicBezTo>
                  <a:cubicBezTo>
                    <a:pt x="102" y="223"/>
                    <a:pt x="100" y="226"/>
                    <a:pt x="98" y="230"/>
                  </a:cubicBezTo>
                  <a:cubicBezTo>
                    <a:pt x="94" y="237"/>
                    <a:pt x="89" y="244"/>
                    <a:pt x="85" y="252"/>
                  </a:cubicBezTo>
                  <a:cubicBezTo>
                    <a:pt x="69" y="281"/>
                    <a:pt x="53" y="313"/>
                    <a:pt x="43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8" y="366"/>
                    <a:pt x="37" y="371"/>
                    <a:pt x="36" y="375"/>
                  </a:cubicBezTo>
                  <a:cubicBezTo>
                    <a:pt x="35" y="380"/>
                    <a:pt x="34" y="384"/>
                    <a:pt x="33" y="389"/>
                  </a:cubicBezTo>
                  <a:cubicBezTo>
                    <a:pt x="32" y="393"/>
                    <a:pt x="30" y="398"/>
                    <a:pt x="29" y="402"/>
                  </a:cubicBezTo>
                  <a:cubicBezTo>
                    <a:pt x="28" y="407"/>
                    <a:pt x="27" y="412"/>
                    <a:pt x="26" y="416"/>
                  </a:cubicBezTo>
                  <a:cubicBezTo>
                    <a:pt x="25" y="421"/>
                    <a:pt x="23" y="425"/>
                    <a:pt x="22" y="430"/>
                  </a:cubicBezTo>
                  <a:cubicBezTo>
                    <a:pt x="20" y="439"/>
                    <a:pt x="18" y="448"/>
                    <a:pt x="18" y="458"/>
                  </a:cubicBezTo>
                  <a:cubicBezTo>
                    <a:pt x="16" y="477"/>
                    <a:pt x="17" y="496"/>
                    <a:pt x="20" y="515"/>
                  </a:cubicBezTo>
                  <a:cubicBezTo>
                    <a:pt x="22" y="533"/>
                    <a:pt x="27" y="552"/>
                    <a:pt x="32" y="570"/>
                  </a:cubicBezTo>
                  <a:cubicBezTo>
                    <a:pt x="37" y="588"/>
                    <a:pt x="45" y="605"/>
                    <a:pt x="53" y="622"/>
                  </a:cubicBezTo>
                  <a:cubicBezTo>
                    <a:pt x="56" y="626"/>
                    <a:pt x="57" y="630"/>
                    <a:pt x="60" y="635"/>
                  </a:cubicBezTo>
                  <a:cubicBezTo>
                    <a:pt x="62" y="639"/>
                    <a:pt x="64" y="643"/>
                    <a:pt x="66" y="647"/>
                  </a:cubicBezTo>
                  <a:cubicBezTo>
                    <a:pt x="71" y="655"/>
                    <a:pt x="76" y="663"/>
                    <a:pt x="80" y="672"/>
                  </a:cubicBezTo>
                  <a:cubicBezTo>
                    <a:pt x="90" y="688"/>
                    <a:pt x="103" y="702"/>
                    <a:pt x="116" y="715"/>
                  </a:cubicBezTo>
                  <a:cubicBezTo>
                    <a:pt x="130" y="728"/>
                    <a:pt x="144" y="740"/>
                    <a:pt x="158" y="751"/>
                  </a:cubicBezTo>
                  <a:cubicBezTo>
                    <a:pt x="173" y="762"/>
                    <a:pt x="187" y="773"/>
                    <a:pt x="201" y="784"/>
                  </a:cubicBezTo>
                  <a:cubicBezTo>
                    <a:pt x="214" y="796"/>
                    <a:pt x="228" y="807"/>
                    <a:pt x="241" y="817"/>
                  </a:cubicBezTo>
                  <a:cubicBezTo>
                    <a:pt x="269" y="837"/>
                    <a:pt x="296" y="855"/>
                    <a:pt x="321" y="871"/>
                  </a:cubicBezTo>
                  <a:cubicBezTo>
                    <a:pt x="346" y="887"/>
                    <a:pt x="370" y="902"/>
                    <a:pt x="391" y="916"/>
                  </a:cubicBezTo>
                  <a:cubicBezTo>
                    <a:pt x="396" y="919"/>
                    <a:pt x="401" y="923"/>
                    <a:pt x="406" y="926"/>
                  </a:cubicBezTo>
                  <a:cubicBezTo>
                    <a:pt x="411" y="930"/>
                    <a:pt x="416" y="933"/>
                    <a:pt x="420" y="937"/>
                  </a:cubicBezTo>
                  <a:cubicBezTo>
                    <a:pt x="425" y="940"/>
                    <a:pt x="429" y="944"/>
                    <a:pt x="433" y="947"/>
                  </a:cubicBezTo>
                  <a:cubicBezTo>
                    <a:pt x="437" y="950"/>
                    <a:pt x="440" y="954"/>
                    <a:pt x="444" y="957"/>
                  </a:cubicBezTo>
                  <a:cubicBezTo>
                    <a:pt x="447" y="961"/>
                    <a:pt x="450" y="964"/>
                    <a:pt x="453" y="968"/>
                  </a:cubicBezTo>
                  <a:cubicBezTo>
                    <a:pt x="456" y="971"/>
                    <a:pt x="459" y="974"/>
                    <a:pt x="461" y="977"/>
                  </a:cubicBezTo>
                  <a:cubicBezTo>
                    <a:pt x="464" y="981"/>
                    <a:pt x="466" y="984"/>
                    <a:pt x="467" y="986"/>
                  </a:cubicBezTo>
                  <a:cubicBezTo>
                    <a:pt x="469" y="989"/>
                    <a:pt x="471" y="992"/>
                    <a:pt x="472" y="994"/>
                  </a:cubicBezTo>
                  <a:cubicBezTo>
                    <a:pt x="475" y="999"/>
                    <a:pt x="476" y="1003"/>
                    <a:pt x="477" y="1005"/>
                  </a:cubicBezTo>
                  <a:cubicBezTo>
                    <a:pt x="477" y="1006"/>
                    <a:pt x="478" y="1007"/>
                    <a:pt x="478" y="1008"/>
                  </a:cubicBezTo>
                  <a:cubicBezTo>
                    <a:pt x="478" y="1009"/>
                    <a:pt x="478" y="1009"/>
                    <a:pt x="478" y="1009"/>
                  </a:cubicBezTo>
                  <a:cubicBezTo>
                    <a:pt x="479" y="1012"/>
                    <a:pt x="479" y="1015"/>
                    <a:pt x="479" y="1018"/>
                  </a:cubicBezTo>
                  <a:cubicBezTo>
                    <a:pt x="479" y="1020"/>
                    <a:pt x="478" y="1023"/>
                    <a:pt x="476" y="1026"/>
                  </a:cubicBezTo>
                  <a:cubicBezTo>
                    <a:pt x="473" y="1031"/>
                    <a:pt x="469" y="1035"/>
                    <a:pt x="464" y="1036"/>
                  </a:cubicBezTo>
                  <a:cubicBezTo>
                    <a:pt x="458" y="1038"/>
                    <a:pt x="454" y="1038"/>
                    <a:pt x="450" y="1036"/>
                  </a:cubicBezTo>
                  <a:cubicBezTo>
                    <a:pt x="447" y="1034"/>
                    <a:pt x="443" y="1031"/>
                    <a:pt x="442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8" name="Freeform 27">
              <a:extLst>
                <a:ext uri="{FF2B5EF4-FFF2-40B4-BE49-F238E27FC236}">
                  <a16:creationId xmlns:a16="http://schemas.microsoft.com/office/drawing/2014/main" id="{8889FB56-3D45-44D4-9F49-0DACD81E7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5424488"/>
              <a:ext cx="53975" cy="38100"/>
            </a:xfrm>
            <a:custGeom>
              <a:avLst/>
              <a:gdLst>
                <a:gd name="T0" fmla="*/ 2 w 90"/>
                <a:gd name="T1" fmla="*/ 28 h 64"/>
                <a:gd name="T2" fmla="*/ 1 w 90"/>
                <a:gd name="T3" fmla="*/ 39 h 64"/>
                <a:gd name="T4" fmla="*/ 18 w 90"/>
                <a:gd name="T5" fmla="*/ 44 h 64"/>
                <a:gd name="T6" fmla="*/ 28 w 90"/>
                <a:gd name="T7" fmla="*/ 42 h 64"/>
                <a:gd name="T8" fmla="*/ 37 w 90"/>
                <a:gd name="T9" fmla="*/ 38 h 64"/>
                <a:gd name="T10" fmla="*/ 46 w 90"/>
                <a:gd name="T11" fmla="*/ 30 h 64"/>
                <a:gd name="T12" fmla="*/ 51 w 90"/>
                <a:gd name="T13" fmla="*/ 25 h 64"/>
                <a:gd name="T14" fmla="*/ 59 w 90"/>
                <a:gd name="T15" fmla="*/ 18 h 64"/>
                <a:gd name="T16" fmla="*/ 70 w 90"/>
                <a:gd name="T17" fmla="*/ 11 h 64"/>
                <a:gd name="T18" fmla="*/ 60 w 90"/>
                <a:gd name="T19" fmla="*/ 20 h 64"/>
                <a:gd name="T20" fmla="*/ 53 w 90"/>
                <a:gd name="T21" fmla="*/ 27 h 64"/>
                <a:gd name="T22" fmla="*/ 49 w 90"/>
                <a:gd name="T23" fmla="*/ 33 h 64"/>
                <a:gd name="T24" fmla="*/ 19 w 90"/>
                <a:gd name="T25" fmla="*/ 48 h 64"/>
                <a:gd name="T26" fmla="*/ 6 w 90"/>
                <a:gd name="T27" fmla="*/ 46 h 64"/>
                <a:gd name="T28" fmla="*/ 10 w 90"/>
                <a:gd name="T29" fmla="*/ 53 h 64"/>
                <a:gd name="T30" fmla="*/ 47 w 90"/>
                <a:gd name="T31" fmla="*/ 52 h 64"/>
                <a:gd name="T32" fmla="*/ 65 w 90"/>
                <a:gd name="T33" fmla="*/ 32 h 64"/>
                <a:gd name="T34" fmla="*/ 76 w 90"/>
                <a:gd name="T35" fmla="*/ 14 h 64"/>
                <a:gd name="T36" fmla="*/ 90 w 90"/>
                <a:gd name="T37" fmla="*/ 7 h 64"/>
                <a:gd name="T38" fmla="*/ 56 w 90"/>
                <a:gd name="T39" fmla="*/ 0 h 64"/>
                <a:gd name="T40" fmla="*/ 2 w 90"/>
                <a:gd name="T4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4">
                  <a:moveTo>
                    <a:pt x="2" y="28"/>
                  </a:moveTo>
                  <a:cubicBezTo>
                    <a:pt x="0" y="33"/>
                    <a:pt x="0" y="37"/>
                    <a:pt x="1" y="39"/>
                  </a:cubicBezTo>
                  <a:cubicBezTo>
                    <a:pt x="6" y="41"/>
                    <a:pt x="12" y="43"/>
                    <a:pt x="18" y="44"/>
                  </a:cubicBezTo>
                  <a:cubicBezTo>
                    <a:pt x="22" y="44"/>
                    <a:pt x="25" y="43"/>
                    <a:pt x="28" y="42"/>
                  </a:cubicBezTo>
                  <a:cubicBezTo>
                    <a:pt x="32" y="41"/>
                    <a:pt x="35" y="39"/>
                    <a:pt x="37" y="38"/>
                  </a:cubicBezTo>
                  <a:cubicBezTo>
                    <a:pt x="42" y="35"/>
                    <a:pt x="45" y="31"/>
                    <a:pt x="46" y="30"/>
                  </a:cubicBezTo>
                  <a:cubicBezTo>
                    <a:pt x="47" y="29"/>
                    <a:pt x="49" y="28"/>
                    <a:pt x="51" y="25"/>
                  </a:cubicBezTo>
                  <a:cubicBezTo>
                    <a:pt x="53" y="23"/>
                    <a:pt x="56" y="20"/>
                    <a:pt x="59" y="18"/>
                  </a:cubicBezTo>
                  <a:cubicBezTo>
                    <a:pt x="64" y="14"/>
                    <a:pt x="70" y="11"/>
                    <a:pt x="70" y="11"/>
                  </a:cubicBezTo>
                  <a:cubicBezTo>
                    <a:pt x="70" y="11"/>
                    <a:pt x="65" y="15"/>
                    <a:pt x="60" y="20"/>
                  </a:cubicBezTo>
                  <a:cubicBezTo>
                    <a:pt x="58" y="22"/>
                    <a:pt x="55" y="25"/>
                    <a:pt x="53" y="27"/>
                  </a:cubicBezTo>
                  <a:cubicBezTo>
                    <a:pt x="51" y="30"/>
                    <a:pt x="50" y="32"/>
                    <a:pt x="49" y="33"/>
                  </a:cubicBezTo>
                  <a:cubicBezTo>
                    <a:pt x="47" y="35"/>
                    <a:pt x="36" y="47"/>
                    <a:pt x="19" y="48"/>
                  </a:cubicBezTo>
                  <a:cubicBezTo>
                    <a:pt x="14" y="48"/>
                    <a:pt x="10" y="47"/>
                    <a:pt x="6" y="46"/>
                  </a:cubicBezTo>
                  <a:cubicBezTo>
                    <a:pt x="6" y="48"/>
                    <a:pt x="7" y="51"/>
                    <a:pt x="10" y="53"/>
                  </a:cubicBezTo>
                  <a:cubicBezTo>
                    <a:pt x="15" y="57"/>
                    <a:pt x="31" y="64"/>
                    <a:pt x="47" y="52"/>
                  </a:cubicBezTo>
                  <a:cubicBezTo>
                    <a:pt x="55" y="46"/>
                    <a:pt x="60" y="39"/>
                    <a:pt x="65" y="32"/>
                  </a:cubicBezTo>
                  <a:cubicBezTo>
                    <a:pt x="70" y="25"/>
                    <a:pt x="73" y="18"/>
                    <a:pt x="76" y="14"/>
                  </a:cubicBezTo>
                  <a:cubicBezTo>
                    <a:pt x="83" y="7"/>
                    <a:pt x="90" y="7"/>
                    <a:pt x="90" y="7"/>
                  </a:cubicBezTo>
                  <a:cubicBezTo>
                    <a:pt x="90" y="7"/>
                    <a:pt x="75" y="1"/>
                    <a:pt x="56" y="0"/>
                  </a:cubicBezTo>
                  <a:cubicBezTo>
                    <a:pt x="37" y="0"/>
                    <a:pt x="14" y="5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2" name="组合 531">
            <a:extLst>
              <a:ext uri="{FF2B5EF4-FFF2-40B4-BE49-F238E27FC236}">
                <a16:creationId xmlns:a16="http://schemas.microsoft.com/office/drawing/2014/main" id="{1635538B-C58A-46B4-863A-F22D8B20CC78}"/>
              </a:ext>
            </a:extLst>
          </p:cNvPr>
          <p:cNvGrpSpPr/>
          <p:nvPr/>
        </p:nvGrpSpPr>
        <p:grpSpPr>
          <a:xfrm flipH="1">
            <a:off x="10046175" y="4836710"/>
            <a:ext cx="369888" cy="671513"/>
            <a:chOff x="1092200" y="5395913"/>
            <a:chExt cx="369888" cy="671513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</p:grpSpPr>
        <p:sp>
          <p:nvSpPr>
            <p:cNvPr id="533" name="Freeform 5">
              <a:extLst>
                <a:ext uri="{FF2B5EF4-FFF2-40B4-BE49-F238E27FC236}">
                  <a16:creationId xmlns:a16="http://schemas.microsoft.com/office/drawing/2014/main" id="{E0040DC5-3353-413A-A75A-94F491C7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5395913"/>
              <a:ext cx="36513" cy="61913"/>
            </a:xfrm>
            <a:custGeom>
              <a:avLst/>
              <a:gdLst>
                <a:gd name="T0" fmla="*/ 48 w 60"/>
                <a:gd name="T1" fmla="*/ 93 h 102"/>
                <a:gd name="T2" fmla="*/ 39 w 60"/>
                <a:gd name="T3" fmla="*/ 101 h 102"/>
                <a:gd name="T4" fmla="*/ 25 w 60"/>
                <a:gd name="T5" fmla="*/ 88 h 102"/>
                <a:gd name="T6" fmla="*/ 21 w 60"/>
                <a:gd name="T7" fmla="*/ 78 h 102"/>
                <a:gd name="T8" fmla="*/ 19 w 60"/>
                <a:gd name="T9" fmla="*/ 67 h 102"/>
                <a:gd name="T10" fmla="*/ 20 w 60"/>
                <a:gd name="T11" fmla="*/ 54 h 102"/>
                <a:gd name="T12" fmla="*/ 22 w 60"/>
                <a:gd name="T13" fmla="*/ 47 h 102"/>
                <a:gd name="T14" fmla="*/ 24 w 60"/>
                <a:gd name="T15" fmla="*/ 36 h 102"/>
                <a:gd name="T16" fmla="*/ 25 w 60"/>
                <a:gd name="T17" fmla="*/ 21 h 102"/>
                <a:gd name="T18" fmla="*/ 23 w 60"/>
                <a:gd name="T19" fmla="*/ 35 h 102"/>
                <a:gd name="T20" fmla="*/ 20 w 60"/>
                <a:gd name="T21" fmla="*/ 46 h 102"/>
                <a:gd name="T22" fmla="*/ 17 w 60"/>
                <a:gd name="T23" fmla="*/ 54 h 102"/>
                <a:gd name="T24" fmla="*/ 15 w 60"/>
                <a:gd name="T25" fmla="*/ 67 h 102"/>
                <a:gd name="T26" fmla="*/ 21 w 60"/>
                <a:gd name="T27" fmla="*/ 90 h 102"/>
                <a:gd name="T28" fmla="*/ 30 w 60"/>
                <a:gd name="T29" fmla="*/ 100 h 102"/>
                <a:gd name="T30" fmla="*/ 22 w 60"/>
                <a:gd name="T31" fmla="*/ 101 h 102"/>
                <a:gd name="T32" fmla="*/ 1 w 60"/>
                <a:gd name="T33" fmla="*/ 67 h 102"/>
                <a:gd name="T34" fmla="*/ 18 w 60"/>
                <a:gd name="T35" fmla="*/ 17 h 102"/>
                <a:gd name="T36" fmla="*/ 18 w 60"/>
                <a:gd name="T37" fmla="*/ 0 h 102"/>
                <a:gd name="T38" fmla="*/ 42 w 60"/>
                <a:gd name="T39" fmla="*/ 28 h 102"/>
                <a:gd name="T40" fmla="*/ 48 w 60"/>
                <a:gd name="T4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02">
                  <a:moveTo>
                    <a:pt x="48" y="93"/>
                  </a:moveTo>
                  <a:cubicBezTo>
                    <a:pt x="45" y="98"/>
                    <a:pt x="41" y="100"/>
                    <a:pt x="39" y="101"/>
                  </a:cubicBezTo>
                  <a:cubicBezTo>
                    <a:pt x="34" y="97"/>
                    <a:pt x="29" y="93"/>
                    <a:pt x="25" y="88"/>
                  </a:cubicBezTo>
                  <a:cubicBezTo>
                    <a:pt x="23" y="85"/>
                    <a:pt x="21" y="81"/>
                    <a:pt x="21" y="78"/>
                  </a:cubicBezTo>
                  <a:cubicBezTo>
                    <a:pt x="20" y="74"/>
                    <a:pt x="19" y="70"/>
                    <a:pt x="19" y="67"/>
                  </a:cubicBezTo>
                  <a:cubicBezTo>
                    <a:pt x="19" y="61"/>
                    <a:pt x="20" y="56"/>
                    <a:pt x="20" y="54"/>
                  </a:cubicBezTo>
                  <a:cubicBezTo>
                    <a:pt x="21" y="53"/>
                    <a:pt x="21" y="50"/>
                    <a:pt x="22" y="47"/>
                  </a:cubicBezTo>
                  <a:cubicBezTo>
                    <a:pt x="23" y="44"/>
                    <a:pt x="24" y="40"/>
                    <a:pt x="24" y="36"/>
                  </a:cubicBezTo>
                  <a:cubicBezTo>
                    <a:pt x="25" y="28"/>
                    <a:pt x="25" y="21"/>
                    <a:pt x="25" y="21"/>
                  </a:cubicBezTo>
                  <a:cubicBezTo>
                    <a:pt x="25" y="21"/>
                    <a:pt x="24" y="28"/>
                    <a:pt x="23" y="35"/>
                  </a:cubicBezTo>
                  <a:cubicBezTo>
                    <a:pt x="22" y="39"/>
                    <a:pt x="21" y="43"/>
                    <a:pt x="20" y="46"/>
                  </a:cubicBezTo>
                  <a:cubicBezTo>
                    <a:pt x="18" y="49"/>
                    <a:pt x="18" y="52"/>
                    <a:pt x="17" y="54"/>
                  </a:cubicBezTo>
                  <a:cubicBezTo>
                    <a:pt x="17" y="55"/>
                    <a:pt x="16" y="60"/>
                    <a:pt x="15" y="67"/>
                  </a:cubicBezTo>
                  <a:cubicBezTo>
                    <a:pt x="15" y="74"/>
                    <a:pt x="17" y="82"/>
                    <a:pt x="21" y="90"/>
                  </a:cubicBezTo>
                  <a:cubicBezTo>
                    <a:pt x="24" y="94"/>
                    <a:pt x="27" y="97"/>
                    <a:pt x="30" y="100"/>
                  </a:cubicBezTo>
                  <a:cubicBezTo>
                    <a:pt x="28" y="101"/>
                    <a:pt x="25" y="102"/>
                    <a:pt x="22" y="101"/>
                  </a:cubicBezTo>
                  <a:cubicBezTo>
                    <a:pt x="16" y="99"/>
                    <a:pt x="0" y="89"/>
                    <a:pt x="1" y="67"/>
                  </a:cubicBezTo>
                  <a:cubicBezTo>
                    <a:pt x="2" y="45"/>
                    <a:pt x="16" y="28"/>
                    <a:pt x="18" y="17"/>
                  </a:cubicBezTo>
                  <a:cubicBezTo>
                    <a:pt x="21" y="7"/>
                    <a:pt x="18" y="0"/>
                    <a:pt x="18" y="0"/>
                  </a:cubicBezTo>
                  <a:cubicBezTo>
                    <a:pt x="18" y="0"/>
                    <a:pt x="31" y="11"/>
                    <a:pt x="42" y="28"/>
                  </a:cubicBezTo>
                  <a:cubicBezTo>
                    <a:pt x="52" y="46"/>
                    <a:pt x="60" y="69"/>
                    <a:pt x="4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E6E592DE-31E9-45F4-A31B-0036E407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459413"/>
              <a:ext cx="63500" cy="38100"/>
            </a:xfrm>
            <a:custGeom>
              <a:avLst/>
              <a:gdLst>
                <a:gd name="T0" fmla="*/ 5 w 105"/>
                <a:gd name="T1" fmla="*/ 17 h 64"/>
                <a:gd name="T2" fmla="*/ 0 w 105"/>
                <a:gd name="T3" fmla="*/ 28 h 64"/>
                <a:gd name="T4" fmla="*/ 16 w 105"/>
                <a:gd name="T5" fmla="*/ 39 h 64"/>
                <a:gd name="T6" fmla="*/ 27 w 105"/>
                <a:gd name="T7" fmla="*/ 42 h 64"/>
                <a:gd name="T8" fmla="*/ 38 w 105"/>
                <a:gd name="T9" fmla="*/ 42 h 64"/>
                <a:gd name="T10" fmla="*/ 50 w 105"/>
                <a:gd name="T11" fmla="*/ 38 h 64"/>
                <a:gd name="T12" fmla="*/ 58 w 105"/>
                <a:gd name="T13" fmla="*/ 36 h 64"/>
                <a:gd name="T14" fmla="*/ 68 w 105"/>
                <a:gd name="T15" fmla="*/ 32 h 64"/>
                <a:gd name="T16" fmla="*/ 83 w 105"/>
                <a:gd name="T17" fmla="*/ 30 h 64"/>
                <a:gd name="T18" fmla="*/ 69 w 105"/>
                <a:gd name="T19" fmla="*/ 34 h 64"/>
                <a:gd name="T20" fmla="*/ 59 w 105"/>
                <a:gd name="T21" fmla="*/ 38 h 64"/>
                <a:gd name="T22" fmla="*/ 52 w 105"/>
                <a:gd name="T23" fmla="*/ 42 h 64"/>
                <a:gd name="T24" fmla="*/ 14 w 105"/>
                <a:gd name="T25" fmla="*/ 43 h 64"/>
                <a:gd name="T26" fmla="*/ 2 w 105"/>
                <a:gd name="T27" fmla="*/ 36 h 64"/>
                <a:gd name="T28" fmla="*/ 3 w 105"/>
                <a:gd name="T29" fmla="*/ 45 h 64"/>
                <a:gd name="T30" fmla="*/ 41 w 105"/>
                <a:gd name="T31" fmla="*/ 59 h 64"/>
                <a:gd name="T32" fmla="*/ 88 w 105"/>
                <a:gd name="T33" fmla="*/ 36 h 64"/>
                <a:gd name="T34" fmla="*/ 105 w 105"/>
                <a:gd name="T35" fmla="*/ 35 h 64"/>
                <a:gd name="T36" fmla="*/ 73 w 105"/>
                <a:gd name="T37" fmla="*/ 14 h 64"/>
                <a:gd name="T38" fmla="*/ 5 w 105"/>
                <a:gd name="T3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64">
                  <a:moveTo>
                    <a:pt x="5" y="17"/>
                  </a:moveTo>
                  <a:cubicBezTo>
                    <a:pt x="1" y="21"/>
                    <a:pt x="0" y="25"/>
                    <a:pt x="0" y="28"/>
                  </a:cubicBezTo>
                  <a:cubicBezTo>
                    <a:pt x="4" y="32"/>
                    <a:pt x="9" y="36"/>
                    <a:pt x="16" y="39"/>
                  </a:cubicBezTo>
                  <a:cubicBezTo>
                    <a:pt x="19" y="41"/>
                    <a:pt x="23" y="42"/>
                    <a:pt x="27" y="42"/>
                  </a:cubicBezTo>
                  <a:cubicBezTo>
                    <a:pt x="31" y="42"/>
                    <a:pt x="34" y="42"/>
                    <a:pt x="38" y="42"/>
                  </a:cubicBezTo>
                  <a:cubicBezTo>
                    <a:pt x="44" y="41"/>
                    <a:pt x="49" y="39"/>
                    <a:pt x="50" y="38"/>
                  </a:cubicBezTo>
                  <a:cubicBezTo>
                    <a:pt x="52" y="38"/>
                    <a:pt x="54" y="37"/>
                    <a:pt x="58" y="36"/>
                  </a:cubicBezTo>
                  <a:cubicBezTo>
                    <a:pt x="61" y="34"/>
                    <a:pt x="65" y="33"/>
                    <a:pt x="68" y="32"/>
                  </a:cubicBezTo>
                  <a:cubicBezTo>
                    <a:pt x="76" y="30"/>
                    <a:pt x="83" y="30"/>
                    <a:pt x="83" y="30"/>
                  </a:cubicBezTo>
                  <a:cubicBezTo>
                    <a:pt x="83" y="30"/>
                    <a:pt x="76" y="31"/>
                    <a:pt x="69" y="34"/>
                  </a:cubicBezTo>
                  <a:cubicBezTo>
                    <a:pt x="65" y="35"/>
                    <a:pt x="62" y="37"/>
                    <a:pt x="59" y="38"/>
                  </a:cubicBezTo>
                  <a:cubicBezTo>
                    <a:pt x="56" y="40"/>
                    <a:pt x="53" y="41"/>
                    <a:pt x="52" y="42"/>
                  </a:cubicBezTo>
                  <a:cubicBezTo>
                    <a:pt x="49" y="43"/>
                    <a:pt x="32" y="50"/>
                    <a:pt x="14" y="43"/>
                  </a:cubicBezTo>
                  <a:cubicBezTo>
                    <a:pt x="10" y="41"/>
                    <a:pt x="6" y="39"/>
                    <a:pt x="2" y="36"/>
                  </a:cubicBezTo>
                  <a:cubicBezTo>
                    <a:pt x="1" y="39"/>
                    <a:pt x="1" y="42"/>
                    <a:pt x="3" y="45"/>
                  </a:cubicBezTo>
                  <a:cubicBezTo>
                    <a:pt x="6" y="50"/>
                    <a:pt x="20" y="64"/>
                    <a:pt x="41" y="59"/>
                  </a:cubicBezTo>
                  <a:cubicBezTo>
                    <a:pt x="63" y="55"/>
                    <a:pt x="78" y="40"/>
                    <a:pt x="88" y="36"/>
                  </a:cubicBezTo>
                  <a:cubicBezTo>
                    <a:pt x="98" y="32"/>
                    <a:pt x="105" y="35"/>
                    <a:pt x="105" y="35"/>
                  </a:cubicBezTo>
                  <a:cubicBezTo>
                    <a:pt x="105" y="35"/>
                    <a:pt x="92" y="22"/>
                    <a:pt x="73" y="14"/>
                  </a:cubicBezTo>
                  <a:cubicBezTo>
                    <a:pt x="53" y="5"/>
                    <a:pt x="28" y="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D88BF1AB-632A-4F0C-A858-838E8086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427663"/>
              <a:ext cx="38100" cy="66675"/>
            </a:xfrm>
            <a:custGeom>
              <a:avLst/>
              <a:gdLst>
                <a:gd name="T0" fmla="*/ 52 w 63"/>
                <a:gd name="T1" fmla="*/ 100 h 111"/>
                <a:gd name="T2" fmla="*/ 42 w 63"/>
                <a:gd name="T3" fmla="*/ 108 h 111"/>
                <a:gd name="T4" fmla="*/ 26 w 63"/>
                <a:gd name="T5" fmla="*/ 95 h 111"/>
                <a:gd name="T6" fmla="*/ 21 w 63"/>
                <a:gd name="T7" fmla="*/ 84 h 111"/>
                <a:gd name="T8" fmla="*/ 19 w 63"/>
                <a:gd name="T9" fmla="*/ 73 h 111"/>
                <a:gd name="T10" fmla="*/ 20 w 63"/>
                <a:gd name="T11" fmla="*/ 59 h 111"/>
                <a:gd name="T12" fmla="*/ 22 w 63"/>
                <a:gd name="T13" fmla="*/ 51 h 111"/>
                <a:gd name="T14" fmla="*/ 23 w 63"/>
                <a:gd name="T15" fmla="*/ 39 h 111"/>
                <a:gd name="T16" fmla="*/ 24 w 63"/>
                <a:gd name="T17" fmla="*/ 23 h 111"/>
                <a:gd name="T18" fmla="*/ 22 w 63"/>
                <a:gd name="T19" fmla="*/ 38 h 111"/>
                <a:gd name="T20" fmla="*/ 19 w 63"/>
                <a:gd name="T21" fmla="*/ 50 h 111"/>
                <a:gd name="T22" fmla="*/ 16 w 63"/>
                <a:gd name="T23" fmla="*/ 59 h 111"/>
                <a:gd name="T24" fmla="*/ 22 w 63"/>
                <a:gd name="T25" fmla="*/ 98 h 111"/>
                <a:gd name="T26" fmla="*/ 32 w 63"/>
                <a:gd name="T27" fmla="*/ 108 h 111"/>
                <a:gd name="T28" fmla="*/ 24 w 63"/>
                <a:gd name="T29" fmla="*/ 110 h 111"/>
                <a:gd name="T30" fmla="*/ 0 w 63"/>
                <a:gd name="T31" fmla="*/ 74 h 111"/>
                <a:gd name="T32" fmla="*/ 16 w 63"/>
                <a:gd name="T33" fmla="*/ 19 h 111"/>
                <a:gd name="T34" fmla="*/ 15 w 63"/>
                <a:gd name="T35" fmla="*/ 0 h 111"/>
                <a:gd name="T36" fmla="*/ 42 w 63"/>
                <a:gd name="T37" fmla="*/ 30 h 111"/>
                <a:gd name="T38" fmla="*/ 52 w 63"/>
                <a:gd name="T3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11">
                  <a:moveTo>
                    <a:pt x="52" y="100"/>
                  </a:moveTo>
                  <a:cubicBezTo>
                    <a:pt x="48" y="106"/>
                    <a:pt x="45" y="108"/>
                    <a:pt x="42" y="108"/>
                  </a:cubicBezTo>
                  <a:cubicBezTo>
                    <a:pt x="37" y="105"/>
                    <a:pt x="31" y="101"/>
                    <a:pt x="26" y="95"/>
                  </a:cubicBezTo>
                  <a:cubicBezTo>
                    <a:pt x="24" y="92"/>
                    <a:pt x="22" y="88"/>
                    <a:pt x="21" y="84"/>
                  </a:cubicBezTo>
                  <a:cubicBezTo>
                    <a:pt x="20" y="80"/>
                    <a:pt x="19" y="77"/>
                    <a:pt x="19" y="73"/>
                  </a:cubicBezTo>
                  <a:cubicBezTo>
                    <a:pt x="19" y="66"/>
                    <a:pt x="20" y="61"/>
                    <a:pt x="20" y="59"/>
                  </a:cubicBezTo>
                  <a:cubicBezTo>
                    <a:pt x="20" y="58"/>
                    <a:pt x="21" y="55"/>
                    <a:pt x="22" y="51"/>
                  </a:cubicBezTo>
                  <a:cubicBezTo>
                    <a:pt x="22" y="47"/>
                    <a:pt x="23" y="43"/>
                    <a:pt x="23" y="39"/>
                  </a:cubicBezTo>
                  <a:cubicBezTo>
                    <a:pt x="24" y="30"/>
                    <a:pt x="24" y="23"/>
                    <a:pt x="24" y="23"/>
                  </a:cubicBezTo>
                  <a:cubicBezTo>
                    <a:pt x="24" y="23"/>
                    <a:pt x="23" y="30"/>
                    <a:pt x="22" y="38"/>
                  </a:cubicBezTo>
                  <a:cubicBezTo>
                    <a:pt x="21" y="42"/>
                    <a:pt x="20" y="46"/>
                    <a:pt x="19" y="50"/>
                  </a:cubicBezTo>
                  <a:cubicBezTo>
                    <a:pt x="18" y="54"/>
                    <a:pt x="17" y="57"/>
                    <a:pt x="16" y="59"/>
                  </a:cubicBezTo>
                  <a:cubicBezTo>
                    <a:pt x="16" y="62"/>
                    <a:pt x="11" y="81"/>
                    <a:pt x="22" y="98"/>
                  </a:cubicBezTo>
                  <a:cubicBezTo>
                    <a:pt x="25" y="102"/>
                    <a:pt x="29" y="105"/>
                    <a:pt x="32" y="108"/>
                  </a:cubicBezTo>
                  <a:cubicBezTo>
                    <a:pt x="30" y="110"/>
                    <a:pt x="27" y="111"/>
                    <a:pt x="24" y="110"/>
                  </a:cubicBezTo>
                  <a:cubicBezTo>
                    <a:pt x="17" y="108"/>
                    <a:pt x="0" y="98"/>
                    <a:pt x="0" y="74"/>
                  </a:cubicBezTo>
                  <a:cubicBezTo>
                    <a:pt x="0" y="50"/>
                    <a:pt x="13" y="30"/>
                    <a:pt x="16" y="19"/>
                  </a:cubicBezTo>
                  <a:cubicBezTo>
                    <a:pt x="19" y="7"/>
                    <a:pt x="15" y="0"/>
                    <a:pt x="15" y="0"/>
                  </a:cubicBezTo>
                  <a:cubicBezTo>
                    <a:pt x="15" y="0"/>
                    <a:pt x="30" y="12"/>
                    <a:pt x="42" y="30"/>
                  </a:cubicBezTo>
                  <a:cubicBezTo>
                    <a:pt x="54" y="49"/>
                    <a:pt x="63" y="73"/>
                    <a:pt x="5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BD221B8A-75E3-469F-BEC0-5BB4C875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5494338"/>
              <a:ext cx="68263" cy="41275"/>
            </a:xfrm>
            <a:custGeom>
              <a:avLst/>
              <a:gdLst>
                <a:gd name="T0" fmla="*/ 6 w 115"/>
                <a:gd name="T1" fmla="*/ 19 h 69"/>
                <a:gd name="T2" fmla="*/ 1 w 115"/>
                <a:gd name="T3" fmla="*/ 31 h 69"/>
                <a:gd name="T4" fmla="*/ 18 w 115"/>
                <a:gd name="T5" fmla="*/ 43 h 69"/>
                <a:gd name="T6" fmla="*/ 31 w 115"/>
                <a:gd name="T7" fmla="*/ 45 h 69"/>
                <a:gd name="T8" fmla="*/ 42 w 115"/>
                <a:gd name="T9" fmla="*/ 44 h 69"/>
                <a:gd name="T10" fmla="*/ 56 w 115"/>
                <a:gd name="T11" fmla="*/ 40 h 69"/>
                <a:gd name="T12" fmla="*/ 63 w 115"/>
                <a:gd name="T13" fmla="*/ 37 h 69"/>
                <a:gd name="T14" fmla="*/ 75 w 115"/>
                <a:gd name="T15" fmla="*/ 33 h 69"/>
                <a:gd name="T16" fmla="*/ 90 w 115"/>
                <a:gd name="T17" fmla="*/ 30 h 69"/>
                <a:gd name="T18" fmla="*/ 76 w 115"/>
                <a:gd name="T19" fmla="*/ 35 h 69"/>
                <a:gd name="T20" fmla="*/ 65 w 115"/>
                <a:gd name="T21" fmla="*/ 40 h 69"/>
                <a:gd name="T22" fmla="*/ 57 w 115"/>
                <a:gd name="T23" fmla="*/ 44 h 69"/>
                <a:gd name="T24" fmla="*/ 17 w 115"/>
                <a:gd name="T25" fmla="*/ 47 h 69"/>
                <a:gd name="T26" fmla="*/ 4 w 115"/>
                <a:gd name="T27" fmla="*/ 41 h 69"/>
                <a:gd name="T28" fmla="*/ 5 w 115"/>
                <a:gd name="T29" fmla="*/ 50 h 69"/>
                <a:gd name="T30" fmla="*/ 47 w 115"/>
                <a:gd name="T31" fmla="*/ 63 h 69"/>
                <a:gd name="T32" fmla="*/ 76 w 115"/>
                <a:gd name="T33" fmla="*/ 49 h 69"/>
                <a:gd name="T34" fmla="*/ 96 w 115"/>
                <a:gd name="T35" fmla="*/ 36 h 69"/>
                <a:gd name="T36" fmla="*/ 115 w 115"/>
                <a:gd name="T37" fmla="*/ 34 h 69"/>
                <a:gd name="T38" fmla="*/ 79 w 115"/>
                <a:gd name="T39" fmla="*/ 13 h 69"/>
                <a:gd name="T40" fmla="*/ 6 w 115"/>
                <a:gd name="T4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69">
                  <a:moveTo>
                    <a:pt x="6" y="19"/>
                  </a:moveTo>
                  <a:cubicBezTo>
                    <a:pt x="1" y="24"/>
                    <a:pt x="0" y="28"/>
                    <a:pt x="1" y="31"/>
                  </a:cubicBezTo>
                  <a:cubicBezTo>
                    <a:pt x="5" y="35"/>
                    <a:pt x="11" y="40"/>
                    <a:pt x="18" y="43"/>
                  </a:cubicBezTo>
                  <a:cubicBezTo>
                    <a:pt x="22" y="44"/>
                    <a:pt x="27" y="45"/>
                    <a:pt x="31" y="45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9" y="43"/>
                    <a:pt x="54" y="41"/>
                    <a:pt x="56" y="40"/>
                  </a:cubicBezTo>
                  <a:cubicBezTo>
                    <a:pt x="57" y="40"/>
                    <a:pt x="60" y="39"/>
                    <a:pt x="63" y="37"/>
                  </a:cubicBezTo>
                  <a:cubicBezTo>
                    <a:pt x="67" y="36"/>
                    <a:pt x="71" y="34"/>
                    <a:pt x="75" y="33"/>
                  </a:cubicBezTo>
                  <a:cubicBezTo>
                    <a:pt x="83" y="31"/>
                    <a:pt x="90" y="30"/>
                    <a:pt x="90" y="30"/>
                  </a:cubicBezTo>
                  <a:cubicBezTo>
                    <a:pt x="90" y="30"/>
                    <a:pt x="83" y="32"/>
                    <a:pt x="76" y="35"/>
                  </a:cubicBezTo>
                  <a:cubicBezTo>
                    <a:pt x="72" y="36"/>
                    <a:pt x="68" y="38"/>
                    <a:pt x="65" y="40"/>
                  </a:cubicBezTo>
                  <a:cubicBezTo>
                    <a:pt x="62" y="42"/>
                    <a:pt x="59" y="43"/>
                    <a:pt x="57" y="44"/>
                  </a:cubicBezTo>
                  <a:cubicBezTo>
                    <a:pt x="54" y="45"/>
                    <a:pt x="37" y="54"/>
                    <a:pt x="17" y="47"/>
                  </a:cubicBezTo>
                  <a:cubicBezTo>
                    <a:pt x="12" y="46"/>
                    <a:pt x="7" y="43"/>
                    <a:pt x="4" y="41"/>
                  </a:cubicBezTo>
                  <a:cubicBezTo>
                    <a:pt x="3" y="43"/>
                    <a:pt x="2" y="46"/>
                    <a:pt x="5" y="50"/>
                  </a:cubicBezTo>
                  <a:cubicBezTo>
                    <a:pt x="9" y="56"/>
                    <a:pt x="24" y="69"/>
                    <a:pt x="47" y="63"/>
                  </a:cubicBezTo>
                  <a:cubicBezTo>
                    <a:pt x="59" y="61"/>
                    <a:pt x="69" y="55"/>
                    <a:pt x="76" y="49"/>
                  </a:cubicBezTo>
                  <a:cubicBezTo>
                    <a:pt x="84" y="44"/>
                    <a:pt x="91" y="39"/>
                    <a:pt x="96" y="36"/>
                  </a:cubicBezTo>
                  <a:cubicBezTo>
                    <a:pt x="107" y="32"/>
                    <a:pt x="115" y="34"/>
                    <a:pt x="115" y="34"/>
                  </a:cubicBezTo>
                  <a:cubicBezTo>
                    <a:pt x="115" y="34"/>
                    <a:pt x="100" y="22"/>
                    <a:pt x="79" y="13"/>
                  </a:cubicBezTo>
                  <a:cubicBezTo>
                    <a:pt x="58" y="4"/>
                    <a:pt x="30" y="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37379A1-A314-4C93-A117-9F20FB44C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462588"/>
              <a:ext cx="38100" cy="73025"/>
            </a:xfrm>
            <a:custGeom>
              <a:avLst/>
              <a:gdLst>
                <a:gd name="T0" fmla="*/ 58 w 64"/>
                <a:gd name="T1" fmla="*/ 107 h 121"/>
                <a:gd name="T2" fmla="*/ 48 w 64"/>
                <a:gd name="T3" fmla="*/ 117 h 121"/>
                <a:gd name="T4" fmla="*/ 30 w 64"/>
                <a:gd name="T5" fmla="*/ 103 h 121"/>
                <a:gd name="T6" fmla="*/ 24 w 64"/>
                <a:gd name="T7" fmla="*/ 92 h 121"/>
                <a:gd name="T8" fmla="*/ 21 w 64"/>
                <a:gd name="T9" fmla="*/ 80 h 121"/>
                <a:gd name="T10" fmla="*/ 22 w 64"/>
                <a:gd name="T11" fmla="*/ 65 h 121"/>
                <a:gd name="T12" fmla="*/ 23 w 64"/>
                <a:gd name="T13" fmla="*/ 55 h 121"/>
                <a:gd name="T14" fmla="*/ 24 w 64"/>
                <a:gd name="T15" fmla="*/ 42 h 121"/>
                <a:gd name="T16" fmla="*/ 24 w 64"/>
                <a:gd name="T17" fmla="*/ 25 h 121"/>
                <a:gd name="T18" fmla="*/ 22 w 64"/>
                <a:gd name="T19" fmla="*/ 42 h 121"/>
                <a:gd name="T20" fmla="*/ 20 w 64"/>
                <a:gd name="T21" fmla="*/ 55 h 121"/>
                <a:gd name="T22" fmla="*/ 18 w 64"/>
                <a:gd name="T23" fmla="*/ 64 h 121"/>
                <a:gd name="T24" fmla="*/ 26 w 64"/>
                <a:gd name="T25" fmla="*/ 107 h 121"/>
                <a:gd name="T26" fmla="*/ 38 w 64"/>
                <a:gd name="T27" fmla="*/ 117 h 121"/>
                <a:gd name="T28" fmla="*/ 28 w 64"/>
                <a:gd name="T29" fmla="*/ 120 h 121"/>
                <a:gd name="T30" fmla="*/ 0 w 64"/>
                <a:gd name="T31" fmla="*/ 82 h 121"/>
                <a:gd name="T32" fmla="*/ 7 w 64"/>
                <a:gd name="T33" fmla="*/ 46 h 121"/>
                <a:gd name="T34" fmla="*/ 16 w 64"/>
                <a:gd name="T35" fmla="*/ 21 h 121"/>
                <a:gd name="T36" fmla="*/ 14 w 64"/>
                <a:gd name="T37" fmla="*/ 0 h 121"/>
                <a:gd name="T38" fmla="*/ 44 w 64"/>
                <a:gd name="T39" fmla="*/ 32 h 121"/>
                <a:gd name="T40" fmla="*/ 60 w 64"/>
                <a:gd name="T41" fmla="*/ 66 h 121"/>
                <a:gd name="T42" fmla="*/ 58 w 64"/>
                <a:gd name="T43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1">
                  <a:moveTo>
                    <a:pt x="58" y="107"/>
                  </a:moveTo>
                  <a:cubicBezTo>
                    <a:pt x="55" y="114"/>
                    <a:pt x="51" y="116"/>
                    <a:pt x="48" y="117"/>
                  </a:cubicBezTo>
                  <a:cubicBezTo>
                    <a:pt x="42" y="114"/>
                    <a:pt x="36" y="109"/>
                    <a:pt x="30" y="103"/>
                  </a:cubicBezTo>
                  <a:cubicBezTo>
                    <a:pt x="28" y="100"/>
                    <a:pt x="25" y="96"/>
                    <a:pt x="24" y="92"/>
                  </a:cubicBezTo>
                  <a:cubicBezTo>
                    <a:pt x="23" y="88"/>
                    <a:pt x="22" y="84"/>
                    <a:pt x="21" y="80"/>
                  </a:cubicBezTo>
                  <a:cubicBezTo>
                    <a:pt x="20" y="72"/>
                    <a:pt x="21" y="67"/>
                    <a:pt x="22" y="65"/>
                  </a:cubicBezTo>
                  <a:cubicBezTo>
                    <a:pt x="22" y="63"/>
                    <a:pt x="22" y="60"/>
                    <a:pt x="23" y="55"/>
                  </a:cubicBezTo>
                  <a:cubicBezTo>
                    <a:pt x="23" y="51"/>
                    <a:pt x="24" y="47"/>
                    <a:pt x="24" y="42"/>
                  </a:cubicBezTo>
                  <a:cubicBezTo>
                    <a:pt x="25" y="33"/>
                    <a:pt x="24" y="25"/>
                    <a:pt x="24" y="25"/>
                  </a:cubicBezTo>
                  <a:cubicBezTo>
                    <a:pt x="24" y="25"/>
                    <a:pt x="24" y="33"/>
                    <a:pt x="22" y="42"/>
                  </a:cubicBezTo>
                  <a:cubicBezTo>
                    <a:pt x="22" y="46"/>
                    <a:pt x="21" y="51"/>
                    <a:pt x="20" y="55"/>
                  </a:cubicBezTo>
                  <a:cubicBezTo>
                    <a:pt x="19" y="59"/>
                    <a:pt x="18" y="62"/>
                    <a:pt x="18" y="64"/>
                  </a:cubicBezTo>
                  <a:cubicBezTo>
                    <a:pt x="17" y="68"/>
                    <a:pt x="13" y="89"/>
                    <a:pt x="26" y="107"/>
                  </a:cubicBezTo>
                  <a:cubicBezTo>
                    <a:pt x="30" y="111"/>
                    <a:pt x="34" y="114"/>
                    <a:pt x="38" y="117"/>
                  </a:cubicBezTo>
                  <a:cubicBezTo>
                    <a:pt x="36" y="119"/>
                    <a:pt x="32" y="121"/>
                    <a:pt x="28" y="120"/>
                  </a:cubicBezTo>
                  <a:cubicBezTo>
                    <a:pt x="21" y="118"/>
                    <a:pt x="1" y="108"/>
                    <a:pt x="0" y="82"/>
                  </a:cubicBezTo>
                  <a:cubicBezTo>
                    <a:pt x="0" y="69"/>
                    <a:pt x="3" y="57"/>
                    <a:pt x="7" y="46"/>
                  </a:cubicBezTo>
                  <a:cubicBezTo>
                    <a:pt x="10" y="36"/>
                    <a:pt x="14" y="27"/>
                    <a:pt x="16" y="21"/>
                  </a:cubicBezTo>
                  <a:cubicBezTo>
                    <a:pt x="18" y="8"/>
                    <a:pt x="14" y="0"/>
                    <a:pt x="14" y="0"/>
                  </a:cubicBezTo>
                  <a:cubicBezTo>
                    <a:pt x="14" y="0"/>
                    <a:pt x="30" y="12"/>
                    <a:pt x="44" y="32"/>
                  </a:cubicBezTo>
                  <a:cubicBezTo>
                    <a:pt x="51" y="41"/>
                    <a:pt x="57" y="53"/>
                    <a:pt x="60" y="66"/>
                  </a:cubicBezTo>
                  <a:cubicBezTo>
                    <a:pt x="63" y="78"/>
                    <a:pt x="64" y="93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2D96B39E-6307-47F0-8BAB-6D82834F0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5534026"/>
              <a:ext cx="74613" cy="46038"/>
            </a:xfrm>
            <a:custGeom>
              <a:avLst/>
              <a:gdLst>
                <a:gd name="T0" fmla="*/ 6 w 124"/>
                <a:gd name="T1" fmla="*/ 22 h 75"/>
                <a:gd name="T2" fmla="*/ 1 w 124"/>
                <a:gd name="T3" fmla="*/ 36 h 75"/>
                <a:gd name="T4" fmla="*/ 20 w 124"/>
                <a:gd name="T5" fmla="*/ 47 h 75"/>
                <a:gd name="T6" fmla="*/ 34 w 124"/>
                <a:gd name="T7" fmla="*/ 49 h 75"/>
                <a:gd name="T8" fmla="*/ 46 w 124"/>
                <a:gd name="T9" fmla="*/ 47 h 75"/>
                <a:gd name="T10" fmla="*/ 61 w 124"/>
                <a:gd name="T11" fmla="*/ 42 h 75"/>
                <a:gd name="T12" fmla="*/ 69 w 124"/>
                <a:gd name="T13" fmla="*/ 38 h 75"/>
                <a:gd name="T14" fmla="*/ 81 w 124"/>
                <a:gd name="T15" fmla="*/ 33 h 75"/>
                <a:gd name="T16" fmla="*/ 97 w 124"/>
                <a:gd name="T17" fmla="*/ 29 h 75"/>
                <a:gd name="T18" fmla="*/ 82 w 124"/>
                <a:gd name="T19" fmla="*/ 35 h 75"/>
                <a:gd name="T20" fmla="*/ 71 w 124"/>
                <a:gd name="T21" fmla="*/ 41 h 75"/>
                <a:gd name="T22" fmla="*/ 63 w 124"/>
                <a:gd name="T23" fmla="*/ 46 h 75"/>
                <a:gd name="T24" fmla="*/ 48 w 124"/>
                <a:gd name="T25" fmla="*/ 51 h 75"/>
                <a:gd name="T26" fmla="*/ 35 w 124"/>
                <a:gd name="T27" fmla="*/ 54 h 75"/>
                <a:gd name="T28" fmla="*/ 19 w 124"/>
                <a:gd name="T29" fmla="*/ 52 h 75"/>
                <a:gd name="T30" fmla="*/ 4 w 124"/>
                <a:gd name="T31" fmla="*/ 46 h 75"/>
                <a:gd name="T32" fmla="*/ 6 w 124"/>
                <a:gd name="T33" fmla="*/ 56 h 75"/>
                <a:gd name="T34" fmla="*/ 53 w 124"/>
                <a:gd name="T35" fmla="*/ 67 h 75"/>
                <a:gd name="T36" fmla="*/ 84 w 124"/>
                <a:gd name="T37" fmla="*/ 51 h 75"/>
                <a:gd name="T38" fmla="*/ 104 w 124"/>
                <a:gd name="T39" fmla="*/ 36 h 75"/>
                <a:gd name="T40" fmla="*/ 124 w 124"/>
                <a:gd name="T41" fmla="*/ 33 h 75"/>
                <a:gd name="T42" fmla="*/ 84 w 124"/>
                <a:gd name="T43" fmla="*/ 11 h 75"/>
                <a:gd name="T44" fmla="*/ 6 w 124"/>
                <a:gd name="T4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" y="22"/>
                  </a:moveTo>
                  <a:cubicBezTo>
                    <a:pt x="1" y="28"/>
                    <a:pt x="0" y="33"/>
                    <a:pt x="1" y="36"/>
                  </a:cubicBezTo>
                  <a:cubicBezTo>
                    <a:pt x="6" y="40"/>
                    <a:pt x="13" y="44"/>
                    <a:pt x="20" y="47"/>
                  </a:cubicBezTo>
                  <a:cubicBezTo>
                    <a:pt x="25" y="48"/>
                    <a:pt x="29" y="49"/>
                    <a:pt x="34" y="49"/>
                  </a:cubicBezTo>
                  <a:cubicBezTo>
                    <a:pt x="39" y="49"/>
                    <a:pt x="43" y="48"/>
                    <a:pt x="46" y="47"/>
                  </a:cubicBezTo>
                  <a:cubicBezTo>
                    <a:pt x="54" y="46"/>
                    <a:pt x="59" y="43"/>
                    <a:pt x="61" y="42"/>
                  </a:cubicBezTo>
                  <a:cubicBezTo>
                    <a:pt x="62" y="41"/>
                    <a:pt x="65" y="40"/>
                    <a:pt x="69" y="38"/>
                  </a:cubicBezTo>
                  <a:cubicBezTo>
                    <a:pt x="72" y="36"/>
                    <a:pt x="76" y="34"/>
                    <a:pt x="81" y="33"/>
                  </a:cubicBezTo>
                  <a:cubicBezTo>
                    <a:pt x="89" y="30"/>
                    <a:pt x="97" y="29"/>
                    <a:pt x="97" y="29"/>
                  </a:cubicBezTo>
                  <a:cubicBezTo>
                    <a:pt x="97" y="29"/>
                    <a:pt x="90" y="31"/>
                    <a:pt x="82" y="35"/>
                  </a:cubicBezTo>
                  <a:cubicBezTo>
                    <a:pt x="78" y="37"/>
                    <a:pt x="74" y="39"/>
                    <a:pt x="71" y="41"/>
                  </a:cubicBezTo>
                  <a:cubicBezTo>
                    <a:pt x="67" y="43"/>
                    <a:pt x="64" y="45"/>
                    <a:pt x="63" y="46"/>
                  </a:cubicBezTo>
                  <a:cubicBezTo>
                    <a:pt x="61" y="46"/>
                    <a:pt x="56" y="49"/>
                    <a:pt x="48" y="51"/>
                  </a:cubicBezTo>
                  <a:cubicBezTo>
                    <a:pt x="44" y="53"/>
                    <a:pt x="40" y="53"/>
                    <a:pt x="35" y="54"/>
                  </a:cubicBezTo>
                  <a:cubicBezTo>
                    <a:pt x="30" y="54"/>
                    <a:pt x="25" y="54"/>
                    <a:pt x="19" y="52"/>
                  </a:cubicBezTo>
                  <a:cubicBezTo>
                    <a:pt x="14" y="51"/>
                    <a:pt x="9" y="48"/>
                    <a:pt x="4" y="46"/>
                  </a:cubicBezTo>
                  <a:cubicBezTo>
                    <a:pt x="4" y="48"/>
                    <a:pt x="4" y="52"/>
                    <a:pt x="6" y="56"/>
                  </a:cubicBezTo>
                  <a:cubicBezTo>
                    <a:pt x="11" y="62"/>
                    <a:pt x="29" y="75"/>
                    <a:pt x="53" y="67"/>
                  </a:cubicBezTo>
                  <a:cubicBezTo>
                    <a:pt x="66" y="64"/>
                    <a:pt x="75" y="57"/>
                    <a:pt x="84" y="51"/>
                  </a:cubicBezTo>
                  <a:cubicBezTo>
                    <a:pt x="92" y="44"/>
                    <a:pt x="98" y="38"/>
                    <a:pt x="104" y="36"/>
                  </a:cubicBezTo>
                  <a:cubicBezTo>
                    <a:pt x="115" y="30"/>
                    <a:pt x="124" y="33"/>
                    <a:pt x="124" y="33"/>
                  </a:cubicBezTo>
                  <a:cubicBezTo>
                    <a:pt x="124" y="33"/>
                    <a:pt x="107" y="20"/>
                    <a:pt x="84" y="11"/>
                  </a:cubicBezTo>
                  <a:cubicBezTo>
                    <a:pt x="60" y="3"/>
                    <a:pt x="30" y="0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B4409CC0-142E-450C-9E86-9B9D96F32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5503863"/>
              <a:ext cx="42863" cy="77788"/>
            </a:xfrm>
            <a:custGeom>
              <a:avLst/>
              <a:gdLst>
                <a:gd name="T0" fmla="*/ 66 w 71"/>
                <a:gd name="T1" fmla="*/ 113 h 130"/>
                <a:gd name="T2" fmla="*/ 56 w 71"/>
                <a:gd name="T3" fmla="*/ 124 h 130"/>
                <a:gd name="T4" fmla="*/ 36 w 71"/>
                <a:gd name="T5" fmla="*/ 111 h 130"/>
                <a:gd name="T6" fmla="*/ 28 w 71"/>
                <a:gd name="T7" fmla="*/ 100 h 130"/>
                <a:gd name="T8" fmla="*/ 24 w 71"/>
                <a:gd name="T9" fmla="*/ 86 h 130"/>
                <a:gd name="T10" fmla="*/ 23 w 71"/>
                <a:gd name="T11" fmla="*/ 70 h 130"/>
                <a:gd name="T12" fmla="*/ 24 w 71"/>
                <a:gd name="T13" fmla="*/ 60 h 130"/>
                <a:gd name="T14" fmla="*/ 25 w 71"/>
                <a:gd name="T15" fmla="*/ 45 h 130"/>
                <a:gd name="T16" fmla="*/ 23 w 71"/>
                <a:gd name="T17" fmla="*/ 26 h 130"/>
                <a:gd name="T18" fmla="*/ 22 w 71"/>
                <a:gd name="T19" fmla="*/ 45 h 130"/>
                <a:gd name="T20" fmla="*/ 20 w 71"/>
                <a:gd name="T21" fmla="*/ 59 h 130"/>
                <a:gd name="T22" fmla="*/ 19 w 71"/>
                <a:gd name="T23" fmla="*/ 70 h 130"/>
                <a:gd name="T24" fmla="*/ 19 w 71"/>
                <a:gd name="T25" fmla="*/ 87 h 130"/>
                <a:gd name="T26" fmla="*/ 32 w 71"/>
                <a:gd name="T27" fmla="*/ 115 h 130"/>
                <a:gd name="T28" fmla="*/ 45 w 71"/>
                <a:gd name="T29" fmla="*/ 126 h 130"/>
                <a:gd name="T30" fmla="*/ 35 w 71"/>
                <a:gd name="T31" fmla="*/ 129 h 130"/>
                <a:gd name="T32" fmla="*/ 1 w 71"/>
                <a:gd name="T33" fmla="*/ 91 h 130"/>
                <a:gd name="T34" fmla="*/ 6 w 71"/>
                <a:gd name="T35" fmla="*/ 51 h 130"/>
                <a:gd name="T36" fmla="*/ 11 w 71"/>
                <a:gd name="T37" fmla="*/ 35 h 130"/>
                <a:gd name="T38" fmla="*/ 14 w 71"/>
                <a:gd name="T39" fmla="*/ 22 h 130"/>
                <a:gd name="T40" fmla="*/ 11 w 71"/>
                <a:gd name="T41" fmla="*/ 0 h 130"/>
                <a:gd name="T42" fmla="*/ 22 w 71"/>
                <a:gd name="T43" fmla="*/ 8 h 130"/>
                <a:gd name="T44" fmla="*/ 46 w 71"/>
                <a:gd name="T45" fmla="*/ 32 h 130"/>
                <a:gd name="T46" fmla="*/ 65 w 71"/>
                <a:gd name="T47" fmla="*/ 68 h 130"/>
                <a:gd name="T48" fmla="*/ 66 w 71"/>
                <a:gd name="T49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30">
                  <a:moveTo>
                    <a:pt x="66" y="113"/>
                  </a:moveTo>
                  <a:cubicBezTo>
                    <a:pt x="63" y="120"/>
                    <a:pt x="59" y="123"/>
                    <a:pt x="56" y="124"/>
                  </a:cubicBezTo>
                  <a:cubicBezTo>
                    <a:pt x="50" y="121"/>
                    <a:pt x="42" y="117"/>
                    <a:pt x="36" y="111"/>
                  </a:cubicBezTo>
                  <a:cubicBezTo>
                    <a:pt x="33" y="108"/>
                    <a:pt x="30" y="104"/>
                    <a:pt x="28" y="100"/>
                  </a:cubicBezTo>
                  <a:cubicBezTo>
                    <a:pt x="26" y="95"/>
                    <a:pt x="25" y="90"/>
                    <a:pt x="24" y="86"/>
                  </a:cubicBezTo>
                  <a:cubicBezTo>
                    <a:pt x="23" y="78"/>
                    <a:pt x="23" y="72"/>
                    <a:pt x="23" y="70"/>
                  </a:cubicBezTo>
                  <a:cubicBezTo>
                    <a:pt x="23" y="68"/>
                    <a:pt x="24" y="64"/>
                    <a:pt x="24" y="60"/>
                  </a:cubicBezTo>
                  <a:cubicBezTo>
                    <a:pt x="25" y="55"/>
                    <a:pt x="25" y="50"/>
                    <a:pt x="25" y="45"/>
                  </a:cubicBezTo>
                  <a:cubicBezTo>
                    <a:pt x="24" y="35"/>
                    <a:pt x="23" y="26"/>
                    <a:pt x="23" y="26"/>
                  </a:cubicBezTo>
                  <a:cubicBezTo>
                    <a:pt x="23" y="26"/>
                    <a:pt x="23" y="35"/>
                    <a:pt x="22" y="45"/>
                  </a:cubicBezTo>
                  <a:cubicBezTo>
                    <a:pt x="22" y="50"/>
                    <a:pt x="21" y="55"/>
                    <a:pt x="20" y="59"/>
                  </a:cubicBezTo>
                  <a:cubicBezTo>
                    <a:pt x="20" y="64"/>
                    <a:pt x="19" y="67"/>
                    <a:pt x="19" y="70"/>
                  </a:cubicBezTo>
                  <a:cubicBezTo>
                    <a:pt x="19" y="72"/>
                    <a:pt x="18" y="79"/>
                    <a:pt x="19" y="87"/>
                  </a:cubicBezTo>
                  <a:cubicBezTo>
                    <a:pt x="21" y="96"/>
                    <a:pt x="24" y="106"/>
                    <a:pt x="32" y="115"/>
                  </a:cubicBezTo>
                  <a:cubicBezTo>
                    <a:pt x="36" y="120"/>
                    <a:pt x="40" y="123"/>
                    <a:pt x="45" y="126"/>
                  </a:cubicBezTo>
                  <a:cubicBezTo>
                    <a:pt x="43" y="128"/>
                    <a:pt x="39" y="130"/>
                    <a:pt x="35" y="129"/>
                  </a:cubicBezTo>
                  <a:cubicBezTo>
                    <a:pt x="27" y="128"/>
                    <a:pt x="5" y="119"/>
                    <a:pt x="1" y="91"/>
                  </a:cubicBezTo>
                  <a:cubicBezTo>
                    <a:pt x="0" y="76"/>
                    <a:pt x="2" y="63"/>
                    <a:pt x="6" y="51"/>
                  </a:cubicBezTo>
                  <a:cubicBezTo>
                    <a:pt x="7" y="45"/>
                    <a:pt x="9" y="40"/>
                    <a:pt x="11" y="35"/>
                  </a:cubicBezTo>
                  <a:cubicBezTo>
                    <a:pt x="12" y="30"/>
                    <a:pt x="14" y="26"/>
                    <a:pt x="14" y="22"/>
                  </a:cubicBez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15" y="3"/>
                    <a:pt x="22" y="8"/>
                  </a:cubicBezTo>
                  <a:cubicBezTo>
                    <a:pt x="29" y="14"/>
                    <a:pt x="38" y="22"/>
                    <a:pt x="46" y="32"/>
                  </a:cubicBezTo>
                  <a:cubicBezTo>
                    <a:pt x="54" y="42"/>
                    <a:pt x="61" y="54"/>
                    <a:pt x="65" y="68"/>
                  </a:cubicBezTo>
                  <a:cubicBezTo>
                    <a:pt x="70" y="82"/>
                    <a:pt x="71" y="97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B8958C5E-E89C-4AC6-9276-A3489733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580063"/>
              <a:ext cx="79375" cy="44450"/>
            </a:xfrm>
            <a:custGeom>
              <a:avLst/>
              <a:gdLst>
                <a:gd name="T0" fmla="*/ 5 w 133"/>
                <a:gd name="T1" fmla="*/ 26 h 74"/>
                <a:gd name="T2" fmla="*/ 1 w 133"/>
                <a:gd name="T3" fmla="*/ 41 h 74"/>
                <a:gd name="T4" fmla="*/ 24 w 133"/>
                <a:gd name="T5" fmla="*/ 51 h 74"/>
                <a:gd name="T6" fmla="*/ 38 w 133"/>
                <a:gd name="T7" fmla="*/ 52 h 74"/>
                <a:gd name="T8" fmla="*/ 51 w 133"/>
                <a:gd name="T9" fmla="*/ 49 h 74"/>
                <a:gd name="T10" fmla="*/ 66 w 133"/>
                <a:gd name="T11" fmla="*/ 43 h 74"/>
                <a:gd name="T12" fmla="*/ 74 w 133"/>
                <a:gd name="T13" fmla="*/ 38 h 74"/>
                <a:gd name="T14" fmla="*/ 87 w 133"/>
                <a:gd name="T15" fmla="*/ 31 h 74"/>
                <a:gd name="T16" fmla="*/ 104 w 133"/>
                <a:gd name="T17" fmla="*/ 26 h 74"/>
                <a:gd name="T18" fmla="*/ 99 w 133"/>
                <a:gd name="T19" fmla="*/ 28 h 74"/>
                <a:gd name="T20" fmla="*/ 88 w 133"/>
                <a:gd name="T21" fmla="*/ 33 h 74"/>
                <a:gd name="T22" fmla="*/ 77 w 133"/>
                <a:gd name="T23" fmla="*/ 41 h 74"/>
                <a:gd name="T24" fmla="*/ 69 w 133"/>
                <a:gd name="T25" fmla="*/ 46 h 74"/>
                <a:gd name="T26" fmla="*/ 23 w 133"/>
                <a:gd name="T27" fmla="*/ 57 h 74"/>
                <a:gd name="T28" fmla="*/ 6 w 133"/>
                <a:gd name="T29" fmla="*/ 52 h 74"/>
                <a:gd name="T30" fmla="*/ 9 w 133"/>
                <a:gd name="T31" fmla="*/ 62 h 74"/>
                <a:gd name="T32" fmla="*/ 28 w 133"/>
                <a:gd name="T33" fmla="*/ 72 h 74"/>
                <a:gd name="T34" fmla="*/ 43 w 133"/>
                <a:gd name="T35" fmla="*/ 74 h 74"/>
                <a:gd name="T36" fmla="*/ 52 w 133"/>
                <a:gd name="T37" fmla="*/ 73 h 74"/>
                <a:gd name="T38" fmla="*/ 61 w 133"/>
                <a:gd name="T39" fmla="*/ 70 h 74"/>
                <a:gd name="T40" fmla="*/ 112 w 133"/>
                <a:gd name="T41" fmla="*/ 32 h 74"/>
                <a:gd name="T42" fmla="*/ 133 w 133"/>
                <a:gd name="T43" fmla="*/ 28 h 74"/>
                <a:gd name="T44" fmla="*/ 120 w 133"/>
                <a:gd name="T45" fmla="*/ 21 h 74"/>
                <a:gd name="T46" fmla="*/ 88 w 133"/>
                <a:gd name="T47" fmla="*/ 8 h 74"/>
                <a:gd name="T48" fmla="*/ 5 w 133"/>
                <a:gd name="T4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74">
                  <a:moveTo>
                    <a:pt x="5" y="26"/>
                  </a:moveTo>
                  <a:cubicBezTo>
                    <a:pt x="0" y="33"/>
                    <a:pt x="0" y="38"/>
                    <a:pt x="1" y="41"/>
                  </a:cubicBezTo>
                  <a:cubicBezTo>
                    <a:pt x="7" y="45"/>
                    <a:pt x="15" y="49"/>
                    <a:pt x="24" y="51"/>
                  </a:cubicBezTo>
                  <a:cubicBezTo>
                    <a:pt x="28" y="52"/>
                    <a:pt x="34" y="53"/>
                    <a:pt x="38" y="52"/>
                  </a:cubicBezTo>
                  <a:cubicBezTo>
                    <a:pt x="43" y="51"/>
                    <a:pt x="48" y="50"/>
                    <a:pt x="51" y="49"/>
                  </a:cubicBezTo>
                  <a:cubicBezTo>
                    <a:pt x="59" y="47"/>
                    <a:pt x="64" y="44"/>
                    <a:pt x="66" y="43"/>
                  </a:cubicBezTo>
                  <a:cubicBezTo>
                    <a:pt x="68" y="42"/>
                    <a:pt x="71" y="40"/>
                    <a:pt x="74" y="38"/>
                  </a:cubicBezTo>
                  <a:cubicBezTo>
                    <a:pt x="78" y="36"/>
                    <a:pt x="82" y="33"/>
                    <a:pt x="87" y="31"/>
                  </a:cubicBezTo>
                  <a:cubicBezTo>
                    <a:pt x="95" y="28"/>
                    <a:pt x="104" y="26"/>
                    <a:pt x="104" y="26"/>
                  </a:cubicBezTo>
                  <a:cubicBezTo>
                    <a:pt x="104" y="26"/>
                    <a:pt x="102" y="27"/>
                    <a:pt x="99" y="28"/>
                  </a:cubicBezTo>
                  <a:cubicBezTo>
                    <a:pt x="96" y="29"/>
                    <a:pt x="92" y="31"/>
                    <a:pt x="88" y="33"/>
                  </a:cubicBezTo>
                  <a:cubicBezTo>
                    <a:pt x="84" y="35"/>
                    <a:pt x="80" y="38"/>
                    <a:pt x="77" y="41"/>
                  </a:cubicBezTo>
                  <a:cubicBezTo>
                    <a:pt x="73" y="43"/>
                    <a:pt x="70" y="45"/>
                    <a:pt x="69" y="46"/>
                  </a:cubicBezTo>
                  <a:cubicBezTo>
                    <a:pt x="65" y="48"/>
                    <a:pt x="47" y="60"/>
                    <a:pt x="23" y="57"/>
                  </a:cubicBezTo>
                  <a:cubicBezTo>
                    <a:pt x="17" y="56"/>
                    <a:pt x="11" y="54"/>
                    <a:pt x="6" y="52"/>
                  </a:cubicBezTo>
                  <a:cubicBezTo>
                    <a:pt x="6" y="55"/>
                    <a:pt x="6" y="59"/>
                    <a:pt x="9" y="62"/>
                  </a:cubicBezTo>
                  <a:cubicBezTo>
                    <a:pt x="12" y="65"/>
                    <a:pt x="19" y="70"/>
                    <a:pt x="28" y="72"/>
                  </a:cubicBezTo>
                  <a:cubicBezTo>
                    <a:pt x="33" y="73"/>
                    <a:pt x="38" y="74"/>
                    <a:pt x="43" y="74"/>
                  </a:cubicBezTo>
                  <a:cubicBezTo>
                    <a:pt x="46" y="74"/>
                    <a:pt x="49" y="73"/>
                    <a:pt x="52" y="73"/>
                  </a:cubicBezTo>
                  <a:cubicBezTo>
                    <a:pt x="55" y="72"/>
                    <a:pt x="58" y="71"/>
                    <a:pt x="61" y="70"/>
                  </a:cubicBezTo>
                  <a:cubicBezTo>
                    <a:pt x="86" y="60"/>
                    <a:pt x="101" y="39"/>
                    <a:pt x="112" y="32"/>
                  </a:cubicBezTo>
                  <a:cubicBezTo>
                    <a:pt x="123" y="26"/>
                    <a:pt x="133" y="28"/>
                    <a:pt x="133" y="28"/>
                  </a:cubicBezTo>
                  <a:cubicBezTo>
                    <a:pt x="133" y="28"/>
                    <a:pt x="128" y="25"/>
                    <a:pt x="120" y="21"/>
                  </a:cubicBezTo>
                  <a:cubicBezTo>
                    <a:pt x="112" y="17"/>
                    <a:pt x="101" y="12"/>
                    <a:pt x="88" y="8"/>
                  </a:cubicBezTo>
                  <a:cubicBezTo>
                    <a:pt x="62" y="1"/>
                    <a:pt x="29" y="0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8615E49-5CC9-44EE-9A3F-0D63B11A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5551488"/>
              <a:ext cx="47625" cy="84138"/>
            </a:xfrm>
            <a:custGeom>
              <a:avLst/>
              <a:gdLst>
                <a:gd name="T0" fmla="*/ 76 w 78"/>
                <a:gd name="T1" fmla="*/ 118 h 139"/>
                <a:gd name="T2" fmla="*/ 66 w 78"/>
                <a:gd name="T3" fmla="*/ 131 h 139"/>
                <a:gd name="T4" fmla="*/ 43 w 78"/>
                <a:gd name="T5" fmla="*/ 120 h 139"/>
                <a:gd name="T6" fmla="*/ 33 w 78"/>
                <a:gd name="T7" fmla="*/ 108 h 139"/>
                <a:gd name="T8" fmla="*/ 27 w 78"/>
                <a:gd name="T9" fmla="*/ 94 h 139"/>
                <a:gd name="T10" fmla="*/ 25 w 78"/>
                <a:gd name="T11" fmla="*/ 76 h 139"/>
                <a:gd name="T12" fmla="*/ 24 w 78"/>
                <a:gd name="T13" fmla="*/ 65 h 139"/>
                <a:gd name="T14" fmla="*/ 24 w 78"/>
                <a:gd name="T15" fmla="*/ 48 h 139"/>
                <a:gd name="T16" fmla="*/ 20 w 78"/>
                <a:gd name="T17" fmla="*/ 28 h 139"/>
                <a:gd name="T18" fmla="*/ 21 w 78"/>
                <a:gd name="T19" fmla="*/ 48 h 139"/>
                <a:gd name="T20" fmla="*/ 20 w 78"/>
                <a:gd name="T21" fmla="*/ 64 h 139"/>
                <a:gd name="T22" fmla="*/ 20 w 78"/>
                <a:gd name="T23" fmla="*/ 76 h 139"/>
                <a:gd name="T24" fmla="*/ 22 w 78"/>
                <a:gd name="T25" fmla="*/ 95 h 139"/>
                <a:gd name="T26" fmla="*/ 39 w 78"/>
                <a:gd name="T27" fmla="*/ 125 h 139"/>
                <a:gd name="T28" fmla="*/ 55 w 78"/>
                <a:gd name="T29" fmla="*/ 134 h 139"/>
                <a:gd name="T30" fmla="*/ 44 w 78"/>
                <a:gd name="T31" fmla="*/ 139 h 139"/>
                <a:gd name="T32" fmla="*/ 3 w 78"/>
                <a:gd name="T33" fmla="*/ 102 h 139"/>
                <a:gd name="T34" fmla="*/ 4 w 78"/>
                <a:gd name="T35" fmla="*/ 57 h 139"/>
                <a:gd name="T36" fmla="*/ 10 w 78"/>
                <a:gd name="T37" fmla="*/ 25 h 139"/>
                <a:gd name="T38" fmla="*/ 8 w 78"/>
                <a:gd name="T39" fmla="*/ 6 h 139"/>
                <a:gd name="T40" fmla="*/ 4 w 78"/>
                <a:gd name="T41" fmla="*/ 0 h 139"/>
                <a:gd name="T42" fmla="*/ 18 w 78"/>
                <a:gd name="T43" fmla="*/ 8 h 139"/>
                <a:gd name="T44" fmla="*/ 45 w 78"/>
                <a:gd name="T45" fmla="*/ 31 h 139"/>
                <a:gd name="T46" fmla="*/ 70 w 78"/>
                <a:gd name="T47" fmla="*/ 69 h 139"/>
                <a:gd name="T48" fmla="*/ 76 w 78"/>
                <a:gd name="T49" fmla="*/ 92 h 139"/>
                <a:gd name="T50" fmla="*/ 76 w 78"/>
                <a:gd name="T5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9">
                  <a:moveTo>
                    <a:pt x="76" y="118"/>
                  </a:moveTo>
                  <a:cubicBezTo>
                    <a:pt x="73" y="126"/>
                    <a:pt x="70" y="129"/>
                    <a:pt x="66" y="131"/>
                  </a:cubicBezTo>
                  <a:cubicBezTo>
                    <a:pt x="59" y="129"/>
                    <a:pt x="51" y="125"/>
                    <a:pt x="43" y="120"/>
                  </a:cubicBezTo>
                  <a:cubicBezTo>
                    <a:pt x="39" y="116"/>
                    <a:pt x="36" y="112"/>
                    <a:pt x="33" y="108"/>
                  </a:cubicBezTo>
                  <a:cubicBezTo>
                    <a:pt x="31" y="103"/>
                    <a:pt x="29" y="98"/>
                    <a:pt x="27" y="94"/>
                  </a:cubicBezTo>
                  <a:cubicBezTo>
                    <a:pt x="25" y="85"/>
                    <a:pt x="25" y="78"/>
                    <a:pt x="25" y="76"/>
                  </a:cubicBezTo>
                  <a:cubicBezTo>
                    <a:pt x="25" y="74"/>
                    <a:pt x="24" y="70"/>
                    <a:pt x="24" y="65"/>
                  </a:cubicBezTo>
                  <a:cubicBezTo>
                    <a:pt x="24" y="60"/>
                    <a:pt x="24" y="54"/>
                    <a:pt x="24" y="48"/>
                  </a:cubicBezTo>
                  <a:cubicBezTo>
                    <a:pt x="22" y="37"/>
                    <a:pt x="20" y="28"/>
                    <a:pt x="20" y="28"/>
                  </a:cubicBezTo>
                  <a:cubicBezTo>
                    <a:pt x="20" y="28"/>
                    <a:pt x="21" y="38"/>
                    <a:pt x="21" y="48"/>
                  </a:cubicBezTo>
                  <a:cubicBezTo>
                    <a:pt x="21" y="54"/>
                    <a:pt x="21" y="59"/>
                    <a:pt x="20" y="64"/>
                  </a:cubicBezTo>
                  <a:cubicBezTo>
                    <a:pt x="20" y="69"/>
                    <a:pt x="20" y="74"/>
                    <a:pt x="20" y="76"/>
                  </a:cubicBezTo>
                  <a:cubicBezTo>
                    <a:pt x="20" y="78"/>
                    <a:pt x="20" y="86"/>
                    <a:pt x="22" y="95"/>
                  </a:cubicBezTo>
                  <a:cubicBezTo>
                    <a:pt x="25" y="105"/>
                    <a:pt x="30" y="116"/>
                    <a:pt x="39" y="125"/>
                  </a:cubicBezTo>
                  <a:cubicBezTo>
                    <a:pt x="44" y="129"/>
                    <a:pt x="49" y="132"/>
                    <a:pt x="55" y="134"/>
                  </a:cubicBezTo>
                  <a:cubicBezTo>
                    <a:pt x="53" y="136"/>
                    <a:pt x="49" y="139"/>
                    <a:pt x="44" y="139"/>
                  </a:cubicBezTo>
                  <a:cubicBezTo>
                    <a:pt x="36" y="139"/>
                    <a:pt x="10" y="133"/>
                    <a:pt x="3" y="102"/>
                  </a:cubicBezTo>
                  <a:cubicBezTo>
                    <a:pt x="0" y="86"/>
                    <a:pt x="1" y="71"/>
                    <a:pt x="4" y="57"/>
                  </a:cubicBezTo>
                  <a:cubicBezTo>
                    <a:pt x="6" y="44"/>
                    <a:pt x="10" y="33"/>
                    <a:pt x="10" y="25"/>
                  </a:cubicBezTo>
                  <a:cubicBezTo>
                    <a:pt x="11" y="17"/>
                    <a:pt x="9" y="10"/>
                    <a:pt x="8" y="6"/>
                  </a:cubicBezTo>
                  <a:cubicBezTo>
                    <a:pt x="6" y="2"/>
                    <a:pt x="4" y="0"/>
                    <a:pt x="4" y="0"/>
                  </a:cubicBezTo>
                  <a:cubicBezTo>
                    <a:pt x="4" y="0"/>
                    <a:pt x="10" y="2"/>
                    <a:pt x="18" y="8"/>
                  </a:cubicBezTo>
                  <a:cubicBezTo>
                    <a:pt x="26" y="13"/>
                    <a:pt x="36" y="21"/>
                    <a:pt x="45" y="31"/>
                  </a:cubicBezTo>
                  <a:cubicBezTo>
                    <a:pt x="55" y="42"/>
                    <a:pt x="64" y="54"/>
                    <a:pt x="70" y="69"/>
                  </a:cubicBezTo>
                  <a:cubicBezTo>
                    <a:pt x="73" y="76"/>
                    <a:pt x="75" y="84"/>
                    <a:pt x="76" y="92"/>
                  </a:cubicBezTo>
                  <a:cubicBezTo>
                    <a:pt x="78" y="100"/>
                    <a:pt x="78" y="109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50F9C016-262F-48D1-BDB1-F32456F4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630863"/>
              <a:ext cx="85725" cy="47625"/>
            </a:xfrm>
            <a:custGeom>
              <a:avLst/>
              <a:gdLst>
                <a:gd name="T0" fmla="*/ 4 w 142"/>
                <a:gd name="T1" fmla="*/ 33 h 79"/>
                <a:gd name="T2" fmla="*/ 3 w 142"/>
                <a:gd name="T3" fmla="*/ 50 h 79"/>
                <a:gd name="T4" fmla="*/ 28 w 142"/>
                <a:gd name="T5" fmla="*/ 57 h 79"/>
                <a:gd name="T6" fmla="*/ 44 w 142"/>
                <a:gd name="T7" fmla="*/ 55 h 79"/>
                <a:gd name="T8" fmla="*/ 58 w 142"/>
                <a:gd name="T9" fmla="*/ 51 h 79"/>
                <a:gd name="T10" fmla="*/ 72 w 142"/>
                <a:gd name="T11" fmla="*/ 42 h 79"/>
                <a:gd name="T12" fmla="*/ 81 w 142"/>
                <a:gd name="T13" fmla="*/ 36 h 79"/>
                <a:gd name="T14" fmla="*/ 93 w 142"/>
                <a:gd name="T15" fmla="*/ 28 h 79"/>
                <a:gd name="T16" fmla="*/ 110 w 142"/>
                <a:gd name="T17" fmla="*/ 21 h 79"/>
                <a:gd name="T18" fmla="*/ 94 w 142"/>
                <a:gd name="T19" fmla="*/ 30 h 79"/>
                <a:gd name="T20" fmla="*/ 84 w 142"/>
                <a:gd name="T21" fmla="*/ 39 h 79"/>
                <a:gd name="T22" fmla="*/ 76 w 142"/>
                <a:gd name="T23" fmla="*/ 45 h 79"/>
                <a:gd name="T24" fmla="*/ 29 w 142"/>
                <a:gd name="T25" fmla="*/ 63 h 79"/>
                <a:gd name="T26" fmla="*/ 10 w 142"/>
                <a:gd name="T27" fmla="*/ 60 h 79"/>
                <a:gd name="T28" fmla="*/ 15 w 142"/>
                <a:gd name="T29" fmla="*/ 70 h 79"/>
                <a:gd name="T30" fmla="*/ 37 w 142"/>
                <a:gd name="T31" fmla="*/ 78 h 79"/>
                <a:gd name="T32" fmla="*/ 72 w 142"/>
                <a:gd name="T33" fmla="*/ 70 h 79"/>
                <a:gd name="T34" fmla="*/ 88 w 142"/>
                <a:gd name="T35" fmla="*/ 59 h 79"/>
                <a:gd name="T36" fmla="*/ 101 w 142"/>
                <a:gd name="T37" fmla="*/ 46 h 79"/>
                <a:gd name="T38" fmla="*/ 111 w 142"/>
                <a:gd name="T39" fmla="*/ 35 h 79"/>
                <a:gd name="T40" fmla="*/ 120 w 142"/>
                <a:gd name="T41" fmla="*/ 27 h 79"/>
                <a:gd name="T42" fmla="*/ 142 w 142"/>
                <a:gd name="T43" fmla="*/ 20 h 79"/>
                <a:gd name="T44" fmla="*/ 127 w 142"/>
                <a:gd name="T45" fmla="*/ 14 h 79"/>
                <a:gd name="T46" fmla="*/ 91 w 142"/>
                <a:gd name="T47" fmla="*/ 3 h 79"/>
                <a:gd name="T48" fmla="*/ 45 w 142"/>
                <a:gd name="T49" fmla="*/ 4 h 79"/>
                <a:gd name="T50" fmla="*/ 4 w 142"/>
                <a:gd name="T5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79">
                  <a:moveTo>
                    <a:pt x="4" y="33"/>
                  </a:moveTo>
                  <a:cubicBezTo>
                    <a:pt x="0" y="41"/>
                    <a:pt x="1" y="46"/>
                    <a:pt x="3" y="50"/>
                  </a:cubicBezTo>
                  <a:cubicBezTo>
                    <a:pt x="10" y="53"/>
                    <a:pt x="19" y="56"/>
                    <a:pt x="28" y="57"/>
                  </a:cubicBezTo>
                  <a:cubicBezTo>
                    <a:pt x="34" y="57"/>
                    <a:pt x="39" y="57"/>
                    <a:pt x="44" y="55"/>
                  </a:cubicBezTo>
                  <a:cubicBezTo>
                    <a:pt x="49" y="54"/>
                    <a:pt x="54" y="52"/>
                    <a:pt x="58" y="51"/>
                  </a:cubicBezTo>
                  <a:cubicBezTo>
                    <a:pt x="66" y="47"/>
                    <a:pt x="71" y="43"/>
                    <a:pt x="72" y="42"/>
                  </a:cubicBezTo>
                  <a:cubicBezTo>
                    <a:pt x="74" y="41"/>
                    <a:pt x="77" y="38"/>
                    <a:pt x="81" y="36"/>
                  </a:cubicBezTo>
                  <a:cubicBezTo>
                    <a:pt x="84" y="33"/>
                    <a:pt x="89" y="30"/>
                    <a:pt x="93" y="28"/>
                  </a:cubicBezTo>
                  <a:cubicBezTo>
                    <a:pt x="102" y="23"/>
                    <a:pt x="110" y="21"/>
                    <a:pt x="110" y="21"/>
                  </a:cubicBezTo>
                  <a:cubicBezTo>
                    <a:pt x="110" y="21"/>
                    <a:pt x="102" y="24"/>
                    <a:pt x="94" y="30"/>
                  </a:cubicBezTo>
                  <a:cubicBezTo>
                    <a:pt x="90" y="32"/>
                    <a:pt x="87" y="35"/>
                    <a:pt x="84" y="39"/>
                  </a:cubicBezTo>
                  <a:cubicBezTo>
                    <a:pt x="80" y="41"/>
                    <a:pt x="77" y="44"/>
                    <a:pt x="76" y="45"/>
                  </a:cubicBezTo>
                  <a:cubicBezTo>
                    <a:pt x="73" y="47"/>
                    <a:pt x="55" y="63"/>
                    <a:pt x="29" y="63"/>
                  </a:cubicBezTo>
                  <a:cubicBezTo>
                    <a:pt x="22" y="63"/>
                    <a:pt x="16" y="62"/>
                    <a:pt x="10" y="60"/>
                  </a:cubicBezTo>
                  <a:cubicBezTo>
                    <a:pt x="10" y="63"/>
                    <a:pt x="11" y="67"/>
                    <a:pt x="15" y="70"/>
                  </a:cubicBezTo>
                  <a:cubicBezTo>
                    <a:pt x="19" y="73"/>
                    <a:pt x="27" y="77"/>
                    <a:pt x="37" y="78"/>
                  </a:cubicBezTo>
                  <a:cubicBezTo>
                    <a:pt x="47" y="79"/>
                    <a:pt x="60" y="77"/>
                    <a:pt x="72" y="70"/>
                  </a:cubicBezTo>
                  <a:cubicBezTo>
                    <a:pt x="78" y="67"/>
                    <a:pt x="84" y="63"/>
                    <a:pt x="88" y="59"/>
                  </a:cubicBezTo>
                  <a:cubicBezTo>
                    <a:pt x="93" y="55"/>
                    <a:pt x="97" y="50"/>
                    <a:pt x="101" y="46"/>
                  </a:cubicBezTo>
                  <a:cubicBezTo>
                    <a:pt x="105" y="42"/>
                    <a:pt x="108" y="38"/>
                    <a:pt x="111" y="35"/>
                  </a:cubicBezTo>
                  <a:cubicBezTo>
                    <a:pt x="114" y="31"/>
                    <a:pt x="117" y="28"/>
                    <a:pt x="120" y="27"/>
                  </a:cubicBezTo>
                  <a:cubicBezTo>
                    <a:pt x="131" y="19"/>
                    <a:pt x="142" y="20"/>
                    <a:pt x="142" y="20"/>
                  </a:cubicBezTo>
                  <a:cubicBezTo>
                    <a:pt x="142" y="20"/>
                    <a:pt x="136" y="17"/>
                    <a:pt x="127" y="14"/>
                  </a:cubicBezTo>
                  <a:cubicBezTo>
                    <a:pt x="118" y="10"/>
                    <a:pt x="105" y="6"/>
                    <a:pt x="91" y="3"/>
                  </a:cubicBezTo>
                  <a:cubicBezTo>
                    <a:pt x="77" y="1"/>
                    <a:pt x="61" y="0"/>
                    <a:pt x="45" y="4"/>
                  </a:cubicBezTo>
                  <a:cubicBezTo>
                    <a:pt x="30" y="8"/>
                    <a:pt x="15" y="17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7735E4A-6316-4B35-B174-95E0A92E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610226"/>
              <a:ext cx="57150" cy="88900"/>
            </a:xfrm>
            <a:custGeom>
              <a:avLst/>
              <a:gdLst>
                <a:gd name="T0" fmla="*/ 95 w 95"/>
                <a:gd name="T1" fmla="*/ 117 h 148"/>
                <a:gd name="T2" fmla="*/ 87 w 95"/>
                <a:gd name="T3" fmla="*/ 133 h 148"/>
                <a:gd name="T4" fmla="*/ 60 w 95"/>
                <a:gd name="T5" fmla="*/ 126 h 148"/>
                <a:gd name="T6" fmla="*/ 47 w 95"/>
                <a:gd name="T7" fmla="*/ 115 h 148"/>
                <a:gd name="T8" fmla="*/ 38 w 95"/>
                <a:gd name="T9" fmla="*/ 101 h 148"/>
                <a:gd name="T10" fmla="*/ 32 w 95"/>
                <a:gd name="T11" fmla="*/ 82 h 148"/>
                <a:gd name="T12" fmla="*/ 30 w 95"/>
                <a:gd name="T13" fmla="*/ 69 h 148"/>
                <a:gd name="T14" fmla="*/ 27 w 95"/>
                <a:gd name="T15" fmla="*/ 51 h 148"/>
                <a:gd name="T16" fmla="*/ 22 w 95"/>
                <a:gd name="T17" fmla="*/ 35 h 148"/>
                <a:gd name="T18" fmla="*/ 20 w 95"/>
                <a:gd name="T19" fmla="*/ 29 h 148"/>
                <a:gd name="T20" fmla="*/ 22 w 95"/>
                <a:gd name="T21" fmla="*/ 35 h 148"/>
                <a:gd name="T22" fmla="*/ 24 w 95"/>
                <a:gd name="T23" fmla="*/ 51 h 148"/>
                <a:gd name="T24" fmla="*/ 26 w 95"/>
                <a:gd name="T25" fmla="*/ 70 h 148"/>
                <a:gd name="T26" fmla="*/ 27 w 95"/>
                <a:gd name="T27" fmla="*/ 83 h 148"/>
                <a:gd name="T28" fmla="*/ 33 w 95"/>
                <a:gd name="T29" fmla="*/ 104 h 148"/>
                <a:gd name="T30" fmla="*/ 37 w 95"/>
                <a:gd name="T31" fmla="*/ 111 h 148"/>
                <a:gd name="T32" fmla="*/ 42 w 95"/>
                <a:gd name="T33" fmla="*/ 119 h 148"/>
                <a:gd name="T34" fmla="*/ 57 w 95"/>
                <a:gd name="T35" fmla="*/ 132 h 148"/>
                <a:gd name="T36" fmla="*/ 75 w 95"/>
                <a:gd name="T37" fmla="*/ 139 h 148"/>
                <a:gd name="T38" fmla="*/ 66 w 95"/>
                <a:gd name="T39" fmla="*/ 147 h 148"/>
                <a:gd name="T40" fmla="*/ 42 w 95"/>
                <a:gd name="T41" fmla="*/ 144 h 148"/>
                <a:gd name="T42" fmla="*/ 14 w 95"/>
                <a:gd name="T43" fmla="*/ 115 h 148"/>
                <a:gd name="T44" fmla="*/ 8 w 95"/>
                <a:gd name="T45" fmla="*/ 90 h 148"/>
                <a:gd name="T46" fmla="*/ 7 w 95"/>
                <a:gd name="T47" fmla="*/ 65 h 148"/>
                <a:gd name="T48" fmla="*/ 8 w 95"/>
                <a:gd name="T49" fmla="*/ 43 h 148"/>
                <a:gd name="T50" fmla="*/ 9 w 95"/>
                <a:gd name="T51" fmla="*/ 27 h 148"/>
                <a:gd name="T52" fmla="*/ 4 w 95"/>
                <a:gd name="T53" fmla="*/ 6 h 148"/>
                <a:gd name="T54" fmla="*/ 0 w 95"/>
                <a:gd name="T55" fmla="*/ 0 h 148"/>
                <a:gd name="T56" fmla="*/ 15 w 95"/>
                <a:gd name="T57" fmla="*/ 7 h 148"/>
                <a:gd name="T58" fmla="*/ 48 w 95"/>
                <a:gd name="T59" fmla="*/ 28 h 148"/>
                <a:gd name="T60" fmla="*/ 80 w 95"/>
                <a:gd name="T61" fmla="*/ 65 h 148"/>
                <a:gd name="T62" fmla="*/ 95 w 95"/>
                <a:gd name="T63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48">
                  <a:moveTo>
                    <a:pt x="95" y="117"/>
                  </a:moveTo>
                  <a:cubicBezTo>
                    <a:pt x="94" y="126"/>
                    <a:pt x="91" y="131"/>
                    <a:pt x="87" y="133"/>
                  </a:cubicBezTo>
                  <a:cubicBezTo>
                    <a:pt x="79" y="132"/>
                    <a:pt x="69" y="130"/>
                    <a:pt x="60" y="126"/>
                  </a:cubicBezTo>
                  <a:cubicBezTo>
                    <a:pt x="55" y="123"/>
                    <a:pt x="51" y="119"/>
                    <a:pt x="47" y="115"/>
                  </a:cubicBezTo>
                  <a:cubicBezTo>
                    <a:pt x="43" y="110"/>
                    <a:pt x="41" y="106"/>
                    <a:pt x="38" y="101"/>
                  </a:cubicBezTo>
                  <a:cubicBezTo>
                    <a:pt x="34" y="92"/>
                    <a:pt x="33" y="84"/>
                    <a:pt x="32" y="82"/>
                  </a:cubicBezTo>
                  <a:cubicBezTo>
                    <a:pt x="32" y="79"/>
                    <a:pt x="31" y="75"/>
                    <a:pt x="30" y="69"/>
                  </a:cubicBezTo>
                  <a:cubicBezTo>
                    <a:pt x="29" y="64"/>
                    <a:pt x="28" y="57"/>
                    <a:pt x="27" y="51"/>
                  </a:cubicBezTo>
                  <a:cubicBezTo>
                    <a:pt x="25" y="45"/>
                    <a:pt x="24" y="39"/>
                    <a:pt x="22" y="35"/>
                  </a:cubicBezTo>
                  <a:cubicBezTo>
                    <a:pt x="21" y="31"/>
                    <a:pt x="20" y="29"/>
                    <a:pt x="20" y="29"/>
                  </a:cubicBezTo>
                  <a:cubicBezTo>
                    <a:pt x="20" y="29"/>
                    <a:pt x="21" y="31"/>
                    <a:pt x="22" y="35"/>
                  </a:cubicBezTo>
                  <a:cubicBezTo>
                    <a:pt x="22" y="40"/>
                    <a:pt x="23" y="45"/>
                    <a:pt x="24" y="51"/>
                  </a:cubicBezTo>
                  <a:cubicBezTo>
                    <a:pt x="25" y="58"/>
                    <a:pt x="26" y="64"/>
                    <a:pt x="26" y="70"/>
                  </a:cubicBezTo>
                  <a:cubicBezTo>
                    <a:pt x="26" y="75"/>
                    <a:pt x="27" y="80"/>
                    <a:pt x="27" y="83"/>
                  </a:cubicBezTo>
                  <a:cubicBezTo>
                    <a:pt x="28" y="85"/>
                    <a:pt x="29" y="94"/>
                    <a:pt x="33" y="104"/>
                  </a:cubicBezTo>
                  <a:cubicBezTo>
                    <a:pt x="34" y="106"/>
                    <a:pt x="35" y="109"/>
                    <a:pt x="37" y="111"/>
                  </a:cubicBezTo>
                  <a:cubicBezTo>
                    <a:pt x="38" y="114"/>
                    <a:pt x="40" y="116"/>
                    <a:pt x="42" y="119"/>
                  </a:cubicBezTo>
                  <a:cubicBezTo>
                    <a:pt x="46" y="124"/>
                    <a:pt x="51" y="128"/>
                    <a:pt x="57" y="132"/>
                  </a:cubicBezTo>
                  <a:cubicBezTo>
                    <a:pt x="63" y="135"/>
                    <a:pt x="69" y="137"/>
                    <a:pt x="75" y="139"/>
                  </a:cubicBezTo>
                  <a:cubicBezTo>
                    <a:pt x="74" y="142"/>
                    <a:pt x="71" y="146"/>
                    <a:pt x="66" y="147"/>
                  </a:cubicBezTo>
                  <a:cubicBezTo>
                    <a:pt x="61" y="147"/>
                    <a:pt x="52" y="148"/>
                    <a:pt x="42" y="144"/>
                  </a:cubicBezTo>
                  <a:cubicBezTo>
                    <a:pt x="32" y="140"/>
                    <a:pt x="21" y="132"/>
                    <a:pt x="14" y="115"/>
                  </a:cubicBezTo>
                  <a:cubicBezTo>
                    <a:pt x="10" y="107"/>
                    <a:pt x="9" y="98"/>
                    <a:pt x="8" y="90"/>
                  </a:cubicBezTo>
                  <a:cubicBezTo>
                    <a:pt x="7" y="81"/>
                    <a:pt x="6" y="73"/>
                    <a:pt x="7" y="65"/>
                  </a:cubicBezTo>
                  <a:cubicBezTo>
                    <a:pt x="7" y="57"/>
                    <a:pt x="8" y="50"/>
                    <a:pt x="8" y="43"/>
                  </a:cubicBezTo>
                  <a:cubicBezTo>
                    <a:pt x="9" y="37"/>
                    <a:pt x="9" y="31"/>
                    <a:pt x="9" y="27"/>
                  </a:cubicBezTo>
                  <a:cubicBezTo>
                    <a:pt x="8" y="18"/>
                    <a:pt x="6" y="11"/>
                    <a:pt x="4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6" y="2"/>
                    <a:pt x="15" y="7"/>
                  </a:cubicBezTo>
                  <a:cubicBezTo>
                    <a:pt x="24" y="11"/>
                    <a:pt x="36" y="19"/>
                    <a:pt x="48" y="28"/>
                  </a:cubicBezTo>
                  <a:cubicBezTo>
                    <a:pt x="60" y="38"/>
                    <a:pt x="72" y="51"/>
                    <a:pt x="80" y="65"/>
                  </a:cubicBezTo>
                  <a:cubicBezTo>
                    <a:pt x="89" y="80"/>
                    <a:pt x="94" y="97"/>
                    <a:pt x="9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2B897677-0B9E-4EB2-98C2-941B30C96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5684838"/>
              <a:ext cx="87313" cy="50800"/>
            </a:xfrm>
            <a:custGeom>
              <a:avLst/>
              <a:gdLst>
                <a:gd name="T0" fmla="*/ 2 w 145"/>
                <a:gd name="T1" fmla="*/ 47 h 86"/>
                <a:gd name="T2" fmla="*/ 5 w 145"/>
                <a:gd name="T3" fmla="*/ 66 h 86"/>
                <a:gd name="T4" fmla="*/ 34 w 145"/>
                <a:gd name="T5" fmla="*/ 66 h 86"/>
                <a:gd name="T6" fmla="*/ 50 w 145"/>
                <a:gd name="T7" fmla="*/ 61 h 86"/>
                <a:gd name="T8" fmla="*/ 63 w 145"/>
                <a:gd name="T9" fmla="*/ 53 h 86"/>
                <a:gd name="T10" fmla="*/ 76 w 145"/>
                <a:gd name="T11" fmla="*/ 41 h 86"/>
                <a:gd name="T12" fmla="*/ 83 w 145"/>
                <a:gd name="T13" fmla="*/ 34 h 86"/>
                <a:gd name="T14" fmla="*/ 95 w 145"/>
                <a:gd name="T15" fmla="*/ 24 h 86"/>
                <a:gd name="T16" fmla="*/ 106 w 145"/>
                <a:gd name="T17" fmla="*/ 17 h 86"/>
                <a:gd name="T18" fmla="*/ 112 w 145"/>
                <a:gd name="T19" fmla="*/ 14 h 86"/>
                <a:gd name="T20" fmla="*/ 107 w 145"/>
                <a:gd name="T21" fmla="*/ 17 h 86"/>
                <a:gd name="T22" fmla="*/ 97 w 145"/>
                <a:gd name="T23" fmla="*/ 25 h 86"/>
                <a:gd name="T24" fmla="*/ 87 w 145"/>
                <a:gd name="T25" fmla="*/ 36 h 86"/>
                <a:gd name="T26" fmla="*/ 81 w 145"/>
                <a:gd name="T27" fmla="*/ 44 h 86"/>
                <a:gd name="T28" fmla="*/ 67 w 145"/>
                <a:gd name="T29" fmla="*/ 56 h 86"/>
                <a:gd name="T30" fmla="*/ 35 w 145"/>
                <a:gd name="T31" fmla="*/ 72 h 86"/>
                <a:gd name="T32" fmla="*/ 15 w 145"/>
                <a:gd name="T33" fmla="*/ 74 h 86"/>
                <a:gd name="T34" fmla="*/ 23 w 145"/>
                <a:gd name="T35" fmla="*/ 83 h 86"/>
                <a:gd name="T36" fmla="*/ 48 w 145"/>
                <a:gd name="T37" fmla="*/ 85 h 86"/>
                <a:gd name="T38" fmla="*/ 66 w 145"/>
                <a:gd name="T39" fmla="*/ 80 h 86"/>
                <a:gd name="T40" fmla="*/ 83 w 145"/>
                <a:gd name="T41" fmla="*/ 69 h 86"/>
                <a:gd name="T42" fmla="*/ 91 w 145"/>
                <a:gd name="T43" fmla="*/ 62 h 86"/>
                <a:gd name="T44" fmla="*/ 97 w 145"/>
                <a:gd name="T45" fmla="*/ 55 h 86"/>
                <a:gd name="T46" fmla="*/ 107 w 145"/>
                <a:gd name="T47" fmla="*/ 40 h 86"/>
                <a:gd name="T48" fmla="*/ 115 w 145"/>
                <a:gd name="T49" fmla="*/ 28 h 86"/>
                <a:gd name="T50" fmla="*/ 123 w 145"/>
                <a:gd name="T51" fmla="*/ 18 h 86"/>
                <a:gd name="T52" fmla="*/ 137 w 145"/>
                <a:gd name="T53" fmla="*/ 10 h 86"/>
                <a:gd name="T54" fmla="*/ 145 w 145"/>
                <a:gd name="T55" fmla="*/ 9 h 86"/>
                <a:gd name="T56" fmla="*/ 128 w 145"/>
                <a:gd name="T57" fmla="*/ 5 h 86"/>
                <a:gd name="T58" fmla="*/ 87 w 145"/>
                <a:gd name="T59" fmla="*/ 0 h 86"/>
                <a:gd name="T60" fmla="*/ 39 w 145"/>
                <a:gd name="T61" fmla="*/ 9 h 86"/>
                <a:gd name="T62" fmla="*/ 18 w 145"/>
                <a:gd name="T63" fmla="*/ 23 h 86"/>
                <a:gd name="T64" fmla="*/ 2 w 145"/>
                <a:gd name="T65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86">
                  <a:moveTo>
                    <a:pt x="2" y="47"/>
                  </a:moveTo>
                  <a:cubicBezTo>
                    <a:pt x="0" y="57"/>
                    <a:pt x="2" y="63"/>
                    <a:pt x="5" y="66"/>
                  </a:cubicBezTo>
                  <a:cubicBezTo>
                    <a:pt x="13" y="67"/>
                    <a:pt x="23" y="68"/>
                    <a:pt x="34" y="66"/>
                  </a:cubicBezTo>
                  <a:cubicBezTo>
                    <a:pt x="40" y="65"/>
                    <a:pt x="45" y="63"/>
                    <a:pt x="50" y="61"/>
                  </a:cubicBezTo>
                  <a:cubicBezTo>
                    <a:pt x="55" y="58"/>
                    <a:pt x="59" y="56"/>
                    <a:pt x="63" y="53"/>
                  </a:cubicBezTo>
                  <a:cubicBezTo>
                    <a:pt x="71" y="48"/>
                    <a:pt x="75" y="43"/>
                    <a:pt x="76" y="41"/>
                  </a:cubicBezTo>
                  <a:cubicBezTo>
                    <a:pt x="78" y="40"/>
                    <a:pt x="80" y="37"/>
                    <a:pt x="83" y="34"/>
                  </a:cubicBezTo>
                  <a:cubicBezTo>
                    <a:pt x="86" y="31"/>
                    <a:pt x="90" y="27"/>
                    <a:pt x="95" y="24"/>
                  </a:cubicBezTo>
                  <a:cubicBezTo>
                    <a:pt x="99" y="21"/>
                    <a:pt x="103" y="18"/>
                    <a:pt x="106" y="17"/>
                  </a:cubicBezTo>
                  <a:cubicBezTo>
                    <a:pt x="109" y="15"/>
                    <a:pt x="112" y="14"/>
                    <a:pt x="112" y="14"/>
                  </a:cubicBezTo>
                  <a:cubicBezTo>
                    <a:pt x="112" y="14"/>
                    <a:pt x="110" y="15"/>
                    <a:pt x="107" y="17"/>
                  </a:cubicBezTo>
                  <a:cubicBezTo>
                    <a:pt x="104" y="19"/>
                    <a:pt x="100" y="22"/>
                    <a:pt x="97" y="25"/>
                  </a:cubicBezTo>
                  <a:cubicBezTo>
                    <a:pt x="93" y="29"/>
                    <a:pt x="90" y="32"/>
                    <a:pt x="87" y="36"/>
                  </a:cubicBezTo>
                  <a:cubicBezTo>
                    <a:pt x="84" y="39"/>
                    <a:pt x="82" y="42"/>
                    <a:pt x="81" y="44"/>
                  </a:cubicBezTo>
                  <a:cubicBezTo>
                    <a:pt x="79" y="45"/>
                    <a:pt x="75" y="51"/>
                    <a:pt x="67" y="56"/>
                  </a:cubicBezTo>
                  <a:cubicBezTo>
                    <a:pt x="60" y="62"/>
                    <a:pt x="49" y="69"/>
                    <a:pt x="35" y="72"/>
                  </a:cubicBezTo>
                  <a:cubicBezTo>
                    <a:pt x="28" y="74"/>
                    <a:pt x="21" y="74"/>
                    <a:pt x="15" y="74"/>
                  </a:cubicBezTo>
                  <a:cubicBezTo>
                    <a:pt x="16" y="77"/>
                    <a:pt x="18" y="82"/>
                    <a:pt x="23" y="83"/>
                  </a:cubicBezTo>
                  <a:cubicBezTo>
                    <a:pt x="28" y="85"/>
                    <a:pt x="37" y="86"/>
                    <a:pt x="48" y="85"/>
                  </a:cubicBezTo>
                  <a:cubicBezTo>
                    <a:pt x="54" y="84"/>
                    <a:pt x="60" y="82"/>
                    <a:pt x="66" y="80"/>
                  </a:cubicBezTo>
                  <a:cubicBezTo>
                    <a:pt x="72" y="77"/>
                    <a:pt x="77" y="74"/>
                    <a:pt x="83" y="69"/>
                  </a:cubicBezTo>
                  <a:cubicBezTo>
                    <a:pt x="86" y="67"/>
                    <a:pt x="88" y="64"/>
                    <a:pt x="91" y="62"/>
                  </a:cubicBezTo>
                  <a:cubicBezTo>
                    <a:pt x="93" y="59"/>
                    <a:pt x="95" y="57"/>
                    <a:pt x="97" y="55"/>
                  </a:cubicBezTo>
                  <a:cubicBezTo>
                    <a:pt x="101" y="50"/>
                    <a:pt x="104" y="45"/>
                    <a:pt x="107" y="40"/>
                  </a:cubicBezTo>
                  <a:cubicBezTo>
                    <a:pt x="110" y="36"/>
                    <a:pt x="113" y="31"/>
                    <a:pt x="115" y="28"/>
                  </a:cubicBezTo>
                  <a:cubicBezTo>
                    <a:pt x="118" y="24"/>
                    <a:pt x="120" y="21"/>
                    <a:pt x="123" y="18"/>
                  </a:cubicBezTo>
                  <a:cubicBezTo>
                    <a:pt x="128" y="14"/>
                    <a:pt x="133" y="12"/>
                    <a:pt x="137" y="10"/>
                  </a:cubicBezTo>
                  <a:cubicBezTo>
                    <a:pt x="142" y="9"/>
                    <a:pt x="145" y="9"/>
                    <a:pt x="145" y="9"/>
                  </a:cubicBezTo>
                  <a:cubicBezTo>
                    <a:pt x="145" y="9"/>
                    <a:pt x="138" y="7"/>
                    <a:pt x="128" y="5"/>
                  </a:cubicBezTo>
                  <a:cubicBezTo>
                    <a:pt x="117" y="3"/>
                    <a:pt x="103" y="0"/>
                    <a:pt x="87" y="0"/>
                  </a:cubicBezTo>
                  <a:cubicBezTo>
                    <a:pt x="72" y="0"/>
                    <a:pt x="55" y="2"/>
                    <a:pt x="39" y="9"/>
                  </a:cubicBezTo>
                  <a:cubicBezTo>
                    <a:pt x="32" y="12"/>
                    <a:pt x="24" y="17"/>
                    <a:pt x="18" y="23"/>
                  </a:cubicBezTo>
                  <a:cubicBezTo>
                    <a:pt x="11" y="30"/>
                    <a:pt x="6" y="38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AA4C21E1-61C4-4FEF-AF3F-055F992F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5684838"/>
              <a:ext cx="79375" cy="90488"/>
            </a:xfrm>
            <a:custGeom>
              <a:avLst/>
              <a:gdLst>
                <a:gd name="T0" fmla="*/ 131 w 132"/>
                <a:gd name="T1" fmla="*/ 103 h 150"/>
                <a:gd name="T2" fmla="*/ 132 w 132"/>
                <a:gd name="T3" fmla="*/ 110 h 150"/>
                <a:gd name="T4" fmla="*/ 132 w 132"/>
                <a:gd name="T5" fmla="*/ 115 h 150"/>
                <a:gd name="T6" fmla="*/ 129 w 132"/>
                <a:gd name="T7" fmla="*/ 122 h 150"/>
                <a:gd name="T8" fmla="*/ 98 w 132"/>
                <a:gd name="T9" fmla="*/ 124 h 150"/>
                <a:gd name="T10" fmla="*/ 81 w 132"/>
                <a:gd name="T11" fmla="*/ 117 h 150"/>
                <a:gd name="T12" fmla="*/ 68 w 132"/>
                <a:gd name="T13" fmla="*/ 104 h 150"/>
                <a:gd name="T14" fmla="*/ 55 w 132"/>
                <a:gd name="T15" fmla="*/ 85 h 150"/>
                <a:gd name="T16" fmla="*/ 50 w 132"/>
                <a:gd name="T17" fmla="*/ 71 h 150"/>
                <a:gd name="T18" fmla="*/ 41 w 132"/>
                <a:gd name="T19" fmla="*/ 52 h 150"/>
                <a:gd name="T20" fmla="*/ 33 w 132"/>
                <a:gd name="T21" fmla="*/ 35 h 150"/>
                <a:gd name="T22" fmla="*/ 29 w 132"/>
                <a:gd name="T23" fmla="*/ 28 h 150"/>
                <a:gd name="T24" fmla="*/ 32 w 132"/>
                <a:gd name="T25" fmla="*/ 36 h 150"/>
                <a:gd name="T26" fmla="*/ 39 w 132"/>
                <a:gd name="T27" fmla="*/ 53 h 150"/>
                <a:gd name="T28" fmla="*/ 42 w 132"/>
                <a:gd name="T29" fmla="*/ 63 h 150"/>
                <a:gd name="T30" fmla="*/ 45 w 132"/>
                <a:gd name="T31" fmla="*/ 73 h 150"/>
                <a:gd name="T32" fmla="*/ 50 w 132"/>
                <a:gd name="T33" fmla="*/ 88 h 150"/>
                <a:gd name="T34" fmla="*/ 63 w 132"/>
                <a:gd name="T35" fmla="*/ 109 h 150"/>
                <a:gd name="T36" fmla="*/ 77 w 132"/>
                <a:gd name="T37" fmla="*/ 123 h 150"/>
                <a:gd name="T38" fmla="*/ 97 w 132"/>
                <a:gd name="T39" fmla="*/ 132 h 150"/>
                <a:gd name="T40" fmla="*/ 118 w 132"/>
                <a:gd name="T41" fmla="*/ 133 h 150"/>
                <a:gd name="T42" fmla="*/ 111 w 132"/>
                <a:gd name="T43" fmla="*/ 144 h 150"/>
                <a:gd name="T44" fmla="*/ 86 w 132"/>
                <a:gd name="T45" fmla="*/ 150 h 150"/>
                <a:gd name="T46" fmla="*/ 67 w 132"/>
                <a:gd name="T47" fmla="*/ 145 h 150"/>
                <a:gd name="T48" fmla="*/ 47 w 132"/>
                <a:gd name="T49" fmla="*/ 128 h 150"/>
                <a:gd name="T50" fmla="*/ 38 w 132"/>
                <a:gd name="T51" fmla="*/ 116 h 150"/>
                <a:gd name="T52" fmla="*/ 32 w 132"/>
                <a:gd name="T53" fmla="*/ 102 h 150"/>
                <a:gd name="T54" fmla="*/ 27 w 132"/>
                <a:gd name="T55" fmla="*/ 88 h 150"/>
                <a:gd name="T56" fmla="*/ 24 w 132"/>
                <a:gd name="T57" fmla="*/ 74 h 150"/>
                <a:gd name="T58" fmla="*/ 21 w 132"/>
                <a:gd name="T59" fmla="*/ 61 h 150"/>
                <a:gd name="T60" fmla="*/ 20 w 132"/>
                <a:gd name="T61" fmla="*/ 49 h 150"/>
                <a:gd name="T62" fmla="*/ 16 w 132"/>
                <a:gd name="T63" fmla="*/ 29 h 150"/>
                <a:gd name="T64" fmla="*/ 0 w 132"/>
                <a:gd name="T65" fmla="*/ 0 h 150"/>
                <a:gd name="T66" fmla="*/ 18 w 132"/>
                <a:gd name="T67" fmla="*/ 4 h 150"/>
                <a:gd name="T68" fmla="*/ 58 w 132"/>
                <a:gd name="T69" fmla="*/ 21 h 150"/>
                <a:gd name="T70" fmla="*/ 101 w 132"/>
                <a:gd name="T71" fmla="*/ 53 h 150"/>
                <a:gd name="T72" fmla="*/ 119 w 132"/>
                <a:gd name="T73" fmla="*/ 76 h 150"/>
                <a:gd name="T74" fmla="*/ 126 w 132"/>
                <a:gd name="T75" fmla="*/ 89 h 150"/>
                <a:gd name="T76" fmla="*/ 131 w 132"/>
                <a:gd name="T7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50">
                  <a:moveTo>
                    <a:pt x="131" y="103"/>
                  </a:moveTo>
                  <a:cubicBezTo>
                    <a:pt x="132" y="106"/>
                    <a:pt x="132" y="108"/>
                    <a:pt x="132" y="110"/>
                  </a:cubicBezTo>
                  <a:cubicBezTo>
                    <a:pt x="132" y="112"/>
                    <a:pt x="132" y="114"/>
                    <a:pt x="132" y="115"/>
                  </a:cubicBezTo>
                  <a:cubicBezTo>
                    <a:pt x="131" y="118"/>
                    <a:pt x="130" y="121"/>
                    <a:pt x="129" y="122"/>
                  </a:cubicBezTo>
                  <a:cubicBezTo>
                    <a:pt x="120" y="124"/>
                    <a:pt x="109" y="126"/>
                    <a:pt x="98" y="124"/>
                  </a:cubicBezTo>
                  <a:cubicBezTo>
                    <a:pt x="92" y="123"/>
                    <a:pt x="86" y="121"/>
                    <a:pt x="81" y="117"/>
                  </a:cubicBezTo>
                  <a:cubicBezTo>
                    <a:pt x="76" y="113"/>
                    <a:pt x="71" y="109"/>
                    <a:pt x="68" y="104"/>
                  </a:cubicBezTo>
                  <a:cubicBezTo>
                    <a:pt x="60" y="96"/>
                    <a:pt x="56" y="87"/>
                    <a:pt x="55" y="85"/>
                  </a:cubicBezTo>
                  <a:cubicBezTo>
                    <a:pt x="54" y="82"/>
                    <a:pt x="52" y="77"/>
                    <a:pt x="50" y="71"/>
                  </a:cubicBezTo>
                  <a:cubicBezTo>
                    <a:pt x="47" y="65"/>
                    <a:pt x="44" y="58"/>
                    <a:pt x="41" y="52"/>
                  </a:cubicBezTo>
                  <a:cubicBezTo>
                    <a:pt x="38" y="46"/>
                    <a:pt x="35" y="40"/>
                    <a:pt x="33" y="35"/>
                  </a:cubicBezTo>
                  <a:cubicBezTo>
                    <a:pt x="30" y="31"/>
                    <a:pt x="29" y="28"/>
                    <a:pt x="29" y="28"/>
                  </a:cubicBezTo>
                  <a:cubicBezTo>
                    <a:pt x="29" y="28"/>
                    <a:pt x="30" y="31"/>
                    <a:pt x="32" y="36"/>
                  </a:cubicBezTo>
                  <a:cubicBezTo>
                    <a:pt x="34" y="40"/>
                    <a:pt x="36" y="47"/>
                    <a:pt x="39" y="53"/>
                  </a:cubicBezTo>
                  <a:cubicBezTo>
                    <a:pt x="40" y="57"/>
                    <a:pt x="41" y="60"/>
                    <a:pt x="42" y="63"/>
                  </a:cubicBezTo>
                  <a:cubicBezTo>
                    <a:pt x="43" y="67"/>
                    <a:pt x="44" y="70"/>
                    <a:pt x="45" y="73"/>
                  </a:cubicBezTo>
                  <a:cubicBezTo>
                    <a:pt x="47" y="80"/>
                    <a:pt x="49" y="85"/>
                    <a:pt x="50" y="88"/>
                  </a:cubicBezTo>
                  <a:cubicBezTo>
                    <a:pt x="51" y="90"/>
                    <a:pt x="56" y="100"/>
                    <a:pt x="63" y="109"/>
                  </a:cubicBezTo>
                  <a:cubicBezTo>
                    <a:pt x="67" y="114"/>
                    <a:pt x="72" y="119"/>
                    <a:pt x="77" y="123"/>
                  </a:cubicBezTo>
                  <a:cubicBezTo>
                    <a:pt x="83" y="127"/>
                    <a:pt x="89" y="130"/>
                    <a:pt x="97" y="132"/>
                  </a:cubicBezTo>
                  <a:cubicBezTo>
                    <a:pt x="104" y="133"/>
                    <a:pt x="112" y="133"/>
                    <a:pt x="118" y="133"/>
                  </a:cubicBezTo>
                  <a:cubicBezTo>
                    <a:pt x="118" y="136"/>
                    <a:pt x="116" y="141"/>
                    <a:pt x="111" y="144"/>
                  </a:cubicBezTo>
                  <a:cubicBezTo>
                    <a:pt x="107" y="147"/>
                    <a:pt x="97" y="150"/>
                    <a:pt x="86" y="150"/>
                  </a:cubicBezTo>
                  <a:cubicBezTo>
                    <a:pt x="80" y="150"/>
                    <a:pt x="73" y="148"/>
                    <a:pt x="67" y="145"/>
                  </a:cubicBezTo>
                  <a:cubicBezTo>
                    <a:pt x="60" y="142"/>
                    <a:pt x="53" y="136"/>
                    <a:pt x="47" y="128"/>
                  </a:cubicBezTo>
                  <a:cubicBezTo>
                    <a:pt x="44" y="124"/>
                    <a:pt x="41" y="120"/>
                    <a:pt x="38" y="116"/>
                  </a:cubicBezTo>
                  <a:cubicBezTo>
                    <a:pt x="36" y="111"/>
                    <a:pt x="34" y="107"/>
                    <a:pt x="32" y="102"/>
                  </a:cubicBezTo>
                  <a:cubicBezTo>
                    <a:pt x="30" y="97"/>
                    <a:pt x="28" y="92"/>
                    <a:pt x="27" y="88"/>
                  </a:cubicBezTo>
                  <a:cubicBezTo>
                    <a:pt x="26" y="83"/>
                    <a:pt x="25" y="79"/>
                    <a:pt x="24" y="74"/>
                  </a:cubicBezTo>
                  <a:cubicBezTo>
                    <a:pt x="23" y="69"/>
                    <a:pt x="22" y="65"/>
                    <a:pt x="21" y="61"/>
                  </a:cubicBezTo>
                  <a:cubicBezTo>
                    <a:pt x="21" y="57"/>
                    <a:pt x="20" y="53"/>
                    <a:pt x="20" y="49"/>
                  </a:cubicBezTo>
                  <a:cubicBezTo>
                    <a:pt x="19" y="41"/>
                    <a:pt x="17" y="34"/>
                    <a:pt x="16" y="29"/>
                  </a:cubicBezTo>
                  <a:cubicBezTo>
                    <a:pt x="11" y="9"/>
                    <a:pt x="0" y="0"/>
                    <a:pt x="0" y="0"/>
                  </a:cubicBezTo>
                  <a:cubicBezTo>
                    <a:pt x="0" y="0"/>
                    <a:pt x="8" y="1"/>
                    <a:pt x="18" y="4"/>
                  </a:cubicBezTo>
                  <a:cubicBezTo>
                    <a:pt x="29" y="8"/>
                    <a:pt x="44" y="13"/>
                    <a:pt x="58" y="21"/>
                  </a:cubicBezTo>
                  <a:cubicBezTo>
                    <a:pt x="73" y="29"/>
                    <a:pt x="88" y="39"/>
                    <a:pt x="101" y="53"/>
                  </a:cubicBezTo>
                  <a:cubicBezTo>
                    <a:pt x="108" y="60"/>
                    <a:pt x="113" y="67"/>
                    <a:pt x="119" y="76"/>
                  </a:cubicBezTo>
                  <a:cubicBezTo>
                    <a:pt x="121" y="80"/>
                    <a:pt x="124" y="84"/>
                    <a:pt x="126" y="89"/>
                  </a:cubicBezTo>
                  <a:cubicBezTo>
                    <a:pt x="128" y="93"/>
                    <a:pt x="130" y="98"/>
                    <a:pt x="13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5D48B123-33DF-4651-8C11-1E604286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5734051"/>
              <a:ext cx="80963" cy="65088"/>
            </a:xfrm>
            <a:custGeom>
              <a:avLst/>
              <a:gdLst>
                <a:gd name="T0" fmla="*/ 0 w 134"/>
                <a:gd name="T1" fmla="*/ 80 h 108"/>
                <a:gd name="T2" fmla="*/ 1 w 134"/>
                <a:gd name="T3" fmla="*/ 87 h 108"/>
                <a:gd name="T4" fmla="*/ 3 w 134"/>
                <a:gd name="T5" fmla="*/ 92 h 108"/>
                <a:gd name="T6" fmla="*/ 9 w 134"/>
                <a:gd name="T7" fmla="*/ 98 h 108"/>
                <a:gd name="T8" fmla="*/ 39 w 134"/>
                <a:gd name="T9" fmla="*/ 87 h 108"/>
                <a:gd name="T10" fmla="*/ 53 w 134"/>
                <a:gd name="T11" fmla="*/ 76 h 108"/>
                <a:gd name="T12" fmla="*/ 64 w 134"/>
                <a:gd name="T13" fmla="*/ 63 h 108"/>
                <a:gd name="T14" fmla="*/ 70 w 134"/>
                <a:gd name="T15" fmla="*/ 53 h 108"/>
                <a:gd name="T16" fmla="*/ 73 w 134"/>
                <a:gd name="T17" fmla="*/ 48 h 108"/>
                <a:gd name="T18" fmla="*/ 78 w 134"/>
                <a:gd name="T19" fmla="*/ 39 h 108"/>
                <a:gd name="T20" fmla="*/ 87 w 134"/>
                <a:gd name="T21" fmla="*/ 26 h 108"/>
                <a:gd name="T22" fmla="*/ 96 w 134"/>
                <a:gd name="T23" fmla="*/ 16 h 108"/>
                <a:gd name="T24" fmla="*/ 101 w 134"/>
                <a:gd name="T25" fmla="*/ 12 h 108"/>
                <a:gd name="T26" fmla="*/ 97 w 134"/>
                <a:gd name="T27" fmla="*/ 17 h 108"/>
                <a:gd name="T28" fmla="*/ 93 w 134"/>
                <a:gd name="T29" fmla="*/ 21 h 108"/>
                <a:gd name="T30" fmla="*/ 89 w 134"/>
                <a:gd name="T31" fmla="*/ 27 h 108"/>
                <a:gd name="T32" fmla="*/ 85 w 134"/>
                <a:gd name="T33" fmla="*/ 33 h 108"/>
                <a:gd name="T34" fmla="*/ 83 w 134"/>
                <a:gd name="T35" fmla="*/ 39 h 108"/>
                <a:gd name="T36" fmla="*/ 79 w 134"/>
                <a:gd name="T37" fmla="*/ 49 h 108"/>
                <a:gd name="T38" fmla="*/ 69 w 134"/>
                <a:gd name="T39" fmla="*/ 65 h 108"/>
                <a:gd name="T40" fmla="*/ 59 w 134"/>
                <a:gd name="T41" fmla="*/ 78 h 108"/>
                <a:gd name="T42" fmla="*/ 43 w 134"/>
                <a:gd name="T43" fmla="*/ 92 h 108"/>
                <a:gd name="T44" fmla="*/ 23 w 134"/>
                <a:gd name="T45" fmla="*/ 102 h 108"/>
                <a:gd name="T46" fmla="*/ 35 w 134"/>
                <a:gd name="T47" fmla="*/ 108 h 108"/>
                <a:gd name="T48" fmla="*/ 61 w 134"/>
                <a:gd name="T49" fmla="*/ 99 h 108"/>
                <a:gd name="T50" fmla="*/ 76 w 134"/>
                <a:gd name="T51" fmla="*/ 88 h 108"/>
                <a:gd name="T52" fmla="*/ 83 w 134"/>
                <a:gd name="T53" fmla="*/ 80 h 108"/>
                <a:gd name="T54" fmla="*/ 90 w 134"/>
                <a:gd name="T55" fmla="*/ 71 h 108"/>
                <a:gd name="T56" fmla="*/ 95 w 134"/>
                <a:gd name="T57" fmla="*/ 61 h 108"/>
                <a:gd name="T58" fmla="*/ 99 w 134"/>
                <a:gd name="T59" fmla="*/ 53 h 108"/>
                <a:gd name="T60" fmla="*/ 105 w 134"/>
                <a:gd name="T61" fmla="*/ 37 h 108"/>
                <a:gd name="T62" fmla="*/ 114 w 134"/>
                <a:gd name="T63" fmla="*/ 13 h 108"/>
                <a:gd name="T64" fmla="*/ 120 w 134"/>
                <a:gd name="T65" fmla="*/ 7 h 108"/>
                <a:gd name="T66" fmla="*/ 127 w 134"/>
                <a:gd name="T67" fmla="*/ 3 h 108"/>
                <a:gd name="T68" fmla="*/ 134 w 134"/>
                <a:gd name="T69" fmla="*/ 1 h 108"/>
                <a:gd name="T70" fmla="*/ 115 w 134"/>
                <a:gd name="T71" fmla="*/ 1 h 108"/>
                <a:gd name="T72" fmla="*/ 71 w 134"/>
                <a:gd name="T73" fmla="*/ 6 h 108"/>
                <a:gd name="T74" fmla="*/ 47 w 134"/>
                <a:gd name="T75" fmla="*/ 14 h 108"/>
                <a:gd name="T76" fmla="*/ 24 w 134"/>
                <a:gd name="T77" fmla="*/ 28 h 108"/>
                <a:gd name="T78" fmla="*/ 0 w 134"/>
                <a:gd name="T79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08">
                  <a:moveTo>
                    <a:pt x="0" y="80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2" y="89"/>
                    <a:pt x="2" y="91"/>
                    <a:pt x="3" y="92"/>
                  </a:cubicBezTo>
                  <a:cubicBezTo>
                    <a:pt x="5" y="95"/>
                    <a:pt x="7" y="97"/>
                    <a:pt x="9" y="98"/>
                  </a:cubicBezTo>
                  <a:cubicBezTo>
                    <a:pt x="18" y="96"/>
                    <a:pt x="29" y="93"/>
                    <a:pt x="39" y="87"/>
                  </a:cubicBezTo>
                  <a:cubicBezTo>
                    <a:pt x="44" y="84"/>
                    <a:pt x="49" y="80"/>
                    <a:pt x="53" y="76"/>
                  </a:cubicBezTo>
                  <a:cubicBezTo>
                    <a:pt x="57" y="71"/>
                    <a:pt x="61" y="67"/>
                    <a:pt x="64" y="63"/>
                  </a:cubicBezTo>
                  <a:cubicBezTo>
                    <a:pt x="67" y="59"/>
                    <a:pt x="69" y="56"/>
                    <a:pt x="70" y="53"/>
                  </a:cubicBezTo>
                  <a:cubicBezTo>
                    <a:pt x="72" y="51"/>
                    <a:pt x="73" y="49"/>
                    <a:pt x="73" y="48"/>
                  </a:cubicBezTo>
                  <a:cubicBezTo>
                    <a:pt x="74" y="46"/>
                    <a:pt x="76" y="43"/>
                    <a:pt x="78" y="39"/>
                  </a:cubicBezTo>
                  <a:cubicBezTo>
                    <a:pt x="80" y="35"/>
                    <a:pt x="83" y="30"/>
                    <a:pt x="87" y="26"/>
                  </a:cubicBezTo>
                  <a:cubicBezTo>
                    <a:pt x="90" y="22"/>
                    <a:pt x="93" y="19"/>
                    <a:pt x="96" y="16"/>
                  </a:cubicBezTo>
                  <a:cubicBezTo>
                    <a:pt x="99" y="14"/>
                    <a:pt x="101" y="12"/>
                    <a:pt x="101" y="12"/>
                  </a:cubicBezTo>
                  <a:cubicBezTo>
                    <a:pt x="101" y="12"/>
                    <a:pt x="99" y="14"/>
                    <a:pt x="97" y="17"/>
                  </a:cubicBezTo>
                  <a:cubicBezTo>
                    <a:pt x="96" y="18"/>
                    <a:pt x="95" y="19"/>
                    <a:pt x="93" y="21"/>
                  </a:cubicBezTo>
                  <a:cubicBezTo>
                    <a:pt x="92" y="23"/>
                    <a:pt x="90" y="25"/>
                    <a:pt x="89" y="27"/>
                  </a:cubicBezTo>
                  <a:cubicBezTo>
                    <a:pt x="88" y="29"/>
                    <a:pt x="86" y="31"/>
                    <a:pt x="85" y="33"/>
                  </a:cubicBezTo>
                  <a:cubicBezTo>
                    <a:pt x="84" y="35"/>
                    <a:pt x="83" y="37"/>
                    <a:pt x="83" y="39"/>
                  </a:cubicBezTo>
                  <a:cubicBezTo>
                    <a:pt x="81" y="43"/>
                    <a:pt x="80" y="47"/>
                    <a:pt x="79" y="49"/>
                  </a:cubicBezTo>
                  <a:cubicBezTo>
                    <a:pt x="77" y="51"/>
                    <a:pt x="75" y="57"/>
                    <a:pt x="69" y="65"/>
                  </a:cubicBezTo>
                  <a:cubicBezTo>
                    <a:pt x="66" y="69"/>
                    <a:pt x="63" y="74"/>
                    <a:pt x="59" y="78"/>
                  </a:cubicBezTo>
                  <a:cubicBezTo>
                    <a:pt x="54" y="83"/>
                    <a:pt x="49" y="88"/>
                    <a:pt x="43" y="92"/>
                  </a:cubicBezTo>
                  <a:cubicBezTo>
                    <a:pt x="36" y="97"/>
                    <a:pt x="29" y="100"/>
                    <a:pt x="23" y="102"/>
                  </a:cubicBezTo>
                  <a:cubicBezTo>
                    <a:pt x="25" y="105"/>
                    <a:pt x="29" y="108"/>
                    <a:pt x="35" y="108"/>
                  </a:cubicBezTo>
                  <a:cubicBezTo>
                    <a:pt x="40" y="108"/>
                    <a:pt x="50" y="105"/>
                    <a:pt x="61" y="99"/>
                  </a:cubicBezTo>
                  <a:cubicBezTo>
                    <a:pt x="66" y="96"/>
                    <a:pt x="71" y="92"/>
                    <a:pt x="76" y="88"/>
                  </a:cubicBezTo>
                  <a:cubicBezTo>
                    <a:pt x="79" y="85"/>
                    <a:pt x="81" y="83"/>
                    <a:pt x="83" y="80"/>
                  </a:cubicBezTo>
                  <a:cubicBezTo>
                    <a:pt x="86" y="77"/>
                    <a:pt x="88" y="74"/>
                    <a:pt x="90" y="71"/>
                  </a:cubicBezTo>
                  <a:cubicBezTo>
                    <a:pt x="92" y="68"/>
                    <a:pt x="94" y="64"/>
                    <a:pt x="95" y="61"/>
                  </a:cubicBezTo>
                  <a:cubicBezTo>
                    <a:pt x="97" y="58"/>
                    <a:pt x="98" y="55"/>
                    <a:pt x="99" y="53"/>
                  </a:cubicBezTo>
                  <a:cubicBezTo>
                    <a:pt x="101" y="47"/>
                    <a:pt x="103" y="41"/>
                    <a:pt x="105" y="37"/>
                  </a:cubicBezTo>
                  <a:cubicBezTo>
                    <a:pt x="108" y="27"/>
                    <a:pt x="110" y="19"/>
                    <a:pt x="114" y="13"/>
                  </a:cubicBezTo>
                  <a:cubicBezTo>
                    <a:pt x="116" y="11"/>
                    <a:pt x="118" y="9"/>
                    <a:pt x="120" y="7"/>
                  </a:cubicBezTo>
                  <a:cubicBezTo>
                    <a:pt x="123" y="5"/>
                    <a:pt x="125" y="4"/>
                    <a:pt x="127" y="3"/>
                  </a:cubicBezTo>
                  <a:cubicBezTo>
                    <a:pt x="131" y="1"/>
                    <a:pt x="134" y="1"/>
                    <a:pt x="134" y="1"/>
                  </a:cubicBezTo>
                  <a:cubicBezTo>
                    <a:pt x="134" y="1"/>
                    <a:pt x="127" y="0"/>
                    <a:pt x="115" y="1"/>
                  </a:cubicBezTo>
                  <a:cubicBezTo>
                    <a:pt x="104" y="1"/>
                    <a:pt x="88" y="2"/>
                    <a:pt x="71" y="6"/>
                  </a:cubicBezTo>
                  <a:cubicBezTo>
                    <a:pt x="63" y="8"/>
                    <a:pt x="55" y="11"/>
                    <a:pt x="47" y="14"/>
                  </a:cubicBezTo>
                  <a:cubicBezTo>
                    <a:pt x="39" y="18"/>
                    <a:pt x="31" y="23"/>
                    <a:pt x="24" y="28"/>
                  </a:cubicBezTo>
                  <a:cubicBezTo>
                    <a:pt x="11" y="40"/>
                    <a:pt x="0" y="58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6A07C19B-2CA4-4BC3-A21F-69A0C039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80088"/>
              <a:ext cx="107950" cy="79375"/>
            </a:xfrm>
            <a:custGeom>
              <a:avLst/>
              <a:gdLst>
                <a:gd name="T0" fmla="*/ 173 w 180"/>
                <a:gd name="T1" fmla="*/ 62 h 133"/>
                <a:gd name="T2" fmla="*/ 178 w 180"/>
                <a:gd name="T3" fmla="*/ 82 h 133"/>
                <a:gd name="T4" fmla="*/ 148 w 180"/>
                <a:gd name="T5" fmla="*/ 96 h 133"/>
                <a:gd name="T6" fmla="*/ 129 w 180"/>
                <a:gd name="T7" fmla="*/ 96 h 133"/>
                <a:gd name="T8" fmla="*/ 110 w 180"/>
                <a:gd name="T9" fmla="*/ 89 h 133"/>
                <a:gd name="T10" fmla="*/ 89 w 180"/>
                <a:gd name="T11" fmla="*/ 74 h 133"/>
                <a:gd name="T12" fmla="*/ 78 w 180"/>
                <a:gd name="T13" fmla="*/ 62 h 133"/>
                <a:gd name="T14" fmla="*/ 61 w 180"/>
                <a:gd name="T15" fmla="*/ 44 h 133"/>
                <a:gd name="T16" fmla="*/ 53 w 180"/>
                <a:gd name="T17" fmla="*/ 36 h 133"/>
                <a:gd name="T18" fmla="*/ 46 w 180"/>
                <a:gd name="T19" fmla="*/ 30 h 133"/>
                <a:gd name="T20" fmla="*/ 40 w 180"/>
                <a:gd name="T21" fmla="*/ 23 h 133"/>
                <a:gd name="T22" fmla="*/ 46 w 180"/>
                <a:gd name="T23" fmla="*/ 30 h 133"/>
                <a:gd name="T24" fmla="*/ 52 w 180"/>
                <a:gd name="T25" fmla="*/ 38 h 133"/>
                <a:gd name="T26" fmla="*/ 59 w 180"/>
                <a:gd name="T27" fmla="*/ 47 h 133"/>
                <a:gd name="T28" fmla="*/ 74 w 180"/>
                <a:gd name="T29" fmla="*/ 66 h 133"/>
                <a:gd name="T30" fmla="*/ 85 w 180"/>
                <a:gd name="T31" fmla="*/ 79 h 133"/>
                <a:gd name="T32" fmla="*/ 107 w 180"/>
                <a:gd name="T33" fmla="*/ 96 h 133"/>
                <a:gd name="T34" fmla="*/ 150 w 180"/>
                <a:gd name="T35" fmla="*/ 104 h 133"/>
                <a:gd name="T36" fmla="*/ 172 w 180"/>
                <a:gd name="T37" fmla="*/ 96 h 133"/>
                <a:gd name="T38" fmla="*/ 170 w 180"/>
                <a:gd name="T39" fmla="*/ 111 h 133"/>
                <a:gd name="T40" fmla="*/ 146 w 180"/>
                <a:gd name="T41" fmla="*/ 127 h 133"/>
                <a:gd name="T42" fmla="*/ 99 w 180"/>
                <a:gd name="T43" fmla="*/ 122 h 133"/>
                <a:gd name="T44" fmla="*/ 85 w 180"/>
                <a:gd name="T45" fmla="*/ 112 h 133"/>
                <a:gd name="T46" fmla="*/ 79 w 180"/>
                <a:gd name="T47" fmla="*/ 107 h 133"/>
                <a:gd name="T48" fmla="*/ 73 w 180"/>
                <a:gd name="T49" fmla="*/ 101 h 133"/>
                <a:gd name="T50" fmla="*/ 62 w 180"/>
                <a:gd name="T51" fmla="*/ 88 h 133"/>
                <a:gd name="T52" fmla="*/ 53 w 180"/>
                <a:gd name="T53" fmla="*/ 75 h 133"/>
                <a:gd name="T54" fmla="*/ 38 w 180"/>
                <a:gd name="T55" fmla="*/ 49 h 133"/>
                <a:gd name="T56" fmla="*/ 27 w 180"/>
                <a:gd name="T57" fmla="*/ 29 h 133"/>
                <a:gd name="T58" fmla="*/ 17 w 180"/>
                <a:gd name="T59" fmla="*/ 16 h 133"/>
                <a:gd name="T60" fmla="*/ 9 w 180"/>
                <a:gd name="T61" fmla="*/ 8 h 133"/>
                <a:gd name="T62" fmla="*/ 0 w 180"/>
                <a:gd name="T63" fmla="*/ 3 h 133"/>
                <a:gd name="T64" fmla="*/ 20 w 180"/>
                <a:gd name="T65" fmla="*/ 1 h 133"/>
                <a:gd name="T66" fmla="*/ 67 w 180"/>
                <a:gd name="T67" fmla="*/ 4 h 133"/>
                <a:gd name="T68" fmla="*/ 95 w 180"/>
                <a:gd name="T69" fmla="*/ 11 h 133"/>
                <a:gd name="T70" fmla="*/ 123 w 180"/>
                <a:gd name="T71" fmla="*/ 22 h 133"/>
                <a:gd name="T72" fmla="*/ 136 w 180"/>
                <a:gd name="T73" fmla="*/ 30 h 133"/>
                <a:gd name="T74" fmla="*/ 143 w 180"/>
                <a:gd name="T75" fmla="*/ 34 h 133"/>
                <a:gd name="T76" fmla="*/ 149 w 180"/>
                <a:gd name="T77" fmla="*/ 39 h 133"/>
                <a:gd name="T78" fmla="*/ 161 w 180"/>
                <a:gd name="T79" fmla="*/ 49 h 133"/>
                <a:gd name="T80" fmla="*/ 173 w 180"/>
                <a:gd name="T81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33">
                  <a:moveTo>
                    <a:pt x="173" y="62"/>
                  </a:moveTo>
                  <a:cubicBezTo>
                    <a:pt x="179" y="71"/>
                    <a:pt x="180" y="77"/>
                    <a:pt x="178" y="82"/>
                  </a:cubicBezTo>
                  <a:cubicBezTo>
                    <a:pt x="170" y="87"/>
                    <a:pt x="160" y="93"/>
                    <a:pt x="148" y="96"/>
                  </a:cubicBezTo>
                  <a:cubicBezTo>
                    <a:pt x="142" y="98"/>
                    <a:pt x="135" y="98"/>
                    <a:pt x="129" y="96"/>
                  </a:cubicBezTo>
                  <a:cubicBezTo>
                    <a:pt x="121" y="94"/>
                    <a:pt x="115" y="92"/>
                    <a:pt x="110" y="89"/>
                  </a:cubicBezTo>
                  <a:cubicBezTo>
                    <a:pt x="99" y="83"/>
                    <a:pt x="91" y="76"/>
                    <a:pt x="89" y="74"/>
                  </a:cubicBezTo>
                  <a:cubicBezTo>
                    <a:pt x="87" y="71"/>
                    <a:pt x="83" y="67"/>
                    <a:pt x="78" y="62"/>
                  </a:cubicBezTo>
                  <a:cubicBezTo>
                    <a:pt x="73" y="57"/>
                    <a:pt x="67" y="50"/>
                    <a:pt x="61" y="44"/>
                  </a:cubicBezTo>
                  <a:cubicBezTo>
                    <a:pt x="58" y="42"/>
                    <a:pt x="56" y="39"/>
                    <a:pt x="53" y="36"/>
                  </a:cubicBezTo>
                  <a:cubicBezTo>
                    <a:pt x="51" y="34"/>
                    <a:pt x="48" y="32"/>
                    <a:pt x="46" y="30"/>
                  </a:cubicBezTo>
                  <a:cubicBezTo>
                    <a:pt x="42" y="26"/>
                    <a:pt x="40" y="23"/>
                    <a:pt x="40" y="23"/>
                  </a:cubicBezTo>
                  <a:cubicBezTo>
                    <a:pt x="40" y="23"/>
                    <a:pt x="42" y="26"/>
                    <a:pt x="46" y="30"/>
                  </a:cubicBezTo>
                  <a:cubicBezTo>
                    <a:pt x="47" y="33"/>
                    <a:pt x="50" y="35"/>
                    <a:pt x="52" y="38"/>
                  </a:cubicBezTo>
                  <a:cubicBezTo>
                    <a:pt x="54" y="41"/>
                    <a:pt x="57" y="44"/>
                    <a:pt x="59" y="47"/>
                  </a:cubicBezTo>
                  <a:cubicBezTo>
                    <a:pt x="65" y="53"/>
                    <a:pt x="69" y="60"/>
                    <a:pt x="74" y="66"/>
                  </a:cubicBezTo>
                  <a:cubicBezTo>
                    <a:pt x="79" y="72"/>
                    <a:pt x="83" y="76"/>
                    <a:pt x="85" y="79"/>
                  </a:cubicBezTo>
                  <a:cubicBezTo>
                    <a:pt x="88" y="81"/>
                    <a:pt x="95" y="89"/>
                    <a:pt x="107" y="96"/>
                  </a:cubicBezTo>
                  <a:cubicBezTo>
                    <a:pt x="119" y="102"/>
                    <a:pt x="134" y="107"/>
                    <a:pt x="150" y="104"/>
                  </a:cubicBezTo>
                  <a:cubicBezTo>
                    <a:pt x="159" y="103"/>
                    <a:pt x="166" y="100"/>
                    <a:pt x="172" y="96"/>
                  </a:cubicBezTo>
                  <a:cubicBezTo>
                    <a:pt x="173" y="100"/>
                    <a:pt x="173" y="106"/>
                    <a:pt x="170" y="111"/>
                  </a:cubicBezTo>
                  <a:cubicBezTo>
                    <a:pt x="166" y="115"/>
                    <a:pt x="158" y="123"/>
                    <a:pt x="146" y="127"/>
                  </a:cubicBezTo>
                  <a:cubicBezTo>
                    <a:pt x="134" y="132"/>
                    <a:pt x="119" y="133"/>
                    <a:pt x="99" y="122"/>
                  </a:cubicBezTo>
                  <a:cubicBezTo>
                    <a:pt x="94" y="119"/>
                    <a:pt x="90" y="116"/>
                    <a:pt x="85" y="112"/>
                  </a:cubicBezTo>
                  <a:cubicBezTo>
                    <a:pt x="83" y="110"/>
                    <a:pt x="81" y="109"/>
                    <a:pt x="79" y="107"/>
                  </a:cubicBezTo>
                  <a:cubicBezTo>
                    <a:pt x="77" y="105"/>
                    <a:pt x="75" y="103"/>
                    <a:pt x="73" y="101"/>
                  </a:cubicBezTo>
                  <a:cubicBezTo>
                    <a:pt x="69" y="97"/>
                    <a:pt x="65" y="93"/>
                    <a:pt x="62" y="88"/>
                  </a:cubicBezTo>
                  <a:cubicBezTo>
                    <a:pt x="59" y="84"/>
                    <a:pt x="56" y="79"/>
                    <a:pt x="53" y="75"/>
                  </a:cubicBezTo>
                  <a:cubicBezTo>
                    <a:pt x="47" y="66"/>
                    <a:pt x="42" y="57"/>
                    <a:pt x="38" y="49"/>
                  </a:cubicBezTo>
                  <a:cubicBezTo>
                    <a:pt x="34" y="42"/>
                    <a:pt x="31" y="35"/>
                    <a:pt x="27" y="29"/>
                  </a:cubicBezTo>
                  <a:cubicBezTo>
                    <a:pt x="24" y="24"/>
                    <a:pt x="20" y="20"/>
                    <a:pt x="17" y="16"/>
                  </a:cubicBezTo>
                  <a:cubicBezTo>
                    <a:pt x="14" y="13"/>
                    <a:pt x="11" y="10"/>
                    <a:pt x="9" y="8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0" y="3"/>
                    <a:pt x="8" y="1"/>
                    <a:pt x="20" y="1"/>
                  </a:cubicBezTo>
                  <a:cubicBezTo>
                    <a:pt x="32" y="0"/>
                    <a:pt x="49" y="1"/>
                    <a:pt x="67" y="4"/>
                  </a:cubicBezTo>
                  <a:cubicBezTo>
                    <a:pt x="76" y="6"/>
                    <a:pt x="85" y="8"/>
                    <a:pt x="95" y="11"/>
                  </a:cubicBezTo>
                  <a:cubicBezTo>
                    <a:pt x="104" y="14"/>
                    <a:pt x="113" y="18"/>
                    <a:pt x="123" y="22"/>
                  </a:cubicBezTo>
                  <a:cubicBezTo>
                    <a:pt x="127" y="25"/>
                    <a:pt x="132" y="27"/>
                    <a:pt x="136" y="30"/>
                  </a:cubicBezTo>
                  <a:cubicBezTo>
                    <a:pt x="138" y="31"/>
                    <a:pt x="140" y="33"/>
                    <a:pt x="143" y="34"/>
                  </a:cubicBezTo>
                  <a:cubicBezTo>
                    <a:pt x="145" y="36"/>
                    <a:pt x="147" y="37"/>
                    <a:pt x="149" y="39"/>
                  </a:cubicBezTo>
                  <a:cubicBezTo>
                    <a:pt x="153" y="42"/>
                    <a:pt x="157" y="46"/>
                    <a:pt x="161" y="49"/>
                  </a:cubicBezTo>
                  <a:cubicBezTo>
                    <a:pt x="166" y="53"/>
                    <a:pt x="170" y="57"/>
                    <a:pt x="1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8" name="Freeform 20">
              <a:extLst>
                <a:ext uri="{FF2B5EF4-FFF2-40B4-BE49-F238E27FC236}">
                  <a16:creationId xmlns:a16="http://schemas.microsoft.com/office/drawing/2014/main" id="{27BFFC99-0FF4-4073-B834-714297717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770563"/>
              <a:ext cx="68263" cy="92075"/>
            </a:xfrm>
            <a:custGeom>
              <a:avLst/>
              <a:gdLst>
                <a:gd name="T0" fmla="*/ 9 w 112"/>
                <a:gd name="T1" fmla="*/ 134 h 152"/>
                <a:gd name="T2" fmla="*/ 25 w 112"/>
                <a:gd name="T3" fmla="*/ 148 h 152"/>
                <a:gd name="T4" fmla="*/ 51 w 112"/>
                <a:gd name="T5" fmla="*/ 126 h 152"/>
                <a:gd name="T6" fmla="*/ 61 w 112"/>
                <a:gd name="T7" fmla="*/ 108 h 152"/>
                <a:gd name="T8" fmla="*/ 66 w 112"/>
                <a:gd name="T9" fmla="*/ 91 h 152"/>
                <a:gd name="T10" fmla="*/ 69 w 112"/>
                <a:gd name="T11" fmla="*/ 71 h 152"/>
                <a:gd name="T12" fmla="*/ 70 w 112"/>
                <a:gd name="T13" fmla="*/ 60 h 152"/>
                <a:gd name="T14" fmla="*/ 74 w 112"/>
                <a:gd name="T15" fmla="*/ 44 h 152"/>
                <a:gd name="T16" fmla="*/ 79 w 112"/>
                <a:gd name="T17" fmla="*/ 30 h 152"/>
                <a:gd name="T18" fmla="*/ 83 w 112"/>
                <a:gd name="T19" fmla="*/ 25 h 152"/>
                <a:gd name="T20" fmla="*/ 80 w 112"/>
                <a:gd name="T21" fmla="*/ 30 h 152"/>
                <a:gd name="T22" fmla="*/ 76 w 112"/>
                <a:gd name="T23" fmla="*/ 43 h 152"/>
                <a:gd name="T24" fmla="*/ 75 w 112"/>
                <a:gd name="T25" fmla="*/ 59 h 152"/>
                <a:gd name="T26" fmla="*/ 75 w 112"/>
                <a:gd name="T27" fmla="*/ 70 h 152"/>
                <a:gd name="T28" fmla="*/ 75 w 112"/>
                <a:gd name="T29" fmla="*/ 77 h 152"/>
                <a:gd name="T30" fmla="*/ 73 w 112"/>
                <a:gd name="T31" fmla="*/ 91 h 152"/>
                <a:gd name="T32" fmla="*/ 71 w 112"/>
                <a:gd name="T33" fmla="*/ 99 h 152"/>
                <a:gd name="T34" fmla="*/ 68 w 112"/>
                <a:gd name="T35" fmla="*/ 109 h 152"/>
                <a:gd name="T36" fmla="*/ 58 w 112"/>
                <a:gd name="T37" fmla="*/ 130 h 152"/>
                <a:gd name="T38" fmla="*/ 41 w 112"/>
                <a:gd name="T39" fmla="*/ 148 h 152"/>
                <a:gd name="T40" fmla="*/ 56 w 112"/>
                <a:gd name="T41" fmla="*/ 149 h 152"/>
                <a:gd name="T42" fmla="*/ 79 w 112"/>
                <a:gd name="T43" fmla="*/ 130 h 152"/>
                <a:gd name="T44" fmla="*/ 90 w 112"/>
                <a:gd name="T45" fmla="*/ 112 h 152"/>
                <a:gd name="T46" fmla="*/ 94 w 112"/>
                <a:gd name="T47" fmla="*/ 101 h 152"/>
                <a:gd name="T48" fmla="*/ 96 w 112"/>
                <a:gd name="T49" fmla="*/ 89 h 152"/>
                <a:gd name="T50" fmla="*/ 96 w 112"/>
                <a:gd name="T51" fmla="*/ 47 h 152"/>
                <a:gd name="T52" fmla="*/ 96 w 112"/>
                <a:gd name="T53" fmla="*/ 20 h 152"/>
                <a:gd name="T54" fmla="*/ 106 w 112"/>
                <a:gd name="T55" fmla="*/ 5 h 152"/>
                <a:gd name="T56" fmla="*/ 112 w 112"/>
                <a:gd name="T57" fmla="*/ 0 h 152"/>
                <a:gd name="T58" fmla="*/ 93 w 112"/>
                <a:gd name="T59" fmla="*/ 8 h 152"/>
                <a:gd name="T60" fmla="*/ 51 w 112"/>
                <a:gd name="T61" fmla="*/ 31 h 152"/>
                <a:gd name="T62" fmla="*/ 29 w 112"/>
                <a:gd name="T63" fmla="*/ 49 h 152"/>
                <a:gd name="T64" fmla="*/ 20 w 112"/>
                <a:gd name="T65" fmla="*/ 60 h 152"/>
                <a:gd name="T66" fmla="*/ 12 w 112"/>
                <a:gd name="T67" fmla="*/ 72 h 152"/>
                <a:gd name="T68" fmla="*/ 9 w 112"/>
                <a:gd name="T6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52">
                  <a:moveTo>
                    <a:pt x="9" y="134"/>
                  </a:moveTo>
                  <a:cubicBezTo>
                    <a:pt x="14" y="144"/>
                    <a:pt x="21" y="148"/>
                    <a:pt x="25" y="148"/>
                  </a:cubicBezTo>
                  <a:cubicBezTo>
                    <a:pt x="34" y="143"/>
                    <a:pt x="44" y="135"/>
                    <a:pt x="51" y="126"/>
                  </a:cubicBezTo>
                  <a:cubicBezTo>
                    <a:pt x="56" y="120"/>
                    <a:pt x="59" y="114"/>
                    <a:pt x="61" y="108"/>
                  </a:cubicBezTo>
                  <a:cubicBezTo>
                    <a:pt x="63" y="102"/>
                    <a:pt x="65" y="96"/>
                    <a:pt x="66" y="91"/>
                  </a:cubicBezTo>
                  <a:cubicBezTo>
                    <a:pt x="69" y="81"/>
                    <a:pt x="69" y="74"/>
                    <a:pt x="69" y="71"/>
                  </a:cubicBezTo>
                  <a:cubicBezTo>
                    <a:pt x="69" y="69"/>
                    <a:pt x="70" y="65"/>
                    <a:pt x="70" y="60"/>
                  </a:cubicBezTo>
                  <a:cubicBezTo>
                    <a:pt x="71" y="55"/>
                    <a:pt x="71" y="49"/>
                    <a:pt x="74" y="44"/>
                  </a:cubicBezTo>
                  <a:cubicBezTo>
                    <a:pt x="76" y="38"/>
                    <a:pt x="78" y="34"/>
                    <a:pt x="79" y="30"/>
                  </a:cubicBezTo>
                  <a:cubicBezTo>
                    <a:pt x="81" y="27"/>
                    <a:pt x="83" y="25"/>
                    <a:pt x="83" y="25"/>
                  </a:cubicBezTo>
                  <a:cubicBezTo>
                    <a:pt x="83" y="25"/>
                    <a:pt x="82" y="27"/>
                    <a:pt x="80" y="30"/>
                  </a:cubicBezTo>
                  <a:cubicBezTo>
                    <a:pt x="79" y="34"/>
                    <a:pt x="78" y="38"/>
                    <a:pt x="76" y="43"/>
                  </a:cubicBezTo>
                  <a:cubicBezTo>
                    <a:pt x="75" y="49"/>
                    <a:pt x="75" y="54"/>
                    <a:pt x="75" y="59"/>
                  </a:cubicBezTo>
                  <a:cubicBezTo>
                    <a:pt x="75" y="63"/>
                    <a:pt x="75" y="68"/>
                    <a:pt x="75" y="70"/>
                  </a:cubicBezTo>
                  <a:cubicBezTo>
                    <a:pt x="75" y="71"/>
                    <a:pt x="75" y="74"/>
                    <a:pt x="75" y="77"/>
                  </a:cubicBezTo>
                  <a:cubicBezTo>
                    <a:pt x="74" y="81"/>
                    <a:pt x="74" y="85"/>
                    <a:pt x="73" y="91"/>
                  </a:cubicBezTo>
                  <a:cubicBezTo>
                    <a:pt x="72" y="93"/>
                    <a:pt x="72" y="96"/>
                    <a:pt x="71" y="99"/>
                  </a:cubicBezTo>
                  <a:cubicBezTo>
                    <a:pt x="70" y="102"/>
                    <a:pt x="69" y="106"/>
                    <a:pt x="68" y="109"/>
                  </a:cubicBezTo>
                  <a:cubicBezTo>
                    <a:pt x="66" y="115"/>
                    <a:pt x="62" y="123"/>
                    <a:pt x="58" y="130"/>
                  </a:cubicBezTo>
                  <a:cubicBezTo>
                    <a:pt x="53" y="137"/>
                    <a:pt x="47" y="143"/>
                    <a:pt x="41" y="148"/>
                  </a:cubicBezTo>
                  <a:cubicBezTo>
                    <a:pt x="45" y="150"/>
                    <a:pt x="50" y="152"/>
                    <a:pt x="56" y="149"/>
                  </a:cubicBezTo>
                  <a:cubicBezTo>
                    <a:pt x="61" y="147"/>
                    <a:pt x="71" y="141"/>
                    <a:pt x="79" y="130"/>
                  </a:cubicBezTo>
                  <a:cubicBezTo>
                    <a:pt x="83" y="125"/>
                    <a:pt x="87" y="119"/>
                    <a:pt x="90" y="112"/>
                  </a:cubicBezTo>
                  <a:cubicBezTo>
                    <a:pt x="92" y="109"/>
                    <a:pt x="93" y="105"/>
                    <a:pt x="94" y="101"/>
                  </a:cubicBezTo>
                  <a:cubicBezTo>
                    <a:pt x="95" y="98"/>
                    <a:pt x="96" y="93"/>
                    <a:pt x="96" y="89"/>
                  </a:cubicBezTo>
                  <a:cubicBezTo>
                    <a:pt x="99" y="72"/>
                    <a:pt x="98" y="58"/>
                    <a:pt x="96" y="47"/>
                  </a:cubicBezTo>
                  <a:cubicBezTo>
                    <a:pt x="95" y="35"/>
                    <a:pt x="94" y="27"/>
                    <a:pt x="96" y="20"/>
                  </a:cubicBezTo>
                  <a:cubicBezTo>
                    <a:pt x="98" y="14"/>
                    <a:pt x="102" y="9"/>
                    <a:pt x="106" y="5"/>
                  </a:cubicBezTo>
                  <a:cubicBezTo>
                    <a:pt x="109" y="2"/>
                    <a:pt x="112" y="0"/>
                    <a:pt x="112" y="0"/>
                  </a:cubicBezTo>
                  <a:cubicBezTo>
                    <a:pt x="112" y="0"/>
                    <a:pt x="104" y="3"/>
                    <a:pt x="93" y="8"/>
                  </a:cubicBezTo>
                  <a:cubicBezTo>
                    <a:pt x="81" y="13"/>
                    <a:pt x="66" y="20"/>
                    <a:pt x="51" y="31"/>
                  </a:cubicBezTo>
                  <a:cubicBezTo>
                    <a:pt x="43" y="36"/>
                    <a:pt x="36" y="42"/>
                    <a:pt x="29" y="49"/>
                  </a:cubicBezTo>
                  <a:cubicBezTo>
                    <a:pt x="26" y="52"/>
                    <a:pt x="23" y="56"/>
                    <a:pt x="20" y="60"/>
                  </a:cubicBezTo>
                  <a:cubicBezTo>
                    <a:pt x="17" y="64"/>
                    <a:pt x="14" y="68"/>
                    <a:pt x="12" y="72"/>
                  </a:cubicBezTo>
                  <a:cubicBezTo>
                    <a:pt x="3" y="90"/>
                    <a:pt x="0" y="111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9" name="Freeform 21">
              <a:extLst>
                <a:ext uri="{FF2B5EF4-FFF2-40B4-BE49-F238E27FC236}">
                  <a16:creationId xmlns:a16="http://schemas.microsoft.com/office/drawing/2014/main" id="{D107C660-5674-4FEB-B8C5-B311FB627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867401"/>
              <a:ext cx="127000" cy="68263"/>
            </a:xfrm>
            <a:custGeom>
              <a:avLst/>
              <a:gdLst>
                <a:gd name="T0" fmla="*/ 197 w 212"/>
                <a:gd name="T1" fmla="*/ 22 h 113"/>
                <a:gd name="T2" fmla="*/ 209 w 212"/>
                <a:gd name="T3" fmla="*/ 41 h 113"/>
                <a:gd name="T4" fmla="*/ 183 w 212"/>
                <a:gd name="T5" fmla="*/ 66 h 113"/>
                <a:gd name="T6" fmla="*/ 163 w 212"/>
                <a:gd name="T7" fmla="*/ 73 h 113"/>
                <a:gd name="T8" fmla="*/ 141 w 212"/>
                <a:gd name="T9" fmla="*/ 73 h 113"/>
                <a:gd name="T10" fmla="*/ 116 w 212"/>
                <a:gd name="T11" fmla="*/ 66 h 113"/>
                <a:gd name="T12" fmla="*/ 100 w 212"/>
                <a:gd name="T13" fmla="*/ 59 h 113"/>
                <a:gd name="T14" fmla="*/ 78 w 212"/>
                <a:gd name="T15" fmla="*/ 48 h 113"/>
                <a:gd name="T16" fmla="*/ 57 w 212"/>
                <a:gd name="T17" fmla="*/ 40 h 113"/>
                <a:gd name="T18" fmla="*/ 48 w 212"/>
                <a:gd name="T19" fmla="*/ 37 h 113"/>
                <a:gd name="T20" fmla="*/ 57 w 212"/>
                <a:gd name="T21" fmla="*/ 41 h 113"/>
                <a:gd name="T22" fmla="*/ 77 w 212"/>
                <a:gd name="T23" fmla="*/ 51 h 113"/>
                <a:gd name="T24" fmla="*/ 98 w 212"/>
                <a:gd name="T25" fmla="*/ 64 h 113"/>
                <a:gd name="T26" fmla="*/ 114 w 212"/>
                <a:gd name="T27" fmla="*/ 72 h 113"/>
                <a:gd name="T28" fmla="*/ 141 w 212"/>
                <a:gd name="T29" fmla="*/ 80 h 113"/>
                <a:gd name="T30" fmla="*/ 163 w 212"/>
                <a:gd name="T31" fmla="*/ 81 h 113"/>
                <a:gd name="T32" fmla="*/ 188 w 212"/>
                <a:gd name="T33" fmla="*/ 74 h 113"/>
                <a:gd name="T34" fmla="*/ 208 w 212"/>
                <a:gd name="T35" fmla="*/ 58 h 113"/>
                <a:gd name="T36" fmla="*/ 209 w 212"/>
                <a:gd name="T37" fmla="*/ 74 h 113"/>
                <a:gd name="T38" fmla="*/ 190 w 212"/>
                <a:gd name="T39" fmla="*/ 98 h 113"/>
                <a:gd name="T40" fmla="*/ 140 w 212"/>
                <a:gd name="T41" fmla="*/ 109 h 113"/>
                <a:gd name="T42" fmla="*/ 80 w 212"/>
                <a:gd name="T43" fmla="*/ 81 h 113"/>
                <a:gd name="T44" fmla="*/ 38 w 212"/>
                <a:gd name="T45" fmla="*/ 48 h 113"/>
                <a:gd name="T46" fmla="*/ 23 w 212"/>
                <a:gd name="T47" fmla="*/ 39 h 113"/>
                <a:gd name="T48" fmla="*/ 11 w 212"/>
                <a:gd name="T49" fmla="*/ 35 h 113"/>
                <a:gd name="T50" fmla="*/ 0 w 212"/>
                <a:gd name="T51" fmla="*/ 33 h 113"/>
                <a:gd name="T52" fmla="*/ 19 w 212"/>
                <a:gd name="T53" fmla="*/ 23 h 113"/>
                <a:gd name="T54" fmla="*/ 68 w 212"/>
                <a:gd name="T55" fmla="*/ 7 h 113"/>
                <a:gd name="T56" fmla="*/ 131 w 212"/>
                <a:gd name="T57" fmla="*/ 2 h 113"/>
                <a:gd name="T58" fmla="*/ 197 w 212"/>
                <a:gd name="T5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113">
                  <a:moveTo>
                    <a:pt x="197" y="22"/>
                  </a:moveTo>
                  <a:cubicBezTo>
                    <a:pt x="206" y="30"/>
                    <a:pt x="209" y="36"/>
                    <a:pt x="209" y="41"/>
                  </a:cubicBezTo>
                  <a:cubicBezTo>
                    <a:pt x="203" y="49"/>
                    <a:pt x="194" y="59"/>
                    <a:pt x="183" y="66"/>
                  </a:cubicBezTo>
                  <a:cubicBezTo>
                    <a:pt x="177" y="70"/>
                    <a:pt x="170" y="72"/>
                    <a:pt x="163" y="73"/>
                  </a:cubicBezTo>
                  <a:cubicBezTo>
                    <a:pt x="155" y="73"/>
                    <a:pt x="148" y="73"/>
                    <a:pt x="141" y="73"/>
                  </a:cubicBezTo>
                  <a:cubicBezTo>
                    <a:pt x="129" y="71"/>
                    <a:pt x="119" y="67"/>
                    <a:pt x="116" y="66"/>
                  </a:cubicBezTo>
                  <a:cubicBezTo>
                    <a:pt x="113" y="64"/>
                    <a:pt x="107" y="62"/>
                    <a:pt x="100" y="59"/>
                  </a:cubicBezTo>
                  <a:cubicBezTo>
                    <a:pt x="94" y="55"/>
                    <a:pt x="85" y="51"/>
                    <a:pt x="78" y="48"/>
                  </a:cubicBezTo>
                  <a:cubicBezTo>
                    <a:pt x="70" y="45"/>
                    <a:pt x="62" y="42"/>
                    <a:pt x="57" y="40"/>
                  </a:cubicBezTo>
                  <a:cubicBezTo>
                    <a:pt x="51" y="38"/>
                    <a:pt x="48" y="37"/>
                    <a:pt x="48" y="37"/>
                  </a:cubicBezTo>
                  <a:cubicBezTo>
                    <a:pt x="48" y="37"/>
                    <a:pt x="51" y="38"/>
                    <a:pt x="57" y="41"/>
                  </a:cubicBezTo>
                  <a:cubicBezTo>
                    <a:pt x="62" y="44"/>
                    <a:pt x="69" y="47"/>
                    <a:pt x="77" y="51"/>
                  </a:cubicBezTo>
                  <a:cubicBezTo>
                    <a:pt x="84" y="55"/>
                    <a:pt x="91" y="60"/>
                    <a:pt x="98" y="64"/>
                  </a:cubicBezTo>
                  <a:cubicBezTo>
                    <a:pt x="105" y="68"/>
                    <a:pt x="110" y="71"/>
                    <a:pt x="114" y="72"/>
                  </a:cubicBezTo>
                  <a:cubicBezTo>
                    <a:pt x="117" y="73"/>
                    <a:pt x="127" y="78"/>
                    <a:pt x="141" y="80"/>
                  </a:cubicBezTo>
                  <a:cubicBezTo>
                    <a:pt x="148" y="81"/>
                    <a:pt x="155" y="82"/>
                    <a:pt x="163" y="81"/>
                  </a:cubicBezTo>
                  <a:cubicBezTo>
                    <a:pt x="171" y="80"/>
                    <a:pt x="180" y="78"/>
                    <a:pt x="188" y="74"/>
                  </a:cubicBezTo>
                  <a:cubicBezTo>
                    <a:pt x="195" y="69"/>
                    <a:pt x="202" y="64"/>
                    <a:pt x="208" y="58"/>
                  </a:cubicBezTo>
                  <a:cubicBezTo>
                    <a:pt x="210" y="62"/>
                    <a:pt x="212" y="67"/>
                    <a:pt x="209" y="74"/>
                  </a:cubicBezTo>
                  <a:cubicBezTo>
                    <a:pt x="207" y="79"/>
                    <a:pt x="201" y="90"/>
                    <a:pt x="190" y="98"/>
                  </a:cubicBezTo>
                  <a:cubicBezTo>
                    <a:pt x="179" y="106"/>
                    <a:pt x="163" y="113"/>
                    <a:pt x="140" y="109"/>
                  </a:cubicBezTo>
                  <a:cubicBezTo>
                    <a:pt x="118" y="105"/>
                    <a:pt x="97" y="94"/>
                    <a:pt x="80" y="81"/>
                  </a:cubicBezTo>
                  <a:cubicBezTo>
                    <a:pt x="62" y="69"/>
                    <a:pt x="48" y="55"/>
                    <a:pt x="38" y="48"/>
                  </a:cubicBezTo>
                  <a:cubicBezTo>
                    <a:pt x="32" y="44"/>
                    <a:pt x="27" y="41"/>
                    <a:pt x="23" y="39"/>
                  </a:cubicBezTo>
                  <a:cubicBezTo>
                    <a:pt x="18" y="37"/>
                    <a:pt x="14" y="36"/>
                    <a:pt x="11" y="35"/>
                  </a:cubicBezTo>
                  <a:cubicBezTo>
                    <a:pt x="4" y="33"/>
                    <a:pt x="0" y="33"/>
                    <a:pt x="0" y="33"/>
                  </a:cubicBezTo>
                  <a:cubicBezTo>
                    <a:pt x="0" y="33"/>
                    <a:pt x="7" y="28"/>
                    <a:pt x="19" y="23"/>
                  </a:cubicBezTo>
                  <a:cubicBezTo>
                    <a:pt x="31" y="17"/>
                    <a:pt x="48" y="11"/>
                    <a:pt x="68" y="7"/>
                  </a:cubicBezTo>
                  <a:cubicBezTo>
                    <a:pt x="87" y="2"/>
                    <a:pt x="109" y="0"/>
                    <a:pt x="131" y="2"/>
                  </a:cubicBezTo>
                  <a:cubicBezTo>
                    <a:pt x="153" y="3"/>
                    <a:pt x="175" y="9"/>
                    <a:pt x="19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0" name="Freeform 22">
              <a:extLst>
                <a:ext uri="{FF2B5EF4-FFF2-40B4-BE49-F238E27FC236}">
                  <a16:creationId xmlns:a16="http://schemas.microsoft.com/office/drawing/2014/main" id="{1ECCC4B4-C316-49E2-84A1-41546475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5802313"/>
              <a:ext cx="63500" cy="115888"/>
            </a:xfrm>
            <a:custGeom>
              <a:avLst/>
              <a:gdLst>
                <a:gd name="T0" fmla="*/ 20 w 105"/>
                <a:gd name="T1" fmla="*/ 180 h 191"/>
                <a:gd name="T2" fmla="*/ 41 w 105"/>
                <a:gd name="T3" fmla="*/ 190 h 191"/>
                <a:gd name="T4" fmla="*/ 63 w 105"/>
                <a:gd name="T5" fmla="*/ 160 h 191"/>
                <a:gd name="T6" fmla="*/ 68 w 105"/>
                <a:gd name="T7" fmla="*/ 139 h 191"/>
                <a:gd name="T8" fmla="*/ 68 w 105"/>
                <a:gd name="T9" fmla="*/ 118 h 191"/>
                <a:gd name="T10" fmla="*/ 64 w 105"/>
                <a:gd name="T11" fmla="*/ 95 h 191"/>
                <a:gd name="T12" fmla="*/ 60 w 105"/>
                <a:gd name="T13" fmla="*/ 82 h 191"/>
                <a:gd name="T14" fmla="*/ 57 w 105"/>
                <a:gd name="T15" fmla="*/ 63 h 191"/>
                <a:gd name="T16" fmla="*/ 57 w 105"/>
                <a:gd name="T17" fmla="*/ 46 h 191"/>
                <a:gd name="T18" fmla="*/ 58 w 105"/>
                <a:gd name="T19" fmla="*/ 40 h 191"/>
                <a:gd name="T20" fmla="*/ 58 w 105"/>
                <a:gd name="T21" fmla="*/ 38 h 191"/>
                <a:gd name="T22" fmla="*/ 58 w 105"/>
                <a:gd name="T23" fmla="*/ 45 h 191"/>
                <a:gd name="T24" fmla="*/ 60 w 105"/>
                <a:gd name="T25" fmla="*/ 62 h 191"/>
                <a:gd name="T26" fmla="*/ 65 w 105"/>
                <a:gd name="T27" fmla="*/ 80 h 191"/>
                <a:gd name="T28" fmla="*/ 70 w 105"/>
                <a:gd name="T29" fmla="*/ 92 h 191"/>
                <a:gd name="T30" fmla="*/ 75 w 105"/>
                <a:gd name="T31" fmla="*/ 116 h 191"/>
                <a:gd name="T32" fmla="*/ 71 w 105"/>
                <a:gd name="T33" fmla="*/ 162 h 191"/>
                <a:gd name="T34" fmla="*/ 58 w 105"/>
                <a:gd name="T35" fmla="*/ 185 h 191"/>
                <a:gd name="T36" fmla="*/ 74 w 105"/>
                <a:gd name="T37" fmla="*/ 184 h 191"/>
                <a:gd name="T38" fmla="*/ 94 w 105"/>
                <a:gd name="T39" fmla="*/ 159 h 191"/>
                <a:gd name="T40" fmla="*/ 101 w 105"/>
                <a:gd name="T41" fmla="*/ 110 h 191"/>
                <a:gd name="T42" fmla="*/ 84 w 105"/>
                <a:gd name="T43" fmla="*/ 61 h 191"/>
                <a:gd name="T44" fmla="*/ 75 w 105"/>
                <a:gd name="T45" fmla="*/ 43 h 191"/>
                <a:gd name="T46" fmla="*/ 70 w 105"/>
                <a:gd name="T47" fmla="*/ 29 h 191"/>
                <a:gd name="T48" fmla="*/ 73 w 105"/>
                <a:gd name="T49" fmla="*/ 9 h 191"/>
                <a:gd name="T50" fmla="*/ 77 w 105"/>
                <a:gd name="T51" fmla="*/ 0 h 191"/>
                <a:gd name="T52" fmla="*/ 60 w 105"/>
                <a:gd name="T53" fmla="*/ 16 h 191"/>
                <a:gd name="T54" fmla="*/ 27 w 105"/>
                <a:gd name="T55" fmla="*/ 55 h 191"/>
                <a:gd name="T56" fmla="*/ 3 w 105"/>
                <a:gd name="T57" fmla="*/ 113 h 191"/>
                <a:gd name="T58" fmla="*/ 20 w 105"/>
                <a:gd name="T59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91">
                  <a:moveTo>
                    <a:pt x="20" y="180"/>
                  </a:moveTo>
                  <a:cubicBezTo>
                    <a:pt x="29" y="188"/>
                    <a:pt x="36" y="191"/>
                    <a:pt x="41" y="190"/>
                  </a:cubicBezTo>
                  <a:cubicBezTo>
                    <a:pt x="49" y="182"/>
                    <a:pt x="57" y="172"/>
                    <a:pt x="63" y="160"/>
                  </a:cubicBezTo>
                  <a:cubicBezTo>
                    <a:pt x="66" y="153"/>
                    <a:pt x="68" y="145"/>
                    <a:pt x="68" y="139"/>
                  </a:cubicBezTo>
                  <a:cubicBezTo>
                    <a:pt x="69" y="131"/>
                    <a:pt x="68" y="124"/>
                    <a:pt x="68" y="118"/>
                  </a:cubicBezTo>
                  <a:cubicBezTo>
                    <a:pt x="67" y="106"/>
                    <a:pt x="65" y="98"/>
                    <a:pt x="64" y="95"/>
                  </a:cubicBezTo>
                  <a:cubicBezTo>
                    <a:pt x="63" y="93"/>
                    <a:pt x="62" y="88"/>
                    <a:pt x="60" y="82"/>
                  </a:cubicBezTo>
                  <a:cubicBezTo>
                    <a:pt x="59" y="77"/>
                    <a:pt x="57" y="70"/>
                    <a:pt x="57" y="63"/>
                  </a:cubicBezTo>
                  <a:cubicBezTo>
                    <a:pt x="57" y="56"/>
                    <a:pt x="57" y="50"/>
                    <a:pt x="57" y="46"/>
                  </a:cubicBezTo>
                  <a:cubicBezTo>
                    <a:pt x="57" y="43"/>
                    <a:pt x="57" y="42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41"/>
                    <a:pt x="58" y="45"/>
                  </a:cubicBezTo>
                  <a:cubicBezTo>
                    <a:pt x="58" y="50"/>
                    <a:pt x="59" y="56"/>
                    <a:pt x="60" y="62"/>
                  </a:cubicBezTo>
                  <a:cubicBezTo>
                    <a:pt x="61" y="68"/>
                    <a:pt x="63" y="74"/>
                    <a:pt x="65" y="80"/>
                  </a:cubicBezTo>
                  <a:cubicBezTo>
                    <a:pt x="67" y="85"/>
                    <a:pt x="69" y="90"/>
                    <a:pt x="70" y="92"/>
                  </a:cubicBezTo>
                  <a:cubicBezTo>
                    <a:pt x="70" y="95"/>
                    <a:pt x="74" y="104"/>
                    <a:pt x="75" y="116"/>
                  </a:cubicBezTo>
                  <a:cubicBezTo>
                    <a:pt x="77" y="129"/>
                    <a:pt x="77" y="145"/>
                    <a:pt x="71" y="162"/>
                  </a:cubicBezTo>
                  <a:cubicBezTo>
                    <a:pt x="67" y="171"/>
                    <a:pt x="63" y="179"/>
                    <a:pt x="58" y="185"/>
                  </a:cubicBezTo>
                  <a:cubicBezTo>
                    <a:pt x="62" y="187"/>
                    <a:pt x="68" y="188"/>
                    <a:pt x="74" y="184"/>
                  </a:cubicBezTo>
                  <a:cubicBezTo>
                    <a:pt x="79" y="180"/>
                    <a:pt x="88" y="172"/>
                    <a:pt x="94" y="159"/>
                  </a:cubicBezTo>
                  <a:cubicBezTo>
                    <a:pt x="101" y="146"/>
                    <a:pt x="105" y="129"/>
                    <a:pt x="101" y="110"/>
                  </a:cubicBezTo>
                  <a:cubicBezTo>
                    <a:pt x="98" y="90"/>
                    <a:pt x="90" y="74"/>
                    <a:pt x="84" y="61"/>
                  </a:cubicBezTo>
                  <a:cubicBezTo>
                    <a:pt x="80" y="54"/>
                    <a:pt x="77" y="48"/>
                    <a:pt x="75" y="43"/>
                  </a:cubicBezTo>
                  <a:cubicBezTo>
                    <a:pt x="73" y="38"/>
                    <a:pt x="71" y="33"/>
                    <a:pt x="70" y="29"/>
                  </a:cubicBezTo>
                  <a:cubicBezTo>
                    <a:pt x="69" y="21"/>
                    <a:pt x="71" y="14"/>
                    <a:pt x="73" y="9"/>
                  </a:cubicBezTo>
                  <a:cubicBezTo>
                    <a:pt x="75" y="4"/>
                    <a:pt x="77" y="0"/>
                    <a:pt x="77" y="0"/>
                  </a:cubicBezTo>
                  <a:cubicBezTo>
                    <a:pt x="77" y="0"/>
                    <a:pt x="70" y="6"/>
                    <a:pt x="60" y="16"/>
                  </a:cubicBezTo>
                  <a:cubicBezTo>
                    <a:pt x="51" y="25"/>
                    <a:pt x="38" y="39"/>
                    <a:pt x="27" y="55"/>
                  </a:cubicBezTo>
                  <a:cubicBezTo>
                    <a:pt x="15" y="72"/>
                    <a:pt x="6" y="91"/>
                    <a:pt x="3" y="113"/>
                  </a:cubicBezTo>
                  <a:cubicBezTo>
                    <a:pt x="0" y="134"/>
                    <a:pt x="4" y="158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1" name="Freeform 23">
              <a:extLst>
                <a:ext uri="{FF2B5EF4-FFF2-40B4-BE49-F238E27FC236}">
                  <a16:creationId xmlns:a16="http://schemas.microsoft.com/office/drawing/2014/main" id="{E2B21BBB-E3DE-4B04-9E5C-71F428BC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5930901"/>
              <a:ext cx="133350" cy="68263"/>
            </a:xfrm>
            <a:custGeom>
              <a:avLst/>
              <a:gdLst>
                <a:gd name="T0" fmla="*/ 199 w 222"/>
                <a:gd name="T1" fmla="*/ 10 h 113"/>
                <a:gd name="T2" fmla="*/ 216 w 222"/>
                <a:gd name="T3" fmla="*/ 28 h 113"/>
                <a:gd name="T4" fmla="*/ 192 w 222"/>
                <a:gd name="T5" fmla="*/ 59 h 113"/>
                <a:gd name="T6" fmla="*/ 172 w 222"/>
                <a:gd name="T7" fmla="*/ 70 h 113"/>
                <a:gd name="T8" fmla="*/ 150 w 222"/>
                <a:gd name="T9" fmla="*/ 75 h 113"/>
                <a:gd name="T10" fmla="*/ 122 w 222"/>
                <a:gd name="T11" fmla="*/ 74 h 113"/>
                <a:gd name="T12" fmla="*/ 105 w 222"/>
                <a:gd name="T13" fmla="*/ 71 h 113"/>
                <a:gd name="T14" fmla="*/ 81 w 222"/>
                <a:gd name="T15" fmla="*/ 67 h 113"/>
                <a:gd name="T16" fmla="*/ 58 w 222"/>
                <a:gd name="T17" fmla="*/ 65 h 113"/>
                <a:gd name="T18" fmla="*/ 48 w 222"/>
                <a:gd name="T19" fmla="*/ 64 h 113"/>
                <a:gd name="T20" fmla="*/ 58 w 222"/>
                <a:gd name="T21" fmla="*/ 66 h 113"/>
                <a:gd name="T22" fmla="*/ 80 w 222"/>
                <a:gd name="T23" fmla="*/ 70 h 113"/>
                <a:gd name="T24" fmla="*/ 104 w 222"/>
                <a:gd name="T25" fmla="*/ 77 h 113"/>
                <a:gd name="T26" fmla="*/ 121 w 222"/>
                <a:gd name="T27" fmla="*/ 81 h 113"/>
                <a:gd name="T28" fmla="*/ 150 w 222"/>
                <a:gd name="T29" fmla="*/ 83 h 113"/>
                <a:gd name="T30" fmla="*/ 198 w 222"/>
                <a:gd name="T31" fmla="*/ 66 h 113"/>
                <a:gd name="T32" fmla="*/ 217 w 222"/>
                <a:gd name="T33" fmla="*/ 46 h 113"/>
                <a:gd name="T34" fmla="*/ 221 w 222"/>
                <a:gd name="T35" fmla="*/ 63 h 113"/>
                <a:gd name="T36" fmla="*/ 203 w 222"/>
                <a:gd name="T37" fmla="*/ 92 h 113"/>
                <a:gd name="T38" fmla="*/ 154 w 222"/>
                <a:gd name="T39" fmla="*/ 112 h 113"/>
                <a:gd name="T40" fmla="*/ 89 w 222"/>
                <a:gd name="T41" fmla="*/ 99 h 113"/>
                <a:gd name="T42" fmla="*/ 41 w 222"/>
                <a:gd name="T43" fmla="*/ 79 h 113"/>
                <a:gd name="T44" fmla="*/ 11 w 222"/>
                <a:gd name="T45" fmla="*/ 75 h 113"/>
                <a:gd name="T46" fmla="*/ 0 w 222"/>
                <a:gd name="T47" fmla="*/ 77 h 113"/>
                <a:gd name="T48" fmla="*/ 17 w 222"/>
                <a:gd name="T49" fmla="*/ 61 h 113"/>
                <a:gd name="T50" fmla="*/ 61 w 222"/>
                <a:gd name="T51" fmla="*/ 28 h 113"/>
                <a:gd name="T52" fmla="*/ 125 w 222"/>
                <a:gd name="T53" fmla="*/ 4 h 113"/>
                <a:gd name="T54" fmla="*/ 199 w 222"/>
                <a:gd name="T55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13">
                  <a:moveTo>
                    <a:pt x="199" y="10"/>
                  </a:moveTo>
                  <a:cubicBezTo>
                    <a:pt x="210" y="16"/>
                    <a:pt x="214" y="23"/>
                    <a:pt x="216" y="28"/>
                  </a:cubicBezTo>
                  <a:cubicBezTo>
                    <a:pt x="210" y="38"/>
                    <a:pt x="202" y="50"/>
                    <a:pt x="192" y="59"/>
                  </a:cubicBezTo>
                  <a:cubicBezTo>
                    <a:pt x="186" y="64"/>
                    <a:pt x="179" y="68"/>
                    <a:pt x="172" y="70"/>
                  </a:cubicBezTo>
                  <a:cubicBezTo>
                    <a:pt x="164" y="73"/>
                    <a:pt x="156" y="74"/>
                    <a:pt x="150" y="75"/>
                  </a:cubicBezTo>
                  <a:cubicBezTo>
                    <a:pt x="136" y="76"/>
                    <a:pt x="126" y="74"/>
                    <a:pt x="122" y="74"/>
                  </a:cubicBezTo>
                  <a:cubicBezTo>
                    <a:pt x="119" y="73"/>
                    <a:pt x="113" y="72"/>
                    <a:pt x="105" y="71"/>
                  </a:cubicBezTo>
                  <a:cubicBezTo>
                    <a:pt x="98" y="69"/>
                    <a:pt x="89" y="67"/>
                    <a:pt x="81" y="67"/>
                  </a:cubicBezTo>
                  <a:cubicBezTo>
                    <a:pt x="72" y="66"/>
                    <a:pt x="64" y="65"/>
                    <a:pt x="58" y="65"/>
                  </a:cubicBezTo>
                  <a:cubicBezTo>
                    <a:pt x="52" y="65"/>
                    <a:pt x="48" y="64"/>
                    <a:pt x="48" y="64"/>
                  </a:cubicBezTo>
                  <a:cubicBezTo>
                    <a:pt x="48" y="64"/>
                    <a:pt x="52" y="65"/>
                    <a:pt x="58" y="66"/>
                  </a:cubicBezTo>
                  <a:cubicBezTo>
                    <a:pt x="64" y="67"/>
                    <a:pt x="72" y="68"/>
                    <a:pt x="80" y="70"/>
                  </a:cubicBezTo>
                  <a:cubicBezTo>
                    <a:pt x="89" y="72"/>
                    <a:pt x="97" y="74"/>
                    <a:pt x="104" y="77"/>
                  </a:cubicBezTo>
                  <a:cubicBezTo>
                    <a:pt x="111" y="79"/>
                    <a:pt x="118" y="80"/>
                    <a:pt x="121" y="81"/>
                  </a:cubicBezTo>
                  <a:cubicBezTo>
                    <a:pt x="125" y="81"/>
                    <a:pt x="136" y="84"/>
                    <a:pt x="150" y="83"/>
                  </a:cubicBezTo>
                  <a:cubicBezTo>
                    <a:pt x="165" y="82"/>
                    <a:pt x="182" y="78"/>
                    <a:pt x="198" y="66"/>
                  </a:cubicBezTo>
                  <a:cubicBezTo>
                    <a:pt x="205" y="60"/>
                    <a:pt x="211" y="53"/>
                    <a:pt x="217" y="46"/>
                  </a:cubicBezTo>
                  <a:cubicBezTo>
                    <a:pt x="219" y="50"/>
                    <a:pt x="222" y="56"/>
                    <a:pt x="221" y="63"/>
                  </a:cubicBezTo>
                  <a:cubicBezTo>
                    <a:pt x="219" y="69"/>
                    <a:pt x="214" y="81"/>
                    <a:pt x="203" y="92"/>
                  </a:cubicBezTo>
                  <a:cubicBezTo>
                    <a:pt x="193" y="102"/>
                    <a:pt x="177" y="112"/>
                    <a:pt x="154" y="112"/>
                  </a:cubicBezTo>
                  <a:cubicBezTo>
                    <a:pt x="130" y="113"/>
                    <a:pt x="108" y="107"/>
                    <a:pt x="89" y="99"/>
                  </a:cubicBezTo>
                  <a:cubicBezTo>
                    <a:pt x="69" y="91"/>
                    <a:pt x="53" y="82"/>
                    <a:pt x="41" y="79"/>
                  </a:cubicBezTo>
                  <a:cubicBezTo>
                    <a:pt x="29" y="75"/>
                    <a:pt x="18" y="75"/>
                    <a:pt x="11" y="75"/>
                  </a:cubicBezTo>
                  <a:cubicBezTo>
                    <a:pt x="4" y="76"/>
                    <a:pt x="0" y="77"/>
                    <a:pt x="0" y="77"/>
                  </a:cubicBezTo>
                  <a:cubicBezTo>
                    <a:pt x="0" y="77"/>
                    <a:pt x="6" y="70"/>
                    <a:pt x="17" y="61"/>
                  </a:cubicBezTo>
                  <a:cubicBezTo>
                    <a:pt x="27" y="51"/>
                    <a:pt x="43" y="39"/>
                    <a:pt x="61" y="28"/>
                  </a:cubicBezTo>
                  <a:cubicBezTo>
                    <a:pt x="80" y="18"/>
                    <a:pt x="101" y="8"/>
                    <a:pt x="125" y="4"/>
                  </a:cubicBezTo>
                  <a:cubicBezTo>
                    <a:pt x="148" y="0"/>
                    <a:pt x="173" y="0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2" name="Freeform 24">
              <a:extLst>
                <a:ext uri="{FF2B5EF4-FFF2-40B4-BE49-F238E27FC236}">
                  <a16:creationId xmlns:a16="http://schemas.microsoft.com/office/drawing/2014/main" id="{2405B7D7-9A8A-4B9F-84B6-98670467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5838826"/>
              <a:ext cx="76200" cy="131763"/>
            </a:xfrm>
            <a:custGeom>
              <a:avLst/>
              <a:gdLst>
                <a:gd name="T0" fmla="*/ 31 w 128"/>
                <a:gd name="T1" fmla="*/ 208 h 219"/>
                <a:gd name="T2" fmla="*/ 56 w 128"/>
                <a:gd name="T3" fmla="*/ 218 h 219"/>
                <a:gd name="T4" fmla="*/ 76 w 128"/>
                <a:gd name="T5" fmla="*/ 183 h 219"/>
                <a:gd name="T6" fmla="*/ 79 w 128"/>
                <a:gd name="T7" fmla="*/ 159 h 219"/>
                <a:gd name="T8" fmla="*/ 76 w 128"/>
                <a:gd name="T9" fmla="*/ 136 h 219"/>
                <a:gd name="T10" fmla="*/ 67 w 128"/>
                <a:gd name="T11" fmla="*/ 111 h 219"/>
                <a:gd name="T12" fmla="*/ 60 w 128"/>
                <a:gd name="T13" fmla="*/ 97 h 219"/>
                <a:gd name="T14" fmla="*/ 51 w 128"/>
                <a:gd name="T15" fmla="*/ 75 h 219"/>
                <a:gd name="T16" fmla="*/ 46 w 128"/>
                <a:gd name="T17" fmla="*/ 56 h 219"/>
                <a:gd name="T18" fmla="*/ 45 w 128"/>
                <a:gd name="T19" fmla="*/ 47 h 219"/>
                <a:gd name="T20" fmla="*/ 47 w 128"/>
                <a:gd name="T21" fmla="*/ 55 h 219"/>
                <a:gd name="T22" fmla="*/ 54 w 128"/>
                <a:gd name="T23" fmla="*/ 74 h 219"/>
                <a:gd name="T24" fmla="*/ 65 w 128"/>
                <a:gd name="T25" fmla="*/ 93 h 219"/>
                <a:gd name="T26" fmla="*/ 73 w 128"/>
                <a:gd name="T27" fmla="*/ 107 h 219"/>
                <a:gd name="T28" fmla="*/ 84 w 128"/>
                <a:gd name="T29" fmla="*/ 134 h 219"/>
                <a:gd name="T30" fmla="*/ 85 w 128"/>
                <a:gd name="T31" fmla="*/ 185 h 219"/>
                <a:gd name="T32" fmla="*/ 74 w 128"/>
                <a:gd name="T33" fmla="*/ 211 h 219"/>
                <a:gd name="T34" fmla="*/ 91 w 128"/>
                <a:gd name="T35" fmla="*/ 209 h 219"/>
                <a:gd name="T36" fmla="*/ 113 w 128"/>
                <a:gd name="T37" fmla="*/ 125 h 219"/>
                <a:gd name="T38" fmla="*/ 82 w 128"/>
                <a:gd name="T39" fmla="*/ 70 h 219"/>
                <a:gd name="T40" fmla="*/ 56 w 128"/>
                <a:gd name="T41" fmla="*/ 35 h 219"/>
                <a:gd name="T42" fmla="*/ 52 w 128"/>
                <a:gd name="T43" fmla="*/ 22 h 219"/>
                <a:gd name="T44" fmla="*/ 52 w 128"/>
                <a:gd name="T45" fmla="*/ 11 h 219"/>
                <a:gd name="T46" fmla="*/ 53 w 128"/>
                <a:gd name="T47" fmla="*/ 0 h 219"/>
                <a:gd name="T48" fmla="*/ 39 w 128"/>
                <a:gd name="T49" fmla="*/ 20 h 219"/>
                <a:gd name="T50" fmla="*/ 14 w 128"/>
                <a:gd name="T51" fmla="*/ 71 h 219"/>
                <a:gd name="T52" fmla="*/ 2 w 128"/>
                <a:gd name="T53" fmla="*/ 138 h 219"/>
                <a:gd name="T54" fmla="*/ 31 w 128"/>
                <a:gd name="T5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19">
                  <a:moveTo>
                    <a:pt x="31" y="208"/>
                  </a:moveTo>
                  <a:cubicBezTo>
                    <a:pt x="42" y="217"/>
                    <a:pt x="50" y="219"/>
                    <a:pt x="56" y="218"/>
                  </a:cubicBezTo>
                  <a:cubicBezTo>
                    <a:pt x="63" y="208"/>
                    <a:pt x="71" y="196"/>
                    <a:pt x="76" y="183"/>
                  </a:cubicBezTo>
                  <a:cubicBezTo>
                    <a:pt x="79" y="175"/>
                    <a:pt x="80" y="167"/>
                    <a:pt x="79" y="159"/>
                  </a:cubicBezTo>
                  <a:cubicBezTo>
                    <a:pt x="79" y="150"/>
                    <a:pt x="78" y="143"/>
                    <a:pt x="76" y="136"/>
                  </a:cubicBezTo>
                  <a:cubicBezTo>
                    <a:pt x="73" y="123"/>
                    <a:pt x="68" y="114"/>
                    <a:pt x="67" y="111"/>
                  </a:cubicBezTo>
                  <a:cubicBezTo>
                    <a:pt x="66" y="108"/>
                    <a:pt x="63" y="103"/>
                    <a:pt x="60" y="97"/>
                  </a:cubicBezTo>
                  <a:cubicBezTo>
                    <a:pt x="57" y="91"/>
                    <a:pt x="53" y="83"/>
                    <a:pt x="51" y="75"/>
                  </a:cubicBezTo>
                  <a:cubicBezTo>
                    <a:pt x="49" y="68"/>
                    <a:pt x="47" y="61"/>
                    <a:pt x="46" y="56"/>
                  </a:cubicBezTo>
                  <a:cubicBezTo>
                    <a:pt x="45" y="50"/>
                    <a:pt x="45" y="47"/>
                    <a:pt x="45" y="47"/>
                  </a:cubicBezTo>
                  <a:cubicBezTo>
                    <a:pt x="45" y="47"/>
                    <a:pt x="45" y="50"/>
                    <a:pt x="47" y="55"/>
                  </a:cubicBezTo>
                  <a:cubicBezTo>
                    <a:pt x="49" y="60"/>
                    <a:pt x="51" y="67"/>
                    <a:pt x="54" y="74"/>
                  </a:cubicBezTo>
                  <a:cubicBezTo>
                    <a:pt x="57" y="81"/>
                    <a:pt x="61" y="87"/>
                    <a:pt x="65" y="93"/>
                  </a:cubicBezTo>
                  <a:cubicBezTo>
                    <a:pt x="69" y="99"/>
                    <a:pt x="72" y="104"/>
                    <a:pt x="73" y="107"/>
                  </a:cubicBezTo>
                  <a:cubicBezTo>
                    <a:pt x="75" y="110"/>
                    <a:pt x="80" y="120"/>
                    <a:pt x="84" y="134"/>
                  </a:cubicBezTo>
                  <a:cubicBezTo>
                    <a:pt x="88" y="148"/>
                    <a:pt x="90" y="166"/>
                    <a:pt x="85" y="185"/>
                  </a:cubicBezTo>
                  <a:cubicBezTo>
                    <a:pt x="83" y="195"/>
                    <a:pt x="78" y="204"/>
                    <a:pt x="74" y="211"/>
                  </a:cubicBezTo>
                  <a:cubicBezTo>
                    <a:pt x="78" y="213"/>
                    <a:pt x="85" y="213"/>
                    <a:pt x="91" y="209"/>
                  </a:cubicBezTo>
                  <a:cubicBezTo>
                    <a:pt x="102" y="201"/>
                    <a:pt x="128" y="170"/>
                    <a:pt x="113" y="125"/>
                  </a:cubicBezTo>
                  <a:cubicBezTo>
                    <a:pt x="106" y="103"/>
                    <a:pt x="93" y="85"/>
                    <a:pt x="82" y="70"/>
                  </a:cubicBezTo>
                  <a:cubicBezTo>
                    <a:pt x="71" y="56"/>
                    <a:pt x="61" y="44"/>
                    <a:pt x="56" y="35"/>
                  </a:cubicBezTo>
                  <a:cubicBezTo>
                    <a:pt x="54" y="30"/>
                    <a:pt x="53" y="26"/>
                    <a:pt x="52" y="22"/>
                  </a:cubicBezTo>
                  <a:cubicBezTo>
                    <a:pt x="52" y="17"/>
                    <a:pt x="51" y="14"/>
                    <a:pt x="52" y="11"/>
                  </a:cubicBezTo>
                  <a:cubicBezTo>
                    <a:pt x="52" y="4"/>
                    <a:pt x="53" y="0"/>
                    <a:pt x="53" y="0"/>
                  </a:cubicBezTo>
                  <a:cubicBezTo>
                    <a:pt x="53" y="0"/>
                    <a:pt x="48" y="8"/>
                    <a:pt x="39" y="20"/>
                  </a:cubicBezTo>
                  <a:cubicBezTo>
                    <a:pt x="31" y="33"/>
                    <a:pt x="21" y="50"/>
                    <a:pt x="14" y="71"/>
                  </a:cubicBezTo>
                  <a:cubicBezTo>
                    <a:pt x="6" y="91"/>
                    <a:pt x="0" y="114"/>
                    <a:pt x="2" y="138"/>
                  </a:cubicBezTo>
                  <a:cubicBezTo>
                    <a:pt x="4" y="162"/>
                    <a:pt x="12" y="186"/>
                    <a:pt x="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3" name="Freeform 25">
              <a:extLst>
                <a:ext uri="{FF2B5EF4-FFF2-40B4-BE49-F238E27FC236}">
                  <a16:creationId xmlns:a16="http://schemas.microsoft.com/office/drawing/2014/main" id="{4456F320-1480-4BFA-8A3A-33DA4640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5983288"/>
              <a:ext cx="134938" cy="73025"/>
            </a:xfrm>
            <a:custGeom>
              <a:avLst/>
              <a:gdLst>
                <a:gd name="T0" fmla="*/ 201 w 224"/>
                <a:gd name="T1" fmla="*/ 10 h 123"/>
                <a:gd name="T2" fmla="*/ 219 w 224"/>
                <a:gd name="T3" fmla="*/ 30 h 123"/>
                <a:gd name="T4" fmla="*/ 192 w 224"/>
                <a:gd name="T5" fmla="*/ 63 h 123"/>
                <a:gd name="T6" fmla="*/ 171 w 224"/>
                <a:gd name="T7" fmla="*/ 75 h 123"/>
                <a:gd name="T8" fmla="*/ 148 w 224"/>
                <a:gd name="T9" fmla="*/ 82 h 123"/>
                <a:gd name="T10" fmla="*/ 121 w 224"/>
                <a:gd name="T11" fmla="*/ 83 h 123"/>
                <a:gd name="T12" fmla="*/ 104 w 224"/>
                <a:gd name="T13" fmla="*/ 82 h 123"/>
                <a:gd name="T14" fmla="*/ 79 w 224"/>
                <a:gd name="T15" fmla="*/ 81 h 123"/>
                <a:gd name="T16" fmla="*/ 47 w 224"/>
                <a:gd name="T17" fmla="*/ 84 h 123"/>
                <a:gd name="T18" fmla="*/ 79 w 224"/>
                <a:gd name="T19" fmla="*/ 85 h 123"/>
                <a:gd name="T20" fmla="*/ 103 w 224"/>
                <a:gd name="T21" fmla="*/ 88 h 123"/>
                <a:gd name="T22" fmla="*/ 120 w 224"/>
                <a:gd name="T23" fmla="*/ 90 h 123"/>
                <a:gd name="T24" fmla="*/ 149 w 224"/>
                <a:gd name="T25" fmla="*/ 90 h 123"/>
                <a:gd name="T26" fmla="*/ 198 w 224"/>
                <a:gd name="T27" fmla="*/ 71 h 123"/>
                <a:gd name="T28" fmla="*/ 219 w 224"/>
                <a:gd name="T29" fmla="*/ 50 h 123"/>
                <a:gd name="T30" fmla="*/ 221 w 224"/>
                <a:gd name="T31" fmla="*/ 68 h 123"/>
                <a:gd name="T32" fmla="*/ 200 w 224"/>
                <a:gd name="T33" fmla="*/ 97 h 123"/>
                <a:gd name="T34" fmla="*/ 149 w 224"/>
                <a:gd name="T35" fmla="*/ 120 h 123"/>
                <a:gd name="T36" fmla="*/ 87 w 224"/>
                <a:gd name="T37" fmla="*/ 113 h 123"/>
                <a:gd name="T38" fmla="*/ 40 w 224"/>
                <a:gd name="T39" fmla="*/ 100 h 123"/>
                <a:gd name="T40" fmla="*/ 11 w 224"/>
                <a:gd name="T41" fmla="*/ 102 h 123"/>
                <a:gd name="T42" fmla="*/ 0 w 224"/>
                <a:gd name="T43" fmla="*/ 106 h 123"/>
                <a:gd name="T44" fmla="*/ 15 w 224"/>
                <a:gd name="T45" fmla="*/ 86 h 123"/>
                <a:gd name="T46" fmla="*/ 57 w 224"/>
                <a:gd name="T47" fmla="*/ 44 h 123"/>
                <a:gd name="T48" fmla="*/ 121 w 224"/>
                <a:gd name="T49" fmla="*/ 9 h 123"/>
                <a:gd name="T50" fmla="*/ 201 w 224"/>
                <a:gd name="T5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201" y="10"/>
                  </a:moveTo>
                  <a:cubicBezTo>
                    <a:pt x="213" y="17"/>
                    <a:pt x="218" y="24"/>
                    <a:pt x="219" y="30"/>
                  </a:cubicBezTo>
                  <a:cubicBezTo>
                    <a:pt x="212" y="41"/>
                    <a:pt x="203" y="53"/>
                    <a:pt x="192" y="63"/>
                  </a:cubicBezTo>
                  <a:cubicBezTo>
                    <a:pt x="185" y="69"/>
                    <a:pt x="178" y="73"/>
                    <a:pt x="171" y="75"/>
                  </a:cubicBezTo>
                  <a:cubicBezTo>
                    <a:pt x="162" y="78"/>
                    <a:pt x="155" y="80"/>
                    <a:pt x="148" y="82"/>
                  </a:cubicBezTo>
                  <a:cubicBezTo>
                    <a:pt x="135" y="84"/>
                    <a:pt x="124" y="83"/>
                    <a:pt x="121" y="83"/>
                  </a:cubicBezTo>
                  <a:cubicBezTo>
                    <a:pt x="118" y="83"/>
                    <a:pt x="111" y="82"/>
                    <a:pt x="104" y="82"/>
                  </a:cubicBezTo>
                  <a:cubicBezTo>
                    <a:pt x="97" y="81"/>
                    <a:pt x="87" y="80"/>
                    <a:pt x="79" y="81"/>
                  </a:cubicBezTo>
                  <a:cubicBezTo>
                    <a:pt x="62" y="82"/>
                    <a:pt x="47" y="84"/>
                    <a:pt x="47" y="84"/>
                  </a:cubicBezTo>
                  <a:cubicBezTo>
                    <a:pt x="47" y="84"/>
                    <a:pt x="62" y="83"/>
                    <a:pt x="79" y="85"/>
                  </a:cubicBezTo>
                  <a:cubicBezTo>
                    <a:pt x="87" y="85"/>
                    <a:pt x="95" y="86"/>
                    <a:pt x="103" y="88"/>
                  </a:cubicBezTo>
                  <a:cubicBezTo>
                    <a:pt x="110" y="89"/>
                    <a:pt x="116" y="90"/>
                    <a:pt x="120" y="90"/>
                  </a:cubicBezTo>
                  <a:cubicBezTo>
                    <a:pt x="123" y="91"/>
                    <a:pt x="134" y="92"/>
                    <a:pt x="149" y="90"/>
                  </a:cubicBezTo>
                  <a:cubicBezTo>
                    <a:pt x="163" y="88"/>
                    <a:pt x="180" y="83"/>
                    <a:pt x="198" y="71"/>
                  </a:cubicBezTo>
                  <a:cubicBezTo>
                    <a:pt x="206" y="65"/>
                    <a:pt x="213" y="57"/>
                    <a:pt x="219" y="50"/>
                  </a:cubicBezTo>
                  <a:cubicBezTo>
                    <a:pt x="222" y="54"/>
                    <a:pt x="224" y="60"/>
                    <a:pt x="221" y="68"/>
                  </a:cubicBezTo>
                  <a:cubicBezTo>
                    <a:pt x="219" y="74"/>
                    <a:pt x="212" y="86"/>
                    <a:pt x="200" y="97"/>
                  </a:cubicBezTo>
                  <a:cubicBezTo>
                    <a:pt x="188" y="108"/>
                    <a:pt x="171" y="118"/>
                    <a:pt x="149" y="120"/>
                  </a:cubicBezTo>
                  <a:cubicBezTo>
                    <a:pt x="127" y="123"/>
                    <a:pt x="106" y="119"/>
                    <a:pt x="87" y="113"/>
                  </a:cubicBezTo>
                  <a:cubicBezTo>
                    <a:pt x="69" y="108"/>
                    <a:pt x="52" y="102"/>
                    <a:pt x="40" y="100"/>
                  </a:cubicBezTo>
                  <a:cubicBezTo>
                    <a:pt x="28" y="98"/>
                    <a:pt x="18" y="100"/>
                    <a:pt x="11" y="102"/>
                  </a:cubicBezTo>
                  <a:cubicBezTo>
                    <a:pt x="4" y="104"/>
                    <a:pt x="0" y="106"/>
                    <a:pt x="0" y="106"/>
                  </a:cubicBezTo>
                  <a:cubicBezTo>
                    <a:pt x="0" y="106"/>
                    <a:pt x="6" y="98"/>
                    <a:pt x="15" y="86"/>
                  </a:cubicBezTo>
                  <a:cubicBezTo>
                    <a:pt x="25" y="74"/>
                    <a:pt x="39" y="58"/>
                    <a:pt x="57" y="44"/>
                  </a:cubicBezTo>
                  <a:cubicBezTo>
                    <a:pt x="75" y="30"/>
                    <a:pt x="97" y="17"/>
                    <a:pt x="121" y="9"/>
                  </a:cubicBezTo>
                  <a:cubicBezTo>
                    <a:pt x="145" y="2"/>
                    <a:pt x="172" y="0"/>
                    <a:pt x="2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4" name="Freeform 26">
              <a:extLst>
                <a:ext uri="{FF2B5EF4-FFF2-40B4-BE49-F238E27FC236}">
                  <a16:creationId xmlns:a16="http://schemas.microsoft.com/office/drawing/2014/main" id="{8BD8F389-FBFC-4F8B-9FEF-C66922F1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5443538"/>
              <a:ext cx="287338" cy="623888"/>
            </a:xfrm>
            <a:custGeom>
              <a:avLst/>
              <a:gdLst>
                <a:gd name="T0" fmla="*/ 442 w 479"/>
                <a:gd name="T1" fmla="*/ 1025 h 1038"/>
                <a:gd name="T2" fmla="*/ 437 w 479"/>
                <a:gd name="T3" fmla="*/ 1014 h 1038"/>
                <a:gd name="T4" fmla="*/ 429 w 479"/>
                <a:gd name="T5" fmla="*/ 1000 h 1038"/>
                <a:gd name="T6" fmla="*/ 417 w 479"/>
                <a:gd name="T7" fmla="*/ 983 h 1038"/>
                <a:gd name="T8" fmla="*/ 373 w 479"/>
                <a:gd name="T9" fmla="*/ 940 h 1038"/>
                <a:gd name="T10" fmla="*/ 227 w 479"/>
                <a:gd name="T11" fmla="*/ 837 h 1038"/>
                <a:gd name="T12" fmla="*/ 140 w 479"/>
                <a:gd name="T13" fmla="*/ 772 h 1038"/>
                <a:gd name="T14" fmla="*/ 44 w 479"/>
                <a:gd name="T15" fmla="*/ 660 h 1038"/>
                <a:gd name="T16" fmla="*/ 29 w 479"/>
                <a:gd name="T17" fmla="*/ 634 h 1038"/>
                <a:gd name="T18" fmla="*/ 0 w 479"/>
                <a:gd name="T19" fmla="*/ 516 h 1038"/>
                <a:gd name="T20" fmla="*/ 6 w 479"/>
                <a:gd name="T21" fmla="*/ 427 h 1038"/>
                <a:gd name="T22" fmla="*/ 10 w 479"/>
                <a:gd name="T23" fmla="*/ 398 h 1038"/>
                <a:gd name="T24" fmla="*/ 18 w 479"/>
                <a:gd name="T25" fmla="*/ 370 h 1038"/>
                <a:gd name="T26" fmla="*/ 26 w 479"/>
                <a:gd name="T27" fmla="*/ 350 h 1038"/>
                <a:gd name="T28" fmla="*/ 74 w 479"/>
                <a:gd name="T29" fmla="*/ 245 h 1038"/>
                <a:gd name="T30" fmla="*/ 92 w 479"/>
                <a:gd name="T31" fmla="*/ 212 h 1038"/>
                <a:gd name="T32" fmla="*/ 111 w 479"/>
                <a:gd name="T33" fmla="*/ 181 h 1038"/>
                <a:gd name="T34" fmla="*/ 149 w 479"/>
                <a:gd name="T35" fmla="*/ 127 h 1038"/>
                <a:gd name="T36" fmla="*/ 194 w 479"/>
                <a:gd name="T37" fmla="*/ 70 h 1038"/>
                <a:gd name="T38" fmla="*/ 236 w 479"/>
                <a:gd name="T39" fmla="*/ 15 h 1038"/>
                <a:gd name="T40" fmla="*/ 255 w 479"/>
                <a:gd name="T41" fmla="*/ 2 h 1038"/>
                <a:gd name="T42" fmla="*/ 257 w 479"/>
                <a:gd name="T43" fmla="*/ 13 h 1038"/>
                <a:gd name="T44" fmla="*/ 219 w 479"/>
                <a:gd name="T45" fmla="*/ 53 h 1038"/>
                <a:gd name="T46" fmla="*/ 181 w 479"/>
                <a:gd name="T47" fmla="*/ 103 h 1038"/>
                <a:gd name="T48" fmla="*/ 135 w 479"/>
                <a:gd name="T49" fmla="*/ 170 h 1038"/>
                <a:gd name="T50" fmla="*/ 111 w 479"/>
                <a:gd name="T51" fmla="*/ 209 h 1038"/>
                <a:gd name="T52" fmla="*/ 98 w 479"/>
                <a:gd name="T53" fmla="*/ 230 h 1038"/>
                <a:gd name="T54" fmla="*/ 43 w 479"/>
                <a:gd name="T55" fmla="*/ 349 h 1038"/>
                <a:gd name="T56" fmla="*/ 39 w 479"/>
                <a:gd name="T57" fmla="*/ 362 h 1038"/>
                <a:gd name="T58" fmla="*/ 33 w 479"/>
                <a:gd name="T59" fmla="*/ 389 h 1038"/>
                <a:gd name="T60" fmla="*/ 26 w 479"/>
                <a:gd name="T61" fmla="*/ 416 h 1038"/>
                <a:gd name="T62" fmla="*/ 18 w 479"/>
                <a:gd name="T63" fmla="*/ 458 h 1038"/>
                <a:gd name="T64" fmla="*/ 32 w 479"/>
                <a:gd name="T65" fmla="*/ 570 h 1038"/>
                <a:gd name="T66" fmla="*/ 60 w 479"/>
                <a:gd name="T67" fmla="*/ 635 h 1038"/>
                <a:gd name="T68" fmla="*/ 80 w 479"/>
                <a:gd name="T69" fmla="*/ 672 h 1038"/>
                <a:gd name="T70" fmla="*/ 158 w 479"/>
                <a:gd name="T71" fmla="*/ 751 h 1038"/>
                <a:gd name="T72" fmla="*/ 241 w 479"/>
                <a:gd name="T73" fmla="*/ 817 h 1038"/>
                <a:gd name="T74" fmla="*/ 391 w 479"/>
                <a:gd name="T75" fmla="*/ 916 h 1038"/>
                <a:gd name="T76" fmla="*/ 420 w 479"/>
                <a:gd name="T77" fmla="*/ 937 h 1038"/>
                <a:gd name="T78" fmla="*/ 444 w 479"/>
                <a:gd name="T79" fmla="*/ 957 h 1038"/>
                <a:gd name="T80" fmla="*/ 461 w 479"/>
                <a:gd name="T81" fmla="*/ 977 h 1038"/>
                <a:gd name="T82" fmla="*/ 472 w 479"/>
                <a:gd name="T83" fmla="*/ 994 h 1038"/>
                <a:gd name="T84" fmla="*/ 478 w 479"/>
                <a:gd name="T85" fmla="*/ 1008 h 1038"/>
                <a:gd name="T86" fmla="*/ 479 w 479"/>
                <a:gd name="T87" fmla="*/ 1018 h 1038"/>
                <a:gd name="T88" fmla="*/ 464 w 479"/>
                <a:gd name="T89" fmla="*/ 1036 h 1038"/>
                <a:gd name="T90" fmla="*/ 442 w 479"/>
                <a:gd name="T91" fmla="*/ 102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1038">
                  <a:moveTo>
                    <a:pt x="442" y="1026"/>
                  </a:moveTo>
                  <a:cubicBezTo>
                    <a:pt x="442" y="1026"/>
                    <a:pt x="442" y="1026"/>
                    <a:pt x="442" y="1025"/>
                  </a:cubicBezTo>
                  <a:cubicBezTo>
                    <a:pt x="442" y="1025"/>
                    <a:pt x="441" y="1024"/>
                    <a:pt x="441" y="1023"/>
                  </a:cubicBezTo>
                  <a:cubicBezTo>
                    <a:pt x="440" y="1021"/>
                    <a:pt x="439" y="1018"/>
                    <a:pt x="437" y="1014"/>
                  </a:cubicBezTo>
                  <a:cubicBezTo>
                    <a:pt x="436" y="1012"/>
                    <a:pt x="435" y="1010"/>
                    <a:pt x="434" y="1007"/>
                  </a:cubicBezTo>
                  <a:cubicBezTo>
                    <a:pt x="433" y="1005"/>
                    <a:pt x="431" y="1003"/>
                    <a:pt x="429" y="1000"/>
                  </a:cubicBezTo>
                  <a:cubicBezTo>
                    <a:pt x="428" y="997"/>
                    <a:pt x="426" y="995"/>
                    <a:pt x="424" y="992"/>
                  </a:cubicBezTo>
                  <a:cubicBezTo>
                    <a:pt x="421" y="989"/>
                    <a:pt x="419" y="986"/>
                    <a:pt x="417" y="983"/>
                  </a:cubicBezTo>
                  <a:cubicBezTo>
                    <a:pt x="411" y="976"/>
                    <a:pt x="405" y="970"/>
                    <a:pt x="397" y="963"/>
                  </a:cubicBezTo>
                  <a:cubicBezTo>
                    <a:pt x="390" y="955"/>
                    <a:pt x="382" y="948"/>
                    <a:pt x="373" y="940"/>
                  </a:cubicBezTo>
                  <a:cubicBezTo>
                    <a:pt x="354" y="924"/>
                    <a:pt x="332" y="908"/>
                    <a:pt x="308" y="891"/>
                  </a:cubicBezTo>
                  <a:cubicBezTo>
                    <a:pt x="283" y="874"/>
                    <a:pt x="255" y="857"/>
                    <a:pt x="227" y="837"/>
                  </a:cubicBezTo>
                  <a:cubicBezTo>
                    <a:pt x="213" y="828"/>
                    <a:pt x="197" y="819"/>
                    <a:pt x="183" y="808"/>
                  </a:cubicBezTo>
                  <a:cubicBezTo>
                    <a:pt x="168" y="797"/>
                    <a:pt x="154" y="785"/>
                    <a:pt x="140" y="772"/>
                  </a:cubicBezTo>
                  <a:cubicBezTo>
                    <a:pt x="112" y="746"/>
                    <a:pt x="88" y="715"/>
                    <a:pt x="63" y="684"/>
                  </a:cubicBezTo>
                  <a:cubicBezTo>
                    <a:pt x="56" y="677"/>
                    <a:pt x="50" y="669"/>
                    <a:pt x="44" y="660"/>
                  </a:cubicBezTo>
                  <a:cubicBezTo>
                    <a:pt x="41" y="656"/>
                    <a:pt x="39" y="652"/>
                    <a:pt x="36" y="648"/>
                  </a:cubicBezTo>
                  <a:cubicBezTo>
                    <a:pt x="34" y="643"/>
                    <a:pt x="31" y="639"/>
                    <a:pt x="29" y="634"/>
                  </a:cubicBezTo>
                  <a:cubicBezTo>
                    <a:pt x="20" y="616"/>
                    <a:pt x="13" y="596"/>
                    <a:pt x="8" y="577"/>
                  </a:cubicBezTo>
                  <a:cubicBezTo>
                    <a:pt x="3" y="557"/>
                    <a:pt x="1" y="536"/>
                    <a:pt x="0" y="516"/>
                  </a:cubicBezTo>
                  <a:cubicBezTo>
                    <a:pt x="0" y="496"/>
                    <a:pt x="0" y="476"/>
                    <a:pt x="3" y="456"/>
                  </a:cubicBezTo>
                  <a:cubicBezTo>
                    <a:pt x="4" y="447"/>
                    <a:pt x="5" y="437"/>
                    <a:pt x="6" y="427"/>
                  </a:cubicBezTo>
                  <a:cubicBezTo>
                    <a:pt x="6" y="422"/>
                    <a:pt x="7" y="417"/>
                    <a:pt x="7" y="412"/>
                  </a:cubicBezTo>
                  <a:cubicBezTo>
                    <a:pt x="8" y="408"/>
                    <a:pt x="9" y="403"/>
                    <a:pt x="10" y="398"/>
                  </a:cubicBezTo>
                  <a:cubicBezTo>
                    <a:pt x="11" y="393"/>
                    <a:pt x="12" y="389"/>
                    <a:pt x="14" y="384"/>
                  </a:cubicBezTo>
                  <a:cubicBezTo>
                    <a:pt x="15" y="379"/>
                    <a:pt x="16" y="375"/>
                    <a:pt x="18" y="370"/>
                  </a:cubicBezTo>
                  <a:cubicBezTo>
                    <a:pt x="20" y="366"/>
                    <a:pt x="21" y="361"/>
                    <a:pt x="23" y="357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44" y="309"/>
                    <a:pt x="58" y="276"/>
                    <a:pt x="74" y="245"/>
                  </a:cubicBezTo>
                  <a:cubicBezTo>
                    <a:pt x="78" y="238"/>
                    <a:pt x="82" y="230"/>
                    <a:pt x="86" y="223"/>
                  </a:cubicBezTo>
                  <a:cubicBezTo>
                    <a:pt x="88" y="219"/>
                    <a:pt x="90" y="215"/>
                    <a:pt x="92" y="212"/>
                  </a:cubicBezTo>
                  <a:cubicBezTo>
                    <a:pt x="94" y="208"/>
                    <a:pt x="96" y="205"/>
                    <a:pt x="98" y="201"/>
                  </a:cubicBezTo>
                  <a:cubicBezTo>
                    <a:pt x="102" y="194"/>
                    <a:pt x="106" y="188"/>
                    <a:pt x="111" y="181"/>
                  </a:cubicBezTo>
                  <a:cubicBezTo>
                    <a:pt x="115" y="175"/>
                    <a:pt x="119" y="168"/>
                    <a:pt x="123" y="162"/>
                  </a:cubicBezTo>
                  <a:cubicBezTo>
                    <a:pt x="132" y="150"/>
                    <a:pt x="141" y="138"/>
                    <a:pt x="149" y="127"/>
                  </a:cubicBezTo>
                  <a:cubicBezTo>
                    <a:pt x="157" y="116"/>
                    <a:pt x="165" y="106"/>
                    <a:pt x="172" y="96"/>
                  </a:cubicBezTo>
                  <a:cubicBezTo>
                    <a:pt x="180" y="87"/>
                    <a:pt x="187" y="78"/>
                    <a:pt x="194" y="70"/>
                  </a:cubicBezTo>
                  <a:cubicBezTo>
                    <a:pt x="200" y="61"/>
                    <a:pt x="206" y="54"/>
                    <a:pt x="212" y="47"/>
                  </a:cubicBezTo>
                  <a:cubicBezTo>
                    <a:pt x="223" y="33"/>
                    <a:pt x="231" y="22"/>
                    <a:pt x="236" y="15"/>
                  </a:cubicBezTo>
                  <a:cubicBezTo>
                    <a:pt x="242" y="7"/>
                    <a:pt x="245" y="3"/>
                    <a:pt x="245" y="3"/>
                  </a:cubicBezTo>
                  <a:cubicBezTo>
                    <a:pt x="247" y="0"/>
                    <a:pt x="252" y="0"/>
                    <a:pt x="255" y="2"/>
                  </a:cubicBezTo>
                  <a:cubicBezTo>
                    <a:pt x="259" y="5"/>
                    <a:pt x="260" y="9"/>
                    <a:pt x="257" y="12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3"/>
                    <a:pt x="253" y="17"/>
                    <a:pt x="246" y="23"/>
                  </a:cubicBezTo>
                  <a:cubicBezTo>
                    <a:pt x="240" y="30"/>
                    <a:pt x="231" y="40"/>
                    <a:pt x="219" y="53"/>
                  </a:cubicBezTo>
                  <a:cubicBezTo>
                    <a:pt x="214" y="60"/>
                    <a:pt x="208" y="68"/>
                    <a:pt x="201" y="76"/>
                  </a:cubicBezTo>
                  <a:cubicBezTo>
                    <a:pt x="195" y="84"/>
                    <a:pt x="188" y="93"/>
                    <a:pt x="181" y="103"/>
                  </a:cubicBezTo>
                  <a:cubicBezTo>
                    <a:pt x="174" y="113"/>
                    <a:pt x="166" y="123"/>
                    <a:pt x="159" y="134"/>
                  </a:cubicBezTo>
                  <a:cubicBezTo>
                    <a:pt x="151" y="146"/>
                    <a:pt x="143" y="157"/>
                    <a:pt x="135" y="170"/>
                  </a:cubicBezTo>
                  <a:cubicBezTo>
                    <a:pt x="131" y="176"/>
                    <a:pt x="127" y="183"/>
                    <a:pt x="123" y="189"/>
                  </a:cubicBezTo>
                  <a:cubicBezTo>
                    <a:pt x="119" y="196"/>
                    <a:pt x="115" y="202"/>
                    <a:pt x="111" y="209"/>
                  </a:cubicBezTo>
                  <a:cubicBezTo>
                    <a:pt x="109" y="213"/>
                    <a:pt x="107" y="216"/>
                    <a:pt x="104" y="219"/>
                  </a:cubicBezTo>
                  <a:cubicBezTo>
                    <a:pt x="102" y="223"/>
                    <a:pt x="100" y="226"/>
                    <a:pt x="98" y="230"/>
                  </a:cubicBezTo>
                  <a:cubicBezTo>
                    <a:pt x="94" y="237"/>
                    <a:pt x="89" y="244"/>
                    <a:pt x="85" y="252"/>
                  </a:cubicBezTo>
                  <a:cubicBezTo>
                    <a:pt x="69" y="281"/>
                    <a:pt x="53" y="313"/>
                    <a:pt x="43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8" y="366"/>
                    <a:pt x="37" y="371"/>
                    <a:pt x="36" y="375"/>
                  </a:cubicBezTo>
                  <a:cubicBezTo>
                    <a:pt x="35" y="380"/>
                    <a:pt x="34" y="384"/>
                    <a:pt x="33" y="389"/>
                  </a:cubicBezTo>
                  <a:cubicBezTo>
                    <a:pt x="32" y="393"/>
                    <a:pt x="30" y="398"/>
                    <a:pt x="29" y="402"/>
                  </a:cubicBezTo>
                  <a:cubicBezTo>
                    <a:pt x="28" y="407"/>
                    <a:pt x="27" y="412"/>
                    <a:pt x="26" y="416"/>
                  </a:cubicBezTo>
                  <a:cubicBezTo>
                    <a:pt x="25" y="421"/>
                    <a:pt x="23" y="425"/>
                    <a:pt x="22" y="430"/>
                  </a:cubicBezTo>
                  <a:cubicBezTo>
                    <a:pt x="20" y="439"/>
                    <a:pt x="18" y="448"/>
                    <a:pt x="18" y="458"/>
                  </a:cubicBezTo>
                  <a:cubicBezTo>
                    <a:pt x="16" y="477"/>
                    <a:pt x="17" y="496"/>
                    <a:pt x="20" y="515"/>
                  </a:cubicBezTo>
                  <a:cubicBezTo>
                    <a:pt x="22" y="533"/>
                    <a:pt x="27" y="552"/>
                    <a:pt x="32" y="570"/>
                  </a:cubicBezTo>
                  <a:cubicBezTo>
                    <a:pt x="37" y="588"/>
                    <a:pt x="45" y="605"/>
                    <a:pt x="53" y="622"/>
                  </a:cubicBezTo>
                  <a:cubicBezTo>
                    <a:pt x="56" y="626"/>
                    <a:pt x="57" y="630"/>
                    <a:pt x="60" y="635"/>
                  </a:cubicBezTo>
                  <a:cubicBezTo>
                    <a:pt x="62" y="639"/>
                    <a:pt x="64" y="643"/>
                    <a:pt x="66" y="647"/>
                  </a:cubicBezTo>
                  <a:cubicBezTo>
                    <a:pt x="71" y="655"/>
                    <a:pt x="76" y="663"/>
                    <a:pt x="80" y="672"/>
                  </a:cubicBezTo>
                  <a:cubicBezTo>
                    <a:pt x="90" y="688"/>
                    <a:pt x="103" y="702"/>
                    <a:pt x="116" y="715"/>
                  </a:cubicBezTo>
                  <a:cubicBezTo>
                    <a:pt x="130" y="728"/>
                    <a:pt x="144" y="740"/>
                    <a:pt x="158" y="751"/>
                  </a:cubicBezTo>
                  <a:cubicBezTo>
                    <a:pt x="173" y="762"/>
                    <a:pt x="187" y="773"/>
                    <a:pt x="201" y="784"/>
                  </a:cubicBezTo>
                  <a:cubicBezTo>
                    <a:pt x="214" y="796"/>
                    <a:pt x="228" y="807"/>
                    <a:pt x="241" y="817"/>
                  </a:cubicBezTo>
                  <a:cubicBezTo>
                    <a:pt x="269" y="837"/>
                    <a:pt x="296" y="855"/>
                    <a:pt x="321" y="871"/>
                  </a:cubicBezTo>
                  <a:cubicBezTo>
                    <a:pt x="346" y="887"/>
                    <a:pt x="370" y="902"/>
                    <a:pt x="391" y="916"/>
                  </a:cubicBezTo>
                  <a:cubicBezTo>
                    <a:pt x="396" y="919"/>
                    <a:pt x="401" y="923"/>
                    <a:pt x="406" y="926"/>
                  </a:cubicBezTo>
                  <a:cubicBezTo>
                    <a:pt x="411" y="930"/>
                    <a:pt x="416" y="933"/>
                    <a:pt x="420" y="937"/>
                  </a:cubicBezTo>
                  <a:cubicBezTo>
                    <a:pt x="425" y="940"/>
                    <a:pt x="429" y="944"/>
                    <a:pt x="433" y="947"/>
                  </a:cubicBezTo>
                  <a:cubicBezTo>
                    <a:pt x="437" y="950"/>
                    <a:pt x="440" y="954"/>
                    <a:pt x="444" y="957"/>
                  </a:cubicBezTo>
                  <a:cubicBezTo>
                    <a:pt x="447" y="961"/>
                    <a:pt x="450" y="964"/>
                    <a:pt x="453" y="968"/>
                  </a:cubicBezTo>
                  <a:cubicBezTo>
                    <a:pt x="456" y="971"/>
                    <a:pt x="459" y="974"/>
                    <a:pt x="461" y="977"/>
                  </a:cubicBezTo>
                  <a:cubicBezTo>
                    <a:pt x="464" y="981"/>
                    <a:pt x="466" y="984"/>
                    <a:pt x="467" y="986"/>
                  </a:cubicBezTo>
                  <a:cubicBezTo>
                    <a:pt x="469" y="989"/>
                    <a:pt x="471" y="992"/>
                    <a:pt x="472" y="994"/>
                  </a:cubicBezTo>
                  <a:cubicBezTo>
                    <a:pt x="475" y="999"/>
                    <a:pt x="476" y="1003"/>
                    <a:pt x="477" y="1005"/>
                  </a:cubicBezTo>
                  <a:cubicBezTo>
                    <a:pt x="477" y="1006"/>
                    <a:pt x="478" y="1007"/>
                    <a:pt x="478" y="1008"/>
                  </a:cubicBezTo>
                  <a:cubicBezTo>
                    <a:pt x="478" y="1009"/>
                    <a:pt x="478" y="1009"/>
                    <a:pt x="478" y="1009"/>
                  </a:cubicBezTo>
                  <a:cubicBezTo>
                    <a:pt x="479" y="1012"/>
                    <a:pt x="479" y="1015"/>
                    <a:pt x="479" y="1018"/>
                  </a:cubicBezTo>
                  <a:cubicBezTo>
                    <a:pt x="479" y="1020"/>
                    <a:pt x="478" y="1023"/>
                    <a:pt x="476" y="1026"/>
                  </a:cubicBezTo>
                  <a:cubicBezTo>
                    <a:pt x="473" y="1031"/>
                    <a:pt x="469" y="1035"/>
                    <a:pt x="464" y="1036"/>
                  </a:cubicBezTo>
                  <a:cubicBezTo>
                    <a:pt x="458" y="1038"/>
                    <a:pt x="454" y="1038"/>
                    <a:pt x="450" y="1036"/>
                  </a:cubicBezTo>
                  <a:cubicBezTo>
                    <a:pt x="447" y="1034"/>
                    <a:pt x="443" y="1031"/>
                    <a:pt x="442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5" name="Freeform 27">
              <a:extLst>
                <a:ext uri="{FF2B5EF4-FFF2-40B4-BE49-F238E27FC236}">
                  <a16:creationId xmlns:a16="http://schemas.microsoft.com/office/drawing/2014/main" id="{6223738B-5A6C-4C02-AC49-94690FB0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5424488"/>
              <a:ext cx="53975" cy="38100"/>
            </a:xfrm>
            <a:custGeom>
              <a:avLst/>
              <a:gdLst>
                <a:gd name="T0" fmla="*/ 2 w 90"/>
                <a:gd name="T1" fmla="*/ 28 h 64"/>
                <a:gd name="T2" fmla="*/ 1 w 90"/>
                <a:gd name="T3" fmla="*/ 39 h 64"/>
                <a:gd name="T4" fmla="*/ 18 w 90"/>
                <a:gd name="T5" fmla="*/ 44 h 64"/>
                <a:gd name="T6" fmla="*/ 28 w 90"/>
                <a:gd name="T7" fmla="*/ 42 h 64"/>
                <a:gd name="T8" fmla="*/ 37 w 90"/>
                <a:gd name="T9" fmla="*/ 38 h 64"/>
                <a:gd name="T10" fmla="*/ 46 w 90"/>
                <a:gd name="T11" fmla="*/ 30 h 64"/>
                <a:gd name="T12" fmla="*/ 51 w 90"/>
                <a:gd name="T13" fmla="*/ 25 h 64"/>
                <a:gd name="T14" fmla="*/ 59 w 90"/>
                <a:gd name="T15" fmla="*/ 18 h 64"/>
                <a:gd name="T16" fmla="*/ 70 w 90"/>
                <a:gd name="T17" fmla="*/ 11 h 64"/>
                <a:gd name="T18" fmla="*/ 60 w 90"/>
                <a:gd name="T19" fmla="*/ 20 h 64"/>
                <a:gd name="T20" fmla="*/ 53 w 90"/>
                <a:gd name="T21" fmla="*/ 27 h 64"/>
                <a:gd name="T22" fmla="*/ 49 w 90"/>
                <a:gd name="T23" fmla="*/ 33 h 64"/>
                <a:gd name="T24" fmla="*/ 19 w 90"/>
                <a:gd name="T25" fmla="*/ 48 h 64"/>
                <a:gd name="T26" fmla="*/ 6 w 90"/>
                <a:gd name="T27" fmla="*/ 46 h 64"/>
                <a:gd name="T28" fmla="*/ 10 w 90"/>
                <a:gd name="T29" fmla="*/ 53 h 64"/>
                <a:gd name="T30" fmla="*/ 47 w 90"/>
                <a:gd name="T31" fmla="*/ 52 h 64"/>
                <a:gd name="T32" fmla="*/ 65 w 90"/>
                <a:gd name="T33" fmla="*/ 32 h 64"/>
                <a:gd name="T34" fmla="*/ 76 w 90"/>
                <a:gd name="T35" fmla="*/ 14 h 64"/>
                <a:gd name="T36" fmla="*/ 90 w 90"/>
                <a:gd name="T37" fmla="*/ 7 h 64"/>
                <a:gd name="T38" fmla="*/ 56 w 90"/>
                <a:gd name="T39" fmla="*/ 0 h 64"/>
                <a:gd name="T40" fmla="*/ 2 w 90"/>
                <a:gd name="T4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4">
                  <a:moveTo>
                    <a:pt x="2" y="28"/>
                  </a:moveTo>
                  <a:cubicBezTo>
                    <a:pt x="0" y="33"/>
                    <a:pt x="0" y="37"/>
                    <a:pt x="1" y="39"/>
                  </a:cubicBezTo>
                  <a:cubicBezTo>
                    <a:pt x="6" y="41"/>
                    <a:pt x="12" y="43"/>
                    <a:pt x="18" y="44"/>
                  </a:cubicBezTo>
                  <a:cubicBezTo>
                    <a:pt x="22" y="44"/>
                    <a:pt x="25" y="43"/>
                    <a:pt x="28" y="42"/>
                  </a:cubicBezTo>
                  <a:cubicBezTo>
                    <a:pt x="32" y="41"/>
                    <a:pt x="35" y="39"/>
                    <a:pt x="37" y="38"/>
                  </a:cubicBezTo>
                  <a:cubicBezTo>
                    <a:pt x="42" y="35"/>
                    <a:pt x="45" y="31"/>
                    <a:pt x="46" y="30"/>
                  </a:cubicBezTo>
                  <a:cubicBezTo>
                    <a:pt x="47" y="29"/>
                    <a:pt x="49" y="28"/>
                    <a:pt x="51" y="25"/>
                  </a:cubicBezTo>
                  <a:cubicBezTo>
                    <a:pt x="53" y="23"/>
                    <a:pt x="56" y="20"/>
                    <a:pt x="59" y="18"/>
                  </a:cubicBezTo>
                  <a:cubicBezTo>
                    <a:pt x="64" y="14"/>
                    <a:pt x="70" y="11"/>
                    <a:pt x="70" y="11"/>
                  </a:cubicBezTo>
                  <a:cubicBezTo>
                    <a:pt x="70" y="11"/>
                    <a:pt x="65" y="15"/>
                    <a:pt x="60" y="20"/>
                  </a:cubicBezTo>
                  <a:cubicBezTo>
                    <a:pt x="58" y="22"/>
                    <a:pt x="55" y="25"/>
                    <a:pt x="53" y="27"/>
                  </a:cubicBezTo>
                  <a:cubicBezTo>
                    <a:pt x="51" y="30"/>
                    <a:pt x="50" y="32"/>
                    <a:pt x="49" y="33"/>
                  </a:cubicBezTo>
                  <a:cubicBezTo>
                    <a:pt x="47" y="35"/>
                    <a:pt x="36" y="47"/>
                    <a:pt x="19" y="48"/>
                  </a:cubicBezTo>
                  <a:cubicBezTo>
                    <a:pt x="14" y="48"/>
                    <a:pt x="10" y="47"/>
                    <a:pt x="6" y="46"/>
                  </a:cubicBezTo>
                  <a:cubicBezTo>
                    <a:pt x="6" y="48"/>
                    <a:pt x="7" y="51"/>
                    <a:pt x="10" y="53"/>
                  </a:cubicBezTo>
                  <a:cubicBezTo>
                    <a:pt x="15" y="57"/>
                    <a:pt x="31" y="64"/>
                    <a:pt x="47" y="52"/>
                  </a:cubicBezTo>
                  <a:cubicBezTo>
                    <a:pt x="55" y="46"/>
                    <a:pt x="60" y="39"/>
                    <a:pt x="65" y="32"/>
                  </a:cubicBezTo>
                  <a:cubicBezTo>
                    <a:pt x="70" y="25"/>
                    <a:pt x="73" y="18"/>
                    <a:pt x="76" y="14"/>
                  </a:cubicBezTo>
                  <a:cubicBezTo>
                    <a:pt x="83" y="7"/>
                    <a:pt x="90" y="7"/>
                    <a:pt x="90" y="7"/>
                  </a:cubicBezTo>
                  <a:cubicBezTo>
                    <a:pt x="90" y="7"/>
                    <a:pt x="75" y="1"/>
                    <a:pt x="56" y="0"/>
                  </a:cubicBezTo>
                  <a:cubicBezTo>
                    <a:pt x="37" y="0"/>
                    <a:pt x="14" y="5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9" name="文本框 6">
            <a:extLst>
              <a:ext uri="{FF2B5EF4-FFF2-40B4-BE49-F238E27FC236}">
                <a16:creationId xmlns:a16="http://schemas.microsoft.com/office/drawing/2014/main" id="{04436DDF-88A0-4ABB-AD82-C766395BAA28}"/>
              </a:ext>
            </a:extLst>
          </p:cNvPr>
          <p:cNvSpPr txBox="1"/>
          <p:nvPr/>
        </p:nvSpPr>
        <p:spPr>
          <a:xfrm>
            <a:off x="8246507" y="4866731"/>
            <a:ext cx="2109552" cy="440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2000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0" name="文本框 6">
            <a:extLst>
              <a:ext uri="{FF2B5EF4-FFF2-40B4-BE49-F238E27FC236}">
                <a16:creationId xmlns:a16="http://schemas.microsoft.com/office/drawing/2014/main" id="{46F74144-4FCB-4681-920C-127C3BC51785}"/>
              </a:ext>
            </a:extLst>
          </p:cNvPr>
          <p:cNvSpPr txBox="1"/>
          <p:nvPr/>
        </p:nvSpPr>
        <p:spPr>
          <a:xfrm>
            <a:off x="8246507" y="5237050"/>
            <a:ext cx="2109552" cy="314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奖金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4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36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第二季度营销情况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IN THE SECOND QUARTER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8" name="图片 217" descr="Billfish.bLMpjl">
            <a:extLst>
              <a:ext uri="{FF2B5EF4-FFF2-40B4-BE49-F238E27FC236}">
                <a16:creationId xmlns:a16="http://schemas.microsoft.com/office/drawing/2014/main" id="{B29EE026-F7B4-44E0-A7F0-C5D89D1A1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9888948" y="4286872"/>
            <a:ext cx="2375234" cy="29596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792D5E2-5FB8-44C5-82CE-E903D4358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15335" r="26871"/>
          <a:stretch/>
        </p:blipFill>
        <p:spPr>
          <a:xfrm>
            <a:off x="633610" y="1634761"/>
            <a:ext cx="3437682" cy="5223239"/>
          </a:xfrm>
          <a:prstGeom prst="rect">
            <a:avLst/>
          </a:prstGeom>
        </p:spPr>
      </p:pic>
      <p:sp>
        <p:nvSpPr>
          <p:cNvPr id="222" name="任意多边形: 形状 221">
            <a:extLst>
              <a:ext uri="{FF2B5EF4-FFF2-40B4-BE49-F238E27FC236}">
                <a16:creationId xmlns:a16="http://schemas.microsoft.com/office/drawing/2014/main" id="{C4620550-4E82-47CF-90DA-DDC67E9B7B22}"/>
              </a:ext>
            </a:extLst>
          </p:cNvPr>
          <p:cNvSpPr/>
          <p:nvPr/>
        </p:nvSpPr>
        <p:spPr>
          <a:xfrm>
            <a:off x="4268966" y="1863779"/>
            <a:ext cx="2314937" cy="1059634"/>
          </a:xfrm>
          <a:custGeom>
            <a:avLst/>
            <a:gdLst>
              <a:gd name="connsiteX0" fmla="*/ 142757 w 2314937"/>
              <a:gd name="connsiteY0" fmla="*/ 0 h 1059634"/>
              <a:gd name="connsiteX1" fmla="*/ 2172180 w 2314937"/>
              <a:gd name="connsiteY1" fmla="*/ 0 h 1059634"/>
              <a:gd name="connsiteX2" fmla="*/ 2314937 w 2314937"/>
              <a:gd name="connsiteY2" fmla="*/ 142757 h 1059634"/>
              <a:gd name="connsiteX3" fmla="*/ 2314937 w 2314937"/>
              <a:gd name="connsiteY3" fmla="*/ 713770 h 1059634"/>
              <a:gd name="connsiteX4" fmla="*/ 2172180 w 2314937"/>
              <a:gd name="connsiteY4" fmla="*/ 856527 h 1059634"/>
              <a:gd name="connsiteX5" fmla="*/ 520862 w 2314937"/>
              <a:gd name="connsiteY5" fmla="*/ 856527 h 1059634"/>
              <a:gd name="connsiteX6" fmla="*/ 59854 w 2314937"/>
              <a:gd name="connsiteY6" fmla="*/ 1059634 h 1059634"/>
              <a:gd name="connsiteX7" fmla="*/ 150572 w 2314937"/>
              <a:gd name="connsiteY7" fmla="*/ 856527 h 1059634"/>
              <a:gd name="connsiteX8" fmla="*/ 142757 w 2314937"/>
              <a:gd name="connsiteY8" fmla="*/ 856527 h 1059634"/>
              <a:gd name="connsiteX9" fmla="*/ 0 w 2314937"/>
              <a:gd name="connsiteY9" fmla="*/ 713770 h 1059634"/>
              <a:gd name="connsiteX10" fmla="*/ 0 w 2314937"/>
              <a:gd name="connsiteY10" fmla="*/ 142757 h 1059634"/>
              <a:gd name="connsiteX11" fmla="*/ 142757 w 2314937"/>
              <a:gd name="connsiteY11" fmla="*/ 0 h 10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4937" h="1059634">
                <a:moveTo>
                  <a:pt x="142757" y="0"/>
                </a:moveTo>
                <a:lnTo>
                  <a:pt x="2172180" y="0"/>
                </a:lnTo>
                <a:cubicBezTo>
                  <a:pt x="2251023" y="0"/>
                  <a:pt x="2314937" y="63914"/>
                  <a:pt x="2314937" y="142757"/>
                </a:cubicBezTo>
                <a:lnTo>
                  <a:pt x="2314937" y="713770"/>
                </a:lnTo>
                <a:cubicBezTo>
                  <a:pt x="2314937" y="792613"/>
                  <a:pt x="2251023" y="856527"/>
                  <a:pt x="2172180" y="856527"/>
                </a:cubicBezTo>
                <a:lnTo>
                  <a:pt x="520862" y="856527"/>
                </a:lnTo>
                <a:lnTo>
                  <a:pt x="59854" y="1059634"/>
                </a:lnTo>
                <a:lnTo>
                  <a:pt x="150572" y="856527"/>
                </a:lnTo>
                <a:lnTo>
                  <a:pt x="142757" y="856527"/>
                </a:lnTo>
                <a:cubicBezTo>
                  <a:pt x="63914" y="856527"/>
                  <a:pt x="0" y="792613"/>
                  <a:pt x="0" y="713770"/>
                </a:cubicBezTo>
                <a:lnTo>
                  <a:pt x="0" y="142757"/>
                </a:lnTo>
                <a:cubicBezTo>
                  <a:pt x="0" y="63914"/>
                  <a:pt x="63914" y="0"/>
                  <a:pt x="142757" y="0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9218693-C2F6-4C04-94C7-C1F42754B6B2}"/>
              </a:ext>
            </a:extLst>
          </p:cNvPr>
          <p:cNvSpPr txBox="1"/>
          <p:nvPr/>
        </p:nvSpPr>
        <p:spPr>
          <a:xfrm>
            <a:off x="4913473" y="1993222"/>
            <a:ext cx="10259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张三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4A49708-510E-4C45-B401-9C4DEED8BDA6}"/>
              </a:ext>
            </a:extLst>
          </p:cNvPr>
          <p:cNvSpPr txBox="1"/>
          <p:nvPr/>
        </p:nvSpPr>
        <p:spPr>
          <a:xfrm>
            <a:off x="9043495" y="231734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第二季度</a:t>
            </a:r>
          </a:p>
        </p:txBody>
      </p: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10EFE7A1-3F76-4910-AB2C-13165F5865C4}"/>
              </a:ext>
            </a:extLst>
          </p:cNvPr>
          <p:cNvGrpSpPr/>
          <p:nvPr/>
        </p:nvGrpSpPr>
        <p:grpSpPr>
          <a:xfrm>
            <a:off x="8302887" y="1701303"/>
            <a:ext cx="2507139" cy="1222110"/>
            <a:chOff x="-8442325" y="7612063"/>
            <a:chExt cx="4175125" cy="2035175"/>
          </a:xfrm>
          <a:gradFill flip="none" rotWithShape="1">
            <a:gsLst>
              <a:gs pos="0">
                <a:srgbClr val="F5E4A2">
                  <a:lumMod val="70000"/>
                </a:srgbClr>
              </a:gs>
              <a:gs pos="95000">
                <a:srgbClr val="BB9523">
                  <a:lumMod val="90000"/>
                  <a:lumOff val="1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schemeClr val="accent4">
                <a:alpha val="25000"/>
              </a:schemeClr>
            </a:outerShdw>
          </a:effectLst>
        </p:grpSpPr>
        <p:sp>
          <p:nvSpPr>
            <p:cNvPr id="226" name="Freeform 1525">
              <a:extLst>
                <a:ext uri="{FF2B5EF4-FFF2-40B4-BE49-F238E27FC236}">
                  <a16:creationId xmlns:a16="http://schemas.microsoft.com/office/drawing/2014/main" id="{BC341717-1829-4085-9E20-FCD91C2C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85050" y="9358313"/>
              <a:ext cx="2044700" cy="288925"/>
            </a:xfrm>
            <a:custGeom>
              <a:avLst/>
              <a:gdLst>
                <a:gd name="T0" fmla="*/ 2624 w 2624"/>
                <a:gd name="T1" fmla="*/ 351 h 371"/>
                <a:gd name="T2" fmla="*/ 2236 w 2624"/>
                <a:gd name="T3" fmla="*/ 308 h 371"/>
                <a:gd name="T4" fmla="*/ 1726 w 2624"/>
                <a:gd name="T5" fmla="*/ 135 h 371"/>
                <a:gd name="T6" fmla="*/ 1408 w 2624"/>
                <a:gd name="T7" fmla="*/ 140 h 371"/>
                <a:gd name="T8" fmla="*/ 1668 w 2624"/>
                <a:gd name="T9" fmla="*/ 329 h 371"/>
                <a:gd name="T10" fmla="*/ 1515 w 2624"/>
                <a:gd name="T11" fmla="*/ 309 h 371"/>
                <a:gd name="T12" fmla="*/ 1352 w 2624"/>
                <a:gd name="T13" fmla="*/ 186 h 371"/>
                <a:gd name="T14" fmla="*/ 1282 w 2624"/>
                <a:gd name="T15" fmla="*/ 186 h 371"/>
                <a:gd name="T16" fmla="*/ 1118 w 2624"/>
                <a:gd name="T17" fmla="*/ 308 h 371"/>
                <a:gd name="T18" fmla="*/ 965 w 2624"/>
                <a:gd name="T19" fmla="*/ 331 h 371"/>
                <a:gd name="T20" fmla="*/ 1224 w 2624"/>
                <a:gd name="T21" fmla="*/ 140 h 371"/>
                <a:gd name="T22" fmla="*/ 908 w 2624"/>
                <a:gd name="T23" fmla="*/ 135 h 371"/>
                <a:gd name="T24" fmla="*/ 327 w 2624"/>
                <a:gd name="T25" fmla="*/ 323 h 371"/>
                <a:gd name="T26" fmla="*/ 0 w 2624"/>
                <a:gd name="T27" fmla="*/ 361 h 371"/>
                <a:gd name="T28" fmla="*/ 7 w 2624"/>
                <a:gd name="T29" fmla="*/ 345 h 371"/>
                <a:gd name="T30" fmla="*/ 639 w 2624"/>
                <a:gd name="T31" fmla="*/ 75 h 371"/>
                <a:gd name="T32" fmla="*/ 1276 w 2624"/>
                <a:gd name="T33" fmla="*/ 90 h 371"/>
                <a:gd name="T34" fmla="*/ 1359 w 2624"/>
                <a:gd name="T35" fmla="*/ 89 h 371"/>
                <a:gd name="T36" fmla="*/ 2158 w 2624"/>
                <a:gd name="T37" fmla="*/ 131 h 371"/>
                <a:gd name="T38" fmla="*/ 2605 w 2624"/>
                <a:gd name="T39" fmla="*/ 338 h 371"/>
                <a:gd name="T40" fmla="*/ 2624 w 2624"/>
                <a:gd name="T41" fmla="*/ 35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4" h="371">
                  <a:moveTo>
                    <a:pt x="2624" y="351"/>
                  </a:moveTo>
                  <a:cubicBezTo>
                    <a:pt x="2489" y="370"/>
                    <a:pt x="2360" y="346"/>
                    <a:pt x="2236" y="308"/>
                  </a:cubicBezTo>
                  <a:cubicBezTo>
                    <a:pt x="2065" y="255"/>
                    <a:pt x="1896" y="192"/>
                    <a:pt x="1726" y="135"/>
                  </a:cubicBezTo>
                  <a:cubicBezTo>
                    <a:pt x="1620" y="99"/>
                    <a:pt x="1515" y="110"/>
                    <a:pt x="1408" y="140"/>
                  </a:cubicBezTo>
                  <a:cubicBezTo>
                    <a:pt x="1498" y="199"/>
                    <a:pt x="1595" y="245"/>
                    <a:pt x="1668" y="329"/>
                  </a:cubicBezTo>
                  <a:cubicBezTo>
                    <a:pt x="1582" y="371"/>
                    <a:pt x="1577" y="366"/>
                    <a:pt x="1515" y="309"/>
                  </a:cubicBezTo>
                  <a:cubicBezTo>
                    <a:pt x="1465" y="262"/>
                    <a:pt x="1409" y="222"/>
                    <a:pt x="1352" y="186"/>
                  </a:cubicBezTo>
                  <a:cubicBezTo>
                    <a:pt x="1335" y="175"/>
                    <a:pt x="1299" y="175"/>
                    <a:pt x="1282" y="186"/>
                  </a:cubicBezTo>
                  <a:cubicBezTo>
                    <a:pt x="1225" y="222"/>
                    <a:pt x="1168" y="262"/>
                    <a:pt x="1118" y="308"/>
                  </a:cubicBezTo>
                  <a:cubicBezTo>
                    <a:pt x="1054" y="367"/>
                    <a:pt x="1057" y="371"/>
                    <a:pt x="965" y="331"/>
                  </a:cubicBezTo>
                  <a:cubicBezTo>
                    <a:pt x="1035" y="244"/>
                    <a:pt x="1135" y="201"/>
                    <a:pt x="1224" y="140"/>
                  </a:cubicBezTo>
                  <a:cubicBezTo>
                    <a:pt x="1118" y="110"/>
                    <a:pt x="1014" y="100"/>
                    <a:pt x="908" y="135"/>
                  </a:cubicBezTo>
                  <a:cubicBezTo>
                    <a:pt x="715" y="198"/>
                    <a:pt x="522" y="264"/>
                    <a:pt x="327" y="323"/>
                  </a:cubicBezTo>
                  <a:cubicBezTo>
                    <a:pt x="223" y="354"/>
                    <a:pt x="114" y="370"/>
                    <a:pt x="0" y="361"/>
                  </a:cubicBezTo>
                  <a:cubicBezTo>
                    <a:pt x="3" y="353"/>
                    <a:pt x="4" y="346"/>
                    <a:pt x="7" y="345"/>
                  </a:cubicBezTo>
                  <a:cubicBezTo>
                    <a:pt x="217" y="254"/>
                    <a:pt x="424" y="152"/>
                    <a:pt x="639" y="75"/>
                  </a:cubicBezTo>
                  <a:cubicBezTo>
                    <a:pt x="849" y="0"/>
                    <a:pt x="1065" y="30"/>
                    <a:pt x="1276" y="90"/>
                  </a:cubicBezTo>
                  <a:cubicBezTo>
                    <a:pt x="1302" y="98"/>
                    <a:pt x="1334" y="97"/>
                    <a:pt x="1359" y="89"/>
                  </a:cubicBezTo>
                  <a:cubicBezTo>
                    <a:pt x="1631" y="8"/>
                    <a:pt x="1897" y="15"/>
                    <a:pt x="2158" y="131"/>
                  </a:cubicBezTo>
                  <a:cubicBezTo>
                    <a:pt x="2308" y="198"/>
                    <a:pt x="2456" y="269"/>
                    <a:pt x="2605" y="338"/>
                  </a:cubicBezTo>
                  <a:cubicBezTo>
                    <a:pt x="2612" y="341"/>
                    <a:pt x="2618" y="347"/>
                    <a:pt x="2624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Freeform 1526">
              <a:extLst>
                <a:ext uri="{FF2B5EF4-FFF2-40B4-BE49-F238E27FC236}">
                  <a16:creationId xmlns:a16="http://schemas.microsoft.com/office/drawing/2014/main" id="{EE36689D-5623-4DB8-ADAA-6F4CDA51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81938" y="9326563"/>
              <a:ext cx="638175" cy="317500"/>
            </a:xfrm>
            <a:custGeom>
              <a:avLst/>
              <a:gdLst>
                <a:gd name="T0" fmla="*/ 459 w 818"/>
                <a:gd name="T1" fmla="*/ 111 h 407"/>
                <a:gd name="T2" fmla="*/ 396 w 818"/>
                <a:gd name="T3" fmla="*/ 59 h 407"/>
                <a:gd name="T4" fmla="*/ 343 w 818"/>
                <a:gd name="T5" fmla="*/ 0 h 407"/>
                <a:gd name="T6" fmla="*/ 818 w 818"/>
                <a:gd name="T7" fmla="*/ 180 h 407"/>
                <a:gd name="T8" fmla="*/ 0 w 818"/>
                <a:gd name="T9" fmla="*/ 228 h 407"/>
                <a:gd name="T10" fmla="*/ 459 w 818"/>
                <a:gd name="T11" fmla="*/ 11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407">
                  <a:moveTo>
                    <a:pt x="459" y="111"/>
                  </a:moveTo>
                  <a:cubicBezTo>
                    <a:pt x="435" y="91"/>
                    <a:pt x="414" y="76"/>
                    <a:pt x="396" y="59"/>
                  </a:cubicBezTo>
                  <a:cubicBezTo>
                    <a:pt x="379" y="43"/>
                    <a:pt x="365" y="24"/>
                    <a:pt x="343" y="0"/>
                  </a:cubicBezTo>
                  <a:cubicBezTo>
                    <a:pt x="508" y="63"/>
                    <a:pt x="663" y="121"/>
                    <a:pt x="818" y="180"/>
                  </a:cubicBezTo>
                  <a:cubicBezTo>
                    <a:pt x="634" y="361"/>
                    <a:pt x="286" y="407"/>
                    <a:pt x="0" y="228"/>
                  </a:cubicBezTo>
                  <a:cubicBezTo>
                    <a:pt x="171" y="232"/>
                    <a:pt x="322" y="205"/>
                    <a:pt x="45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Freeform 1527">
              <a:extLst>
                <a:ext uri="{FF2B5EF4-FFF2-40B4-BE49-F238E27FC236}">
                  <a16:creationId xmlns:a16="http://schemas.microsoft.com/office/drawing/2014/main" id="{04E11D7F-44BB-4BC0-A926-07498A829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0050" y="9329738"/>
              <a:ext cx="625475" cy="307975"/>
            </a:xfrm>
            <a:custGeom>
              <a:avLst/>
              <a:gdLst>
                <a:gd name="T0" fmla="*/ 0 w 803"/>
                <a:gd name="T1" fmla="*/ 174 h 395"/>
                <a:gd name="T2" fmla="*/ 462 w 803"/>
                <a:gd name="T3" fmla="*/ 0 h 395"/>
                <a:gd name="T4" fmla="*/ 471 w 803"/>
                <a:gd name="T5" fmla="*/ 6 h 395"/>
                <a:gd name="T6" fmla="*/ 363 w 803"/>
                <a:gd name="T7" fmla="*/ 109 h 395"/>
                <a:gd name="T8" fmla="*/ 803 w 803"/>
                <a:gd name="T9" fmla="*/ 221 h 395"/>
                <a:gd name="T10" fmla="*/ 0 w 803"/>
                <a:gd name="T11" fmla="*/ 1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95">
                  <a:moveTo>
                    <a:pt x="0" y="174"/>
                  </a:moveTo>
                  <a:cubicBezTo>
                    <a:pt x="154" y="116"/>
                    <a:pt x="308" y="58"/>
                    <a:pt x="462" y="0"/>
                  </a:cubicBezTo>
                  <a:cubicBezTo>
                    <a:pt x="465" y="2"/>
                    <a:pt x="468" y="4"/>
                    <a:pt x="471" y="6"/>
                  </a:cubicBezTo>
                  <a:cubicBezTo>
                    <a:pt x="436" y="39"/>
                    <a:pt x="401" y="73"/>
                    <a:pt x="363" y="109"/>
                  </a:cubicBezTo>
                  <a:cubicBezTo>
                    <a:pt x="496" y="198"/>
                    <a:pt x="643" y="228"/>
                    <a:pt x="803" y="221"/>
                  </a:cubicBezTo>
                  <a:cubicBezTo>
                    <a:pt x="649" y="395"/>
                    <a:pt x="148" y="362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9" name="Freeform 1528">
              <a:extLst>
                <a:ext uri="{FF2B5EF4-FFF2-40B4-BE49-F238E27FC236}">
                  <a16:creationId xmlns:a16="http://schemas.microsoft.com/office/drawing/2014/main" id="{F3A7392B-D6CD-49DE-B4B9-6AEB65B65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75" y="8907463"/>
              <a:ext cx="352425" cy="361950"/>
            </a:xfrm>
            <a:custGeom>
              <a:avLst/>
              <a:gdLst>
                <a:gd name="T0" fmla="*/ 453 w 453"/>
                <a:gd name="T1" fmla="*/ 121 h 466"/>
                <a:gd name="T2" fmla="*/ 163 w 453"/>
                <a:gd name="T3" fmla="*/ 448 h 466"/>
                <a:gd name="T4" fmla="*/ 47 w 453"/>
                <a:gd name="T5" fmla="*/ 465 h 466"/>
                <a:gd name="T6" fmla="*/ 11 w 453"/>
                <a:gd name="T7" fmla="*/ 437 h 466"/>
                <a:gd name="T8" fmla="*/ 115 w 453"/>
                <a:gd name="T9" fmla="*/ 6 h 466"/>
                <a:gd name="T10" fmla="*/ 128 w 453"/>
                <a:gd name="T11" fmla="*/ 0 h 466"/>
                <a:gd name="T12" fmla="*/ 137 w 453"/>
                <a:gd name="T13" fmla="*/ 279 h 466"/>
                <a:gd name="T14" fmla="*/ 316 w 453"/>
                <a:gd name="T15" fmla="*/ 235 h 466"/>
                <a:gd name="T16" fmla="*/ 453 w 453"/>
                <a:gd name="T17" fmla="*/ 12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66">
                  <a:moveTo>
                    <a:pt x="453" y="121"/>
                  </a:moveTo>
                  <a:cubicBezTo>
                    <a:pt x="437" y="281"/>
                    <a:pt x="325" y="407"/>
                    <a:pt x="163" y="448"/>
                  </a:cubicBezTo>
                  <a:cubicBezTo>
                    <a:pt x="125" y="457"/>
                    <a:pt x="86" y="463"/>
                    <a:pt x="47" y="465"/>
                  </a:cubicBezTo>
                  <a:cubicBezTo>
                    <a:pt x="35" y="466"/>
                    <a:pt x="11" y="448"/>
                    <a:pt x="11" y="437"/>
                  </a:cubicBezTo>
                  <a:cubicBezTo>
                    <a:pt x="0" y="283"/>
                    <a:pt x="30" y="137"/>
                    <a:pt x="115" y="6"/>
                  </a:cubicBezTo>
                  <a:cubicBezTo>
                    <a:pt x="116" y="3"/>
                    <a:pt x="121" y="3"/>
                    <a:pt x="128" y="0"/>
                  </a:cubicBezTo>
                  <a:cubicBezTo>
                    <a:pt x="161" y="91"/>
                    <a:pt x="142" y="184"/>
                    <a:pt x="137" y="279"/>
                  </a:cubicBezTo>
                  <a:cubicBezTo>
                    <a:pt x="205" y="286"/>
                    <a:pt x="265" y="271"/>
                    <a:pt x="316" y="235"/>
                  </a:cubicBezTo>
                  <a:cubicBezTo>
                    <a:pt x="364" y="202"/>
                    <a:pt x="406" y="160"/>
                    <a:pt x="45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0" name="Freeform 1529">
              <a:extLst>
                <a:ext uri="{FF2B5EF4-FFF2-40B4-BE49-F238E27FC236}">
                  <a16:creationId xmlns:a16="http://schemas.microsoft.com/office/drawing/2014/main" id="{2E809D62-31A9-4107-A169-C969CE14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62950" y="8907463"/>
              <a:ext cx="346075" cy="377825"/>
            </a:xfrm>
            <a:custGeom>
              <a:avLst/>
              <a:gdLst>
                <a:gd name="T0" fmla="*/ 333 w 444"/>
                <a:gd name="T1" fmla="*/ 0 h 486"/>
                <a:gd name="T2" fmla="*/ 428 w 444"/>
                <a:gd name="T3" fmla="*/ 221 h 486"/>
                <a:gd name="T4" fmla="*/ 444 w 444"/>
                <a:gd name="T5" fmla="*/ 430 h 486"/>
                <a:gd name="T6" fmla="*/ 414 w 444"/>
                <a:gd name="T7" fmla="*/ 465 h 486"/>
                <a:gd name="T8" fmla="*/ 1 w 444"/>
                <a:gd name="T9" fmla="*/ 144 h 486"/>
                <a:gd name="T10" fmla="*/ 1 w 444"/>
                <a:gd name="T11" fmla="*/ 123 h 486"/>
                <a:gd name="T12" fmla="*/ 143 w 444"/>
                <a:gd name="T13" fmla="*/ 238 h 486"/>
                <a:gd name="T14" fmla="*/ 315 w 444"/>
                <a:gd name="T15" fmla="*/ 280 h 486"/>
                <a:gd name="T16" fmla="*/ 315 w 444"/>
                <a:gd name="T17" fmla="*/ 2 h 486"/>
                <a:gd name="T18" fmla="*/ 333 w 44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486">
                  <a:moveTo>
                    <a:pt x="333" y="0"/>
                  </a:moveTo>
                  <a:cubicBezTo>
                    <a:pt x="384" y="65"/>
                    <a:pt x="414" y="141"/>
                    <a:pt x="428" y="221"/>
                  </a:cubicBezTo>
                  <a:cubicBezTo>
                    <a:pt x="440" y="289"/>
                    <a:pt x="441" y="360"/>
                    <a:pt x="444" y="430"/>
                  </a:cubicBezTo>
                  <a:cubicBezTo>
                    <a:pt x="444" y="442"/>
                    <a:pt x="426" y="464"/>
                    <a:pt x="414" y="465"/>
                  </a:cubicBezTo>
                  <a:cubicBezTo>
                    <a:pt x="232" y="486"/>
                    <a:pt x="29" y="326"/>
                    <a:pt x="1" y="144"/>
                  </a:cubicBezTo>
                  <a:cubicBezTo>
                    <a:pt x="0" y="138"/>
                    <a:pt x="1" y="131"/>
                    <a:pt x="1" y="123"/>
                  </a:cubicBezTo>
                  <a:cubicBezTo>
                    <a:pt x="50" y="163"/>
                    <a:pt x="94" y="204"/>
                    <a:pt x="143" y="238"/>
                  </a:cubicBezTo>
                  <a:cubicBezTo>
                    <a:pt x="193" y="272"/>
                    <a:pt x="251" y="285"/>
                    <a:pt x="315" y="280"/>
                  </a:cubicBezTo>
                  <a:cubicBezTo>
                    <a:pt x="315" y="185"/>
                    <a:pt x="315" y="94"/>
                    <a:pt x="315" y="2"/>
                  </a:cubicBezTo>
                  <a:cubicBezTo>
                    <a:pt x="321" y="2"/>
                    <a:pt x="327" y="1"/>
                    <a:pt x="3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Freeform 1530">
              <a:extLst>
                <a:ext uri="{FF2B5EF4-FFF2-40B4-BE49-F238E27FC236}">
                  <a16:creationId xmlns:a16="http://schemas.microsoft.com/office/drawing/2014/main" id="{401F8797-011A-4E72-9E35-A7EFD8802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94275" y="9155113"/>
              <a:ext cx="417513" cy="333375"/>
            </a:xfrm>
            <a:custGeom>
              <a:avLst/>
              <a:gdLst>
                <a:gd name="T0" fmla="*/ 0 w 537"/>
                <a:gd name="T1" fmla="*/ 293 h 429"/>
                <a:gd name="T2" fmla="*/ 262 w 537"/>
                <a:gd name="T3" fmla="*/ 0 h 429"/>
                <a:gd name="T4" fmla="*/ 245 w 537"/>
                <a:gd name="T5" fmla="*/ 223 h 429"/>
                <a:gd name="T6" fmla="*/ 389 w 537"/>
                <a:gd name="T7" fmla="*/ 240 h 429"/>
                <a:gd name="T8" fmla="*/ 537 w 537"/>
                <a:gd name="T9" fmla="*/ 230 h 429"/>
                <a:gd name="T10" fmla="*/ 0 w 537"/>
                <a:gd name="T11" fmla="*/ 2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29">
                  <a:moveTo>
                    <a:pt x="0" y="293"/>
                  </a:moveTo>
                  <a:cubicBezTo>
                    <a:pt x="38" y="209"/>
                    <a:pt x="185" y="45"/>
                    <a:pt x="262" y="0"/>
                  </a:cubicBezTo>
                  <a:cubicBezTo>
                    <a:pt x="286" y="45"/>
                    <a:pt x="284" y="82"/>
                    <a:pt x="245" y="223"/>
                  </a:cubicBezTo>
                  <a:cubicBezTo>
                    <a:pt x="294" y="229"/>
                    <a:pt x="341" y="239"/>
                    <a:pt x="389" y="240"/>
                  </a:cubicBezTo>
                  <a:cubicBezTo>
                    <a:pt x="438" y="242"/>
                    <a:pt x="487" y="234"/>
                    <a:pt x="537" y="230"/>
                  </a:cubicBezTo>
                  <a:cubicBezTo>
                    <a:pt x="455" y="396"/>
                    <a:pt x="166" y="429"/>
                    <a:pt x="0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Freeform 1531">
              <a:extLst>
                <a:ext uri="{FF2B5EF4-FFF2-40B4-BE49-F238E27FC236}">
                  <a16:creationId xmlns:a16="http://schemas.microsoft.com/office/drawing/2014/main" id="{2DFCAD4A-7736-4E96-87A4-9EB29618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53400" y="9150351"/>
              <a:ext cx="423863" cy="338138"/>
            </a:xfrm>
            <a:custGeom>
              <a:avLst/>
              <a:gdLst>
                <a:gd name="T0" fmla="*/ 279 w 543"/>
                <a:gd name="T1" fmla="*/ 0 h 434"/>
                <a:gd name="T2" fmla="*/ 543 w 543"/>
                <a:gd name="T3" fmla="*/ 292 h 434"/>
                <a:gd name="T4" fmla="*/ 0 w 543"/>
                <a:gd name="T5" fmla="*/ 235 h 434"/>
                <a:gd name="T6" fmla="*/ 149 w 543"/>
                <a:gd name="T7" fmla="*/ 246 h 434"/>
                <a:gd name="T8" fmla="*/ 288 w 543"/>
                <a:gd name="T9" fmla="*/ 230 h 434"/>
                <a:gd name="T10" fmla="*/ 259 w 543"/>
                <a:gd name="T11" fmla="*/ 7 h 434"/>
                <a:gd name="T12" fmla="*/ 279 w 543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434">
                  <a:moveTo>
                    <a:pt x="279" y="0"/>
                  </a:moveTo>
                  <a:cubicBezTo>
                    <a:pt x="381" y="85"/>
                    <a:pt x="475" y="177"/>
                    <a:pt x="543" y="292"/>
                  </a:cubicBezTo>
                  <a:cubicBezTo>
                    <a:pt x="407" y="434"/>
                    <a:pt x="109" y="404"/>
                    <a:pt x="0" y="235"/>
                  </a:cubicBezTo>
                  <a:cubicBezTo>
                    <a:pt x="53" y="239"/>
                    <a:pt x="101" y="247"/>
                    <a:pt x="149" y="246"/>
                  </a:cubicBezTo>
                  <a:cubicBezTo>
                    <a:pt x="198" y="245"/>
                    <a:pt x="246" y="235"/>
                    <a:pt x="288" y="230"/>
                  </a:cubicBezTo>
                  <a:cubicBezTo>
                    <a:pt x="277" y="148"/>
                    <a:pt x="268" y="77"/>
                    <a:pt x="259" y="7"/>
                  </a:cubicBezTo>
                  <a:cubicBezTo>
                    <a:pt x="266" y="5"/>
                    <a:pt x="272" y="3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Freeform 1532">
              <a:extLst>
                <a:ext uri="{FF2B5EF4-FFF2-40B4-BE49-F238E27FC236}">
                  <a16:creationId xmlns:a16="http://schemas.microsoft.com/office/drawing/2014/main" id="{5508C879-2590-4D26-81F0-8EDEB002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42325" y="8613776"/>
              <a:ext cx="274638" cy="404813"/>
            </a:xfrm>
            <a:custGeom>
              <a:avLst/>
              <a:gdLst>
                <a:gd name="T0" fmla="*/ 239 w 352"/>
                <a:gd name="T1" fmla="*/ 238 h 520"/>
                <a:gd name="T2" fmla="*/ 282 w 352"/>
                <a:gd name="T3" fmla="*/ 0 h 520"/>
                <a:gd name="T4" fmla="*/ 302 w 352"/>
                <a:gd name="T5" fmla="*/ 520 h 520"/>
                <a:gd name="T6" fmla="*/ 30 w 352"/>
                <a:gd name="T7" fmla="*/ 25 h 520"/>
                <a:gd name="T8" fmla="*/ 239 w 352"/>
                <a:gd name="T9" fmla="*/ 2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20">
                  <a:moveTo>
                    <a:pt x="239" y="238"/>
                  </a:moveTo>
                  <a:cubicBezTo>
                    <a:pt x="255" y="154"/>
                    <a:pt x="268" y="77"/>
                    <a:pt x="282" y="0"/>
                  </a:cubicBezTo>
                  <a:cubicBezTo>
                    <a:pt x="346" y="172"/>
                    <a:pt x="352" y="344"/>
                    <a:pt x="302" y="520"/>
                  </a:cubicBezTo>
                  <a:cubicBezTo>
                    <a:pt x="164" y="494"/>
                    <a:pt x="0" y="273"/>
                    <a:pt x="30" y="25"/>
                  </a:cubicBezTo>
                  <a:cubicBezTo>
                    <a:pt x="79" y="123"/>
                    <a:pt x="138" y="195"/>
                    <a:pt x="23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4" name="Freeform 1533">
              <a:extLst>
                <a:ext uri="{FF2B5EF4-FFF2-40B4-BE49-F238E27FC236}">
                  <a16:creationId xmlns:a16="http://schemas.microsoft.com/office/drawing/2014/main" id="{18852CE5-A395-4CA3-AB49-7F251044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7713" y="8615363"/>
              <a:ext cx="290513" cy="407988"/>
            </a:xfrm>
            <a:custGeom>
              <a:avLst/>
              <a:gdLst>
                <a:gd name="T0" fmla="*/ 70 w 374"/>
                <a:gd name="T1" fmla="*/ 0 h 522"/>
                <a:gd name="T2" fmla="*/ 112 w 374"/>
                <a:gd name="T3" fmla="*/ 233 h 522"/>
                <a:gd name="T4" fmla="*/ 317 w 374"/>
                <a:gd name="T5" fmla="*/ 34 h 522"/>
                <a:gd name="T6" fmla="*/ 54 w 374"/>
                <a:gd name="T7" fmla="*/ 522 h 522"/>
                <a:gd name="T8" fmla="*/ 70 w 374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22">
                  <a:moveTo>
                    <a:pt x="70" y="0"/>
                  </a:moveTo>
                  <a:cubicBezTo>
                    <a:pt x="84" y="75"/>
                    <a:pt x="98" y="151"/>
                    <a:pt x="112" y="233"/>
                  </a:cubicBezTo>
                  <a:cubicBezTo>
                    <a:pt x="213" y="195"/>
                    <a:pt x="270" y="122"/>
                    <a:pt x="317" y="34"/>
                  </a:cubicBezTo>
                  <a:cubicBezTo>
                    <a:pt x="374" y="190"/>
                    <a:pt x="230" y="457"/>
                    <a:pt x="54" y="522"/>
                  </a:cubicBezTo>
                  <a:cubicBezTo>
                    <a:pt x="0" y="345"/>
                    <a:pt x="7" y="172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Freeform 1534">
              <a:extLst>
                <a:ext uri="{FF2B5EF4-FFF2-40B4-BE49-F238E27FC236}">
                  <a16:creationId xmlns:a16="http://schemas.microsoft.com/office/drawing/2014/main" id="{07A4E6C0-5B92-4D37-BFDF-E972B258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3263" y="8299451"/>
              <a:ext cx="231775" cy="358775"/>
            </a:xfrm>
            <a:custGeom>
              <a:avLst/>
              <a:gdLst>
                <a:gd name="T0" fmla="*/ 4 w 298"/>
                <a:gd name="T1" fmla="*/ 30 h 461"/>
                <a:gd name="T2" fmla="*/ 144 w 298"/>
                <a:gd name="T3" fmla="*/ 208 h 461"/>
                <a:gd name="T4" fmla="*/ 269 w 298"/>
                <a:gd name="T5" fmla="*/ 0 h 461"/>
                <a:gd name="T6" fmla="*/ 141 w 298"/>
                <a:gd name="T7" fmla="*/ 461 h 461"/>
                <a:gd name="T8" fmla="*/ 4 w 298"/>
                <a:gd name="T9" fmla="*/ 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61">
                  <a:moveTo>
                    <a:pt x="4" y="30"/>
                  </a:moveTo>
                  <a:cubicBezTo>
                    <a:pt x="55" y="95"/>
                    <a:pt x="98" y="149"/>
                    <a:pt x="144" y="208"/>
                  </a:cubicBezTo>
                  <a:cubicBezTo>
                    <a:pt x="213" y="152"/>
                    <a:pt x="229" y="71"/>
                    <a:pt x="269" y="0"/>
                  </a:cubicBezTo>
                  <a:cubicBezTo>
                    <a:pt x="298" y="118"/>
                    <a:pt x="223" y="403"/>
                    <a:pt x="141" y="461"/>
                  </a:cubicBezTo>
                  <a:cubicBezTo>
                    <a:pt x="68" y="371"/>
                    <a:pt x="0" y="166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" name="Freeform 1535">
              <a:extLst>
                <a:ext uri="{FF2B5EF4-FFF2-40B4-BE49-F238E27FC236}">
                  <a16:creationId xmlns:a16="http://schemas.microsoft.com/office/drawing/2014/main" id="{F2B645E5-34F7-4F8A-A064-F8318466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39150" y="8297863"/>
              <a:ext cx="238125" cy="361950"/>
            </a:xfrm>
            <a:custGeom>
              <a:avLst/>
              <a:gdLst>
                <a:gd name="T0" fmla="*/ 152 w 305"/>
                <a:gd name="T1" fmla="*/ 466 h 466"/>
                <a:gd name="T2" fmla="*/ 22 w 305"/>
                <a:gd name="T3" fmla="*/ 0 h 466"/>
                <a:gd name="T4" fmla="*/ 148 w 305"/>
                <a:gd name="T5" fmla="*/ 209 h 466"/>
                <a:gd name="T6" fmla="*/ 281 w 305"/>
                <a:gd name="T7" fmla="*/ 41 h 466"/>
                <a:gd name="T8" fmla="*/ 152 w 305"/>
                <a:gd name="T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66">
                  <a:moveTo>
                    <a:pt x="152" y="466"/>
                  </a:moveTo>
                  <a:cubicBezTo>
                    <a:pt x="64" y="376"/>
                    <a:pt x="0" y="147"/>
                    <a:pt x="22" y="0"/>
                  </a:cubicBezTo>
                  <a:cubicBezTo>
                    <a:pt x="64" y="72"/>
                    <a:pt x="79" y="154"/>
                    <a:pt x="148" y="209"/>
                  </a:cubicBezTo>
                  <a:cubicBezTo>
                    <a:pt x="194" y="151"/>
                    <a:pt x="237" y="97"/>
                    <a:pt x="281" y="41"/>
                  </a:cubicBezTo>
                  <a:cubicBezTo>
                    <a:pt x="305" y="120"/>
                    <a:pt x="233" y="353"/>
                    <a:pt x="152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7" name="Freeform 1536">
              <a:extLst>
                <a:ext uri="{FF2B5EF4-FFF2-40B4-BE49-F238E27FC236}">
                  <a16:creationId xmlns:a16="http://schemas.microsoft.com/office/drawing/2014/main" id="{1227377C-3194-41E1-93C2-7CF88C73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5800" y="7747001"/>
              <a:ext cx="265113" cy="349250"/>
            </a:xfrm>
            <a:custGeom>
              <a:avLst/>
              <a:gdLst>
                <a:gd name="T0" fmla="*/ 50 w 342"/>
                <a:gd name="T1" fmla="*/ 448 h 448"/>
                <a:gd name="T2" fmla="*/ 116 w 342"/>
                <a:gd name="T3" fmla="*/ 0 h 448"/>
                <a:gd name="T4" fmla="*/ 116 w 342"/>
                <a:gd name="T5" fmla="*/ 280 h 448"/>
                <a:gd name="T6" fmla="*/ 342 w 342"/>
                <a:gd name="T7" fmla="*/ 140 h 448"/>
                <a:gd name="T8" fmla="*/ 50 w 342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48">
                  <a:moveTo>
                    <a:pt x="50" y="448"/>
                  </a:moveTo>
                  <a:cubicBezTo>
                    <a:pt x="0" y="286"/>
                    <a:pt x="12" y="137"/>
                    <a:pt x="116" y="0"/>
                  </a:cubicBezTo>
                  <a:cubicBezTo>
                    <a:pt x="116" y="90"/>
                    <a:pt x="116" y="180"/>
                    <a:pt x="116" y="280"/>
                  </a:cubicBezTo>
                  <a:cubicBezTo>
                    <a:pt x="195" y="231"/>
                    <a:pt x="263" y="189"/>
                    <a:pt x="342" y="140"/>
                  </a:cubicBezTo>
                  <a:cubicBezTo>
                    <a:pt x="324" y="233"/>
                    <a:pt x="161" y="399"/>
                    <a:pt x="5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Freeform 1537">
              <a:extLst>
                <a:ext uri="{FF2B5EF4-FFF2-40B4-BE49-F238E27FC236}">
                  <a16:creationId xmlns:a16="http://schemas.microsoft.com/office/drawing/2014/main" id="{BE2B64F2-FFD0-4804-94A3-9C0A645E8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4238" y="7748588"/>
              <a:ext cx="274638" cy="350838"/>
            </a:xfrm>
            <a:custGeom>
              <a:avLst/>
              <a:gdLst>
                <a:gd name="T0" fmla="*/ 241 w 353"/>
                <a:gd name="T1" fmla="*/ 0 h 449"/>
                <a:gd name="T2" fmla="*/ 302 w 353"/>
                <a:gd name="T3" fmla="*/ 449 h 449"/>
                <a:gd name="T4" fmla="*/ 0 w 353"/>
                <a:gd name="T5" fmla="*/ 152 h 449"/>
                <a:gd name="T6" fmla="*/ 227 w 353"/>
                <a:gd name="T7" fmla="*/ 275 h 449"/>
                <a:gd name="T8" fmla="*/ 241 w 353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49">
                  <a:moveTo>
                    <a:pt x="241" y="0"/>
                  </a:moveTo>
                  <a:cubicBezTo>
                    <a:pt x="341" y="137"/>
                    <a:pt x="353" y="285"/>
                    <a:pt x="302" y="449"/>
                  </a:cubicBezTo>
                  <a:cubicBezTo>
                    <a:pt x="175" y="378"/>
                    <a:pt x="82" y="280"/>
                    <a:pt x="0" y="152"/>
                  </a:cubicBezTo>
                  <a:cubicBezTo>
                    <a:pt x="97" y="168"/>
                    <a:pt x="154" y="231"/>
                    <a:pt x="227" y="275"/>
                  </a:cubicBezTo>
                  <a:cubicBezTo>
                    <a:pt x="264" y="182"/>
                    <a:pt x="244" y="91"/>
                    <a:pt x="2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Freeform 1538">
              <a:extLst>
                <a:ext uri="{FF2B5EF4-FFF2-40B4-BE49-F238E27FC236}">
                  <a16:creationId xmlns:a16="http://schemas.microsoft.com/office/drawing/2014/main" id="{35D817CC-E67F-432A-8392-16440478D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5650" y="7953376"/>
              <a:ext cx="239713" cy="385763"/>
            </a:xfrm>
            <a:custGeom>
              <a:avLst/>
              <a:gdLst>
                <a:gd name="T0" fmla="*/ 221 w 306"/>
                <a:gd name="T1" fmla="*/ 0 h 494"/>
                <a:gd name="T2" fmla="*/ 222 w 306"/>
                <a:gd name="T3" fmla="*/ 494 h 494"/>
                <a:gd name="T4" fmla="*/ 0 w 306"/>
                <a:gd name="T5" fmla="*/ 208 h 494"/>
                <a:gd name="T6" fmla="*/ 12 w 306"/>
                <a:gd name="T7" fmla="*/ 193 h 494"/>
                <a:gd name="T8" fmla="*/ 191 w 306"/>
                <a:gd name="T9" fmla="*/ 328 h 494"/>
                <a:gd name="T10" fmla="*/ 221 w 306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94">
                  <a:moveTo>
                    <a:pt x="221" y="0"/>
                  </a:moveTo>
                  <a:cubicBezTo>
                    <a:pt x="306" y="116"/>
                    <a:pt x="305" y="358"/>
                    <a:pt x="222" y="494"/>
                  </a:cubicBezTo>
                  <a:cubicBezTo>
                    <a:pt x="115" y="423"/>
                    <a:pt x="42" y="328"/>
                    <a:pt x="0" y="208"/>
                  </a:cubicBezTo>
                  <a:cubicBezTo>
                    <a:pt x="4" y="203"/>
                    <a:pt x="8" y="198"/>
                    <a:pt x="12" y="193"/>
                  </a:cubicBezTo>
                  <a:cubicBezTo>
                    <a:pt x="70" y="237"/>
                    <a:pt x="128" y="281"/>
                    <a:pt x="191" y="328"/>
                  </a:cubicBezTo>
                  <a:cubicBezTo>
                    <a:pt x="242" y="227"/>
                    <a:pt x="228" y="118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Freeform 1539">
              <a:extLst>
                <a:ext uri="{FF2B5EF4-FFF2-40B4-BE49-F238E27FC236}">
                  <a16:creationId xmlns:a16="http://schemas.microsoft.com/office/drawing/2014/main" id="{CD725096-2F68-4182-B619-9592051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01050" y="7956551"/>
              <a:ext cx="236538" cy="379413"/>
            </a:xfrm>
            <a:custGeom>
              <a:avLst/>
              <a:gdLst>
                <a:gd name="T0" fmla="*/ 111 w 304"/>
                <a:gd name="T1" fmla="*/ 332 h 486"/>
                <a:gd name="T2" fmla="*/ 299 w 304"/>
                <a:gd name="T3" fmla="*/ 184 h 486"/>
                <a:gd name="T4" fmla="*/ 88 w 304"/>
                <a:gd name="T5" fmla="*/ 486 h 486"/>
                <a:gd name="T6" fmla="*/ 81 w 304"/>
                <a:gd name="T7" fmla="*/ 0 h 486"/>
                <a:gd name="T8" fmla="*/ 82 w 304"/>
                <a:gd name="T9" fmla="*/ 168 h 486"/>
                <a:gd name="T10" fmla="*/ 111 w 304"/>
                <a:gd name="T11" fmla="*/ 33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86">
                  <a:moveTo>
                    <a:pt x="111" y="332"/>
                  </a:moveTo>
                  <a:cubicBezTo>
                    <a:pt x="180" y="278"/>
                    <a:pt x="236" y="234"/>
                    <a:pt x="299" y="184"/>
                  </a:cubicBezTo>
                  <a:cubicBezTo>
                    <a:pt x="304" y="274"/>
                    <a:pt x="196" y="422"/>
                    <a:pt x="88" y="486"/>
                  </a:cubicBezTo>
                  <a:cubicBezTo>
                    <a:pt x="5" y="392"/>
                    <a:pt x="0" y="130"/>
                    <a:pt x="81" y="0"/>
                  </a:cubicBezTo>
                  <a:cubicBezTo>
                    <a:pt x="81" y="59"/>
                    <a:pt x="78" y="114"/>
                    <a:pt x="82" y="168"/>
                  </a:cubicBezTo>
                  <a:cubicBezTo>
                    <a:pt x="87" y="221"/>
                    <a:pt x="101" y="273"/>
                    <a:pt x="111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2" name="Freeform 1540">
              <a:extLst>
                <a:ext uri="{FF2B5EF4-FFF2-40B4-BE49-F238E27FC236}">
                  <a16:creationId xmlns:a16="http://schemas.microsoft.com/office/drawing/2014/main" id="{93F15DA8-272F-4DA8-9063-853D6192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9963" y="7613651"/>
              <a:ext cx="201613" cy="247650"/>
            </a:xfrm>
            <a:custGeom>
              <a:avLst/>
              <a:gdLst>
                <a:gd name="T0" fmla="*/ 258 w 258"/>
                <a:gd name="T1" fmla="*/ 318 h 318"/>
                <a:gd name="T2" fmla="*/ 0 w 258"/>
                <a:gd name="T3" fmla="*/ 3 h 318"/>
                <a:gd name="T4" fmla="*/ 258 w 25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318">
                  <a:moveTo>
                    <a:pt x="258" y="318"/>
                  </a:moveTo>
                  <a:cubicBezTo>
                    <a:pt x="128" y="242"/>
                    <a:pt x="52" y="135"/>
                    <a:pt x="0" y="3"/>
                  </a:cubicBezTo>
                  <a:cubicBezTo>
                    <a:pt x="139" y="0"/>
                    <a:pt x="258" y="167"/>
                    <a:pt x="258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Freeform 1541">
              <a:extLst>
                <a:ext uri="{FF2B5EF4-FFF2-40B4-BE49-F238E27FC236}">
                  <a16:creationId xmlns:a16="http://schemas.microsoft.com/office/drawing/2014/main" id="{240DA0CC-6DAD-4F03-A2A4-B48A3179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56575" y="7612063"/>
              <a:ext cx="212725" cy="247650"/>
            </a:xfrm>
            <a:custGeom>
              <a:avLst/>
              <a:gdLst>
                <a:gd name="T0" fmla="*/ 272 w 272"/>
                <a:gd name="T1" fmla="*/ 4 h 318"/>
                <a:gd name="T2" fmla="*/ 17 w 272"/>
                <a:gd name="T3" fmla="*/ 318 h 318"/>
                <a:gd name="T4" fmla="*/ 272 w 272"/>
                <a:gd name="T5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18">
                  <a:moveTo>
                    <a:pt x="272" y="4"/>
                  </a:moveTo>
                  <a:cubicBezTo>
                    <a:pt x="220" y="138"/>
                    <a:pt x="142" y="243"/>
                    <a:pt x="17" y="318"/>
                  </a:cubicBezTo>
                  <a:cubicBezTo>
                    <a:pt x="0" y="204"/>
                    <a:pt x="121" y="0"/>
                    <a:pt x="27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9CFF61C-C497-416E-97AB-BDBC1631D7D4}"/>
              </a:ext>
            </a:extLst>
          </p:cNvPr>
          <p:cNvSpPr txBox="1"/>
          <p:nvPr/>
        </p:nvSpPr>
        <p:spPr>
          <a:xfrm>
            <a:off x="8648732" y="1848444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最佳销售奖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1904C88-E8B0-4BAD-87FD-D24804F8B116}"/>
              </a:ext>
            </a:extLst>
          </p:cNvPr>
          <p:cNvSpPr txBox="1"/>
          <p:nvPr/>
        </p:nvSpPr>
        <p:spPr>
          <a:xfrm>
            <a:off x="4268966" y="3769610"/>
            <a:ext cx="30008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职务：虎扑新媒体运营组组长</a:t>
            </a:r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2C782753-049C-46D7-8F61-2E495DE5C478}"/>
              </a:ext>
            </a:extLst>
          </p:cNvPr>
          <p:cNvSpPr txBox="1"/>
          <p:nvPr/>
        </p:nvSpPr>
        <p:spPr>
          <a:xfrm>
            <a:off x="4268966" y="4285930"/>
            <a:ext cx="19236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毕业院校：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大学</a:t>
            </a: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861FFF58-F106-474B-82C5-13E5BC65468C}"/>
              </a:ext>
            </a:extLst>
          </p:cNvPr>
          <p:cNvSpPr txBox="1"/>
          <p:nvPr/>
        </p:nvSpPr>
        <p:spPr>
          <a:xfrm>
            <a:off x="4268966" y="4802250"/>
            <a:ext cx="46166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个人经历：已连续两年获得年度最佳先进个人</a:t>
            </a:r>
          </a:p>
        </p:txBody>
      </p:sp>
      <p:sp>
        <p:nvSpPr>
          <p:cNvPr id="248" name="文本框 247">
            <a:extLst>
              <a:ext uri="{FF2B5EF4-FFF2-40B4-BE49-F238E27FC236}">
                <a16:creationId xmlns:a16="http://schemas.microsoft.com/office/drawing/2014/main" id="{EC657FCF-0252-4A4E-8319-EEF53E807D79}"/>
              </a:ext>
            </a:extLst>
          </p:cNvPr>
          <p:cNvSpPr txBox="1"/>
          <p:nvPr/>
        </p:nvSpPr>
        <p:spPr>
          <a:xfrm>
            <a:off x="4268966" y="5318570"/>
            <a:ext cx="30008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座右铭：但行好事，莫问前程</a:t>
            </a:r>
          </a:p>
        </p:txBody>
      </p:sp>
    </p:spTree>
    <p:extLst>
      <p:ext uri="{BB962C8B-B14F-4D97-AF65-F5344CB8AC3E}">
        <p14:creationId xmlns:p14="http://schemas.microsoft.com/office/powerpoint/2010/main" val="308872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2">
            <a:extLst>
              <a:ext uri="{FF2B5EF4-FFF2-40B4-BE49-F238E27FC236}">
                <a16:creationId xmlns:a16="http://schemas.microsoft.com/office/drawing/2014/main" id="{29EDBEF8-DFDC-447B-AAF2-50B4B541E578}"/>
              </a:ext>
            </a:extLst>
          </p:cNvPr>
          <p:cNvGrpSpPr/>
          <p:nvPr/>
        </p:nvGrpSpPr>
        <p:grpSpPr>
          <a:xfrm>
            <a:off x="824644" y="1829433"/>
            <a:ext cx="4684326" cy="4477121"/>
            <a:chOff x="824644" y="1829433"/>
            <a:chExt cx="4684326" cy="4477121"/>
          </a:xfrm>
        </p:grpSpPr>
        <p:grpSp>
          <p:nvGrpSpPr>
            <p:cNvPr id="3" name="图形 12">
              <a:extLst>
                <a:ext uri="{FF2B5EF4-FFF2-40B4-BE49-F238E27FC236}">
                  <a16:creationId xmlns:a16="http://schemas.microsoft.com/office/drawing/2014/main" id="{4F060A8F-A5A0-4435-B28C-A990F6B05DE9}"/>
                </a:ext>
              </a:extLst>
            </p:cNvPr>
            <p:cNvGrpSpPr/>
            <p:nvPr/>
          </p:nvGrpSpPr>
          <p:grpSpPr>
            <a:xfrm>
              <a:off x="4048030" y="1868427"/>
              <a:ext cx="1402622" cy="1832621"/>
              <a:chOff x="4048030" y="1868427"/>
              <a:chExt cx="1402622" cy="1832621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14E67DFF-11CD-4B8C-9578-AD11B9A59D73}"/>
                  </a:ext>
                </a:extLst>
              </p:cNvPr>
              <p:cNvSpPr/>
              <p:nvPr/>
            </p:nvSpPr>
            <p:spPr>
              <a:xfrm>
                <a:off x="4048030" y="1868427"/>
                <a:ext cx="840469" cy="996278"/>
              </a:xfrm>
              <a:custGeom>
                <a:avLst/>
                <a:gdLst>
                  <a:gd name="connsiteX0" fmla="*/ 0 w 840469"/>
                  <a:gd name="connsiteY0" fmla="*/ 0 h 996278"/>
                  <a:gd name="connsiteX1" fmla="*/ 840470 w 840469"/>
                  <a:gd name="connsiteY1" fmla="*/ 0 h 996278"/>
                  <a:gd name="connsiteX2" fmla="*/ 840470 w 840469"/>
                  <a:gd name="connsiteY2" fmla="*/ 996278 h 996278"/>
                  <a:gd name="connsiteX3" fmla="*/ 0 w 840469"/>
                  <a:gd name="connsiteY3" fmla="*/ 996278 h 9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469" h="996278">
                    <a:moveTo>
                      <a:pt x="0" y="0"/>
                    </a:moveTo>
                    <a:lnTo>
                      <a:pt x="840470" y="0"/>
                    </a:lnTo>
                    <a:lnTo>
                      <a:pt x="840470" y="996278"/>
                    </a:lnTo>
                    <a:lnTo>
                      <a:pt x="0" y="996278"/>
                    </a:lnTo>
                    <a:close/>
                  </a:path>
                </a:pathLst>
              </a:custGeom>
              <a:solidFill>
                <a:srgbClr val="F4F4F4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27FD8A0D-7864-41D9-93DA-1945565C960B}"/>
                  </a:ext>
                </a:extLst>
              </p:cNvPr>
              <p:cNvSpPr/>
              <p:nvPr/>
            </p:nvSpPr>
            <p:spPr>
              <a:xfrm rot="10800000">
                <a:off x="4888510" y="1868427"/>
                <a:ext cx="27266" cy="996278"/>
              </a:xfrm>
              <a:custGeom>
                <a:avLst/>
                <a:gdLst>
                  <a:gd name="connsiteX0" fmla="*/ 0 w 27266"/>
                  <a:gd name="connsiteY0" fmla="*/ 0 h 996278"/>
                  <a:gd name="connsiteX1" fmla="*/ 27266 w 27266"/>
                  <a:gd name="connsiteY1" fmla="*/ 0 h 996278"/>
                  <a:gd name="connsiteX2" fmla="*/ 27266 w 27266"/>
                  <a:gd name="connsiteY2" fmla="*/ 996278 h 996278"/>
                  <a:gd name="connsiteX3" fmla="*/ 0 w 27266"/>
                  <a:gd name="connsiteY3" fmla="*/ 996278 h 9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66" h="996278">
                    <a:moveTo>
                      <a:pt x="0" y="0"/>
                    </a:moveTo>
                    <a:lnTo>
                      <a:pt x="27266" y="0"/>
                    </a:lnTo>
                    <a:lnTo>
                      <a:pt x="27266" y="996278"/>
                    </a:lnTo>
                    <a:lnTo>
                      <a:pt x="0" y="996278"/>
                    </a:lnTo>
                    <a:close/>
                  </a:path>
                </a:pathLst>
              </a:custGeom>
              <a:solidFill>
                <a:srgbClr val="F4F4F4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862CBE3D-D4FC-4E58-8AF3-48AF359B1A60}"/>
                  </a:ext>
                </a:extLst>
              </p:cNvPr>
              <p:cNvSpPr/>
              <p:nvPr/>
            </p:nvSpPr>
            <p:spPr>
              <a:xfrm rot="10800000">
                <a:off x="4888510" y="1868427"/>
                <a:ext cx="27266" cy="996278"/>
              </a:xfrm>
              <a:custGeom>
                <a:avLst/>
                <a:gdLst>
                  <a:gd name="connsiteX0" fmla="*/ 0 w 27266"/>
                  <a:gd name="connsiteY0" fmla="*/ 0 h 996278"/>
                  <a:gd name="connsiteX1" fmla="*/ 27266 w 27266"/>
                  <a:gd name="connsiteY1" fmla="*/ 0 h 996278"/>
                  <a:gd name="connsiteX2" fmla="*/ 27266 w 27266"/>
                  <a:gd name="connsiteY2" fmla="*/ 996278 h 996278"/>
                  <a:gd name="connsiteX3" fmla="*/ 0 w 27266"/>
                  <a:gd name="connsiteY3" fmla="*/ 996278 h 9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66" h="996278">
                    <a:moveTo>
                      <a:pt x="0" y="0"/>
                    </a:moveTo>
                    <a:lnTo>
                      <a:pt x="27266" y="0"/>
                    </a:lnTo>
                    <a:lnTo>
                      <a:pt x="27266" y="996278"/>
                    </a:lnTo>
                    <a:lnTo>
                      <a:pt x="0" y="996278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1B6D1B73-D08C-4D2A-82CC-6ABC929C904E}"/>
                  </a:ext>
                </a:extLst>
              </p:cNvPr>
              <p:cNvSpPr/>
              <p:nvPr/>
            </p:nvSpPr>
            <p:spPr>
              <a:xfrm>
                <a:off x="4201132" y="2067709"/>
                <a:ext cx="534266" cy="597719"/>
              </a:xfrm>
              <a:custGeom>
                <a:avLst/>
                <a:gdLst>
                  <a:gd name="connsiteX0" fmla="*/ 0 w 534266"/>
                  <a:gd name="connsiteY0" fmla="*/ 0 h 597719"/>
                  <a:gd name="connsiteX1" fmla="*/ 534266 w 534266"/>
                  <a:gd name="connsiteY1" fmla="*/ 0 h 597719"/>
                  <a:gd name="connsiteX2" fmla="*/ 534266 w 534266"/>
                  <a:gd name="connsiteY2" fmla="*/ 597719 h 597719"/>
                  <a:gd name="connsiteX3" fmla="*/ 0 w 534266"/>
                  <a:gd name="connsiteY3" fmla="*/ 597719 h 59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266" h="597719">
                    <a:moveTo>
                      <a:pt x="0" y="0"/>
                    </a:moveTo>
                    <a:lnTo>
                      <a:pt x="534266" y="0"/>
                    </a:lnTo>
                    <a:lnTo>
                      <a:pt x="534266" y="597719"/>
                    </a:lnTo>
                    <a:lnTo>
                      <a:pt x="0" y="59771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9A027964-9CA0-414D-AABA-1A1B47FF163D}"/>
                  </a:ext>
                </a:extLst>
              </p:cNvPr>
              <p:cNvSpPr/>
              <p:nvPr/>
            </p:nvSpPr>
            <p:spPr>
              <a:xfrm>
                <a:off x="4707555" y="2067709"/>
                <a:ext cx="27842" cy="597719"/>
              </a:xfrm>
              <a:custGeom>
                <a:avLst/>
                <a:gdLst>
                  <a:gd name="connsiteX0" fmla="*/ 0 w 27842"/>
                  <a:gd name="connsiteY0" fmla="*/ 0 h 597719"/>
                  <a:gd name="connsiteX1" fmla="*/ 27843 w 27842"/>
                  <a:gd name="connsiteY1" fmla="*/ 0 h 597719"/>
                  <a:gd name="connsiteX2" fmla="*/ 27843 w 27842"/>
                  <a:gd name="connsiteY2" fmla="*/ 597719 h 597719"/>
                  <a:gd name="connsiteX3" fmla="*/ 0 w 27842"/>
                  <a:gd name="connsiteY3" fmla="*/ 597719 h 59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2" h="597719">
                    <a:moveTo>
                      <a:pt x="0" y="0"/>
                    </a:moveTo>
                    <a:lnTo>
                      <a:pt x="27843" y="0"/>
                    </a:lnTo>
                    <a:lnTo>
                      <a:pt x="27843" y="597719"/>
                    </a:lnTo>
                    <a:lnTo>
                      <a:pt x="0" y="597719"/>
                    </a:lnTo>
                    <a:close/>
                  </a:path>
                </a:pathLst>
              </a:custGeom>
              <a:solidFill>
                <a:srgbClr val="292A2E">
                  <a:alpha val="3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E2A3885B-4B64-4D78-A928-4A5A14D8EF0C}"/>
                  </a:ext>
                </a:extLst>
              </p:cNvPr>
              <p:cNvSpPr/>
              <p:nvPr/>
            </p:nvSpPr>
            <p:spPr>
              <a:xfrm>
                <a:off x="5422810" y="3260095"/>
                <a:ext cx="27842" cy="440953"/>
              </a:xfrm>
              <a:custGeom>
                <a:avLst/>
                <a:gdLst>
                  <a:gd name="connsiteX0" fmla="*/ 0 w 27842"/>
                  <a:gd name="connsiteY0" fmla="*/ 0 h 440953"/>
                  <a:gd name="connsiteX1" fmla="*/ 27843 w 27842"/>
                  <a:gd name="connsiteY1" fmla="*/ 0 h 440953"/>
                  <a:gd name="connsiteX2" fmla="*/ 27843 w 27842"/>
                  <a:gd name="connsiteY2" fmla="*/ 440954 h 440953"/>
                  <a:gd name="connsiteX3" fmla="*/ 0 w 27842"/>
                  <a:gd name="connsiteY3" fmla="*/ 440954 h 44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2" h="440953">
                    <a:moveTo>
                      <a:pt x="0" y="0"/>
                    </a:moveTo>
                    <a:lnTo>
                      <a:pt x="27843" y="0"/>
                    </a:lnTo>
                    <a:lnTo>
                      <a:pt x="27843" y="440954"/>
                    </a:lnTo>
                    <a:lnTo>
                      <a:pt x="0" y="440954"/>
                    </a:lnTo>
                    <a:close/>
                  </a:path>
                </a:pathLst>
              </a:custGeom>
              <a:solidFill>
                <a:srgbClr val="292A2E">
                  <a:alpha val="3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图形 12">
              <a:extLst>
                <a:ext uri="{FF2B5EF4-FFF2-40B4-BE49-F238E27FC236}">
                  <a16:creationId xmlns:a16="http://schemas.microsoft.com/office/drawing/2014/main" id="{8E02DBD1-4523-4D08-BE41-C6B3C9937FA7}"/>
                </a:ext>
              </a:extLst>
            </p:cNvPr>
            <p:cNvGrpSpPr/>
            <p:nvPr/>
          </p:nvGrpSpPr>
          <p:grpSpPr>
            <a:xfrm>
              <a:off x="1079248" y="1829433"/>
              <a:ext cx="2167199" cy="2042121"/>
              <a:chOff x="1079248" y="1829433"/>
              <a:chExt cx="2167199" cy="2042121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6759EDB4-00E6-4920-9D46-06962D10C57E}"/>
                  </a:ext>
                </a:extLst>
              </p:cNvPr>
              <p:cNvSpPr/>
              <p:nvPr/>
            </p:nvSpPr>
            <p:spPr>
              <a:xfrm>
                <a:off x="1188915" y="1829433"/>
                <a:ext cx="1978707" cy="1978708"/>
              </a:xfrm>
              <a:custGeom>
                <a:avLst/>
                <a:gdLst>
                  <a:gd name="connsiteX0" fmla="*/ 0 w 1978707"/>
                  <a:gd name="connsiteY0" fmla="*/ 0 h 1978708"/>
                  <a:gd name="connsiteX1" fmla="*/ 1978708 w 1978707"/>
                  <a:gd name="connsiteY1" fmla="*/ 0 h 1978708"/>
                  <a:gd name="connsiteX2" fmla="*/ 1978708 w 1978707"/>
                  <a:gd name="connsiteY2" fmla="*/ 1978709 h 1978708"/>
                  <a:gd name="connsiteX3" fmla="*/ 0 w 1978707"/>
                  <a:gd name="connsiteY3" fmla="*/ 1978709 h 19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707" h="1978708">
                    <a:moveTo>
                      <a:pt x="0" y="0"/>
                    </a:moveTo>
                    <a:lnTo>
                      <a:pt x="1978708" y="0"/>
                    </a:lnTo>
                    <a:lnTo>
                      <a:pt x="1978708" y="1978709"/>
                    </a:lnTo>
                    <a:lnTo>
                      <a:pt x="0" y="1978709"/>
                    </a:lnTo>
                    <a:close/>
                  </a:path>
                </a:pathLst>
              </a:custGeom>
              <a:solidFill>
                <a:srgbClr val="F4F4F4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2A2EDF7C-6FBC-4C15-AF3F-96B0AB8DF2D3}"/>
                  </a:ext>
                </a:extLst>
              </p:cNvPr>
              <p:cNvSpPr/>
              <p:nvPr/>
            </p:nvSpPr>
            <p:spPr>
              <a:xfrm>
                <a:off x="1166235" y="1829433"/>
                <a:ext cx="22679" cy="1978708"/>
              </a:xfrm>
              <a:custGeom>
                <a:avLst/>
                <a:gdLst>
                  <a:gd name="connsiteX0" fmla="*/ 0 w 22679"/>
                  <a:gd name="connsiteY0" fmla="*/ 0 h 1978708"/>
                  <a:gd name="connsiteX1" fmla="*/ 22680 w 22679"/>
                  <a:gd name="connsiteY1" fmla="*/ 0 h 1978708"/>
                  <a:gd name="connsiteX2" fmla="*/ 22680 w 22679"/>
                  <a:gd name="connsiteY2" fmla="*/ 1978709 h 1978708"/>
                  <a:gd name="connsiteX3" fmla="*/ 0 w 22679"/>
                  <a:gd name="connsiteY3" fmla="*/ 1978709 h 19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9" h="1978708">
                    <a:moveTo>
                      <a:pt x="0" y="0"/>
                    </a:moveTo>
                    <a:lnTo>
                      <a:pt x="22680" y="0"/>
                    </a:lnTo>
                    <a:lnTo>
                      <a:pt x="22680" y="1978709"/>
                    </a:lnTo>
                    <a:lnTo>
                      <a:pt x="0" y="1978709"/>
                    </a:lnTo>
                    <a:close/>
                  </a:path>
                </a:pathLst>
              </a:custGeom>
              <a:solidFill>
                <a:srgbClr val="F4F4F4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23B5E9BD-9F74-4396-85AE-5767BC80ABCD}"/>
                  </a:ext>
                </a:extLst>
              </p:cNvPr>
              <p:cNvSpPr/>
              <p:nvPr/>
            </p:nvSpPr>
            <p:spPr>
              <a:xfrm>
                <a:off x="1166235" y="1829433"/>
                <a:ext cx="22679" cy="1978708"/>
              </a:xfrm>
              <a:custGeom>
                <a:avLst/>
                <a:gdLst>
                  <a:gd name="connsiteX0" fmla="*/ 0 w 22679"/>
                  <a:gd name="connsiteY0" fmla="*/ 0 h 1978708"/>
                  <a:gd name="connsiteX1" fmla="*/ 22680 w 22679"/>
                  <a:gd name="connsiteY1" fmla="*/ 0 h 1978708"/>
                  <a:gd name="connsiteX2" fmla="*/ 22680 w 22679"/>
                  <a:gd name="connsiteY2" fmla="*/ 1978709 h 1978708"/>
                  <a:gd name="connsiteX3" fmla="*/ 0 w 22679"/>
                  <a:gd name="connsiteY3" fmla="*/ 1978709 h 19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9" h="1978708">
                    <a:moveTo>
                      <a:pt x="0" y="0"/>
                    </a:moveTo>
                    <a:lnTo>
                      <a:pt x="22680" y="0"/>
                    </a:lnTo>
                    <a:lnTo>
                      <a:pt x="22680" y="1978709"/>
                    </a:lnTo>
                    <a:lnTo>
                      <a:pt x="0" y="197870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70B6A687-B915-49F6-AEA3-669FA1937932}"/>
                  </a:ext>
                </a:extLst>
              </p:cNvPr>
              <p:cNvSpPr/>
              <p:nvPr/>
            </p:nvSpPr>
            <p:spPr>
              <a:xfrm>
                <a:off x="1284099" y="2675232"/>
                <a:ext cx="1744304" cy="1132908"/>
              </a:xfrm>
              <a:custGeom>
                <a:avLst/>
                <a:gdLst>
                  <a:gd name="connsiteX0" fmla="*/ 384169 w 1744304"/>
                  <a:gd name="connsiteY0" fmla="*/ 517693 h 1132908"/>
                  <a:gd name="connsiteX1" fmla="*/ 384169 w 1744304"/>
                  <a:gd name="connsiteY1" fmla="*/ 0 h 1132908"/>
                  <a:gd name="connsiteX2" fmla="*/ 808236 w 1744304"/>
                  <a:gd name="connsiteY2" fmla="*/ 0 h 1132908"/>
                  <a:gd name="connsiteX3" fmla="*/ 808236 w 1744304"/>
                  <a:gd name="connsiteY3" fmla="*/ 300767 h 1132908"/>
                  <a:gd name="connsiteX4" fmla="*/ 1465118 w 1744304"/>
                  <a:gd name="connsiteY4" fmla="*/ 300767 h 1132908"/>
                  <a:gd name="connsiteX5" fmla="*/ 1465118 w 1744304"/>
                  <a:gd name="connsiteY5" fmla="*/ 833319 h 1132908"/>
                  <a:gd name="connsiteX6" fmla="*/ 1744305 w 1744304"/>
                  <a:gd name="connsiteY6" fmla="*/ 833319 h 1132908"/>
                  <a:gd name="connsiteX7" fmla="*/ 1744305 w 1744304"/>
                  <a:gd name="connsiteY7" fmla="*/ 1132909 h 1132908"/>
                  <a:gd name="connsiteX8" fmla="*/ 1465118 w 1744304"/>
                  <a:gd name="connsiteY8" fmla="*/ 1132909 h 1132908"/>
                  <a:gd name="connsiteX9" fmla="*/ 1411338 w 1744304"/>
                  <a:gd name="connsiteY9" fmla="*/ 1132909 h 1132908"/>
                  <a:gd name="connsiteX10" fmla="*/ 0 w 1744304"/>
                  <a:gd name="connsiteY10" fmla="*/ 1132909 h 1132908"/>
                  <a:gd name="connsiteX11" fmla="*/ 0 w 1744304"/>
                  <a:gd name="connsiteY11" fmla="*/ 517693 h 1132908"/>
                  <a:gd name="connsiteX12" fmla="*/ 384169 w 1744304"/>
                  <a:gd name="connsiteY12" fmla="*/ 517693 h 113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4304" h="1132908">
                    <a:moveTo>
                      <a:pt x="384169" y="517693"/>
                    </a:moveTo>
                    <a:lnTo>
                      <a:pt x="384169" y="0"/>
                    </a:lnTo>
                    <a:lnTo>
                      <a:pt x="808236" y="0"/>
                    </a:lnTo>
                    <a:lnTo>
                      <a:pt x="808236" y="300767"/>
                    </a:lnTo>
                    <a:lnTo>
                      <a:pt x="1465118" y="300767"/>
                    </a:lnTo>
                    <a:lnTo>
                      <a:pt x="1465118" y="833319"/>
                    </a:lnTo>
                    <a:lnTo>
                      <a:pt x="1744305" y="833319"/>
                    </a:lnTo>
                    <a:lnTo>
                      <a:pt x="1744305" y="1132909"/>
                    </a:lnTo>
                    <a:lnTo>
                      <a:pt x="1465118" y="1132909"/>
                    </a:lnTo>
                    <a:lnTo>
                      <a:pt x="1411338" y="1132909"/>
                    </a:lnTo>
                    <a:lnTo>
                      <a:pt x="0" y="1132909"/>
                    </a:lnTo>
                    <a:lnTo>
                      <a:pt x="0" y="517693"/>
                    </a:lnTo>
                    <a:lnTo>
                      <a:pt x="384169" y="517693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图形 12">
                <a:extLst>
                  <a:ext uri="{FF2B5EF4-FFF2-40B4-BE49-F238E27FC236}">
                    <a16:creationId xmlns:a16="http://schemas.microsoft.com/office/drawing/2014/main" id="{4B05C88E-7A1E-4B7D-86C7-EB83BFEE3E42}"/>
                  </a:ext>
                </a:extLst>
              </p:cNvPr>
              <p:cNvGrpSpPr/>
              <p:nvPr/>
            </p:nvGrpSpPr>
            <p:grpSpPr>
              <a:xfrm>
                <a:off x="1729092" y="2731441"/>
                <a:ext cx="308812" cy="289165"/>
                <a:chOff x="1729092" y="2731441"/>
                <a:chExt cx="308812" cy="289165"/>
              </a:xfrm>
              <a:solidFill>
                <a:srgbClr val="FFFFFA">
                  <a:alpha val="34000"/>
                </a:srgbClr>
              </a:solidFill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FD7DE80A-1467-4613-B1AB-F36D3356D698}"/>
                    </a:ext>
                  </a:extLst>
                </p:cNvPr>
                <p:cNvSpPr/>
                <p:nvPr/>
              </p:nvSpPr>
              <p:spPr>
                <a:xfrm>
                  <a:off x="1729092" y="2731441"/>
                  <a:ext cx="308812" cy="56208"/>
                </a:xfrm>
                <a:custGeom>
                  <a:avLst/>
                  <a:gdLst>
                    <a:gd name="connsiteX0" fmla="*/ 0 w 308812"/>
                    <a:gd name="connsiteY0" fmla="*/ 0 h 56208"/>
                    <a:gd name="connsiteX1" fmla="*/ 308812 w 308812"/>
                    <a:gd name="connsiteY1" fmla="*/ 0 h 56208"/>
                    <a:gd name="connsiteX2" fmla="*/ 308812 w 308812"/>
                    <a:gd name="connsiteY2" fmla="*/ 56209 h 56208"/>
                    <a:gd name="connsiteX3" fmla="*/ 0 w 308812"/>
                    <a:gd name="connsiteY3" fmla="*/ 56209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12" h="56208">
                      <a:moveTo>
                        <a:pt x="0" y="0"/>
                      </a:moveTo>
                      <a:lnTo>
                        <a:pt x="308812" y="0"/>
                      </a:lnTo>
                      <a:lnTo>
                        <a:pt x="308812" y="56209"/>
                      </a:lnTo>
                      <a:lnTo>
                        <a:pt x="0" y="56209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6F19CD63-A56D-45CD-A475-B6EA5003A5A6}"/>
                    </a:ext>
                  </a:extLst>
                </p:cNvPr>
                <p:cNvSpPr/>
                <p:nvPr/>
              </p:nvSpPr>
              <p:spPr>
                <a:xfrm>
                  <a:off x="1729092" y="2847922"/>
                  <a:ext cx="308812" cy="56208"/>
                </a:xfrm>
                <a:custGeom>
                  <a:avLst/>
                  <a:gdLst>
                    <a:gd name="connsiteX0" fmla="*/ 0 w 308812"/>
                    <a:gd name="connsiteY0" fmla="*/ 0 h 56208"/>
                    <a:gd name="connsiteX1" fmla="*/ 308812 w 308812"/>
                    <a:gd name="connsiteY1" fmla="*/ 0 h 56208"/>
                    <a:gd name="connsiteX2" fmla="*/ 308812 w 308812"/>
                    <a:gd name="connsiteY2" fmla="*/ 56209 h 56208"/>
                    <a:gd name="connsiteX3" fmla="*/ 0 w 308812"/>
                    <a:gd name="connsiteY3" fmla="*/ 56209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12" h="56208">
                      <a:moveTo>
                        <a:pt x="0" y="0"/>
                      </a:moveTo>
                      <a:lnTo>
                        <a:pt x="308812" y="0"/>
                      </a:lnTo>
                      <a:lnTo>
                        <a:pt x="308812" y="56209"/>
                      </a:lnTo>
                      <a:lnTo>
                        <a:pt x="0" y="56209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218DED91-BDAB-42C2-BCA2-45BFB77DC9BA}"/>
                    </a:ext>
                  </a:extLst>
                </p:cNvPr>
                <p:cNvSpPr/>
                <p:nvPr/>
              </p:nvSpPr>
              <p:spPr>
                <a:xfrm>
                  <a:off x="1729092" y="2964398"/>
                  <a:ext cx="308812" cy="56208"/>
                </a:xfrm>
                <a:custGeom>
                  <a:avLst/>
                  <a:gdLst>
                    <a:gd name="connsiteX0" fmla="*/ 0 w 308812"/>
                    <a:gd name="connsiteY0" fmla="*/ 0 h 56208"/>
                    <a:gd name="connsiteX1" fmla="*/ 308812 w 308812"/>
                    <a:gd name="connsiteY1" fmla="*/ 0 h 56208"/>
                    <a:gd name="connsiteX2" fmla="*/ 308812 w 308812"/>
                    <a:gd name="connsiteY2" fmla="*/ 56209 h 56208"/>
                    <a:gd name="connsiteX3" fmla="*/ 0 w 308812"/>
                    <a:gd name="connsiteY3" fmla="*/ 56209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12" h="56208">
                      <a:moveTo>
                        <a:pt x="0" y="0"/>
                      </a:moveTo>
                      <a:lnTo>
                        <a:pt x="308812" y="0"/>
                      </a:lnTo>
                      <a:lnTo>
                        <a:pt x="308812" y="56209"/>
                      </a:lnTo>
                      <a:lnTo>
                        <a:pt x="0" y="56209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图形 12">
                <a:extLst>
                  <a:ext uri="{FF2B5EF4-FFF2-40B4-BE49-F238E27FC236}">
                    <a16:creationId xmlns:a16="http://schemas.microsoft.com/office/drawing/2014/main" id="{1C1CC3FD-5068-4C08-A0F7-FD033BBB35D6}"/>
                  </a:ext>
                </a:extLst>
              </p:cNvPr>
              <p:cNvGrpSpPr/>
              <p:nvPr/>
            </p:nvGrpSpPr>
            <p:grpSpPr>
              <a:xfrm>
                <a:off x="1338861" y="3247487"/>
                <a:ext cx="264668" cy="289165"/>
                <a:chOff x="1338861" y="3247487"/>
                <a:chExt cx="264668" cy="289165"/>
              </a:xfrm>
              <a:solidFill>
                <a:srgbClr val="FFFFFA">
                  <a:alpha val="34000"/>
                </a:srgbClr>
              </a:solidFill>
            </p:grpSpPr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14964DAD-14FA-43D4-8E68-FC2A89811776}"/>
                    </a:ext>
                  </a:extLst>
                </p:cNvPr>
                <p:cNvSpPr/>
                <p:nvPr/>
              </p:nvSpPr>
              <p:spPr>
                <a:xfrm>
                  <a:off x="1338861" y="3247487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30C58F2F-015D-49C0-B078-B82053884C87}"/>
                    </a:ext>
                  </a:extLst>
                </p:cNvPr>
                <p:cNvSpPr/>
                <p:nvPr/>
              </p:nvSpPr>
              <p:spPr>
                <a:xfrm>
                  <a:off x="1338861" y="3363968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6E307E1F-8EFC-4A28-93B4-355424058CF0}"/>
                    </a:ext>
                  </a:extLst>
                </p:cNvPr>
                <p:cNvSpPr/>
                <p:nvPr/>
              </p:nvSpPr>
              <p:spPr>
                <a:xfrm>
                  <a:off x="1338861" y="3480444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25F9AEFC-9230-428B-BC7B-074DA050BB94}"/>
                    </a:ext>
                  </a:extLst>
                </p:cNvPr>
                <p:cNvSpPr/>
                <p:nvPr/>
              </p:nvSpPr>
              <p:spPr>
                <a:xfrm>
                  <a:off x="1444161" y="3247487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12D6D843-9A97-4393-81AA-08B0D09D3D9E}"/>
                    </a:ext>
                  </a:extLst>
                </p:cNvPr>
                <p:cNvSpPr/>
                <p:nvPr/>
              </p:nvSpPr>
              <p:spPr>
                <a:xfrm>
                  <a:off x="1444161" y="3363968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14A68493-8AA2-44AD-90E3-A50995C59A53}"/>
                    </a:ext>
                  </a:extLst>
                </p:cNvPr>
                <p:cNvSpPr/>
                <p:nvPr/>
              </p:nvSpPr>
              <p:spPr>
                <a:xfrm>
                  <a:off x="1444161" y="3480444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AA45914A-BFFB-43C1-B154-E1779ADCD85A}"/>
                    </a:ext>
                  </a:extLst>
                </p:cNvPr>
                <p:cNvSpPr/>
                <p:nvPr/>
              </p:nvSpPr>
              <p:spPr>
                <a:xfrm>
                  <a:off x="1546613" y="3247487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1F025236-97B4-45FF-8DA5-131355F89C9F}"/>
                    </a:ext>
                  </a:extLst>
                </p:cNvPr>
                <p:cNvSpPr/>
                <p:nvPr/>
              </p:nvSpPr>
              <p:spPr>
                <a:xfrm>
                  <a:off x="1546613" y="3363968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82BDE420-63F1-4566-A885-2566E54055DE}"/>
                    </a:ext>
                  </a:extLst>
                </p:cNvPr>
                <p:cNvSpPr/>
                <p:nvPr/>
              </p:nvSpPr>
              <p:spPr>
                <a:xfrm>
                  <a:off x="1546613" y="3480444"/>
                  <a:ext cx="56916" cy="56208"/>
                </a:xfrm>
                <a:custGeom>
                  <a:avLst/>
                  <a:gdLst>
                    <a:gd name="connsiteX0" fmla="*/ 0 w 56916"/>
                    <a:gd name="connsiteY0" fmla="*/ 0 h 56208"/>
                    <a:gd name="connsiteX1" fmla="*/ 56917 w 56916"/>
                    <a:gd name="connsiteY1" fmla="*/ 0 h 56208"/>
                    <a:gd name="connsiteX2" fmla="*/ 56917 w 56916"/>
                    <a:gd name="connsiteY2" fmla="*/ 56208 h 56208"/>
                    <a:gd name="connsiteX3" fmla="*/ 0 w 56916"/>
                    <a:gd name="connsiteY3" fmla="*/ 56208 h 5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6" h="56208">
                      <a:moveTo>
                        <a:pt x="0" y="0"/>
                      </a:moveTo>
                      <a:lnTo>
                        <a:pt x="56917" y="0"/>
                      </a:lnTo>
                      <a:lnTo>
                        <a:pt x="56917" y="56208"/>
                      </a:lnTo>
                      <a:lnTo>
                        <a:pt x="0" y="56208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04E0A365-AE53-415B-9B30-851A2572BD6C}"/>
                  </a:ext>
                </a:extLst>
              </p:cNvPr>
              <p:cNvSpPr/>
              <p:nvPr/>
            </p:nvSpPr>
            <p:spPr>
              <a:xfrm>
                <a:off x="1188915" y="1829433"/>
                <a:ext cx="1978707" cy="1978708"/>
              </a:xfrm>
              <a:custGeom>
                <a:avLst/>
                <a:gdLst>
                  <a:gd name="connsiteX0" fmla="*/ 0 w 1978707"/>
                  <a:gd name="connsiteY0" fmla="*/ 978254 h 1978708"/>
                  <a:gd name="connsiteX1" fmla="*/ 398149 w 1978707"/>
                  <a:gd name="connsiteY1" fmla="*/ 978254 h 1978708"/>
                  <a:gd name="connsiteX2" fmla="*/ 398149 w 1978707"/>
                  <a:gd name="connsiteY2" fmla="*/ 0 h 1978708"/>
                  <a:gd name="connsiteX3" fmla="*/ 431077 w 1978707"/>
                  <a:gd name="connsiteY3" fmla="*/ 0 h 1978708"/>
                  <a:gd name="connsiteX4" fmla="*/ 431077 w 1978707"/>
                  <a:gd name="connsiteY4" fmla="*/ 978254 h 1978708"/>
                  <a:gd name="connsiteX5" fmla="*/ 1506521 w 1978707"/>
                  <a:gd name="connsiteY5" fmla="*/ 978254 h 1978708"/>
                  <a:gd name="connsiteX6" fmla="*/ 1506521 w 1978707"/>
                  <a:gd name="connsiteY6" fmla="*/ 0 h 1978708"/>
                  <a:gd name="connsiteX7" fmla="*/ 1539449 w 1978707"/>
                  <a:gd name="connsiteY7" fmla="*/ 0 h 1978708"/>
                  <a:gd name="connsiteX8" fmla="*/ 1539449 w 1978707"/>
                  <a:gd name="connsiteY8" fmla="*/ 978254 h 1978708"/>
                  <a:gd name="connsiteX9" fmla="*/ 1978708 w 1978707"/>
                  <a:gd name="connsiteY9" fmla="*/ 978254 h 1978708"/>
                  <a:gd name="connsiteX10" fmla="*/ 1978708 w 1978707"/>
                  <a:gd name="connsiteY10" fmla="*/ 1011182 h 1978708"/>
                  <a:gd name="connsiteX11" fmla="*/ 1539449 w 1978707"/>
                  <a:gd name="connsiteY11" fmla="*/ 1011182 h 1978708"/>
                  <a:gd name="connsiteX12" fmla="*/ 1539449 w 1978707"/>
                  <a:gd name="connsiteY12" fmla="*/ 1978709 h 1978708"/>
                  <a:gd name="connsiteX13" fmla="*/ 1506521 w 1978707"/>
                  <a:gd name="connsiteY13" fmla="*/ 1978709 h 1978708"/>
                  <a:gd name="connsiteX14" fmla="*/ 1506521 w 1978707"/>
                  <a:gd name="connsiteY14" fmla="*/ 1011182 h 1978708"/>
                  <a:gd name="connsiteX15" fmla="*/ 431077 w 1978707"/>
                  <a:gd name="connsiteY15" fmla="*/ 1011182 h 1978708"/>
                  <a:gd name="connsiteX16" fmla="*/ 431077 w 1978707"/>
                  <a:gd name="connsiteY16" fmla="*/ 1978709 h 1978708"/>
                  <a:gd name="connsiteX17" fmla="*/ 398149 w 1978707"/>
                  <a:gd name="connsiteY17" fmla="*/ 1978709 h 1978708"/>
                  <a:gd name="connsiteX18" fmla="*/ 398149 w 1978707"/>
                  <a:gd name="connsiteY18" fmla="*/ 1011182 h 1978708"/>
                  <a:gd name="connsiteX19" fmla="*/ 0 w 1978707"/>
                  <a:gd name="connsiteY19" fmla="*/ 1011182 h 1978708"/>
                  <a:gd name="connsiteX20" fmla="*/ 0 w 1978707"/>
                  <a:gd name="connsiteY20" fmla="*/ 978254 h 19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78707" h="1978708">
                    <a:moveTo>
                      <a:pt x="0" y="978254"/>
                    </a:moveTo>
                    <a:lnTo>
                      <a:pt x="398149" y="978254"/>
                    </a:lnTo>
                    <a:lnTo>
                      <a:pt x="398149" y="0"/>
                    </a:lnTo>
                    <a:lnTo>
                      <a:pt x="431077" y="0"/>
                    </a:lnTo>
                    <a:lnTo>
                      <a:pt x="431077" y="978254"/>
                    </a:lnTo>
                    <a:lnTo>
                      <a:pt x="1506521" y="978254"/>
                    </a:lnTo>
                    <a:lnTo>
                      <a:pt x="1506521" y="0"/>
                    </a:lnTo>
                    <a:lnTo>
                      <a:pt x="1539449" y="0"/>
                    </a:lnTo>
                    <a:lnTo>
                      <a:pt x="1539449" y="978254"/>
                    </a:lnTo>
                    <a:lnTo>
                      <a:pt x="1978708" y="978254"/>
                    </a:lnTo>
                    <a:lnTo>
                      <a:pt x="1978708" y="1011182"/>
                    </a:lnTo>
                    <a:lnTo>
                      <a:pt x="1539449" y="1011182"/>
                    </a:lnTo>
                    <a:lnTo>
                      <a:pt x="1539449" y="1978709"/>
                    </a:lnTo>
                    <a:lnTo>
                      <a:pt x="1506521" y="1978709"/>
                    </a:lnTo>
                    <a:lnTo>
                      <a:pt x="1506521" y="1011182"/>
                    </a:lnTo>
                    <a:lnTo>
                      <a:pt x="431077" y="1011182"/>
                    </a:lnTo>
                    <a:lnTo>
                      <a:pt x="431077" y="1978709"/>
                    </a:lnTo>
                    <a:lnTo>
                      <a:pt x="398149" y="1978709"/>
                    </a:lnTo>
                    <a:lnTo>
                      <a:pt x="398149" y="1011182"/>
                    </a:lnTo>
                    <a:lnTo>
                      <a:pt x="0" y="1011182"/>
                    </a:lnTo>
                    <a:lnTo>
                      <a:pt x="0" y="978254"/>
                    </a:lnTo>
                    <a:close/>
                  </a:path>
                </a:pathLst>
              </a:custGeom>
              <a:solidFill>
                <a:srgbClr val="FFFFFF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D361E941-77CC-4DA5-9B9A-A6940B8FC7F7}"/>
                  </a:ext>
                </a:extLst>
              </p:cNvPr>
              <p:cNvSpPr/>
              <p:nvPr/>
            </p:nvSpPr>
            <p:spPr>
              <a:xfrm>
                <a:off x="1110090" y="3805752"/>
                <a:ext cx="2136357" cy="65802"/>
              </a:xfrm>
              <a:custGeom>
                <a:avLst/>
                <a:gdLst>
                  <a:gd name="connsiteX0" fmla="*/ 0 w 2136357"/>
                  <a:gd name="connsiteY0" fmla="*/ 0 h 65802"/>
                  <a:gd name="connsiteX1" fmla="*/ 2136357 w 2136357"/>
                  <a:gd name="connsiteY1" fmla="*/ 0 h 65802"/>
                  <a:gd name="connsiteX2" fmla="*/ 2136357 w 2136357"/>
                  <a:gd name="connsiteY2" fmla="*/ 65802 h 65802"/>
                  <a:gd name="connsiteX3" fmla="*/ 0 w 2136357"/>
                  <a:gd name="connsiteY3" fmla="*/ 65802 h 6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6357" h="65802">
                    <a:moveTo>
                      <a:pt x="0" y="0"/>
                    </a:moveTo>
                    <a:lnTo>
                      <a:pt x="2136357" y="0"/>
                    </a:lnTo>
                    <a:lnTo>
                      <a:pt x="2136357" y="65802"/>
                    </a:lnTo>
                    <a:lnTo>
                      <a:pt x="0" y="65802"/>
                    </a:lnTo>
                    <a:close/>
                  </a:path>
                </a:pathLst>
              </a:custGeom>
              <a:solidFill>
                <a:srgbClr val="F4F4F4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8D122432-686B-4C73-B125-A1EC2223D5F5}"/>
                  </a:ext>
                </a:extLst>
              </p:cNvPr>
              <p:cNvSpPr/>
              <p:nvPr/>
            </p:nvSpPr>
            <p:spPr>
              <a:xfrm>
                <a:off x="1110090" y="3805752"/>
                <a:ext cx="2136357" cy="65802"/>
              </a:xfrm>
              <a:custGeom>
                <a:avLst/>
                <a:gdLst>
                  <a:gd name="connsiteX0" fmla="*/ 0 w 2136357"/>
                  <a:gd name="connsiteY0" fmla="*/ 0 h 65802"/>
                  <a:gd name="connsiteX1" fmla="*/ 2136357 w 2136357"/>
                  <a:gd name="connsiteY1" fmla="*/ 0 h 65802"/>
                  <a:gd name="connsiteX2" fmla="*/ 2136357 w 2136357"/>
                  <a:gd name="connsiteY2" fmla="*/ 65802 h 65802"/>
                  <a:gd name="connsiteX3" fmla="*/ 0 w 2136357"/>
                  <a:gd name="connsiteY3" fmla="*/ 65802 h 6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6357" h="65802">
                    <a:moveTo>
                      <a:pt x="0" y="0"/>
                    </a:moveTo>
                    <a:lnTo>
                      <a:pt x="2136357" y="0"/>
                    </a:lnTo>
                    <a:lnTo>
                      <a:pt x="2136357" y="65802"/>
                    </a:lnTo>
                    <a:lnTo>
                      <a:pt x="0" y="65802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CA4B0161-0FB7-4550-B8F5-91390F4BC215}"/>
                  </a:ext>
                </a:extLst>
              </p:cNvPr>
              <p:cNvSpPr/>
              <p:nvPr/>
            </p:nvSpPr>
            <p:spPr>
              <a:xfrm>
                <a:off x="1079248" y="3805752"/>
                <a:ext cx="30842" cy="65802"/>
              </a:xfrm>
              <a:custGeom>
                <a:avLst/>
                <a:gdLst>
                  <a:gd name="connsiteX0" fmla="*/ 0 w 30842"/>
                  <a:gd name="connsiteY0" fmla="*/ 0 h 65802"/>
                  <a:gd name="connsiteX1" fmla="*/ 30842 w 30842"/>
                  <a:gd name="connsiteY1" fmla="*/ 0 h 65802"/>
                  <a:gd name="connsiteX2" fmla="*/ 30842 w 30842"/>
                  <a:gd name="connsiteY2" fmla="*/ 65802 h 65802"/>
                  <a:gd name="connsiteX3" fmla="*/ 0 w 30842"/>
                  <a:gd name="connsiteY3" fmla="*/ 65802 h 6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42" h="65802">
                    <a:moveTo>
                      <a:pt x="0" y="0"/>
                    </a:moveTo>
                    <a:lnTo>
                      <a:pt x="30842" y="0"/>
                    </a:lnTo>
                    <a:lnTo>
                      <a:pt x="30842" y="65802"/>
                    </a:lnTo>
                    <a:lnTo>
                      <a:pt x="0" y="65802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59A40313-F330-42B8-A7B3-961655AB56B7}"/>
                  </a:ext>
                </a:extLst>
              </p:cNvPr>
              <p:cNvSpPr/>
              <p:nvPr/>
            </p:nvSpPr>
            <p:spPr>
              <a:xfrm>
                <a:off x="1079248" y="3805752"/>
                <a:ext cx="30842" cy="65802"/>
              </a:xfrm>
              <a:custGeom>
                <a:avLst/>
                <a:gdLst>
                  <a:gd name="connsiteX0" fmla="*/ 0 w 30842"/>
                  <a:gd name="connsiteY0" fmla="*/ 0 h 65802"/>
                  <a:gd name="connsiteX1" fmla="*/ 30842 w 30842"/>
                  <a:gd name="connsiteY1" fmla="*/ 0 h 65802"/>
                  <a:gd name="connsiteX2" fmla="*/ 30842 w 30842"/>
                  <a:gd name="connsiteY2" fmla="*/ 65802 h 65802"/>
                  <a:gd name="connsiteX3" fmla="*/ 0 w 30842"/>
                  <a:gd name="connsiteY3" fmla="*/ 65802 h 6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42" h="65802">
                    <a:moveTo>
                      <a:pt x="0" y="0"/>
                    </a:moveTo>
                    <a:lnTo>
                      <a:pt x="30842" y="0"/>
                    </a:lnTo>
                    <a:lnTo>
                      <a:pt x="30842" y="65802"/>
                    </a:lnTo>
                    <a:lnTo>
                      <a:pt x="0" y="65802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图形 12">
              <a:extLst>
                <a:ext uri="{FF2B5EF4-FFF2-40B4-BE49-F238E27FC236}">
                  <a16:creationId xmlns:a16="http://schemas.microsoft.com/office/drawing/2014/main" id="{9D52BC52-525B-4028-8CFD-16AABA0D27D4}"/>
                </a:ext>
              </a:extLst>
            </p:cNvPr>
            <p:cNvGrpSpPr/>
            <p:nvPr/>
          </p:nvGrpSpPr>
          <p:grpSpPr>
            <a:xfrm>
              <a:off x="2200262" y="2070249"/>
              <a:ext cx="2577374" cy="3038019"/>
              <a:chOff x="2200262" y="2070249"/>
              <a:chExt cx="2577374" cy="3038019"/>
            </a:xfrm>
          </p:grpSpPr>
          <p:grpSp>
            <p:nvGrpSpPr>
              <p:cNvPr id="48" name="图形 12">
                <a:extLst>
                  <a:ext uri="{FF2B5EF4-FFF2-40B4-BE49-F238E27FC236}">
                    <a16:creationId xmlns:a16="http://schemas.microsoft.com/office/drawing/2014/main" id="{53DBCF84-CEF5-4E01-9109-6A3F7C14EC13}"/>
                  </a:ext>
                </a:extLst>
              </p:cNvPr>
              <p:cNvGrpSpPr/>
              <p:nvPr/>
            </p:nvGrpSpPr>
            <p:grpSpPr>
              <a:xfrm>
                <a:off x="2200262" y="2070249"/>
                <a:ext cx="2577374" cy="3038019"/>
                <a:chOff x="2200262" y="2070249"/>
                <a:chExt cx="2577374" cy="3038019"/>
              </a:xfrm>
            </p:grpSpPr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FFE5111E-889D-47A0-AB17-CF53FC5173A2}"/>
                    </a:ext>
                  </a:extLst>
                </p:cNvPr>
                <p:cNvSpPr/>
                <p:nvPr/>
              </p:nvSpPr>
              <p:spPr>
                <a:xfrm>
                  <a:off x="2205147" y="2075134"/>
                  <a:ext cx="2567604" cy="3028254"/>
                </a:xfrm>
                <a:custGeom>
                  <a:avLst/>
                  <a:gdLst>
                    <a:gd name="connsiteX0" fmla="*/ 125786 w 2567604"/>
                    <a:gd name="connsiteY0" fmla="*/ 0 h 3028254"/>
                    <a:gd name="connsiteX1" fmla="*/ 2441813 w 2567604"/>
                    <a:gd name="connsiteY1" fmla="*/ 0 h 3028254"/>
                    <a:gd name="connsiteX2" fmla="*/ 2567605 w 2567604"/>
                    <a:gd name="connsiteY2" fmla="*/ 125791 h 3028254"/>
                    <a:gd name="connsiteX3" fmla="*/ 2567605 w 2567604"/>
                    <a:gd name="connsiteY3" fmla="*/ 2899728 h 3028254"/>
                    <a:gd name="connsiteX4" fmla="*/ 2439078 w 2567604"/>
                    <a:gd name="connsiteY4" fmla="*/ 3028255 h 3028254"/>
                    <a:gd name="connsiteX5" fmla="*/ 128527 w 2567604"/>
                    <a:gd name="connsiteY5" fmla="*/ 3028255 h 3028254"/>
                    <a:gd name="connsiteX6" fmla="*/ 0 w 2567604"/>
                    <a:gd name="connsiteY6" fmla="*/ 2899728 h 3028254"/>
                    <a:gd name="connsiteX7" fmla="*/ 0 w 2567604"/>
                    <a:gd name="connsiteY7" fmla="*/ 125777 h 3028254"/>
                    <a:gd name="connsiteX8" fmla="*/ 125786 w 2567604"/>
                    <a:gd name="connsiteY8" fmla="*/ 0 h 3028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7604" h="3028254">
                      <a:moveTo>
                        <a:pt x="125786" y="0"/>
                      </a:moveTo>
                      <a:lnTo>
                        <a:pt x="2441813" y="0"/>
                      </a:lnTo>
                      <a:cubicBezTo>
                        <a:pt x="2511284" y="0"/>
                        <a:pt x="2567605" y="56319"/>
                        <a:pt x="2567605" y="125791"/>
                      </a:cubicBezTo>
                      <a:lnTo>
                        <a:pt x="2567605" y="2899728"/>
                      </a:lnTo>
                      <a:cubicBezTo>
                        <a:pt x="2567605" y="2970713"/>
                        <a:pt x="2510063" y="3028255"/>
                        <a:pt x="2439078" y="3028255"/>
                      </a:cubicBezTo>
                      <a:lnTo>
                        <a:pt x="128527" y="3028255"/>
                      </a:lnTo>
                      <a:cubicBezTo>
                        <a:pt x="57542" y="3028255"/>
                        <a:pt x="0" y="2970713"/>
                        <a:pt x="0" y="2899728"/>
                      </a:cubicBezTo>
                      <a:lnTo>
                        <a:pt x="0" y="125777"/>
                      </a:lnTo>
                      <a:cubicBezTo>
                        <a:pt x="10" y="56312"/>
                        <a:pt x="56321" y="3"/>
                        <a:pt x="1257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4CA4DE43-198C-479F-94E9-8DF20A54C95B}"/>
                    </a:ext>
                  </a:extLst>
                </p:cNvPr>
                <p:cNvSpPr/>
                <p:nvPr/>
              </p:nvSpPr>
              <p:spPr>
                <a:xfrm>
                  <a:off x="2200262" y="2070249"/>
                  <a:ext cx="2577374" cy="3038019"/>
                </a:xfrm>
                <a:custGeom>
                  <a:avLst/>
                  <a:gdLst>
                    <a:gd name="connsiteX0" fmla="*/ 2443963 w 2577374"/>
                    <a:gd name="connsiteY0" fmla="*/ 3038019 h 3038019"/>
                    <a:gd name="connsiteX1" fmla="*/ 133411 w 2577374"/>
                    <a:gd name="connsiteY1" fmla="*/ 3038019 h 3038019"/>
                    <a:gd name="connsiteX2" fmla="*/ 0 w 2577374"/>
                    <a:gd name="connsiteY2" fmla="*/ 2904608 h 3038019"/>
                    <a:gd name="connsiteX3" fmla="*/ 0 w 2577374"/>
                    <a:gd name="connsiteY3" fmla="*/ 125777 h 3038019"/>
                    <a:gd name="connsiteX4" fmla="*/ 125786 w 2577374"/>
                    <a:gd name="connsiteY4" fmla="*/ 0 h 3038019"/>
                    <a:gd name="connsiteX5" fmla="*/ 2451583 w 2577374"/>
                    <a:gd name="connsiteY5" fmla="*/ 0 h 3038019"/>
                    <a:gd name="connsiteX6" fmla="*/ 2577374 w 2577374"/>
                    <a:gd name="connsiteY6" fmla="*/ 125787 h 3038019"/>
                    <a:gd name="connsiteX7" fmla="*/ 2577374 w 2577374"/>
                    <a:gd name="connsiteY7" fmla="*/ 2904608 h 3038019"/>
                    <a:gd name="connsiteX8" fmla="*/ 2443963 w 2577374"/>
                    <a:gd name="connsiteY8" fmla="*/ 3038019 h 3038019"/>
                    <a:gd name="connsiteX9" fmla="*/ 9769 w 2577374"/>
                    <a:gd name="connsiteY9" fmla="*/ 130451 h 3038019"/>
                    <a:gd name="connsiteX10" fmla="*/ 9769 w 2577374"/>
                    <a:gd name="connsiteY10" fmla="*/ 2904608 h 3038019"/>
                    <a:gd name="connsiteX11" fmla="*/ 133402 w 2577374"/>
                    <a:gd name="connsiteY11" fmla="*/ 3028250 h 3038019"/>
                    <a:gd name="connsiteX12" fmla="*/ 133411 w 2577374"/>
                    <a:gd name="connsiteY12" fmla="*/ 3028250 h 3038019"/>
                    <a:gd name="connsiteX13" fmla="*/ 2443963 w 2577374"/>
                    <a:gd name="connsiteY13" fmla="*/ 3028250 h 3038019"/>
                    <a:gd name="connsiteX14" fmla="*/ 2567605 w 2577374"/>
                    <a:gd name="connsiteY14" fmla="*/ 2904608 h 3038019"/>
                    <a:gd name="connsiteX15" fmla="*/ 2567605 w 2577374"/>
                    <a:gd name="connsiteY15" fmla="*/ 129230 h 3038019"/>
                    <a:gd name="connsiteX16" fmla="*/ 2448115 w 2577374"/>
                    <a:gd name="connsiteY16" fmla="*/ 9769 h 3038019"/>
                    <a:gd name="connsiteX17" fmla="*/ 130461 w 2577374"/>
                    <a:gd name="connsiteY17" fmla="*/ 9769 h 3038019"/>
                    <a:gd name="connsiteX18" fmla="*/ 9769 w 2577374"/>
                    <a:gd name="connsiteY18" fmla="*/ 130451 h 3038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77374" h="3038019">
                      <a:moveTo>
                        <a:pt x="2443963" y="3038019"/>
                      </a:moveTo>
                      <a:lnTo>
                        <a:pt x="133411" y="3038019"/>
                      </a:lnTo>
                      <a:cubicBezTo>
                        <a:pt x="59730" y="3038019"/>
                        <a:pt x="0" y="2978289"/>
                        <a:pt x="0" y="2904608"/>
                      </a:cubicBezTo>
                      <a:lnTo>
                        <a:pt x="0" y="125777"/>
                      </a:lnTo>
                      <a:cubicBezTo>
                        <a:pt x="5" y="56311"/>
                        <a:pt x="56321" y="0"/>
                        <a:pt x="125786" y="0"/>
                      </a:cubicBezTo>
                      <a:lnTo>
                        <a:pt x="2451583" y="0"/>
                      </a:lnTo>
                      <a:cubicBezTo>
                        <a:pt x="2521053" y="0"/>
                        <a:pt x="2577369" y="56316"/>
                        <a:pt x="2577374" y="125787"/>
                      </a:cubicBezTo>
                      <a:lnTo>
                        <a:pt x="2577374" y="2904608"/>
                      </a:lnTo>
                      <a:cubicBezTo>
                        <a:pt x="2577374" y="2978289"/>
                        <a:pt x="2517644" y="3038019"/>
                        <a:pt x="2443963" y="3038019"/>
                      </a:cubicBezTo>
                      <a:close/>
                      <a:moveTo>
                        <a:pt x="9769" y="130451"/>
                      </a:moveTo>
                      <a:lnTo>
                        <a:pt x="9769" y="2904608"/>
                      </a:lnTo>
                      <a:cubicBezTo>
                        <a:pt x="9765" y="2972891"/>
                        <a:pt x="65118" y="3028245"/>
                        <a:pt x="133402" y="3028250"/>
                      </a:cubicBezTo>
                      <a:cubicBezTo>
                        <a:pt x="133407" y="3028250"/>
                        <a:pt x="133407" y="3028250"/>
                        <a:pt x="133411" y="3028250"/>
                      </a:cubicBezTo>
                      <a:lnTo>
                        <a:pt x="2443963" y="3028250"/>
                      </a:lnTo>
                      <a:cubicBezTo>
                        <a:pt x="2512246" y="3028250"/>
                        <a:pt x="2567605" y="2972891"/>
                        <a:pt x="2567605" y="2904608"/>
                      </a:cubicBezTo>
                      <a:lnTo>
                        <a:pt x="2567605" y="129230"/>
                      </a:lnTo>
                      <a:cubicBezTo>
                        <a:pt x="2567595" y="63246"/>
                        <a:pt x="2514097" y="9761"/>
                        <a:pt x="2448115" y="9769"/>
                      </a:cubicBezTo>
                      <a:lnTo>
                        <a:pt x="130461" y="9769"/>
                      </a:lnTo>
                      <a:cubicBezTo>
                        <a:pt x="63809" y="9769"/>
                        <a:pt x="9774" y="63799"/>
                        <a:pt x="9769" y="130451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0031CA6-01E9-4439-AC43-8AF47841BB42}"/>
                  </a:ext>
                </a:extLst>
              </p:cNvPr>
              <p:cNvSpPr/>
              <p:nvPr/>
            </p:nvSpPr>
            <p:spPr>
              <a:xfrm>
                <a:off x="2363549" y="2278637"/>
                <a:ext cx="398681" cy="398671"/>
              </a:xfrm>
              <a:custGeom>
                <a:avLst/>
                <a:gdLst>
                  <a:gd name="connsiteX0" fmla="*/ 339674 w 398681"/>
                  <a:gd name="connsiteY0" fmla="*/ 398672 h 398671"/>
                  <a:gd name="connsiteX1" fmla="*/ 59003 w 398681"/>
                  <a:gd name="connsiteY1" fmla="*/ 398672 h 398671"/>
                  <a:gd name="connsiteX2" fmla="*/ 0 w 398681"/>
                  <a:gd name="connsiteY2" fmla="*/ 339679 h 398671"/>
                  <a:gd name="connsiteX3" fmla="*/ 0 w 398681"/>
                  <a:gd name="connsiteY3" fmla="*/ 59003 h 398671"/>
                  <a:gd name="connsiteX4" fmla="*/ 59003 w 398681"/>
                  <a:gd name="connsiteY4" fmla="*/ 0 h 398671"/>
                  <a:gd name="connsiteX5" fmla="*/ 339674 w 398681"/>
                  <a:gd name="connsiteY5" fmla="*/ 0 h 398671"/>
                  <a:gd name="connsiteX6" fmla="*/ 398681 w 398681"/>
                  <a:gd name="connsiteY6" fmla="*/ 59003 h 398671"/>
                  <a:gd name="connsiteX7" fmla="*/ 398681 w 398681"/>
                  <a:gd name="connsiteY7" fmla="*/ 339679 h 398671"/>
                  <a:gd name="connsiteX8" fmla="*/ 339674 w 398681"/>
                  <a:gd name="connsiteY8" fmla="*/ 398672 h 398671"/>
                  <a:gd name="connsiteX9" fmla="*/ 59003 w 398681"/>
                  <a:gd name="connsiteY9" fmla="*/ 9760 h 398671"/>
                  <a:gd name="connsiteX10" fmla="*/ 9769 w 398681"/>
                  <a:gd name="connsiteY10" fmla="*/ 58993 h 398671"/>
                  <a:gd name="connsiteX11" fmla="*/ 9769 w 398681"/>
                  <a:gd name="connsiteY11" fmla="*/ 339679 h 398671"/>
                  <a:gd name="connsiteX12" fmla="*/ 59003 w 398681"/>
                  <a:gd name="connsiteY12" fmla="*/ 388912 h 398671"/>
                  <a:gd name="connsiteX13" fmla="*/ 339674 w 398681"/>
                  <a:gd name="connsiteY13" fmla="*/ 388912 h 398671"/>
                  <a:gd name="connsiteX14" fmla="*/ 388912 w 398681"/>
                  <a:gd name="connsiteY14" fmla="*/ 339679 h 398671"/>
                  <a:gd name="connsiteX15" fmla="*/ 388912 w 398681"/>
                  <a:gd name="connsiteY15" fmla="*/ 59003 h 398671"/>
                  <a:gd name="connsiteX16" fmla="*/ 339674 w 398681"/>
                  <a:gd name="connsiteY16" fmla="*/ 9769 h 39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681" h="398671">
                    <a:moveTo>
                      <a:pt x="339674" y="398672"/>
                    </a:moveTo>
                    <a:lnTo>
                      <a:pt x="59003" y="398672"/>
                    </a:lnTo>
                    <a:cubicBezTo>
                      <a:pt x="26436" y="398632"/>
                      <a:pt x="44" y="372245"/>
                      <a:pt x="0" y="339679"/>
                    </a:cubicBezTo>
                    <a:lnTo>
                      <a:pt x="0" y="59003"/>
                    </a:lnTo>
                    <a:cubicBezTo>
                      <a:pt x="39" y="26432"/>
                      <a:pt x="26431" y="38"/>
                      <a:pt x="59003" y="0"/>
                    </a:cubicBezTo>
                    <a:lnTo>
                      <a:pt x="339674" y="0"/>
                    </a:lnTo>
                    <a:cubicBezTo>
                      <a:pt x="372245" y="35"/>
                      <a:pt x="398642" y="26430"/>
                      <a:pt x="398681" y="59003"/>
                    </a:cubicBezTo>
                    <a:lnTo>
                      <a:pt x="398681" y="339679"/>
                    </a:lnTo>
                    <a:cubicBezTo>
                      <a:pt x="398637" y="372245"/>
                      <a:pt x="372240" y="398637"/>
                      <a:pt x="339674" y="398672"/>
                    </a:cubicBezTo>
                    <a:close/>
                    <a:moveTo>
                      <a:pt x="59003" y="9760"/>
                    </a:moveTo>
                    <a:cubicBezTo>
                      <a:pt x="31824" y="9792"/>
                      <a:pt x="9804" y="31816"/>
                      <a:pt x="9769" y="58993"/>
                    </a:cubicBezTo>
                    <a:lnTo>
                      <a:pt x="9769" y="339679"/>
                    </a:lnTo>
                    <a:cubicBezTo>
                      <a:pt x="9804" y="366857"/>
                      <a:pt x="31824" y="388878"/>
                      <a:pt x="59003" y="388912"/>
                    </a:cubicBezTo>
                    <a:lnTo>
                      <a:pt x="339674" y="388912"/>
                    </a:lnTo>
                    <a:cubicBezTo>
                      <a:pt x="366852" y="388883"/>
                      <a:pt x="388878" y="366857"/>
                      <a:pt x="388912" y="339679"/>
                    </a:cubicBezTo>
                    <a:lnTo>
                      <a:pt x="388912" y="59003"/>
                    </a:lnTo>
                    <a:cubicBezTo>
                      <a:pt x="388878" y="31823"/>
                      <a:pt x="366852" y="9799"/>
                      <a:pt x="339674" y="9769"/>
                    </a:cubicBezTo>
                    <a:close/>
                  </a:path>
                </a:pathLst>
              </a:custGeom>
              <a:solidFill>
                <a:srgbClr val="292A2E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C98E7845-8651-4D06-B355-F67BCA09DE55}"/>
                  </a:ext>
                </a:extLst>
              </p:cNvPr>
              <p:cNvSpPr/>
              <p:nvPr/>
            </p:nvSpPr>
            <p:spPr>
              <a:xfrm>
                <a:off x="2363549" y="2834694"/>
                <a:ext cx="398681" cy="398681"/>
              </a:xfrm>
              <a:custGeom>
                <a:avLst/>
                <a:gdLst>
                  <a:gd name="connsiteX0" fmla="*/ 339674 w 398681"/>
                  <a:gd name="connsiteY0" fmla="*/ 398681 h 398681"/>
                  <a:gd name="connsiteX1" fmla="*/ 59003 w 398681"/>
                  <a:gd name="connsiteY1" fmla="*/ 398681 h 398681"/>
                  <a:gd name="connsiteX2" fmla="*/ 0 w 398681"/>
                  <a:gd name="connsiteY2" fmla="*/ 339679 h 398681"/>
                  <a:gd name="connsiteX3" fmla="*/ 0 w 398681"/>
                  <a:gd name="connsiteY3" fmla="*/ 59007 h 398681"/>
                  <a:gd name="connsiteX4" fmla="*/ 59003 w 398681"/>
                  <a:gd name="connsiteY4" fmla="*/ 0 h 398681"/>
                  <a:gd name="connsiteX5" fmla="*/ 339674 w 398681"/>
                  <a:gd name="connsiteY5" fmla="*/ 0 h 398681"/>
                  <a:gd name="connsiteX6" fmla="*/ 398681 w 398681"/>
                  <a:gd name="connsiteY6" fmla="*/ 59007 h 398681"/>
                  <a:gd name="connsiteX7" fmla="*/ 398681 w 398681"/>
                  <a:gd name="connsiteY7" fmla="*/ 339679 h 398681"/>
                  <a:gd name="connsiteX8" fmla="*/ 339674 w 398681"/>
                  <a:gd name="connsiteY8" fmla="*/ 398681 h 398681"/>
                  <a:gd name="connsiteX9" fmla="*/ 59003 w 398681"/>
                  <a:gd name="connsiteY9" fmla="*/ 9784 h 398681"/>
                  <a:gd name="connsiteX10" fmla="*/ 9769 w 398681"/>
                  <a:gd name="connsiteY10" fmla="*/ 59022 h 398681"/>
                  <a:gd name="connsiteX11" fmla="*/ 9769 w 398681"/>
                  <a:gd name="connsiteY11" fmla="*/ 339693 h 398681"/>
                  <a:gd name="connsiteX12" fmla="*/ 59003 w 398681"/>
                  <a:gd name="connsiteY12" fmla="*/ 388927 h 398681"/>
                  <a:gd name="connsiteX13" fmla="*/ 339674 w 398681"/>
                  <a:gd name="connsiteY13" fmla="*/ 388927 h 398681"/>
                  <a:gd name="connsiteX14" fmla="*/ 388912 w 398681"/>
                  <a:gd name="connsiteY14" fmla="*/ 339693 h 398681"/>
                  <a:gd name="connsiteX15" fmla="*/ 388912 w 398681"/>
                  <a:gd name="connsiteY15" fmla="*/ 59007 h 398681"/>
                  <a:gd name="connsiteX16" fmla="*/ 339674 w 398681"/>
                  <a:gd name="connsiteY16" fmla="*/ 9769 h 39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681" h="398681">
                    <a:moveTo>
                      <a:pt x="339674" y="398681"/>
                    </a:moveTo>
                    <a:lnTo>
                      <a:pt x="59003" y="398681"/>
                    </a:lnTo>
                    <a:cubicBezTo>
                      <a:pt x="26431" y="398642"/>
                      <a:pt x="39" y="372250"/>
                      <a:pt x="0" y="339679"/>
                    </a:cubicBezTo>
                    <a:lnTo>
                      <a:pt x="0" y="59007"/>
                    </a:lnTo>
                    <a:cubicBezTo>
                      <a:pt x="34" y="26436"/>
                      <a:pt x="26431" y="39"/>
                      <a:pt x="59003" y="0"/>
                    </a:cubicBezTo>
                    <a:lnTo>
                      <a:pt x="339674" y="0"/>
                    </a:lnTo>
                    <a:cubicBezTo>
                      <a:pt x="372245" y="39"/>
                      <a:pt x="398642" y="26436"/>
                      <a:pt x="398681" y="59007"/>
                    </a:cubicBezTo>
                    <a:lnTo>
                      <a:pt x="398681" y="339679"/>
                    </a:lnTo>
                    <a:cubicBezTo>
                      <a:pt x="398642" y="372250"/>
                      <a:pt x="372245" y="398647"/>
                      <a:pt x="339674" y="398681"/>
                    </a:cubicBezTo>
                    <a:close/>
                    <a:moveTo>
                      <a:pt x="59003" y="9784"/>
                    </a:moveTo>
                    <a:cubicBezTo>
                      <a:pt x="31824" y="9818"/>
                      <a:pt x="9799" y="31843"/>
                      <a:pt x="9769" y="59022"/>
                    </a:cubicBezTo>
                    <a:lnTo>
                      <a:pt x="9769" y="339693"/>
                    </a:lnTo>
                    <a:cubicBezTo>
                      <a:pt x="9799" y="366872"/>
                      <a:pt x="31824" y="388897"/>
                      <a:pt x="59003" y="388927"/>
                    </a:cubicBezTo>
                    <a:lnTo>
                      <a:pt x="339674" y="388927"/>
                    </a:lnTo>
                    <a:cubicBezTo>
                      <a:pt x="366852" y="388897"/>
                      <a:pt x="388878" y="366872"/>
                      <a:pt x="388912" y="339693"/>
                    </a:cubicBezTo>
                    <a:lnTo>
                      <a:pt x="388912" y="59007"/>
                    </a:lnTo>
                    <a:cubicBezTo>
                      <a:pt x="388878" y="31829"/>
                      <a:pt x="366852" y="9804"/>
                      <a:pt x="339674" y="9769"/>
                    </a:cubicBezTo>
                    <a:close/>
                  </a:path>
                </a:pathLst>
              </a:custGeom>
              <a:solidFill>
                <a:srgbClr val="292A2E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D7072D88-2ACF-4CA3-964F-F72EF1714EA1}"/>
                  </a:ext>
                </a:extLst>
              </p:cNvPr>
              <p:cNvSpPr/>
              <p:nvPr/>
            </p:nvSpPr>
            <p:spPr>
              <a:xfrm>
                <a:off x="2363549" y="3390766"/>
                <a:ext cx="398681" cy="398676"/>
              </a:xfrm>
              <a:custGeom>
                <a:avLst/>
                <a:gdLst>
                  <a:gd name="connsiteX0" fmla="*/ 339674 w 398681"/>
                  <a:gd name="connsiteY0" fmla="*/ 398676 h 398676"/>
                  <a:gd name="connsiteX1" fmla="*/ 59003 w 398681"/>
                  <a:gd name="connsiteY1" fmla="*/ 398676 h 398676"/>
                  <a:gd name="connsiteX2" fmla="*/ 0 w 398681"/>
                  <a:gd name="connsiteY2" fmla="*/ 339674 h 398676"/>
                  <a:gd name="connsiteX3" fmla="*/ 0 w 398681"/>
                  <a:gd name="connsiteY3" fmla="*/ 59003 h 398676"/>
                  <a:gd name="connsiteX4" fmla="*/ 59003 w 398681"/>
                  <a:gd name="connsiteY4" fmla="*/ 0 h 398676"/>
                  <a:gd name="connsiteX5" fmla="*/ 339674 w 398681"/>
                  <a:gd name="connsiteY5" fmla="*/ 0 h 398676"/>
                  <a:gd name="connsiteX6" fmla="*/ 398681 w 398681"/>
                  <a:gd name="connsiteY6" fmla="*/ 59003 h 398676"/>
                  <a:gd name="connsiteX7" fmla="*/ 398681 w 398681"/>
                  <a:gd name="connsiteY7" fmla="*/ 339674 h 398676"/>
                  <a:gd name="connsiteX8" fmla="*/ 339674 w 398681"/>
                  <a:gd name="connsiteY8" fmla="*/ 398676 h 398676"/>
                  <a:gd name="connsiteX9" fmla="*/ 59003 w 398681"/>
                  <a:gd name="connsiteY9" fmla="*/ 9769 h 398676"/>
                  <a:gd name="connsiteX10" fmla="*/ 9769 w 398681"/>
                  <a:gd name="connsiteY10" fmla="*/ 59003 h 398676"/>
                  <a:gd name="connsiteX11" fmla="*/ 9769 w 398681"/>
                  <a:gd name="connsiteY11" fmla="*/ 339674 h 398676"/>
                  <a:gd name="connsiteX12" fmla="*/ 59003 w 398681"/>
                  <a:gd name="connsiteY12" fmla="*/ 388907 h 398676"/>
                  <a:gd name="connsiteX13" fmla="*/ 339674 w 398681"/>
                  <a:gd name="connsiteY13" fmla="*/ 388907 h 398676"/>
                  <a:gd name="connsiteX14" fmla="*/ 388912 w 398681"/>
                  <a:gd name="connsiteY14" fmla="*/ 339674 h 398676"/>
                  <a:gd name="connsiteX15" fmla="*/ 388912 w 398681"/>
                  <a:gd name="connsiteY15" fmla="*/ 59003 h 398676"/>
                  <a:gd name="connsiteX16" fmla="*/ 339674 w 398681"/>
                  <a:gd name="connsiteY16" fmla="*/ 9769 h 39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681" h="398676">
                    <a:moveTo>
                      <a:pt x="339674" y="398676"/>
                    </a:moveTo>
                    <a:lnTo>
                      <a:pt x="59003" y="398676"/>
                    </a:lnTo>
                    <a:cubicBezTo>
                      <a:pt x="26431" y="398637"/>
                      <a:pt x="39" y="372245"/>
                      <a:pt x="0" y="339674"/>
                    </a:cubicBezTo>
                    <a:lnTo>
                      <a:pt x="0" y="59003"/>
                    </a:lnTo>
                    <a:cubicBezTo>
                      <a:pt x="39" y="26431"/>
                      <a:pt x="26431" y="39"/>
                      <a:pt x="59003" y="0"/>
                    </a:cubicBezTo>
                    <a:lnTo>
                      <a:pt x="339674" y="0"/>
                    </a:lnTo>
                    <a:cubicBezTo>
                      <a:pt x="372245" y="34"/>
                      <a:pt x="398642" y="26431"/>
                      <a:pt x="398681" y="59003"/>
                    </a:cubicBezTo>
                    <a:lnTo>
                      <a:pt x="398681" y="339674"/>
                    </a:lnTo>
                    <a:cubicBezTo>
                      <a:pt x="398642" y="372245"/>
                      <a:pt x="372245" y="398642"/>
                      <a:pt x="339674" y="398676"/>
                    </a:cubicBezTo>
                    <a:close/>
                    <a:moveTo>
                      <a:pt x="59003" y="9769"/>
                    </a:moveTo>
                    <a:cubicBezTo>
                      <a:pt x="31824" y="9799"/>
                      <a:pt x="9799" y="31824"/>
                      <a:pt x="9769" y="59003"/>
                    </a:cubicBezTo>
                    <a:lnTo>
                      <a:pt x="9769" y="339674"/>
                    </a:lnTo>
                    <a:cubicBezTo>
                      <a:pt x="9799" y="366853"/>
                      <a:pt x="31824" y="388878"/>
                      <a:pt x="59003" y="388907"/>
                    </a:cubicBezTo>
                    <a:lnTo>
                      <a:pt x="339674" y="388907"/>
                    </a:lnTo>
                    <a:cubicBezTo>
                      <a:pt x="366852" y="388878"/>
                      <a:pt x="388878" y="366853"/>
                      <a:pt x="388912" y="339674"/>
                    </a:cubicBezTo>
                    <a:lnTo>
                      <a:pt x="388912" y="59003"/>
                    </a:lnTo>
                    <a:cubicBezTo>
                      <a:pt x="388878" y="31824"/>
                      <a:pt x="366852" y="9799"/>
                      <a:pt x="339674" y="9769"/>
                    </a:cubicBezTo>
                    <a:close/>
                  </a:path>
                </a:pathLst>
              </a:custGeom>
              <a:solidFill>
                <a:srgbClr val="292A2E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B92D34E3-126A-47C6-AFD9-82AF880BE1BD}"/>
                  </a:ext>
                </a:extLst>
              </p:cNvPr>
              <p:cNvSpPr/>
              <p:nvPr/>
            </p:nvSpPr>
            <p:spPr>
              <a:xfrm>
                <a:off x="2363549" y="3939188"/>
                <a:ext cx="398681" cy="398681"/>
              </a:xfrm>
              <a:custGeom>
                <a:avLst/>
                <a:gdLst>
                  <a:gd name="connsiteX0" fmla="*/ 339674 w 398681"/>
                  <a:gd name="connsiteY0" fmla="*/ 398681 h 398681"/>
                  <a:gd name="connsiteX1" fmla="*/ 59003 w 398681"/>
                  <a:gd name="connsiteY1" fmla="*/ 398681 h 398681"/>
                  <a:gd name="connsiteX2" fmla="*/ 0 w 398681"/>
                  <a:gd name="connsiteY2" fmla="*/ 339679 h 398681"/>
                  <a:gd name="connsiteX3" fmla="*/ 0 w 398681"/>
                  <a:gd name="connsiteY3" fmla="*/ 59008 h 398681"/>
                  <a:gd name="connsiteX4" fmla="*/ 59003 w 398681"/>
                  <a:gd name="connsiteY4" fmla="*/ 0 h 398681"/>
                  <a:gd name="connsiteX5" fmla="*/ 339674 w 398681"/>
                  <a:gd name="connsiteY5" fmla="*/ 0 h 398681"/>
                  <a:gd name="connsiteX6" fmla="*/ 398681 w 398681"/>
                  <a:gd name="connsiteY6" fmla="*/ 59008 h 398681"/>
                  <a:gd name="connsiteX7" fmla="*/ 398681 w 398681"/>
                  <a:gd name="connsiteY7" fmla="*/ 339679 h 398681"/>
                  <a:gd name="connsiteX8" fmla="*/ 339674 w 398681"/>
                  <a:gd name="connsiteY8" fmla="*/ 398681 h 398681"/>
                  <a:gd name="connsiteX9" fmla="*/ 59003 w 398681"/>
                  <a:gd name="connsiteY9" fmla="*/ 9769 h 398681"/>
                  <a:gd name="connsiteX10" fmla="*/ 9769 w 398681"/>
                  <a:gd name="connsiteY10" fmla="*/ 59008 h 398681"/>
                  <a:gd name="connsiteX11" fmla="*/ 9769 w 398681"/>
                  <a:gd name="connsiteY11" fmla="*/ 339679 h 398681"/>
                  <a:gd name="connsiteX12" fmla="*/ 59003 w 398681"/>
                  <a:gd name="connsiteY12" fmla="*/ 388912 h 398681"/>
                  <a:gd name="connsiteX13" fmla="*/ 339674 w 398681"/>
                  <a:gd name="connsiteY13" fmla="*/ 388912 h 398681"/>
                  <a:gd name="connsiteX14" fmla="*/ 388912 w 398681"/>
                  <a:gd name="connsiteY14" fmla="*/ 339679 h 398681"/>
                  <a:gd name="connsiteX15" fmla="*/ 388912 w 398681"/>
                  <a:gd name="connsiteY15" fmla="*/ 59008 h 398681"/>
                  <a:gd name="connsiteX16" fmla="*/ 339674 w 398681"/>
                  <a:gd name="connsiteY16" fmla="*/ 9769 h 39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681" h="398681">
                    <a:moveTo>
                      <a:pt x="339674" y="398681"/>
                    </a:moveTo>
                    <a:lnTo>
                      <a:pt x="59003" y="398681"/>
                    </a:lnTo>
                    <a:cubicBezTo>
                      <a:pt x="26431" y="398642"/>
                      <a:pt x="39" y="372250"/>
                      <a:pt x="0" y="339679"/>
                    </a:cubicBezTo>
                    <a:lnTo>
                      <a:pt x="0" y="59008"/>
                    </a:lnTo>
                    <a:cubicBezTo>
                      <a:pt x="34" y="26436"/>
                      <a:pt x="26431" y="39"/>
                      <a:pt x="59003" y="0"/>
                    </a:cubicBezTo>
                    <a:lnTo>
                      <a:pt x="339674" y="0"/>
                    </a:lnTo>
                    <a:cubicBezTo>
                      <a:pt x="372245" y="39"/>
                      <a:pt x="398642" y="26436"/>
                      <a:pt x="398681" y="59008"/>
                    </a:cubicBezTo>
                    <a:lnTo>
                      <a:pt x="398681" y="339679"/>
                    </a:lnTo>
                    <a:cubicBezTo>
                      <a:pt x="398642" y="372250"/>
                      <a:pt x="372245" y="398647"/>
                      <a:pt x="339674" y="398681"/>
                    </a:cubicBezTo>
                    <a:close/>
                    <a:moveTo>
                      <a:pt x="59003" y="9769"/>
                    </a:moveTo>
                    <a:cubicBezTo>
                      <a:pt x="31824" y="9799"/>
                      <a:pt x="9799" y="31829"/>
                      <a:pt x="9769" y="59008"/>
                    </a:cubicBezTo>
                    <a:lnTo>
                      <a:pt x="9769" y="339679"/>
                    </a:lnTo>
                    <a:cubicBezTo>
                      <a:pt x="9804" y="366857"/>
                      <a:pt x="31824" y="388878"/>
                      <a:pt x="59003" y="388912"/>
                    </a:cubicBezTo>
                    <a:lnTo>
                      <a:pt x="339674" y="388912"/>
                    </a:lnTo>
                    <a:cubicBezTo>
                      <a:pt x="366852" y="388883"/>
                      <a:pt x="388878" y="366857"/>
                      <a:pt x="388912" y="339679"/>
                    </a:cubicBezTo>
                    <a:lnTo>
                      <a:pt x="388912" y="59008"/>
                    </a:lnTo>
                    <a:cubicBezTo>
                      <a:pt x="388882" y="31824"/>
                      <a:pt x="366857" y="9799"/>
                      <a:pt x="339674" y="9769"/>
                    </a:cubicBezTo>
                    <a:close/>
                  </a:path>
                </a:pathLst>
              </a:custGeom>
              <a:solidFill>
                <a:srgbClr val="292A2E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DF77BB16-8F57-497F-83E0-4BA059C3EDEB}"/>
                  </a:ext>
                </a:extLst>
              </p:cNvPr>
              <p:cNvSpPr/>
              <p:nvPr/>
            </p:nvSpPr>
            <p:spPr>
              <a:xfrm>
                <a:off x="2363549" y="4487611"/>
                <a:ext cx="398681" cy="398681"/>
              </a:xfrm>
              <a:custGeom>
                <a:avLst/>
                <a:gdLst>
                  <a:gd name="connsiteX0" fmla="*/ 339674 w 398681"/>
                  <a:gd name="connsiteY0" fmla="*/ 398681 h 398681"/>
                  <a:gd name="connsiteX1" fmla="*/ 59003 w 398681"/>
                  <a:gd name="connsiteY1" fmla="*/ 398681 h 398681"/>
                  <a:gd name="connsiteX2" fmla="*/ 0 w 398681"/>
                  <a:gd name="connsiteY2" fmla="*/ 339674 h 398681"/>
                  <a:gd name="connsiteX3" fmla="*/ 0 w 398681"/>
                  <a:gd name="connsiteY3" fmla="*/ 59008 h 398681"/>
                  <a:gd name="connsiteX4" fmla="*/ 59003 w 398681"/>
                  <a:gd name="connsiteY4" fmla="*/ 0 h 398681"/>
                  <a:gd name="connsiteX5" fmla="*/ 339674 w 398681"/>
                  <a:gd name="connsiteY5" fmla="*/ 0 h 398681"/>
                  <a:gd name="connsiteX6" fmla="*/ 398681 w 398681"/>
                  <a:gd name="connsiteY6" fmla="*/ 59008 h 398681"/>
                  <a:gd name="connsiteX7" fmla="*/ 398681 w 398681"/>
                  <a:gd name="connsiteY7" fmla="*/ 339679 h 398681"/>
                  <a:gd name="connsiteX8" fmla="*/ 339674 w 398681"/>
                  <a:gd name="connsiteY8" fmla="*/ 398681 h 398681"/>
                  <a:gd name="connsiteX9" fmla="*/ 59003 w 398681"/>
                  <a:gd name="connsiteY9" fmla="*/ 9765 h 398681"/>
                  <a:gd name="connsiteX10" fmla="*/ 9769 w 398681"/>
                  <a:gd name="connsiteY10" fmla="*/ 59002 h 398681"/>
                  <a:gd name="connsiteX11" fmla="*/ 9769 w 398681"/>
                  <a:gd name="connsiteY11" fmla="*/ 339674 h 398681"/>
                  <a:gd name="connsiteX12" fmla="*/ 59003 w 398681"/>
                  <a:gd name="connsiteY12" fmla="*/ 388912 h 398681"/>
                  <a:gd name="connsiteX13" fmla="*/ 339674 w 398681"/>
                  <a:gd name="connsiteY13" fmla="*/ 388912 h 398681"/>
                  <a:gd name="connsiteX14" fmla="*/ 388912 w 398681"/>
                  <a:gd name="connsiteY14" fmla="*/ 339674 h 398681"/>
                  <a:gd name="connsiteX15" fmla="*/ 388912 w 398681"/>
                  <a:gd name="connsiteY15" fmla="*/ 59008 h 398681"/>
                  <a:gd name="connsiteX16" fmla="*/ 339674 w 398681"/>
                  <a:gd name="connsiteY16" fmla="*/ 9769 h 39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681" h="398681">
                    <a:moveTo>
                      <a:pt x="339674" y="398681"/>
                    </a:moveTo>
                    <a:lnTo>
                      <a:pt x="59003" y="398681"/>
                    </a:lnTo>
                    <a:cubicBezTo>
                      <a:pt x="26431" y="398642"/>
                      <a:pt x="34" y="372245"/>
                      <a:pt x="0" y="339674"/>
                    </a:cubicBezTo>
                    <a:lnTo>
                      <a:pt x="0" y="59008"/>
                    </a:lnTo>
                    <a:cubicBezTo>
                      <a:pt x="34" y="26436"/>
                      <a:pt x="26431" y="39"/>
                      <a:pt x="59003" y="0"/>
                    </a:cubicBezTo>
                    <a:lnTo>
                      <a:pt x="339674" y="0"/>
                    </a:lnTo>
                    <a:cubicBezTo>
                      <a:pt x="372245" y="39"/>
                      <a:pt x="398642" y="26436"/>
                      <a:pt x="398681" y="59008"/>
                    </a:cubicBezTo>
                    <a:lnTo>
                      <a:pt x="398681" y="339679"/>
                    </a:lnTo>
                    <a:cubicBezTo>
                      <a:pt x="398642" y="372250"/>
                      <a:pt x="372245" y="398642"/>
                      <a:pt x="339674" y="398681"/>
                    </a:cubicBezTo>
                    <a:close/>
                    <a:moveTo>
                      <a:pt x="59003" y="9765"/>
                    </a:moveTo>
                    <a:cubicBezTo>
                      <a:pt x="31824" y="9799"/>
                      <a:pt x="9799" y="31824"/>
                      <a:pt x="9769" y="59002"/>
                    </a:cubicBezTo>
                    <a:lnTo>
                      <a:pt x="9769" y="339674"/>
                    </a:lnTo>
                    <a:cubicBezTo>
                      <a:pt x="9799" y="366852"/>
                      <a:pt x="31824" y="388878"/>
                      <a:pt x="59003" y="388912"/>
                    </a:cubicBezTo>
                    <a:lnTo>
                      <a:pt x="339674" y="388912"/>
                    </a:lnTo>
                    <a:cubicBezTo>
                      <a:pt x="366852" y="388878"/>
                      <a:pt x="388878" y="366852"/>
                      <a:pt x="388912" y="339674"/>
                    </a:cubicBezTo>
                    <a:lnTo>
                      <a:pt x="388912" y="59008"/>
                    </a:lnTo>
                    <a:cubicBezTo>
                      <a:pt x="388878" y="31829"/>
                      <a:pt x="366852" y="9804"/>
                      <a:pt x="339674" y="9769"/>
                    </a:cubicBezTo>
                    <a:close/>
                  </a:path>
                </a:pathLst>
              </a:custGeom>
              <a:solidFill>
                <a:srgbClr val="292A2E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48462AC-A2EC-4205-9009-182AC13C1A76}"/>
                  </a:ext>
                </a:extLst>
              </p:cNvPr>
              <p:cNvSpPr/>
              <p:nvPr/>
            </p:nvSpPr>
            <p:spPr>
              <a:xfrm>
                <a:off x="2411613" y="2921869"/>
                <a:ext cx="304583" cy="224455"/>
              </a:xfrm>
              <a:custGeom>
                <a:avLst/>
                <a:gdLst>
                  <a:gd name="connsiteX0" fmla="*/ 101350 w 304583"/>
                  <a:gd name="connsiteY0" fmla="*/ 224455 h 224455"/>
                  <a:gd name="connsiteX1" fmla="*/ 87809 w 304583"/>
                  <a:gd name="connsiteY1" fmla="*/ 218999 h 224455"/>
                  <a:gd name="connsiteX2" fmla="*/ 6000 w 304583"/>
                  <a:gd name="connsiteY2" fmla="*/ 140355 h 224455"/>
                  <a:gd name="connsiteX3" fmla="*/ 5453 w 304583"/>
                  <a:gd name="connsiteY3" fmla="*/ 112727 h 224455"/>
                  <a:gd name="connsiteX4" fmla="*/ 33081 w 304583"/>
                  <a:gd name="connsiteY4" fmla="*/ 112180 h 224455"/>
                  <a:gd name="connsiteX5" fmla="*/ 101017 w 304583"/>
                  <a:gd name="connsiteY5" fmla="*/ 177493 h 224455"/>
                  <a:gd name="connsiteX6" fmla="*/ 271304 w 304583"/>
                  <a:gd name="connsiteY6" fmla="*/ 5649 h 224455"/>
                  <a:gd name="connsiteX7" fmla="*/ 298937 w 304583"/>
                  <a:gd name="connsiteY7" fmla="*/ 5800 h 224455"/>
                  <a:gd name="connsiteX8" fmla="*/ 299064 w 304583"/>
                  <a:gd name="connsiteY8" fmla="*/ 33150 h 224455"/>
                  <a:gd name="connsiteX9" fmla="*/ 115227 w 304583"/>
                  <a:gd name="connsiteY9" fmla="*/ 218647 h 224455"/>
                  <a:gd name="connsiteX10" fmla="*/ 101350 w 304583"/>
                  <a:gd name="connsiteY10" fmla="*/ 224455 h 22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583" h="224455">
                    <a:moveTo>
                      <a:pt x="101350" y="224455"/>
                    </a:moveTo>
                    <a:cubicBezTo>
                      <a:pt x="96299" y="224460"/>
                      <a:pt x="91443" y="222501"/>
                      <a:pt x="87809" y="218999"/>
                    </a:cubicBezTo>
                    <a:lnTo>
                      <a:pt x="6000" y="140355"/>
                    </a:lnTo>
                    <a:cubicBezTo>
                      <a:pt x="-1782" y="132876"/>
                      <a:pt x="-2026" y="120508"/>
                      <a:pt x="5453" y="112727"/>
                    </a:cubicBezTo>
                    <a:cubicBezTo>
                      <a:pt x="12931" y="104946"/>
                      <a:pt x="25299" y="104701"/>
                      <a:pt x="33081" y="112180"/>
                    </a:cubicBezTo>
                    <a:lnTo>
                      <a:pt x="101017" y="177493"/>
                    </a:lnTo>
                    <a:lnTo>
                      <a:pt x="271304" y="5649"/>
                    </a:lnTo>
                    <a:cubicBezTo>
                      <a:pt x="278978" y="-1942"/>
                      <a:pt x="291346" y="-1874"/>
                      <a:pt x="298937" y="5800"/>
                    </a:cubicBezTo>
                    <a:cubicBezTo>
                      <a:pt x="306415" y="13362"/>
                      <a:pt x="306474" y="25520"/>
                      <a:pt x="299064" y="33150"/>
                    </a:cubicBezTo>
                    <a:lnTo>
                      <a:pt x="115227" y="218647"/>
                    </a:lnTo>
                    <a:cubicBezTo>
                      <a:pt x="111568" y="222364"/>
                      <a:pt x="106566" y="224455"/>
                      <a:pt x="101350" y="224455"/>
                    </a:cubicBezTo>
                    <a:close/>
                  </a:path>
                </a:pathLst>
              </a:custGeom>
              <a:solidFill>
                <a:srgbClr val="F6D340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5CECCE0D-F96F-48BC-AEA4-651852B5ECD8}"/>
                  </a:ext>
                </a:extLst>
              </p:cNvPr>
              <p:cNvSpPr/>
              <p:nvPr/>
            </p:nvSpPr>
            <p:spPr>
              <a:xfrm>
                <a:off x="2411613" y="3477799"/>
                <a:ext cx="304722" cy="224592"/>
              </a:xfrm>
              <a:custGeom>
                <a:avLst/>
                <a:gdLst>
                  <a:gd name="connsiteX0" fmla="*/ 101350 w 304722"/>
                  <a:gd name="connsiteY0" fmla="*/ 224592 h 224592"/>
                  <a:gd name="connsiteX1" fmla="*/ 87809 w 304722"/>
                  <a:gd name="connsiteY1" fmla="*/ 219141 h 224592"/>
                  <a:gd name="connsiteX2" fmla="*/ 6000 w 304722"/>
                  <a:gd name="connsiteY2" fmla="*/ 140497 h 224592"/>
                  <a:gd name="connsiteX3" fmla="*/ 5453 w 304722"/>
                  <a:gd name="connsiteY3" fmla="*/ 112869 h 224592"/>
                  <a:gd name="connsiteX4" fmla="*/ 33081 w 304722"/>
                  <a:gd name="connsiteY4" fmla="*/ 112322 h 224592"/>
                  <a:gd name="connsiteX5" fmla="*/ 101017 w 304722"/>
                  <a:gd name="connsiteY5" fmla="*/ 177616 h 224592"/>
                  <a:gd name="connsiteX6" fmla="*/ 271304 w 304722"/>
                  <a:gd name="connsiteY6" fmla="*/ 5786 h 224592"/>
                  <a:gd name="connsiteX7" fmla="*/ 298937 w 304722"/>
                  <a:gd name="connsiteY7" fmla="*/ 5659 h 224592"/>
                  <a:gd name="connsiteX8" fmla="*/ 299064 w 304722"/>
                  <a:gd name="connsiteY8" fmla="*/ 33292 h 224592"/>
                  <a:gd name="connsiteX9" fmla="*/ 115227 w 304722"/>
                  <a:gd name="connsiteY9" fmla="*/ 218789 h 224592"/>
                  <a:gd name="connsiteX10" fmla="*/ 101350 w 304722"/>
                  <a:gd name="connsiteY10" fmla="*/ 224592 h 22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22" h="224592">
                    <a:moveTo>
                      <a:pt x="101350" y="224592"/>
                    </a:moveTo>
                    <a:cubicBezTo>
                      <a:pt x="96299" y="224597"/>
                      <a:pt x="91448" y="222643"/>
                      <a:pt x="87809" y="219141"/>
                    </a:cubicBezTo>
                    <a:lnTo>
                      <a:pt x="6000" y="140497"/>
                    </a:lnTo>
                    <a:cubicBezTo>
                      <a:pt x="-1782" y="133019"/>
                      <a:pt x="-2026" y="120650"/>
                      <a:pt x="5453" y="112869"/>
                    </a:cubicBezTo>
                    <a:cubicBezTo>
                      <a:pt x="12931" y="105088"/>
                      <a:pt x="25299" y="104843"/>
                      <a:pt x="33081" y="112322"/>
                    </a:cubicBezTo>
                    <a:lnTo>
                      <a:pt x="101017" y="177616"/>
                    </a:lnTo>
                    <a:lnTo>
                      <a:pt x="271304" y="5786"/>
                    </a:lnTo>
                    <a:cubicBezTo>
                      <a:pt x="278899" y="-1878"/>
                      <a:pt x="291272" y="-1937"/>
                      <a:pt x="298937" y="5659"/>
                    </a:cubicBezTo>
                    <a:cubicBezTo>
                      <a:pt x="306601" y="13255"/>
                      <a:pt x="306659" y="25628"/>
                      <a:pt x="299064" y="33292"/>
                    </a:cubicBezTo>
                    <a:lnTo>
                      <a:pt x="115227" y="218789"/>
                    </a:lnTo>
                    <a:cubicBezTo>
                      <a:pt x="111564" y="222507"/>
                      <a:pt x="106566" y="224597"/>
                      <a:pt x="101350" y="224592"/>
                    </a:cubicBezTo>
                    <a:close/>
                  </a:path>
                </a:pathLst>
              </a:custGeom>
              <a:solidFill>
                <a:srgbClr val="F6D340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D444D73-E388-4D30-B92B-811C45CC19CA}"/>
                  </a:ext>
                </a:extLst>
              </p:cNvPr>
              <p:cNvSpPr/>
              <p:nvPr/>
            </p:nvSpPr>
            <p:spPr>
              <a:xfrm>
                <a:off x="2901996" y="2391063"/>
                <a:ext cx="1673358" cy="27266"/>
              </a:xfrm>
              <a:custGeom>
                <a:avLst/>
                <a:gdLst>
                  <a:gd name="connsiteX0" fmla="*/ 1659726 w 1673358"/>
                  <a:gd name="connsiteY0" fmla="*/ 0 h 27266"/>
                  <a:gd name="connsiteX1" fmla="*/ 1673359 w 1673358"/>
                  <a:gd name="connsiteY1" fmla="*/ 0 h 27266"/>
                  <a:gd name="connsiteX2" fmla="*/ 1673359 w 1673358"/>
                  <a:gd name="connsiteY2" fmla="*/ 27267 h 27266"/>
                  <a:gd name="connsiteX3" fmla="*/ 1659726 w 1673358"/>
                  <a:gd name="connsiteY3" fmla="*/ 27267 h 27266"/>
                  <a:gd name="connsiteX4" fmla="*/ 13633 w 1673358"/>
                  <a:gd name="connsiteY4" fmla="*/ 27267 h 27266"/>
                  <a:gd name="connsiteX5" fmla="*/ 0 w 1673358"/>
                  <a:gd name="connsiteY5" fmla="*/ 27267 h 27266"/>
                  <a:gd name="connsiteX6" fmla="*/ 0 w 1673358"/>
                  <a:gd name="connsiteY6" fmla="*/ 0 h 27266"/>
                  <a:gd name="connsiteX7" fmla="*/ 13633 w 1673358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3358" h="27266">
                    <a:moveTo>
                      <a:pt x="1659726" y="0"/>
                    </a:moveTo>
                    <a:cubicBezTo>
                      <a:pt x="1667255" y="0"/>
                      <a:pt x="1673359" y="0"/>
                      <a:pt x="1673359" y="0"/>
                    </a:cubicBezTo>
                    <a:lnTo>
                      <a:pt x="1673359" y="27267"/>
                    </a:lnTo>
                    <a:cubicBezTo>
                      <a:pt x="1673359" y="27267"/>
                      <a:pt x="1667255" y="27267"/>
                      <a:pt x="1659726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37496A96-9768-4334-A1FA-2713F59B7A03}"/>
                  </a:ext>
                </a:extLst>
              </p:cNvPr>
              <p:cNvSpPr/>
              <p:nvPr/>
            </p:nvSpPr>
            <p:spPr>
              <a:xfrm>
                <a:off x="2901996" y="2537605"/>
                <a:ext cx="1087192" cy="27266"/>
              </a:xfrm>
              <a:custGeom>
                <a:avLst/>
                <a:gdLst>
                  <a:gd name="connsiteX0" fmla="*/ 1073559 w 1087192"/>
                  <a:gd name="connsiteY0" fmla="*/ 0 h 27266"/>
                  <a:gd name="connsiteX1" fmla="*/ 1087192 w 1087192"/>
                  <a:gd name="connsiteY1" fmla="*/ 0 h 27266"/>
                  <a:gd name="connsiteX2" fmla="*/ 1087192 w 1087192"/>
                  <a:gd name="connsiteY2" fmla="*/ 27267 h 27266"/>
                  <a:gd name="connsiteX3" fmla="*/ 1073559 w 1087192"/>
                  <a:gd name="connsiteY3" fmla="*/ 27267 h 27266"/>
                  <a:gd name="connsiteX4" fmla="*/ 13633 w 1087192"/>
                  <a:gd name="connsiteY4" fmla="*/ 27267 h 27266"/>
                  <a:gd name="connsiteX5" fmla="*/ 0 w 1087192"/>
                  <a:gd name="connsiteY5" fmla="*/ 27267 h 27266"/>
                  <a:gd name="connsiteX6" fmla="*/ 0 w 1087192"/>
                  <a:gd name="connsiteY6" fmla="*/ 0 h 27266"/>
                  <a:gd name="connsiteX7" fmla="*/ 13633 w 1087192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192" h="27266">
                    <a:moveTo>
                      <a:pt x="1073559" y="0"/>
                    </a:moveTo>
                    <a:cubicBezTo>
                      <a:pt x="1081089" y="0"/>
                      <a:pt x="1087192" y="0"/>
                      <a:pt x="1087192" y="0"/>
                    </a:cubicBezTo>
                    <a:lnTo>
                      <a:pt x="1087192" y="27267"/>
                    </a:lnTo>
                    <a:cubicBezTo>
                      <a:pt x="1087192" y="27267"/>
                      <a:pt x="1081089" y="27267"/>
                      <a:pt x="1073559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1275F72-2AA8-4E27-B5F8-5F8A39828364}"/>
                  </a:ext>
                </a:extLst>
              </p:cNvPr>
              <p:cNvSpPr/>
              <p:nvPr/>
            </p:nvSpPr>
            <p:spPr>
              <a:xfrm>
                <a:off x="2901996" y="2947130"/>
                <a:ext cx="1673358" cy="27266"/>
              </a:xfrm>
              <a:custGeom>
                <a:avLst/>
                <a:gdLst>
                  <a:gd name="connsiteX0" fmla="*/ 1659726 w 1673358"/>
                  <a:gd name="connsiteY0" fmla="*/ 0 h 27266"/>
                  <a:gd name="connsiteX1" fmla="*/ 1673359 w 1673358"/>
                  <a:gd name="connsiteY1" fmla="*/ 0 h 27266"/>
                  <a:gd name="connsiteX2" fmla="*/ 1673359 w 1673358"/>
                  <a:gd name="connsiteY2" fmla="*/ 27267 h 27266"/>
                  <a:gd name="connsiteX3" fmla="*/ 1659726 w 1673358"/>
                  <a:gd name="connsiteY3" fmla="*/ 27267 h 27266"/>
                  <a:gd name="connsiteX4" fmla="*/ 13633 w 1673358"/>
                  <a:gd name="connsiteY4" fmla="*/ 27267 h 27266"/>
                  <a:gd name="connsiteX5" fmla="*/ 0 w 1673358"/>
                  <a:gd name="connsiteY5" fmla="*/ 27267 h 27266"/>
                  <a:gd name="connsiteX6" fmla="*/ 0 w 1673358"/>
                  <a:gd name="connsiteY6" fmla="*/ 0 h 27266"/>
                  <a:gd name="connsiteX7" fmla="*/ 13633 w 1673358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3358" h="27266">
                    <a:moveTo>
                      <a:pt x="1659726" y="0"/>
                    </a:moveTo>
                    <a:cubicBezTo>
                      <a:pt x="1667255" y="0"/>
                      <a:pt x="1673359" y="0"/>
                      <a:pt x="1673359" y="0"/>
                    </a:cubicBezTo>
                    <a:lnTo>
                      <a:pt x="1673359" y="27267"/>
                    </a:lnTo>
                    <a:cubicBezTo>
                      <a:pt x="1673359" y="27267"/>
                      <a:pt x="1667255" y="27267"/>
                      <a:pt x="1659726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D4F3D4EB-03D1-4F87-9C3C-675BAE9333CD}"/>
                  </a:ext>
                </a:extLst>
              </p:cNvPr>
              <p:cNvSpPr/>
              <p:nvPr/>
            </p:nvSpPr>
            <p:spPr>
              <a:xfrm>
                <a:off x="2901996" y="3093672"/>
                <a:ext cx="1087192" cy="27266"/>
              </a:xfrm>
              <a:custGeom>
                <a:avLst/>
                <a:gdLst>
                  <a:gd name="connsiteX0" fmla="*/ 1073559 w 1087192"/>
                  <a:gd name="connsiteY0" fmla="*/ 0 h 27266"/>
                  <a:gd name="connsiteX1" fmla="*/ 1087192 w 1087192"/>
                  <a:gd name="connsiteY1" fmla="*/ 0 h 27266"/>
                  <a:gd name="connsiteX2" fmla="*/ 1087192 w 1087192"/>
                  <a:gd name="connsiteY2" fmla="*/ 27267 h 27266"/>
                  <a:gd name="connsiteX3" fmla="*/ 1073559 w 1087192"/>
                  <a:gd name="connsiteY3" fmla="*/ 27267 h 27266"/>
                  <a:gd name="connsiteX4" fmla="*/ 13633 w 1087192"/>
                  <a:gd name="connsiteY4" fmla="*/ 27267 h 27266"/>
                  <a:gd name="connsiteX5" fmla="*/ 0 w 1087192"/>
                  <a:gd name="connsiteY5" fmla="*/ 27267 h 27266"/>
                  <a:gd name="connsiteX6" fmla="*/ 0 w 1087192"/>
                  <a:gd name="connsiteY6" fmla="*/ 0 h 27266"/>
                  <a:gd name="connsiteX7" fmla="*/ 13633 w 1087192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192" h="27266">
                    <a:moveTo>
                      <a:pt x="1073559" y="0"/>
                    </a:moveTo>
                    <a:cubicBezTo>
                      <a:pt x="1081089" y="0"/>
                      <a:pt x="1087192" y="0"/>
                      <a:pt x="1087192" y="0"/>
                    </a:cubicBezTo>
                    <a:lnTo>
                      <a:pt x="1087192" y="27267"/>
                    </a:lnTo>
                    <a:cubicBezTo>
                      <a:pt x="1087192" y="27267"/>
                      <a:pt x="1081089" y="27267"/>
                      <a:pt x="1073559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BE0B60B7-C464-4E41-AD38-F89BA223C182}"/>
                  </a:ext>
                </a:extLst>
              </p:cNvPr>
              <p:cNvSpPr/>
              <p:nvPr/>
            </p:nvSpPr>
            <p:spPr>
              <a:xfrm>
                <a:off x="2901996" y="3503197"/>
                <a:ext cx="1673358" cy="27266"/>
              </a:xfrm>
              <a:custGeom>
                <a:avLst/>
                <a:gdLst>
                  <a:gd name="connsiteX0" fmla="*/ 1659726 w 1673358"/>
                  <a:gd name="connsiteY0" fmla="*/ 0 h 27266"/>
                  <a:gd name="connsiteX1" fmla="*/ 1673359 w 1673358"/>
                  <a:gd name="connsiteY1" fmla="*/ 0 h 27266"/>
                  <a:gd name="connsiteX2" fmla="*/ 1673359 w 1673358"/>
                  <a:gd name="connsiteY2" fmla="*/ 27267 h 27266"/>
                  <a:gd name="connsiteX3" fmla="*/ 1659726 w 1673358"/>
                  <a:gd name="connsiteY3" fmla="*/ 27267 h 27266"/>
                  <a:gd name="connsiteX4" fmla="*/ 13633 w 1673358"/>
                  <a:gd name="connsiteY4" fmla="*/ 27267 h 27266"/>
                  <a:gd name="connsiteX5" fmla="*/ 0 w 1673358"/>
                  <a:gd name="connsiteY5" fmla="*/ 27267 h 27266"/>
                  <a:gd name="connsiteX6" fmla="*/ 0 w 1673358"/>
                  <a:gd name="connsiteY6" fmla="*/ 0 h 27266"/>
                  <a:gd name="connsiteX7" fmla="*/ 13633 w 1673358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3358" h="27266">
                    <a:moveTo>
                      <a:pt x="1659726" y="0"/>
                    </a:moveTo>
                    <a:cubicBezTo>
                      <a:pt x="1667255" y="0"/>
                      <a:pt x="1673359" y="0"/>
                      <a:pt x="1673359" y="0"/>
                    </a:cubicBezTo>
                    <a:lnTo>
                      <a:pt x="1673359" y="27267"/>
                    </a:lnTo>
                    <a:cubicBezTo>
                      <a:pt x="1673359" y="27267"/>
                      <a:pt x="1667255" y="27267"/>
                      <a:pt x="1659726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67DCA45C-0C1D-430E-94A5-FFC28B1C810F}"/>
                  </a:ext>
                </a:extLst>
              </p:cNvPr>
              <p:cNvSpPr/>
              <p:nvPr/>
            </p:nvSpPr>
            <p:spPr>
              <a:xfrm>
                <a:off x="2901996" y="3649739"/>
                <a:ext cx="1087192" cy="27266"/>
              </a:xfrm>
              <a:custGeom>
                <a:avLst/>
                <a:gdLst>
                  <a:gd name="connsiteX0" fmla="*/ 1073559 w 1087192"/>
                  <a:gd name="connsiteY0" fmla="*/ 0 h 27266"/>
                  <a:gd name="connsiteX1" fmla="*/ 1087192 w 1087192"/>
                  <a:gd name="connsiteY1" fmla="*/ 0 h 27266"/>
                  <a:gd name="connsiteX2" fmla="*/ 1087192 w 1087192"/>
                  <a:gd name="connsiteY2" fmla="*/ 27267 h 27266"/>
                  <a:gd name="connsiteX3" fmla="*/ 1073559 w 1087192"/>
                  <a:gd name="connsiteY3" fmla="*/ 27267 h 27266"/>
                  <a:gd name="connsiteX4" fmla="*/ 13633 w 1087192"/>
                  <a:gd name="connsiteY4" fmla="*/ 27267 h 27266"/>
                  <a:gd name="connsiteX5" fmla="*/ 0 w 1087192"/>
                  <a:gd name="connsiteY5" fmla="*/ 27267 h 27266"/>
                  <a:gd name="connsiteX6" fmla="*/ 0 w 1087192"/>
                  <a:gd name="connsiteY6" fmla="*/ 0 h 27266"/>
                  <a:gd name="connsiteX7" fmla="*/ 13633 w 1087192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192" h="27266">
                    <a:moveTo>
                      <a:pt x="1073559" y="0"/>
                    </a:moveTo>
                    <a:cubicBezTo>
                      <a:pt x="1081089" y="0"/>
                      <a:pt x="1087192" y="0"/>
                      <a:pt x="1087192" y="0"/>
                    </a:cubicBezTo>
                    <a:lnTo>
                      <a:pt x="1087192" y="27267"/>
                    </a:lnTo>
                    <a:cubicBezTo>
                      <a:pt x="1087192" y="27267"/>
                      <a:pt x="1081089" y="27267"/>
                      <a:pt x="1073559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7AE0929E-71D6-41D5-9DFE-AC43C4A3289E}"/>
                  </a:ext>
                </a:extLst>
              </p:cNvPr>
              <p:cNvSpPr/>
              <p:nvPr/>
            </p:nvSpPr>
            <p:spPr>
              <a:xfrm>
                <a:off x="2901996" y="4051625"/>
                <a:ext cx="1673358" cy="27266"/>
              </a:xfrm>
              <a:custGeom>
                <a:avLst/>
                <a:gdLst>
                  <a:gd name="connsiteX0" fmla="*/ 1659726 w 1673358"/>
                  <a:gd name="connsiteY0" fmla="*/ 0 h 27266"/>
                  <a:gd name="connsiteX1" fmla="*/ 1673359 w 1673358"/>
                  <a:gd name="connsiteY1" fmla="*/ 0 h 27266"/>
                  <a:gd name="connsiteX2" fmla="*/ 1673359 w 1673358"/>
                  <a:gd name="connsiteY2" fmla="*/ 27267 h 27266"/>
                  <a:gd name="connsiteX3" fmla="*/ 1659726 w 1673358"/>
                  <a:gd name="connsiteY3" fmla="*/ 27267 h 27266"/>
                  <a:gd name="connsiteX4" fmla="*/ 13633 w 1673358"/>
                  <a:gd name="connsiteY4" fmla="*/ 27267 h 27266"/>
                  <a:gd name="connsiteX5" fmla="*/ 0 w 1673358"/>
                  <a:gd name="connsiteY5" fmla="*/ 27267 h 27266"/>
                  <a:gd name="connsiteX6" fmla="*/ 0 w 1673358"/>
                  <a:gd name="connsiteY6" fmla="*/ 0 h 27266"/>
                  <a:gd name="connsiteX7" fmla="*/ 13633 w 1673358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3358" h="27266">
                    <a:moveTo>
                      <a:pt x="1659726" y="0"/>
                    </a:moveTo>
                    <a:cubicBezTo>
                      <a:pt x="1667255" y="0"/>
                      <a:pt x="1673359" y="0"/>
                      <a:pt x="1673359" y="0"/>
                    </a:cubicBezTo>
                    <a:lnTo>
                      <a:pt x="1673359" y="27267"/>
                    </a:lnTo>
                    <a:cubicBezTo>
                      <a:pt x="1673359" y="27267"/>
                      <a:pt x="1667255" y="27267"/>
                      <a:pt x="1659726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031C5783-7AC0-48A1-8754-2331DCDE82C6}"/>
                  </a:ext>
                </a:extLst>
              </p:cNvPr>
              <p:cNvSpPr/>
              <p:nvPr/>
            </p:nvSpPr>
            <p:spPr>
              <a:xfrm>
                <a:off x="2901996" y="4198167"/>
                <a:ext cx="1087192" cy="27266"/>
              </a:xfrm>
              <a:custGeom>
                <a:avLst/>
                <a:gdLst>
                  <a:gd name="connsiteX0" fmla="*/ 1073559 w 1087192"/>
                  <a:gd name="connsiteY0" fmla="*/ 0 h 27266"/>
                  <a:gd name="connsiteX1" fmla="*/ 1087192 w 1087192"/>
                  <a:gd name="connsiteY1" fmla="*/ 0 h 27266"/>
                  <a:gd name="connsiteX2" fmla="*/ 1087192 w 1087192"/>
                  <a:gd name="connsiteY2" fmla="*/ 27267 h 27266"/>
                  <a:gd name="connsiteX3" fmla="*/ 1073559 w 1087192"/>
                  <a:gd name="connsiteY3" fmla="*/ 27267 h 27266"/>
                  <a:gd name="connsiteX4" fmla="*/ 13633 w 1087192"/>
                  <a:gd name="connsiteY4" fmla="*/ 27267 h 27266"/>
                  <a:gd name="connsiteX5" fmla="*/ 0 w 1087192"/>
                  <a:gd name="connsiteY5" fmla="*/ 27267 h 27266"/>
                  <a:gd name="connsiteX6" fmla="*/ 0 w 1087192"/>
                  <a:gd name="connsiteY6" fmla="*/ 0 h 27266"/>
                  <a:gd name="connsiteX7" fmla="*/ 13633 w 1087192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192" h="27266">
                    <a:moveTo>
                      <a:pt x="1073559" y="0"/>
                    </a:moveTo>
                    <a:cubicBezTo>
                      <a:pt x="1081089" y="0"/>
                      <a:pt x="1087192" y="0"/>
                      <a:pt x="1087192" y="0"/>
                    </a:cubicBezTo>
                    <a:lnTo>
                      <a:pt x="1087192" y="27267"/>
                    </a:lnTo>
                    <a:cubicBezTo>
                      <a:pt x="1087192" y="27267"/>
                      <a:pt x="1081089" y="27267"/>
                      <a:pt x="1073559" y="27267"/>
                    </a:cubicBezTo>
                    <a:lnTo>
                      <a:pt x="13633" y="27267"/>
                    </a:lnTo>
                    <a:cubicBezTo>
                      <a:pt x="6104" y="27267"/>
                      <a:pt x="0" y="27267"/>
                      <a:pt x="0" y="27267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23E92F93-516E-4BBF-9CDD-54A7616EB184}"/>
                  </a:ext>
                </a:extLst>
              </p:cNvPr>
              <p:cNvSpPr/>
              <p:nvPr/>
            </p:nvSpPr>
            <p:spPr>
              <a:xfrm>
                <a:off x="2901996" y="4600047"/>
                <a:ext cx="1673358" cy="27266"/>
              </a:xfrm>
              <a:custGeom>
                <a:avLst/>
                <a:gdLst>
                  <a:gd name="connsiteX0" fmla="*/ 1659726 w 1673358"/>
                  <a:gd name="connsiteY0" fmla="*/ 0 h 27266"/>
                  <a:gd name="connsiteX1" fmla="*/ 1673359 w 1673358"/>
                  <a:gd name="connsiteY1" fmla="*/ 0 h 27266"/>
                  <a:gd name="connsiteX2" fmla="*/ 1673359 w 1673358"/>
                  <a:gd name="connsiteY2" fmla="*/ 27266 h 27266"/>
                  <a:gd name="connsiteX3" fmla="*/ 1659726 w 1673358"/>
                  <a:gd name="connsiteY3" fmla="*/ 27266 h 27266"/>
                  <a:gd name="connsiteX4" fmla="*/ 13633 w 1673358"/>
                  <a:gd name="connsiteY4" fmla="*/ 27266 h 27266"/>
                  <a:gd name="connsiteX5" fmla="*/ 0 w 1673358"/>
                  <a:gd name="connsiteY5" fmla="*/ 27266 h 27266"/>
                  <a:gd name="connsiteX6" fmla="*/ 0 w 1673358"/>
                  <a:gd name="connsiteY6" fmla="*/ 0 h 27266"/>
                  <a:gd name="connsiteX7" fmla="*/ 13633 w 1673358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3358" h="27266">
                    <a:moveTo>
                      <a:pt x="1659726" y="0"/>
                    </a:moveTo>
                    <a:cubicBezTo>
                      <a:pt x="1667255" y="0"/>
                      <a:pt x="1673359" y="0"/>
                      <a:pt x="1673359" y="0"/>
                    </a:cubicBezTo>
                    <a:lnTo>
                      <a:pt x="1673359" y="27266"/>
                    </a:lnTo>
                    <a:cubicBezTo>
                      <a:pt x="1673359" y="27266"/>
                      <a:pt x="1667255" y="27266"/>
                      <a:pt x="1659726" y="27266"/>
                    </a:cubicBezTo>
                    <a:lnTo>
                      <a:pt x="13633" y="27266"/>
                    </a:lnTo>
                    <a:cubicBezTo>
                      <a:pt x="6104" y="27266"/>
                      <a:pt x="0" y="27266"/>
                      <a:pt x="0" y="27266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A00A63F6-F60F-4095-8BBD-C89E555BAD16}"/>
                  </a:ext>
                </a:extLst>
              </p:cNvPr>
              <p:cNvSpPr/>
              <p:nvPr/>
            </p:nvSpPr>
            <p:spPr>
              <a:xfrm>
                <a:off x="2901996" y="4746589"/>
                <a:ext cx="1087192" cy="27266"/>
              </a:xfrm>
              <a:custGeom>
                <a:avLst/>
                <a:gdLst>
                  <a:gd name="connsiteX0" fmla="*/ 1073559 w 1087192"/>
                  <a:gd name="connsiteY0" fmla="*/ 0 h 27266"/>
                  <a:gd name="connsiteX1" fmla="*/ 1087192 w 1087192"/>
                  <a:gd name="connsiteY1" fmla="*/ 0 h 27266"/>
                  <a:gd name="connsiteX2" fmla="*/ 1087192 w 1087192"/>
                  <a:gd name="connsiteY2" fmla="*/ 27266 h 27266"/>
                  <a:gd name="connsiteX3" fmla="*/ 1073559 w 1087192"/>
                  <a:gd name="connsiteY3" fmla="*/ 27266 h 27266"/>
                  <a:gd name="connsiteX4" fmla="*/ 13633 w 1087192"/>
                  <a:gd name="connsiteY4" fmla="*/ 27266 h 27266"/>
                  <a:gd name="connsiteX5" fmla="*/ 0 w 1087192"/>
                  <a:gd name="connsiteY5" fmla="*/ 27266 h 27266"/>
                  <a:gd name="connsiteX6" fmla="*/ 0 w 1087192"/>
                  <a:gd name="connsiteY6" fmla="*/ 0 h 27266"/>
                  <a:gd name="connsiteX7" fmla="*/ 13633 w 1087192"/>
                  <a:gd name="connsiteY7" fmla="*/ 0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192" h="27266">
                    <a:moveTo>
                      <a:pt x="1073559" y="0"/>
                    </a:moveTo>
                    <a:cubicBezTo>
                      <a:pt x="1081089" y="0"/>
                      <a:pt x="1087192" y="0"/>
                      <a:pt x="1087192" y="0"/>
                    </a:cubicBezTo>
                    <a:lnTo>
                      <a:pt x="1087192" y="27266"/>
                    </a:lnTo>
                    <a:cubicBezTo>
                      <a:pt x="1087192" y="27266"/>
                      <a:pt x="1081089" y="27266"/>
                      <a:pt x="1073559" y="27266"/>
                    </a:cubicBezTo>
                    <a:lnTo>
                      <a:pt x="13633" y="27266"/>
                    </a:lnTo>
                    <a:cubicBezTo>
                      <a:pt x="6104" y="27266"/>
                      <a:pt x="0" y="27266"/>
                      <a:pt x="0" y="27266"/>
                    </a:cubicBezTo>
                    <a:lnTo>
                      <a:pt x="0" y="0"/>
                    </a:lnTo>
                    <a:cubicBezTo>
                      <a:pt x="0" y="0"/>
                      <a:pt x="6104" y="0"/>
                      <a:pt x="13633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图形 12">
              <a:extLst>
                <a:ext uri="{FF2B5EF4-FFF2-40B4-BE49-F238E27FC236}">
                  <a16:creationId xmlns:a16="http://schemas.microsoft.com/office/drawing/2014/main" id="{B54B92B1-09E3-4B7C-9E4D-6567F38AE8F4}"/>
                </a:ext>
              </a:extLst>
            </p:cNvPr>
            <p:cNvGrpSpPr/>
            <p:nvPr/>
          </p:nvGrpSpPr>
          <p:grpSpPr>
            <a:xfrm>
              <a:off x="824644" y="2360101"/>
              <a:ext cx="1891691" cy="3942609"/>
              <a:chOff x="824644" y="2360101"/>
              <a:chExt cx="1891691" cy="3942609"/>
            </a:xfrm>
          </p:grpSpPr>
          <p:grpSp>
            <p:nvGrpSpPr>
              <p:cNvPr id="69" name="图形 12">
                <a:extLst>
                  <a:ext uri="{FF2B5EF4-FFF2-40B4-BE49-F238E27FC236}">
                    <a16:creationId xmlns:a16="http://schemas.microsoft.com/office/drawing/2014/main" id="{94DF9BAD-12D2-4CE8-B126-4C1A2E7FC94F}"/>
                  </a:ext>
                </a:extLst>
              </p:cNvPr>
              <p:cNvGrpSpPr/>
              <p:nvPr/>
            </p:nvGrpSpPr>
            <p:grpSpPr>
              <a:xfrm>
                <a:off x="2411481" y="2360101"/>
                <a:ext cx="304854" cy="409536"/>
                <a:chOff x="2411481" y="2360101"/>
                <a:chExt cx="304854" cy="409536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56001FD2-EF0A-4659-B217-F577DED6E3D9}"/>
                    </a:ext>
                  </a:extLst>
                </p:cNvPr>
                <p:cNvSpPr/>
                <p:nvPr/>
              </p:nvSpPr>
              <p:spPr>
                <a:xfrm>
                  <a:off x="2496359" y="2474116"/>
                  <a:ext cx="102081" cy="164032"/>
                </a:xfrm>
                <a:custGeom>
                  <a:avLst/>
                  <a:gdLst>
                    <a:gd name="connsiteX0" fmla="*/ 2506 w 102081"/>
                    <a:gd name="connsiteY0" fmla="*/ 103783 h 164032"/>
                    <a:gd name="connsiteX1" fmla="*/ 20497 w 102081"/>
                    <a:gd name="connsiteY1" fmla="*/ 93090 h 164032"/>
                    <a:gd name="connsiteX2" fmla="*/ 20760 w 102081"/>
                    <a:gd name="connsiteY2" fmla="*/ 92060 h 164032"/>
                    <a:gd name="connsiteX3" fmla="*/ 8549 w 102081"/>
                    <a:gd name="connsiteY3" fmla="*/ 84342 h 164032"/>
                    <a:gd name="connsiteX4" fmla="*/ 1427 w 102081"/>
                    <a:gd name="connsiteY4" fmla="*/ 62282 h 164032"/>
                    <a:gd name="connsiteX5" fmla="*/ 22431 w 102081"/>
                    <a:gd name="connsiteY5" fmla="*/ 53436 h 164032"/>
                    <a:gd name="connsiteX6" fmla="*/ 22509 w 102081"/>
                    <a:gd name="connsiteY6" fmla="*/ 52948 h 164032"/>
                    <a:gd name="connsiteX7" fmla="*/ 17488 w 102081"/>
                    <a:gd name="connsiteY7" fmla="*/ 49778 h 164032"/>
                    <a:gd name="connsiteX8" fmla="*/ 10131 w 102081"/>
                    <a:gd name="connsiteY8" fmla="*/ 29008 h 164032"/>
                    <a:gd name="connsiteX9" fmla="*/ 32112 w 102081"/>
                    <a:gd name="connsiteY9" fmla="*/ 19204 h 164032"/>
                    <a:gd name="connsiteX10" fmla="*/ 35107 w 102081"/>
                    <a:gd name="connsiteY10" fmla="*/ 20704 h 164032"/>
                    <a:gd name="connsiteX11" fmla="*/ 46703 w 102081"/>
                    <a:gd name="connsiteY11" fmla="*/ 28031 h 164032"/>
                    <a:gd name="connsiteX12" fmla="*/ 46732 w 102081"/>
                    <a:gd name="connsiteY12" fmla="*/ 27826 h 164032"/>
                    <a:gd name="connsiteX13" fmla="*/ 46952 w 102081"/>
                    <a:gd name="connsiteY13" fmla="*/ 27660 h 164032"/>
                    <a:gd name="connsiteX14" fmla="*/ 44593 w 102081"/>
                    <a:gd name="connsiteY14" fmla="*/ 6592 h 164032"/>
                    <a:gd name="connsiteX15" fmla="*/ 69070 w 102081"/>
                    <a:gd name="connsiteY15" fmla="*/ 3583 h 164032"/>
                    <a:gd name="connsiteX16" fmla="*/ 91540 w 102081"/>
                    <a:gd name="connsiteY16" fmla="*/ 20332 h 164032"/>
                    <a:gd name="connsiteX17" fmla="*/ 102042 w 102081"/>
                    <a:gd name="connsiteY17" fmla="*/ 42773 h 164032"/>
                    <a:gd name="connsiteX18" fmla="*/ 68557 w 102081"/>
                    <a:gd name="connsiteY18" fmla="*/ 162449 h 164032"/>
                    <a:gd name="connsiteX19" fmla="*/ 9653 w 102081"/>
                    <a:gd name="connsiteY19" fmla="*/ 125256 h 164032"/>
                    <a:gd name="connsiteX20" fmla="*/ 2506 w 102081"/>
                    <a:gd name="connsiteY20" fmla="*/ 103783 h 16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2081" h="164032">
                      <a:moveTo>
                        <a:pt x="2506" y="103783"/>
                      </a:moveTo>
                      <a:cubicBezTo>
                        <a:pt x="5432" y="96593"/>
                        <a:pt x="12784" y="92221"/>
                        <a:pt x="20497" y="93090"/>
                      </a:cubicBezTo>
                      <a:cubicBezTo>
                        <a:pt x="20497" y="92788"/>
                        <a:pt x="20233" y="92055"/>
                        <a:pt x="20760" y="92060"/>
                      </a:cubicBezTo>
                      <a:lnTo>
                        <a:pt x="8549" y="84342"/>
                      </a:lnTo>
                      <a:cubicBezTo>
                        <a:pt x="997" y="79799"/>
                        <a:pt x="-2041" y="70381"/>
                        <a:pt x="1427" y="62282"/>
                      </a:cubicBezTo>
                      <a:cubicBezTo>
                        <a:pt x="5115" y="54374"/>
                        <a:pt x="14195" y="50554"/>
                        <a:pt x="22431" y="53436"/>
                      </a:cubicBezTo>
                      <a:cubicBezTo>
                        <a:pt x="22392" y="53270"/>
                        <a:pt x="22494" y="53104"/>
                        <a:pt x="22509" y="52948"/>
                      </a:cubicBezTo>
                      <a:lnTo>
                        <a:pt x="17488" y="49778"/>
                      </a:lnTo>
                      <a:cubicBezTo>
                        <a:pt x="10410" y="45484"/>
                        <a:pt x="7337" y="36799"/>
                        <a:pt x="10131" y="29008"/>
                      </a:cubicBezTo>
                      <a:cubicBezTo>
                        <a:pt x="13492" y="20230"/>
                        <a:pt x="23335" y="15839"/>
                        <a:pt x="32112" y="19204"/>
                      </a:cubicBezTo>
                      <a:cubicBezTo>
                        <a:pt x="33158" y="19605"/>
                        <a:pt x="34159" y="20108"/>
                        <a:pt x="35107" y="20704"/>
                      </a:cubicBezTo>
                      <a:lnTo>
                        <a:pt x="46703" y="28031"/>
                      </a:lnTo>
                      <a:cubicBezTo>
                        <a:pt x="46732" y="27962"/>
                        <a:pt x="46703" y="27889"/>
                        <a:pt x="46732" y="27826"/>
                      </a:cubicBezTo>
                      <a:cubicBezTo>
                        <a:pt x="46762" y="27762"/>
                        <a:pt x="46894" y="27733"/>
                        <a:pt x="46952" y="27660"/>
                      </a:cubicBezTo>
                      <a:cubicBezTo>
                        <a:pt x="41345" y="22047"/>
                        <a:pt x="40368" y="13303"/>
                        <a:pt x="44593" y="6592"/>
                      </a:cubicBezTo>
                      <a:cubicBezTo>
                        <a:pt x="49351" y="-2167"/>
                        <a:pt x="61572" y="-1151"/>
                        <a:pt x="69070" y="3583"/>
                      </a:cubicBezTo>
                      <a:lnTo>
                        <a:pt x="91540" y="20332"/>
                      </a:lnTo>
                      <a:cubicBezTo>
                        <a:pt x="98579" y="25584"/>
                        <a:pt x="102521" y="34005"/>
                        <a:pt x="102042" y="42773"/>
                      </a:cubicBezTo>
                      <a:cubicBezTo>
                        <a:pt x="100044" y="80131"/>
                        <a:pt x="92488" y="177591"/>
                        <a:pt x="68557" y="162449"/>
                      </a:cubicBezTo>
                      <a:lnTo>
                        <a:pt x="9653" y="125256"/>
                      </a:lnTo>
                      <a:cubicBezTo>
                        <a:pt x="2638" y="120577"/>
                        <a:pt x="-307" y="111731"/>
                        <a:pt x="2506" y="103783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C93759B-4E99-43C2-87EB-A0CC08B4C7F3}"/>
                    </a:ext>
                  </a:extLst>
                </p:cNvPr>
                <p:cNvSpPr/>
                <p:nvPr/>
              </p:nvSpPr>
              <p:spPr>
                <a:xfrm>
                  <a:off x="2411481" y="2360101"/>
                  <a:ext cx="304854" cy="224587"/>
                </a:xfrm>
                <a:custGeom>
                  <a:avLst/>
                  <a:gdLst>
                    <a:gd name="connsiteX0" fmla="*/ 101482 w 304854"/>
                    <a:gd name="connsiteY0" fmla="*/ 224588 h 224587"/>
                    <a:gd name="connsiteX1" fmla="*/ 87941 w 304854"/>
                    <a:gd name="connsiteY1" fmla="*/ 219131 h 224587"/>
                    <a:gd name="connsiteX2" fmla="*/ 6132 w 304854"/>
                    <a:gd name="connsiteY2" fmla="*/ 140487 h 224587"/>
                    <a:gd name="connsiteX3" fmla="*/ 5326 w 304854"/>
                    <a:gd name="connsiteY3" fmla="*/ 112869 h 224587"/>
                    <a:gd name="connsiteX4" fmla="*/ 32944 w 304854"/>
                    <a:gd name="connsiteY4" fmla="*/ 112058 h 224587"/>
                    <a:gd name="connsiteX5" fmla="*/ 33213 w 304854"/>
                    <a:gd name="connsiteY5" fmla="*/ 112317 h 224587"/>
                    <a:gd name="connsiteX6" fmla="*/ 101150 w 304854"/>
                    <a:gd name="connsiteY6" fmla="*/ 177616 h 224587"/>
                    <a:gd name="connsiteX7" fmla="*/ 271436 w 304854"/>
                    <a:gd name="connsiteY7" fmla="*/ 5786 h 224587"/>
                    <a:gd name="connsiteX8" fmla="*/ 299069 w 304854"/>
                    <a:gd name="connsiteY8" fmla="*/ 5659 h 224587"/>
                    <a:gd name="connsiteX9" fmla="*/ 299196 w 304854"/>
                    <a:gd name="connsiteY9" fmla="*/ 33292 h 224587"/>
                    <a:gd name="connsiteX10" fmla="*/ 115359 w 304854"/>
                    <a:gd name="connsiteY10" fmla="*/ 218789 h 224587"/>
                    <a:gd name="connsiteX11" fmla="*/ 101482 w 304854"/>
                    <a:gd name="connsiteY11" fmla="*/ 224588 h 224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4854" h="224587">
                      <a:moveTo>
                        <a:pt x="101482" y="224588"/>
                      </a:moveTo>
                      <a:cubicBezTo>
                        <a:pt x="96431" y="224592"/>
                        <a:pt x="91575" y="222634"/>
                        <a:pt x="87941" y="219131"/>
                      </a:cubicBezTo>
                      <a:lnTo>
                        <a:pt x="6132" y="140487"/>
                      </a:lnTo>
                      <a:cubicBezTo>
                        <a:pt x="-1718" y="133082"/>
                        <a:pt x="-2079" y="120719"/>
                        <a:pt x="5326" y="112869"/>
                      </a:cubicBezTo>
                      <a:cubicBezTo>
                        <a:pt x="12731" y="105019"/>
                        <a:pt x="25094" y="104658"/>
                        <a:pt x="32944" y="112058"/>
                      </a:cubicBezTo>
                      <a:cubicBezTo>
                        <a:pt x="33037" y="112146"/>
                        <a:pt x="33125" y="112229"/>
                        <a:pt x="33213" y="112317"/>
                      </a:cubicBezTo>
                      <a:lnTo>
                        <a:pt x="101150" y="177616"/>
                      </a:lnTo>
                      <a:lnTo>
                        <a:pt x="271436" y="5786"/>
                      </a:lnTo>
                      <a:cubicBezTo>
                        <a:pt x="279032" y="-1878"/>
                        <a:pt x="291405" y="-1937"/>
                        <a:pt x="299069" y="5659"/>
                      </a:cubicBezTo>
                      <a:cubicBezTo>
                        <a:pt x="306733" y="13255"/>
                        <a:pt x="306791" y="25628"/>
                        <a:pt x="299196" y="33292"/>
                      </a:cubicBezTo>
                      <a:lnTo>
                        <a:pt x="115359" y="218789"/>
                      </a:lnTo>
                      <a:cubicBezTo>
                        <a:pt x="111696" y="222502"/>
                        <a:pt x="106699" y="224592"/>
                        <a:pt x="101482" y="224588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E62FDCDC-3E2A-4B11-8B59-4B2FED30AB9F}"/>
                    </a:ext>
                  </a:extLst>
                </p:cNvPr>
                <p:cNvSpPr/>
                <p:nvPr/>
              </p:nvSpPr>
              <p:spPr>
                <a:xfrm>
                  <a:off x="2424710" y="2478367"/>
                  <a:ext cx="182864" cy="291270"/>
                </a:xfrm>
                <a:custGeom>
                  <a:avLst/>
                  <a:gdLst>
                    <a:gd name="connsiteX0" fmla="*/ 31956 w 182864"/>
                    <a:gd name="connsiteY0" fmla="*/ 58627 h 291270"/>
                    <a:gd name="connsiteX1" fmla="*/ 55915 w 182864"/>
                    <a:gd name="connsiteY1" fmla="*/ 40700 h 291270"/>
                    <a:gd name="connsiteX2" fmla="*/ 57039 w 182864"/>
                    <a:gd name="connsiteY2" fmla="*/ 40891 h 291270"/>
                    <a:gd name="connsiteX3" fmla="*/ 73676 w 182864"/>
                    <a:gd name="connsiteY3" fmla="*/ 65842 h 291270"/>
                    <a:gd name="connsiteX4" fmla="*/ 73090 w 182864"/>
                    <a:gd name="connsiteY4" fmla="*/ 95839 h 291270"/>
                    <a:gd name="connsiteX5" fmla="*/ 95418 w 182864"/>
                    <a:gd name="connsiteY5" fmla="*/ 122070 h 291270"/>
                    <a:gd name="connsiteX6" fmla="*/ 95418 w 182864"/>
                    <a:gd name="connsiteY6" fmla="*/ 122070 h 291270"/>
                    <a:gd name="connsiteX7" fmla="*/ 123959 w 182864"/>
                    <a:gd name="connsiteY7" fmla="*/ 103786 h 291270"/>
                    <a:gd name="connsiteX8" fmla="*/ 139263 w 182864"/>
                    <a:gd name="connsiteY8" fmla="*/ 52580 h 291270"/>
                    <a:gd name="connsiteX9" fmla="*/ 122621 w 182864"/>
                    <a:gd name="connsiteY9" fmla="*/ 27731 h 291270"/>
                    <a:gd name="connsiteX10" fmla="*/ 143415 w 182864"/>
                    <a:gd name="connsiteY10" fmla="*/ 1324 h 291270"/>
                    <a:gd name="connsiteX11" fmla="*/ 176631 w 182864"/>
                    <a:gd name="connsiteY11" fmla="*/ 31610 h 291270"/>
                    <a:gd name="connsiteX12" fmla="*/ 181257 w 182864"/>
                    <a:gd name="connsiteY12" fmla="*/ 144627 h 291270"/>
                    <a:gd name="connsiteX13" fmla="*/ 133494 w 182864"/>
                    <a:gd name="connsiteY13" fmla="*/ 272392 h 291270"/>
                    <a:gd name="connsiteX14" fmla="*/ 0 w 182864"/>
                    <a:gd name="connsiteY14" fmla="*/ 280735 h 291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2864" h="291270">
                      <a:moveTo>
                        <a:pt x="31956" y="58627"/>
                      </a:moveTo>
                      <a:cubicBezTo>
                        <a:pt x="33622" y="47060"/>
                        <a:pt x="44348" y="39034"/>
                        <a:pt x="55915" y="40700"/>
                      </a:cubicBezTo>
                      <a:cubicBezTo>
                        <a:pt x="56291" y="40754"/>
                        <a:pt x="56668" y="40817"/>
                        <a:pt x="57039" y="40891"/>
                      </a:cubicBezTo>
                      <a:cubicBezTo>
                        <a:pt x="68279" y="43548"/>
                        <a:pt x="75547" y="54446"/>
                        <a:pt x="73676" y="65842"/>
                      </a:cubicBezTo>
                      <a:lnTo>
                        <a:pt x="73090" y="95839"/>
                      </a:lnTo>
                      <a:cubicBezTo>
                        <a:pt x="72831" y="108969"/>
                        <a:pt x="82415" y="120228"/>
                        <a:pt x="95418" y="122070"/>
                      </a:cubicBezTo>
                      <a:lnTo>
                        <a:pt x="95418" y="122070"/>
                      </a:lnTo>
                      <a:cubicBezTo>
                        <a:pt x="108143" y="123872"/>
                        <a:pt x="120276" y="116101"/>
                        <a:pt x="123959" y="103786"/>
                      </a:cubicBezTo>
                      <a:lnTo>
                        <a:pt x="139263" y="52580"/>
                      </a:lnTo>
                      <a:lnTo>
                        <a:pt x="122621" y="27731"/>
                      </a:lnTo>
                      <a:cubicBezTo>
                        <a:pt x="128444" y="18353"/>
                        <a:pt x="133328" y="-5900"/>
                        <a:pt x="143415" y="1324"/>
                      </a:cubicBezTo>
                      <a:cubicBezTo>
                        <a:pt x="151949" y="6629"/>
                        <a:pt x="171327" y="19456"/>
                        <a:pt x="176631" y="31610"/>
                      </a:cubicBezTo>
                      <a:cubicBezTo>
                        <a:pt x="176734" y="31659"/>
                        <a:pt x="186655" y="135933"/>
                        <a:pt x="181257" y="144627"/>
                      </a:cubicBezTo>
                      <a:lnTo>
                        <a:pt x="133494" y="272392"/>
                      </a:lnTo>
                      <a:cubicBezTo>
                        <a:pt x="110580" y="309282"/>
                        <a:pt x="0" y="280735"/>
                        <a:pt x="0" y="280735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3D0E2B72-71D4-4D18-947C-424CFD1CA65D}"/>
                    </a:ext>
                  </a:extLst>
                </p:cNvPr>
                <p:cNvSpPr/>
                <p:nvPr/>
              </p:nvSpPr>
              <p:spPr>
                <a:xfrm>
                  <a:off x="2512631" y="2360101"/>
                  <a:ext cx="203705" cy="218789"/>
                </a:xfrm>
                <a:custGeom>
                  <a:avLst/>
                  <a:gdLst>
                    <a:gd name="connsiteX0" fmla="*/ 0 w 203705"/>
                    <a:gd name="connsiteY0" fmla="*/ 177616 h 218789"/>
                    <a:gd name="connsiteX1" fmla="*/ 170286 w 203705"/>
                    <a:gd name="connsiteY1" fmla="*/ 5786 h 218789"/>
                    <a:gd name="connsiteX2" fmla="*/ 197919 w 203705"/>
                    <a:gd name="connsiteY2" fmla="*/ 5659 h 218789"/>
                    <a:gd name="connsiteX3" fmla="*/ 198046 w 203705"/>
                    <a:gd name="connsiteY3" fmla="*/ 33292 h 218789"/>
                    <a:gd name="connsiteX4" fmla="*/ 14210 w 203705"/>
                    <a:gd name="connsiteY4" fmla="*/ 218789 h 218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705" h="218789">
                      <a:moveTo>
                        <a:pt x="0" y="177616"/>
                      </a:moveTo>
                      <a:lnTo>
                        <a:pt x="170286" y="5786"/>
                      </a:lnTo>
                      <a:cubicBezTo>
                        <a:pt x="177882" y="-1878"/>
                        <a:pt x="190255" y="-1937"/>
                        <a:pt x="197919" y="5659"/>
                      </a:cubicBezTo>
                      <a:cubicBezTo>
                        <a:pt x="205583" y="13255"/>
                        <a:pt x="205642" y="25628"/>
                        <a:pt x="198046" y="33292"/>
                      </a:cubicBezTo>
                      <a:lnTo>
                        <a:pt x="14210" y="218789"/>
                      </a:lnTo>
                    </a:path>
                  </a:pathLst>
                </a:custGeom>
                <a:solidFill>
                  <a:srgbClr val="F6D340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C97BE2B5-68C4-4308-9F7A-F3F490CE9446}"/>
                  </a:ext>
                </a:extLst>
              </p:cNvPr>
              <p:cNvSpPr/>
              <p:nvPr/>
            </p:nvSpPr>
            <p:spPr>
              <a:xfrm>
                <a:off x="1625116" y="2620826"/>
                <a:ext cx="1001680" cy="804977"/>
              </a:xfrm>
              <a:custGeom>
                <a:avLst/>
                <a:gdLst>
                  <a:gd name="connsiteX0" fmla="*/ 18415 w 1001680"/>
                  <a:gd name="connsiteY0" fmla="*/ 804978 h 804977"/>
                  <a:gd name="connsiteX1" fmla="*/ 707586 w 1001680"/>
                  <a:gd name="connsiteY1" fmla="*/ 746982 h 804977"/>
                  <a:gd name="connsiteX2" fmla="*/ 821122 w 1001680"/>
                  <a:gd name="connsiteY2" fmla="*/ 658783 h 804977"/>
                  <a:gd name="connsiteX3" fmla="*/ 1001680 w 1001680"/>
                  <a:gd name="connsiteY3" fmla="*/ 92849 h 804977"/>
                  <a:gd name="connsiteX4" fmla="*/ 765485 w 1001680"/>
                  <a:gd name="connsiteY4" fmla="*/ 0 h 804977"/>
                  <a:gd name="connsiteX5" fmla="*/ 606101 w 1001680"/>
                  <a:gd name="connsiteY5" fmla="*/ 484774 h 804977"/>
                  <a:gd name="connsiteX6" fmla="*/ 0 w 1001680"/>
                  <a:gd name="connsiteY6" fmla="*/ 527194 h 80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680" h="804977">
                    <a:moveTo>
                      <a:pt x="18415" y="804978"/>
                    </a:moveTo>
                    <a:lnTo>
                      <a:pt x="707586" y="746982"/>
                    </a:lnTo>
                    <a:cubicBezTo>
                      <a:pt x="758328" y="748315"/>
                      <a:pt x="802511" y="706126"/>
                      <a:pt x="821122" y="658783"/>
                    </a:cubicBezTo>
                    <a:lnTo>
                      <a:pt x="1001680" y="92849"/>
                    </a:lnTo>
                    <a:lnTo>
                      <a:pt x="765485" y="0"/>
                    </a:lnTo>
                    <a:lnTo>
                      <a:pt x="606101" y="484774"/>
                    </a:lnTo>
                    <a:lnTo>
                      <a:pt x="0" y="527194"/>
                    </a:lnTo>
                    <a:close/>
                  </a:path>
                </a:pathLst>
              </a:custGeom>
              <a:solidFill>
                <a:srgbClr val="146BE8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5" name="图形 12">
                <a:extLst>
                  <a:ext uri="{FF2B5EF4-FFF2-40B4-BE49-F238E27FC236}">
                    <a16:creationId xmlns:a16="http://schemas.microsoft.com/office/drawing/2014/main" id="{714E17B0-F90E-4D06-9E5C-A288D643CF50}"/>
                  </a:ext>
                </a:extLst>
              </p:cNvPr>
              <p:cNvGrpSpPr/>
              <p:nvPr/>
            </p:nvGrpSpPr>
            <p:grpSpPr>
              <a:xfrm>
                <a:off x="1029204" y="3133654"/>
                <a:ext cx="907727" cy="3169056"/>
                <a:chOff x="1029204" y="3133654"/>
                <a:chExt cx="907727" cy="3169056"/>
              </a:xfrm>
            </p:grpSpPr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9AB2C5CD-BA2E-4A72-B89A-C0BAF7DBD8A9}"/>
                    </a:ext>
                  </a:extLst>
                </p:cNvPr>
                <p:cNvSpPr/>
                <p:nvPr/>
              </p:nvSpPr>
              <p:spPr>
                <a:xfrm>
                  <a:off x="1047253" y="6090376"/>
                  <a:ext cx="411165" cy="212333"/>
                </a:xfrm>
                <a:custGeom>
                  <a:avLst/>
                  <a:gdLst>
                    <a:gd name="connsiteX0" fmla="*/ 196122 w 411165"/>
                    <a:gd name="connsiteY0" fmla="*/ 0 h 212333"/>
                    <a:gd name="connsiteX1" fmla="*/ 325215 w 411165"/>
                    <a:gd name="connsiteY1" fmla="*/ 120692 h 212333"/>
                    <a:gd name="connsiteX2" fmla="*/ 409042 w 411165"/>
                    <a:gd name="connsiteY2" fmla="*/ 212334 h 212333"/>
                    <a:gd name="connsiteX3" fmla="*/ 0 w 411165"/>
                    <a:gd name="connsiteY3" fmla="*/ 212334 h 212333"/>
                    <a:gd name="connsiteX4" fmla="*/ 0 w 411165"/>
                    <a:gd name="connsiteY4" fmla="*/ 7967 h 21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165" h="212333">
                      <a:moveTo>
                        <a:pt x="196122" y="0"/>
                      </a:moveTo>
                      <a:cubicBezTo>
                        <a:pt x="196122" y="0"/>
                        <a:pt x="218176" y="114303"/>
                        <a:pt x="325215" y="120692"/>
                      </a:cubicBezTo>
                      <a:cubicBezTo>
                        <a:pt x="432254" y="127081"/>
                        <a:pt x="409042" y="212334"/>
                        <a:pt x="409042" y="212334"/>
                      </a:cubicBezTo>
                      <a:lnTo>
                        <a:pt x="0" y="212334"/>
                      </a:lnTo>
                      <a:lnTo>
                        <a:pt x="0" y="7967"/>
                      </a:lnTo>
                      <a:close/>
                    </a:path>
                  </a:pathLst>
                </a:custGeom>
                <a:solidFill>
                  <a:srgbClr val="146BE8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55B1C8A2-E375-4FF5-B2B1-6A973D271086}"/>
                    </a:ext>
                  </a:extLst>
                </p:cNvPr>
                <p:cNvSpPr/>
                <p:nvPr/>
              </p:nvSpPr>
              <p:spPr>
                <a:xfrm>
                  <a:off x="1029204" y="3993121"/>
                  <a:ext cx="529298" cy="2170209"/>
                </a:xfrm>
                <a:custGeom>
                  <a:avLst/>
                  <a:gdLst>
                    <a:gd name="connsiteX0" fmla="*/ 88008 w 529298"/>
                    <a:gd name="connsiteY0" fmla="*/ 11811 h 2170209"/>
                    <a:gd name="connsiteX1" fmla="*/ 89019 w 529298"/>
                    <a:gd name="connsiteY1" fmla="*/ 55402 h 2170209"/>
                    <a:gd name="connsiteX2" fmla="*/ 70633 w 529298"/>
                    <a:gd name="connsiteY2" fmla="*/ 872690 h 2170209"/>
                    <a:gd name="connsiteX3" fmla="*/ 0 w 529298"/>
                    <a:gd name="connsiteY3" fmla="*/ 2170209 h 2170209"/>
                    <a:gd name="connsiteX4" fmla="*/ 268787 w 529298"/>
                    <a:gd name="connsiteY4" fmla="*/ 2167953 h 2170209"/>
                    <a:gd name="connsiteX5" fmla="*/ 529299 w 529298"/>
                    <a:gd name="connsiteY5" fmla="*/ 0 h 217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9298" h="2170209">
                      <a:moveTo>
                        <a:pt x="88008" y="11811"/>
                      </a:moveTo>
                      <a:cubicBezTo>
                        <a:pt x="88008" y="11811"/>
                        <a:pt x="89293" y="-22553"/>
                        <a:pt x="89019" y="55402"/>
                      </a:cubicBezTo>
                      <a:cubicBezTo>
                        <a:pt x="88008" y="346185"/>
                        <a:pt x="82962" y="678327"/>
                        <a:pt x="70633" y="872690"/>
                      </a:cubicBezTo>
                      <a:cubicBezTo>
                        <a:pt x="50816" y="1185136"/>
                        <a:pt x="0" y="2170209"/>
                        <a:pt x="0" y="2170209"/>
                      </a:cubicBezTo>
                      <a:lnTo>
                        <a:pt x="268787" y="2167953"/>
                      </a:lnTo>
                      <a:lnTo>
                        <a:pt x="52929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04534540-BBD6-4CB2-AA07-1A80A49F1591}"/>
                    </a:ext>
                  </a:extLst>
                </p:cNvPr>
                <p:cNvSpPr/>
                <p:nvPr/>
              </p:nvSpPr>
              <p:spPr>
                <a:xfrm>
                  <a:off x="1420744" y="4347835"/>
                  <a:ext cx="62006" cy="628243"/>
                </a:xfrm>
                <a:custGeom>
                  <a:avLst/>
                  <a:gdLst>
                    <a:gd name="connsiteX0" fmla="*/ 0 w 62006"/>
                    <a:gd name="connsiteY0" fmla="*/ 0 h 628243"/>
                    <a:gd name="connsiteX1" fmla="*/ 13189 w 62006"/>
                    <a:gd name="connsiteY1" fmla="*/ 260556 h 628243"/>
                    <a:gd name="connsiteX2" fmla="*/ 19627 w 62006"/>
                    <a:gd name="connsiteY2" fmla="*/ 628244 h 628243"/>
                    <a:gd name="connsiteX3" fmla="*/ 62007 w 62006"/>
                    <a:gd name="connsiteY3" fmla="*/ 275660 h 628243"/>
                    <a:gd name="connsiteX4" fmla="*/ 0 w 62006"/>
                    <a:gd name="connsiteY4" fmla="*/ 0 h 628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006" h="628243">
                      <a:moveTo>
                        <a:pt x="0" y="0"/>
                      </a:moveTo>
                      <a:cubicBezTo>
                        <a:pt x="0" y="0"/>
                        <a:pt x="11137" y="211020"/>
                        <a:pt x="13189" y="260556"/>
                      </a:cubicBezTo>
                      <a:cubicBezTo>
                        <a:pt x="17966" y="375127"/>
                        <a:pt x="19627" y="493748"/>
                        <a:pt x="19627" y="628244"/>
                      </a:cubicBezTo>
                      <a:lnTo>
                        <a:pt x="62007" y="275660"/>
                      </a:lnTo>
                      <a:cubicBezTo>
                        <a:pt x="62007" y="275660"/>
                        <a:pt x="31003" y="165167"/>
                        <a:pt x="0" y="0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304666B9-84EC-4D6C-933D-6B2FF688DA86}"/>
                    </a:ext>
                  </a:extLst>
                </p:cNvPr>
                <p:cNvSpPr/>
                <p:nvPr/>
              </p:nvSpPr>
              <p:spPr>
                <a:xfrm>
                  <a:off x="1525765" y="6090376"/>
                  <a:ext cx="411165" cy="212333"/>
                </a:xfrm>
                <a:custGeom>
                  <a:avLst/>
                  <a:gdLst>
                    <a:gd name="connsiteX0" fmla="*/ 196122 w 411165"/>
                    <a:gd name="connsiteY0" fmla="*/ 0 h 212333"/>
                    <a:gd name="connsiteX1" fmla="*/ 325215 w 411165"/>
                    <a:gd name="connsiteY1" fmla="*/ 120692 h 212333"/>
                    <a:gd name="connsiteX2" fmla="*/ 409042 w 411165"/>
                    <a:gd name="connsiteY2" fmla="*/ 212334 h 212333"/>
                    <a:gd name="connsiteX3" fmla="*/ 0 w 411165"/>
                    <a:gd name="connsiteY3" fmla="*/ 212334 h 212333"/>
                    <a:gd name="connsiteX4" fmla="*/ 0 w 411165"/>
                    <a:gd name="connsiteY4" fmla="*/ 7967 h 21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165" h="212333">
                      <a:moveTo>
                        <a:pt x="196122" y="0"/>
                      </a:moveTo>
                      <a:cubicBezTo>
                        <a:pt x="196122" y="0"/>
                        <a:pt x="218176" y="114303"/>
                        <a:pt x="325215" y="120692"/>
                      </a:cubicBezTo>
                      <a:cubicBezTo>
                        <a:pt x="432254" y="127081"/>
                        <a:pt x="409042" y="212334"/>
                        <a:pt x="409042" y="212334"/>
                      </a:cubicBezTo>
                      <a:lnTo>
                        <a:pt x="0" y="212334"/>
                      </a:lnTo>
                      <a:lnTo>
                        <a:pt x="0" y="7967"/>
                      </a:lnTo>
                      <a:close/>
                    </a:path>
                  </a:pathLst>
                </a:custGeom>
                <a:solidFill>
                  <a:srgbClr val="146BE8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E1B84F63-FE83-4CD6-9054-F0E7C18D426E}"/>
                    </a:ext>
                  </a:extLst>
                </p:cNvPr>
                <p:cNvSpPr/>
                <p:nvPr/>
              </p:nvSpPr>
              <p:spPr>
                <a:xfrm>
                  <a:off x="1371110" y="3975472"/>
                  <a:ext cx="501589" cy="2185200"/>
                </a:xfrm>
                <a:custGeom>
                  <a:avLst/>
                  <a:gdLst>
                    <a:gd name="connsiteX0" fmla="*/ 480920 w 501589"/>
                    <a:gd name="connsiteY0" fmla="*/ 52042 h 2185200"/>
                    <a:gd name="connsiteX1" fmla="*/ 501241 w 501589"/>
                    <a:gd name="connsiteY1" fmla="*/ 1094442 h 2185200"/>
                    <a:gd name="connsiteX2" fmla="*/ 401285 w 501589"/>
                    <a:gd name="connsiteY2" fmla="*/ 2180316 h 2185200"/>
                    <a:gd name="connsiteX3" fmla="*/ 136938 w 501589"/>
                    <a:gd name="connsiteY3" fmla="*/ 2185200 h 2185200"/>
                    <a:gd name="connsiteX4" fmla="*/ 162700 w 501589"/>
                    <a:gd name="connsiteY4" fmla="*/ 1055154 h 2185200"/>
                    <a:gd name="connsiteX5" fmla="*/ 69212 w 501589"/>
                    <a:gd name="connsiteY5" fmla="*/ 453971 h 2185200"/>
                    <a:gd name="connsiteX6" fmla="*/ 0 w 501589"/>
                    <a:gd name="connsiteY6" fmla="*/ 0 h 2185200"/>
                    <a:gd name="connsiteX7" fmla="*/ 0 w 501589"/>
                    <a:gd name="connsiteY7" fmla="*/ 0 h 218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1589" h="2185200">
                      <a:moveTo>
                        <a:pt x="480920" y="52042"/>
                      </a:moveTo>
                      <a:cubicBezTo>
                        <a:pt x="480920" y="52042"/>
                        <a:pt x="504728" y="1045868"/>
                        <a:pt x="501241" y="1094442"/>
                      </a:cubicBezTo>
                      <a:lnTo>
                        <a:pt x="401285" y="2180316"/>
                      </a:lnTo>
                      <a:lnTo>
                        <a:pt x="136938" y="2185200"/>
                      </a:lnTo>
                      <a:lnTo>
                        <a:pt x="162700" y="1055154"/>
                      </a:lnTo>
                      <a:cubicBezTo>
                        <a:pt x="162700" y="1055154"/>
                        <a:pt x="144529" y="743430"/>
                        <a:pt x="69212" y="453971"/>
                      </a:cubicBezTo>
                      <a:cubicBezTo>
                        <a:pt x="30676" y="305412"/>
                        <a:pt x="7483" y="153292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18872156-A3BC-4C28-B466-E5DC161C545B}"/>
                    </a:ext>
                  </a:extLst>
                </p:cNvPr>
                <p:cNvSpPr/>
                <p:nvPr/>
              </p:nvSpPr>
              <p:spPr>
                <a:xfrm>
                  <a:off x="1113402" y="3997399"/>
                  <a:ext cx="879" cy="7552"/>
                </a:xfrm>
                <a:custGeom>
                  <a:avLst/>
                  <a:gdLst>
                    <a:gd name="connsiteX0" fmla="*/ 879 w 879"/>
                    <a:gd name="connsiteY0" fmla="*/ 7503 h 7552"/>
                    <a:gd name="connsiteX1" fmla="*/ 0 w 879"/>
                    <a:gd name="connsiteY1" fmla="*/ 7552 h 7552"/>
                    <a:gd name="connsiteX2" fmla="*/ 879 w 879"/>
                    <a:gd name="connsiteY2" fmla="*/ 7503 h 7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" h="7552">
                      <a:moveTo>
                        <a:pt x="879" y="7503"/>
                      </a:moveTo>
                      <a:lnTo>
                        <a:pt x="0" y="7552"/>
                      </a:lnTo>
                      <a:cubicBezTo>
                        <a:pt x="0" y="7552"/>
                        <a:pt x="640" y="-9408"/>
                        <a:pt x="879" y="7503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6CFB77B6-9663-4F4C-B0CA-40273AA801AF}"/>
                    </a:ext>
                  </a:extLst>
                </p:cNvPr>
                <p:cNvSpPr/>
                <p:nvPr/>
              </p:nvSpPr>
              <p:spPr>
                <a:xfrm>
                  <a:off x="1048451" y="3133654"/>
                  <a:ext cx="851531" cy="893860"/>
                </a:xfrm>
                <a:custGeom>
                  <a:avLst/>
                  <a:gdLst>
                    <a:gd name="connsiteX0" fmla="*/ 841417 w 851531"/>
                    <a:gd name="connsiteY0" fmla="*/ 371532 h 893860"/>
                    <a:gd name="connsiteX1" fmla="*/ 803580 w 851531"/>
                    <a:gd name="connsiteY1" fmla="*/ 893860 h 893860"/>
                    <a:gd name="connsiteX2" fmla="*/ 69055 w 851531"/>
                    <a:gd name="connsiteY2" fmla="*/ 893860 h 893860"/>
                    <a:gd name="connsiteX3" fmla="*/ 30539 w 851531"/>
                    <a:gd name="connsiteY3" fmla="*/ 363677 h 893860"/>
                    <a:gd name="connsiteX4" fmla="*/ 7649 w 851531"/>
                    <a:gd name="connsiteY4" fmla="*/ 121170 h 893860"/>
                    <a:gd name="connsiteX5" fmla="*/ 205167 w 851531"/>
                    <a:gd name="connsiteY5" fmla="*/ 9344 h 893860"/>
                    <a:gd name="connsiteX6" fmla="*/ 588540 w 851531"/>
                    <a:gd name="connsiteY6" fmla="*/ 0 h 893860"/>
                    <a:gd name="connsiteX7" fmla="*/ 806657 w 851531"/>
                    <a:gd name="connsiteY7" fmla="*/ 39302 h 893860"/>
                    <a:gd name="connsiteX8" fmla="*/ 841417 w 851531"/>
                    <a:gd name="connsiteY8" fmla="*/ 371532 h 893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531" h="893860">
                      <a:moveTo>
                        <a:pt x="841417" y="371532"/>
                      </a:moveTo>
                      <a:cubicBezTo>
                        <a:pt x="835878" y="436655"/>
                        <a:pt x="808909" y="813643"/>
                        <a:pt x="803580" y="893860"/>
                      </a:cubicBezTo>
                      <a:lnTo>
                        <a:pt x="69055" y="893860"/>
                      </a:lnTo>
                      <a:cubicBezTo>
                        <a:pt x="64908" y="821513"/>
                        <a:pt x="46272" y="505154"/>
                        <a:pt x="30539" y="363677"/>
                      </a:cubicBezTo>
                      <a:cubicBezTo>
                        <a:pt x="15518" y="228673"/>
                        <a:pt x="-13951" y="161083"/>
                        <a:pt x="7649" y="121170"/>
                      </a:cubicBezTo>
                      <a:cubicBezTo>
                        <a:pt x="42946" y="55940"/>
                        <a:pt x="139400" y="18249"/>
                        <a:pt x="205167" y="9344"/>
                      </a:cubicBezTo>
                      <a:cubicBezTo>
                        <a:pt x="245330" y="3908"/>
                        <a:pt x="587719" y="0"/>
                        <a:pt x="588540" y="0"/>
                      </a:cubicBezTo>
                      <a:cubicBezTo>
                        <a:pt x="615435" y="0"/>
                        <a:pt x="772039" y="12642"/>
                        <a:pt x="806657" y="39302"/>
                      </a:cubicBezTo>
                      <a:cubicBezTo>
                        <a:pt x="869294" y="87544"/>
                        <a:pt x="851099" y="257967"/>
                        <a:pt x="841417" y="371532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61D88A90-8544-4CE2-9E98-A47BF6C7F6CA}"/>
                    </a:ext>
                  </a:extLst>
                </p:cNvPr>
                <p:cNvSpPr/>
                <p:nvPr/>
              </p:nvSpPr>
              <p:spPr>
                <a:xfrm>
                  <a:off x="1897576" y="3307610"/>
                  <a:ext cx="10808" cy="98527"/>
                </a:xfrm>
                <a:custGeom>
                  <a:avLst/>
                  <a:gdLst>
                    <a:gd name="connsiteX0" fmla="*/ 2437 w 10808"/>
                    <a:gd name="connsiteY0" fmla="*/ 98528 h 98527"/>
                    <a:gd name="connsiteX1" fmla="*/ 4879 w 10808"/>
                    <a:gd name="connsiteY1" fmla="*/ 96227 h 98527"/>
                    <a:gd name="connsiteX2" fmla="*/ 10804 w 10808"/>
                    <a:gd name="connsiteY2" fmla="*/ 2582 h 98527"/>
                    <a:gd name="connsiteX3" fmla="*/ 8508 w 10808"/>
                    <a:gd name="connsiteY3" fmla="*/ 3 h 98527"/>
                    <a:gd name="connsiteX4" fmla="*/ 5929 w 10808"/>
                    <a:gd name="connsiteY4" fmla="*/ 2299 h 98527"/>
                    <a:gd name="connsiteX5" fmla="*/ 4 w 10808"/>
                    <a:gd name="connsiteY5" fmla="*/ 95944 h 98527"/>
                    <a:gd name="connsiteX6" fmla="*/ 2300 w 10808"/>
                    <a:gd name="connsiteY6" fmla="*/ 98523 h 98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08" h="98527">
                      <a:moveTo>
                        <a:pt x="2437" y="98528"/>
                      </a:moveTo>
                      <a:cubicBezTo>
                        <a:pt x="3731" y="98528"/>
                        <a:pt x="4806" y="97521"/>
                        <a:pt x="4879" y="96227"/>
                      </a:cubicBezTo>
                      <a:lnTo>
                        <a:pt x="10804" y="2582"/>
                      </a:lnTo>
                      <a:cubicBezTo>
                        <a:pt x="10882" y="1234"/>
                        <a:pt x="9857" y="81"/>
                        <a:pt x="8508" y="3"/>
                      </a:cubicBezTo>
                      <a:cubicBezTo>
                        <a:pt x="7170" y="-61"/>
                        <a:pt x="6022" y="960"/>
                        <a:pt x="5929" y="2299"/>
                      </a:cubicBezTo>
                      <a:lnTo>
                        <a:pt x="4" y="95944"/>
                      </a:lnTo>
                      <a:cubicBezTo>
                        <a:pt x="-74" y="97292"/>
                        <a:pt x="952" y="98445"/>
                        <a:pt x="2300" y="98523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4" name="图形 12">
                <a:extLst>
                  <a:ext uri="{FF2B5EF4-FFF2-40B4-BE49-F238E27FC236}">
                    <a16:creationId xmlns:a16="http://schemas.microsoft.com/office/drawing/2014/main" id="{E4BB08F7-9A6E-40DA-BF0F-92F531CCEF48}"/>
                  </a:ext>
                </a:extLst>
              </p:cNvPr>
              <p:cNvGrpSpPr/>
              <p:nvPr/>
            </p:nvGrpSpPr>
            <p:grpSpPr>
              <a:xfrm>
                <a:off x="824644" y="2542447"/>
                <a:ext cx="952133" cy="1480807"/>
                <a:chOff x="824644" y="2542447"/>
                <a:chExt cx="952133" cy="1480807"/>
              </a:xfrm>
            </p:grpSpPr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865376BC-6452-4C8B-885E-7E973CA78EC7}"/>
                    </a:ext>
                  </a:extLst>
                </p:cNvPr>
                <p:cNvSpPr/>
                <p:nvPr/>
              </p:nvSpPr>
              <p:spPr>
                <a:xfrm>
                  <a:off x="824644" y="3263797"/>
                  <a:ext cx="478378" cy="759457"/>
                </a:xfrm>
                <a:custGeom>
                  <a:avLst/>
                  <a:gdLst>
                    <a:gd name="connsiteX0" fmla="*/ 134059 w 478378"/>
                    <a:gd name="connsiteY0" fmla="*/ 759457 h 759457"/>
                    <a:gd name="connsiteX1" fmla="*/ 0 w 478378"/>
                    <a:gd name="connsiteY1" fmla="*/ 625308 h 759457"/>
                    <a:gd name="connsiteX2" fmla="*/ 8278 w 478378"/>
                    <a:gd name="connsiteY2" fmla="*/ 578967 h 759457"/>
                    <a:gd name="connsiteX3" fmla="*/ 227601 w 478378"/>
                    <a:gd name="connsiteY3" fmla="*/ 0 h 759457"/>
                    <a:gd name="connsiteX4" fmla="*/ 478378 w 478378"/>
                    <a:gd name="connsiteY4" fmla="*/ 101602 h 759457"/>
                    <a:gd name="connsiteX5" fmla="*/ 334909 w 478378"/>
                    <a:gd name="connsiteY5" fmla="*/ 486572 h 759457"/>
                    <a:gd name="connsiteX6" fmla="*/ 426996 w 478378"/>
                    <a:gd name="connsiteY6" fmla="*/ 476563 h 759457"/>
                    <a:gd name="connsiteX7" fmla="*/ 455982 w 478378"/>
                    <a:gd name="connsiteY7" fmla="*/ 743196 h 759457"/>
                    <a:gd name="connsiteX8" fmla="*/ 148562 w 478378"/>
                    <a:gd name="connsiteY8" fmla="*/ 758666 h 759457"/>
                    <a:gd name="connsiteX9" fmla="*/ 134059 w 478378"/>
                    <a:gd name="connsiteY9" fmla="*/ 759457 h 759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8378" h="759457">
                      <a:moveTo>
                        <a:pt x="134059" y="759457"/>
                      </a:moveTo>
                      <a:cubicBezTo>
                        <a:pt x="59995" y="759433"/>
                        <a:pt x="-25" y="699370"/>
                        <a:pt x="0" y="625308"/>
                      </a:cubicBezTo>
                      <a:cubicBezTo>
                        <a:pt x="5" y="609491"/>
                        <a:pt x="2808" y="593806"/>
                        <a:pt x="8278" y="578967"/>
                      </a:cubicBezTo>
                      <a:cubicBezTo>
                        <a:pt x="15844" y="558387"/>
                        <a:pt x="193745" y="87290"/>
                        <a:pt x="227601" y="0"/>
                      </a:cubicBezTo>
                      <a:lnTo>
                        <a:pt x="478378" y="101602"/>
                      </a:lnTo>
                      <a:cubicBezTo>
                        <a:pt x="459328" y="150679"/>
                        <a:pt x="390341" y="336709"/>
                        <a:pt x="334909" y="486572"/>
                      </a:cubicBezTo>
                      <a:lnTo>
                        <a:pt x="426996" y="476563"/>
                      </a:lnTo>
                      <a:lnTo>
                        <a:pt x="455982" y="743196"/>
                      </a:lnTo>
                      <a:lnTo>
                        <a:pt x="148562" y="758666"/>
                      </a:lnTo>
                      <a:cubicBezTo>
                        <a:pt x="143745" y="759193"/>
                        <a:pt x="138904" y="759457"/>
                        <a:pt x="134059" y="759457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17B4B073-A3DC-4203-A4C0-7FE4F726D282}"/>
                    </a:ext>
                  </a:extLst>
                </p:cNvPr>
                <p:cNvSpPr/>
                <p:nvPr/>
              </p:nvSpPr>
              <p:spPr>
                <a:xfrm>
                  <a:off x="1371110" y="2903031"/>
                  <a:ext cx="353390" cy="294590"/>
                </a:xfrm>
                <a:custGeom>
                  <a:avLst/>
                  <a:gdLst>
                    <a:gd name="connsiteX0" fmla="*/ 353390 w 353390"/>
                    <a:gd name="connsiteY0" fmla="*/ 221713 h 294590"/>
                    <a:gd name="connsiteX1" fmla="*/ 154201 w 353390"/>
                    <a:gd name="connsiteY1" fmla="*/ 293196 h 294590"/>
                    <a:gd name="connsiteX2" fmla="*/ 0 w 353390"/>
                    <a:gd name="connsiteY2" fmla="*/ 201221 h 294590"/>
                    <a:gd name="connsiteX3" fmla="*/ 40270 w 353390"/>
                    <a:gd name="connsiteY3" fmla="*/ 192429 h 294590"/>
                    <a:gd name="connsiteX4" fmla="*/ 80427 w 353390"/>
                    <a:gd name="connsiteY4" fmla="*/ 142683 h 294590"/>
                    <a:gd name="connsiteX5" fmla="*/ 88731 w 353390"/>
                    <a:gd name="connsiteY5" fmla="*/ 0 h 294590"/>
                    <a:gd name="connsiteX6" fmla="*/ 276045 w 353390"/>
                    <a:gd name="connsiteY6" fmla="*/ 42092 h 294590"/>
                    <a:gd name="connsiteX7" fmla="*/ 319207 w 353390"/>
                    <a:gd name="connsiteY7" fmla="*/ 213028 h 294590"/>
                    <a:gd name="connsiteX8" fmla="*/ 353390 w 353390"/>
                    <a:gd name="connsiteY8" fmla="*/ 221713 h 29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3390" h="294590">
                      <a:moveTo>
                        <a:pt x="353390" y="221713"/>
                      </a:moveTo>
                      <a:cubicBezTo>
                        <a:pt x="352569" y="221605"/>
                        <a:pt x="330036" y="306394"/>
                        <a:pt x="154201" y="293196"/>
                      </a:cubicBezTo>
                      <a:cubicBezTo>
                        <a:pt x="32474" y="284076"/>
                        <a:pt x="2775" y="201221"/>
                        <a:pt x="0" y="201221"/>
                      </a:cubicBezTo>
                      <a:cubicBezTo>
                        <a:pt x="13125" y="198432"/>
                        <a:pt x="34442" y="195535"/>
                        <a:pt x="40270" y="192429"/>
                      </a:cubicBezTo>
                      <a:cubicBezTo>
                        <a:pt x="59437" y="182127"/>
                        <a:pt x="73403" y="169593"/>
                        <a:pt x="80427" y="142683"/>
                      </a:cubicBezTo>
                      <a:cubicBezTo>
                        <a:pt x="85922" y="121644"/>
                        <a:pt x="88731" y="40641"/>
                        <a:pt x="88731" y="0"/>
                      </a:cubicBezTo>
                      <a:lnTo>
                        <a:pt x="276045" y="42092"/>
                      </a:lnTo>
                      <a:cubicBezTo>
                        <a:pt x="273432" y="87935"/>
                        <a:pt x="255158" y="194217"/>
                        <a:pt x="319207" y="213028"/>
                      </a:cubicBezTo>
                      <a:cubicBezTo>
                        <a:pt x="329860" y="216134"/>
                        <a:pt x="341339" y="218992"/>
                        <a:pt x="353390" y="221713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8F71B48D-FA7F-4689-9D5C-97FEEA366C37}"/>
                    </a:ext>
                  </a:extLst>
                </p:cNvPr>
                <p:cNvSpPr/>
                <p:nvPr/>
              </p:nvSpPr>
              <p:spPr>
                <a:xfrm>
                  <a:off x="1433276" y="2615034"/>
                  <a:ext cx="322363" cy="420885"/>
                </a:xfrm>
                <a:custGeom>
                  <a:avLst/>
                  <a:gdLst>
                    <a:gd name="connsiteX0" fmla="*/ 207393 w 322363"/>
                    <a:gd name="connsiteY0" fmla="*/ 420212 h 420885"/>
                    <a:gd name="connsiteX1" fmla="*/ 20669 w 322363"/>
                    <a:gd name="connsiteY1" fmla="*/ 296340 h 420885"/>
                    <a:gd name="connsiteX2" fmla="*/ 4413 w 322363"/>
                    <a:gd name="connsiteY2" fmla="*/ 207438 h 420885"/>
                    <a:gd name="connsiteX3" fmla="*/ 116298 w 322363"/>
                    <a:gd name="connsiteY3" fmla="*/ 2622 h 420885"/>
                    <a:gd name="connsiteX4" fmla="*/ 116298 w 322363"/>
                    <a:gd name="connsiteY4" fmla="*/ 2622 h 420885"/>
                    <a:gd name="connsiteX5" fmla="*/ 311017 w 322363"/>
                    <a:gd name="connsiteY5" fmla="*/ 151366 h 420885"/>
                    <a:gd name="connsiteX6" fmla="*/ 318217 w 322363"/>
                    <a:gd name="connsiteY6" fmla="*/ 190723 h 420885"/>
                    <a:gd name="connsiteX7" fmla="*/ 207393 w 322363"/>
                    <a:gd name="connsiteY7" fmla="*/ 420212 h 420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2363" h="420885">
                      <a:moveTo>
                        <a:pt x="207393" y="420212"/>
                      </a:moveTo>
                      <a:cubicBezTo>
                        <a:pt x="133551" y="426039"/>
                        <a:pt x="38689" y="394860"/>
                        <a:pt x="20669" y="296340"/>
                      </a:cubicBezTo>
                      <a:lnTo>
                        <a:pt x="4413" y="207438"/>
                      </a:lnTo>
                      <a:cubicBezTo>
                        <a:pt x="-13607" y="108918"/>
                        <a:pt x="23532" y="19586"/>
                        <a:pt x="116298" y="2622"/>
                      </a:cubicBezTo>
                      <a:lnTo>
                        <a:pt x="116298" y="2622"/>
                      </a:lnTo>
                      <a:cubicBezTo>
                        <a:pt x="209059" y="-14343"/>
                        <a:pt x="293002" y="52846"/>
                        <a:pt x="311017" y="151366"/>
                      </a:cubicBezTo>
                      <a:lnTo>
                        <a:pt x="318217" y="190723"/>
                      </a:lnTo>
                      <a:cubicBezTo>
                        <a:pt x="325129" y="228530"/>
                        <a:pt x="339144" y="409817"/>
                        <a:pt x="207393" y="420212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F526A599-B2F2-459B-A5C4-653DDF7CF9A6}"/>
                    </a:ext>
                  </a:extLst>
                </p:cNvPr>
                <p:cNvSpPr/>
                <p:nvPr/>
              </p:nvSpPr>
              <p:spPr>
                <a:xfrm>
                  <a:off x="1137319" y="2542447"/>
                  <a:ext cx="639458" cy="795723"/>
                </a:xfrm>
                <a:custGeom>
                  <a:avLst/>
                  <a:gdLst>
                    <a:gd name="connsiteX0" fmla="*/ 571819 w 639458"/>
                    <a:gd name="connsiteY0" fmla="*/ 402344 h 795723"/>
                    <a:gd name="connsiteX1" fmla="*/ 553194 w 639458"/>
                    <a:gd name="connsiteY1" fmla="*/ 244435 h 795723"/>
                    <a:gd name="connsiteX2" fmla="*/ 562709 w 639458"/>
                    <a:gd name="connsiteY2" fmla="*/ 157859 h 795723"/>
                    <a:gd name="connsiteX3" fmla="*/ 605885 w 639458"/>
                    <a:gd name="connsiteY3" fmla="*/ 168927 h 795723"/>
                    <a:gd name="connsiteX4" fmla="*/ 470065 w 639458"/>
                    <a:gd name="connsiteY4" fmla="*/ 11669 h 795723"/>
                    <a:gd name="connsiteX5" fmla="*/ 336073 w 639458"/>
                    <a:gd name="connsiteY5" fmla="*/ 3648 h 795723"/>
                    <a:gd name="connsiteX6" fmla="*/ 123670 w 639458"/>
                    <a:gd name="connsiteY6" fmla="*/ 207302 h 795723"/>
                    <a:gd name="connsiteX7" fmla="*/ 123670 w 639458"/>
                    <a:gd name="connsiteY7" fmla="*/ 207302 h 795723"/>
                    <a:gd name="connsiteX8" fmla="*/ 123670 w 639458"/>
                    <a:gd name="connsiteY8" fmla="*/ 207390 h 795723"/>
                    <a:gd name="connsiteX9" fmla="*/ 83616 w 639458"/>
                    <a:gd name="connsiteY9" fmla="*/ 423055 h 795723"/>
                    <a:gd name="connsiteX10" fmla="*/ 23 w 639458"/>
                    <a:gd name="connsiteY10" fmla="*/ 649218 h 795723"/>
                    <a:gd name="connsiteX11" fmla="*/ 403013 w 639458"/>
                    <a:gd name="connsiteY11" fmla="*/ 793351 h 795723"/>
                    <a:gd name="connsiteX12" fmla="*/ 639433 w 639458"/>
                    <a:gd name="connsiteY12" fmla="*/ 635360 h 795723"/>
                    <a:gd name="connsiteX13" fmla="*/ 571819 w 639458"/>
                    <a:gd name="connsiteY13" fmla="*/ 402344 h 79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39458" h="795723">
                      <a:moveTo>
                        <a:pt x="571819" y="402344"/>
                      </a:moveTo>
                      <a:cubicBezTo>
                        <a:pt x="558567" y="335746"/>
                        <a:pt x="552485" y="291309"/>
                        <a:pt x="553194" y="244435"/>
                      </a:cubicBezTo>
                      <a:cubicBezTo>
                        <a:pt x="571863" y="211708"/>
                        <a:pt x="566954" y="174095"/>
                        <a:pt x="562709" y="157859"/>
                      </a:cubicBezTo>
                      <a:cubicBezTo>
                        <a:pt x="575566" y="166026"/>
                        <a:pt x="590684" y="169899"/>
                        <a:pt x="605885" y="168927"/>
                      </a:cubicBezTo>
                      <a:cubicBezTo>
                        <a:pt x="605885" y="168927"/>
                        <a:pt x="575009" y="45012"/>
                        <a:pt x="470065" y="11669"/>
                      </a:cubicBezTo>
                      <a:cubicBezTo>
                        <a:pt x="450766" y="4161"/>
                        <a:pt x="401494" y="-5325"/>
                        <a:pt x="336073" y="3648"/>
                      </a:cubicBezTo>
                      <a:cubicBezTo>
                        <a:pt x="280431" y="11278"/>
                        <a:pt x="143268" y="52881"/>
                        <a:pt x="123670" y="207302"/>
                      </a:cubicBezTo>
                      <a:lnTo>
                        <a:pt x="123670" y="207302"/>
                      </a:lnTo>
                      <a:lnTo>
                        <a:pt x="123670" y="207390"/>
                      </a:lnTo>
                      <a:cubicBezTo>
                        <a:pt x="123026" y="212514"/>
                        <a:pt x="109856" y="354791"/>
                        <a:pt x="83616" y="423055"/>
                      </a:cubicBezTo>
                      <a:cubicBezTo>
                        <a:pt x="48323" y="514819"/>
                        <a:pt x="-1232" y="543332"/>
                        <a:pt x="23" y="649218"/>
                      </a:cubicBezTo>
                      <a:cubicBezTo>
                        <a:pt x="1640" y="785409"/>
                        <a:pt x="252016" y="803541"/>
                        <a:pt x="403013" y="793351"/>
                      </a:cubicBezTo>
                      <a:cubicBezTo>
                        <a:pt x="554009" y="783162"/>
                        <a:pt x="638329" y="733509"/>
                        <a:pt x="639433" y="635360"/>
                      </a:cubicBezTo>
                      <a:cubicBezTo>
                        <a:pt x="640635" y="525380"/>
                        <a:pt x="598343" y="535594"/>
                        <a:pt x="571819" y="402344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48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7AA90F43-60F4-47A6-8425-6B07F90B03BB}"/>
                  </a:ext>
                </a:extLst>
              </p:cNvPr>
              <p:cNvSpPr/>
              <p:nvPr/>
            </p:nvSpPr>
            <p:spPr>
              <a:xfrm rot="-117600">
                <a:off x="1106008" y="3499979"/>
                <a:ext cx="4884" cy="527686"/>
              </a:xfrm>
              <a:custGeom>
                <a:avLst/>
                <a:gdLst>
                  <a:gd name="connsiteX0" fmla="*/ 0 w 4884"/>
                  <a:gd name="connsiteY0" fmla="*/ 0 h 527686"/>
                  <a:gd name="connsiteX1" fmla="*/ 4885 w 4884"/>
                  <a:gd name="connsiteY1" fmla="*/ 0 h 527686"/>
                  <a:gd name="connsiteX2" fmla="*/ 4885 w 4884"/>
                  <a:gd name="connsiteY2" fmla="*/ 527687 h 527686"/>
                  <a:gd name="connsiteX3" fmla="*/ 0 w 4884"/>
                  <a:gd name="connsiteY3" fmla="*/ 527687 h 52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" h="527686">
                    <a:moveTo>
                      <a:pt x="0" y="0"/>
                    </a:moveTo>
                    <a:lnTo>
                      <a:pt x="4885" y="0"/>
                    </a:lnTo>
                    <a:lnTo>
                      <a:pt x="4885" y="527687"/>
                    </a:lnTo>
                    <a:lnTo>
                      <a:pt x="0" y="527687"/>
                    </a:lnTo>
                    <a:close/>
                  </a:path>
                </a:pathLst>
              </a:custGeom>
              <a:solidFill>
                <a:srgbClr val="0C0C0C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23144DCD-68B0-47F2-8BF0-B9EA66B0999F}"/>
                </a:ext>
              </a:extLst>
            </p:cNvPr>
            <p:cNvSpPr/>
            <p:nvPr/>
          </p:nvSpPr>
          <p:spPr>
            <a:xfrm>
              <a:off x="894821" y="6299296"/>
              <a:ext cx="4600522" cy="6838"/>
            </a:xfrm>
            <a:custGeom>
              <a:avLst/>
              <a:gdLst>
                <a:gd name="connsiteX0" fmla="*/ 4597104 w 4600522"/>
                <a:gd name="connsiteY0" fmla="*/ 6838 h 6838"/>
                <a:gd name="connsiteX1" fmla="*/ 3419 w 4600522"/>
                <a:gd name="connsiteY1" fmla="*/ 6838 h 6838"/>
                <a:gd name="connsiteX2" fmla="*/ 0 w 4600522"/>
                <a:gd name="connsiteY2" fmla="*/ 3419 h 6838"/>
                <a:gd name="connsiteX3" fmla="*/ 3419 w 4600522"/>
                <a:gd name="connsiteY3" fmla="*/ 0 h 6838"/>
                <a:gd name="connsiteX4" fmla="*/ 4597104 w 4600522"/>
                <a:gd name="connsiteY4" fmla="*/ 0 h 6838"/>
                <a:gd name="connsiteX5" fmla="*/ 4600523 w 4600522"/>
                <a:gd name="connsiteY5" fmla="*/ 3419 h 6838"/>
                <a:gd name="connsiteX6" fmla="*/ 4597104 w 4600522"/>
                <a:gd name="connsiteY6" fmla="*/ 6838 h 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0522" h="6838">
                  <a:moveTo>
                    <a:pt x="4597104" y="6838"/>
                  </a:moveTo>
                  <a:lnTo>
                    <a:pt x="3419" y="6838"/>
                  </a:lnTo>
                  <a:cubicBezTo>
                    <a:pt x="1531" y="6838"/>
                    <a:pt x="0" y="5310"/>
                    <a:pt x="0" y="3419"/>
                  </a:cubicBezTo>
                  <a:cubicBezTo>
                    <a:pt x="0" y="1529"/>
                    <a:pt x="1531" y="0"/>
                    <a:pt x="3419" y="0"/>
                  </a:cubicBezTo>
                  <a:lnTo>
                    <a:pt x="4597104" y="0"/>
                  </a:lnTo>
                  <a:cubicBezTo>
                    <a:pt x="4598994" y="0"/>
                    <a:pt x="4600523" y="1529"/>
                    <a:pt x="4600523" y="3419"/>
                  </a:cubicBezTo>
                  <a:cubicBezTo>
                    <a:pt x="4600523" y="5310"/>
                    <a:pt x="4598994" y="6838"/>
                    <a:pt x="4597104" y="6838"/>
                  </a:cubicBezTo>
                  <a:close/>
                </a:path>
              </a:pathLst>
            </a:custGeom>
            <a:solidFill>
              <a:srgbClr val="292A2E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1" name="图形 12">
              <a:extLst>
                <a:ext uri="{FF2B5EF4-FFF2-40B4-BE49-F238E27FC236}">
                  <a16:creationId xmlns:a16="http://schemas.microsoft.com/office/drawing/2014/main" id="{07E47D5D-13A6-4C49-B1DF-6FF487AE491F}"/>
                </a:ext>
              </a:extLst>
            </p:cNvPr>
            <p:cNvGrpSpPr/>
            <p:nvPr/>
          </p:nvGrpSpPr>
          <p:grpSpPr>
            <a:xfrm>
              <a:off x="4600594" y="4595918"/>
              <a:ext cx="908376" cy="1710636"/>
              <a:chOff x="4600594" y="4595918"/>
              <a:chExt cx="908376" cy="1710636"/>
            </a:xfrm>
          </p:grpSpPr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C1CEFF9D-58E4-4279-B5C1-F21B4B724B51}"/>
                  </a:ext>
                </a:extLst>
              </p:cNvPr>
              <p:cNvSpPr/>
              <p:nvPr/>
            </p:nvSpPr>
            <p:spPr>
              <a:xfrm>
                <a:off x="4853934" y="4750692"/>
                <a:ext cx="168716" cy="915275"/>
              </a:xfrm>
              <a:custGeom>
                <a:avLst/>
                <a:gdLst>
                  <a:gd name="connsiteX0" fmla="*/ 163831 w 168716"/>
                  <a:gd name="connsiteY0" fmla="*/ 915275 h 915275"/>
                  <a:gd name="connsiteX1" fmla="*/ 160377 w 168716"/>
                  <a:gd name="connsiteY1" fmla="*/ 913844 h 915275"/>
                  <a:gd name="connsiteX2" fmla="*/ 112062 w 168716"/>
                  <a:gd name="connsiteY2" fmla="*/ 404739 h 915275"/>
                  <a:gd name="connsiteX3" fmla="*/ 79496 w 168716"/>
                  <a:gd name="connsiteY3" fmla="*/ 17307 h 915275"/>
                  <a:gd name="connsiteX4" fmla="*/ 75637 w 168716"/>
                  <a:gd name="connsiteY4" fmla="*/ 10029 h 915275"/>
                  <a:gd name="connsiteX5" fmla="*/ 8682 w 168716"/>
                  <a:gd name="connsiteY5" fmla="*/ 58983 h 915275"/>
                  <a:gd name="connsiteX6" fmla="*/ 1814 w 168716"/>
                  <a:gd name="connsiteY6" fmla="*/ 59706 h 915275"/>
                  <a:gd name="connsiteX7" fmla="*/ 1087 w 168716"/>
                  <a:gd name="connsiteY7" fmla="*/ 52838 h 915275"/>
                  <a:gd name="connsiteX8" fmla="*/ 78446 w 168716"/>
                  <a:gd name="connsiteY8" fmla="*/ 669 h 915275"/>
                  <a:gd name="connsiteX9" fmla="*/ 89221 w 168716"/>
                  <a:gd name="connsiteY9" fmla="*/ 16369 h 915275"/>
                  <a:gd name="connsiteX10" fmla="*/ 121798 w 168716"/>
                  <a:gd name="connsiteY10" fmla="*/ 403957 h 915275"/>
                  <a:gd name="connsiteX11" fmla="*/ 167797 w 168716"/>
                  <a:gd name="connsiteY11" fmla="*/ 907538 h 915275"/>
                  <a:gd name="connsiteX12" fmla="*/ 166683 w 168716"/>
                  <a:gd name="connsiteY12" fmla="*/ 914357 h 915275"/>
                  <a:gd name="connsiteX13" fmla="*/ 163831 w 168716"/>
                  <a:gd name="connsiteY13" fmla="*/ 915275 h 91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716" h="915275">
                    <a:moveTo>
                      <a:pt x="163831" y="915275"/>
                    </a:moveTo>
                    <a:cubicBezTo>
                      <a:pt x="162536" y="915275"/>
                      <a:pt x="161291" y="914762"/>
                      <a:pt x="160377" y="913844"/>
                    </a:cubicBezTo>
                    <a:cubicBezTo>
                      <a:pt x="153495" y="906961"/>
                      <a:pt x="142279" y="780691"/>
                      <a:pt x="112062" y="404739"/>
                    </a:cubicBezTo>
                    <a:cubicBezTo>
                      <a:pt x="99699" y="250909"/>
                      <a:pt x="88015" y="105613"/>
                      <a:pt x="79496" y="17307"/>
                    </a:cubicBezTo>
                    <a:cubicBezTo>
                      <a:pt x="78885" y="11001"/>
                      <a:pt x="76443" y="10268"/>
                      <a:pt x="75637" y="10029"/>
                    </a:cubicBezTo>
                    <a:cubicBezTo>
                      <a:pt x="63973" y="6507"/>
                      <a:pt x="28490" y="34486"/>
                      <a:pt x="8682" y="58983"/>
                    </a:cubicBezTo>
                    <a:cubicBezTo>
                      <a:pt x="6987" y="61079"/>
                      <a:pt x="3910" y="61406"/>
                      <a:pt x="1814" y="59706"/>
                    </a:cubicBezTo>
                    <a:cubicBezTo>
                      <a:pt x="-286" y="58011"/>
                      <a:pt x="-608" y="54934"/>
                      <a:pt x="1087" y="52838"/>
                    </a:cubicBezTo>
                    <a:cubicBezTo>
                      <a:pt x="14187" y="36641"/>
                      <a:pt x="56875" y="-5822"/>
                      <a:pt x="78446" y="669"/>
                    </a:cubicBezTo>
                    <a:cubicBezTo>
                      <a:pt x="82798" y="1979"/>
                      <a:pt x="88215" y="5759"/>
                      <a:pt x="89221" y="16369"/>
                    </a:cubicBezTo>
                    <a:cubicBezTo>
                      <a:pt x="97750" y="104748"/>
                      <a:pt x="109430" y="250088"/>
                      <a:pt x="121798" y="403957"/>
                    </a:cubicBezTo>
                    <a:cubicBezTo>
                      <a:pt x="140164" y="632416"/>
                      <a:pt x="160963" y="891238"/>
                      <a:pt x="167797" y="907538"/>
                    </a:cubicBezTo>
                    <a:cubicBezTo>
                      <a:pt x="169370" y="909726"/>
                      <a:pt x="168877" y="912779"/>
                      <a:pt x="166683" y="914357"/>
                    </a:cubicBezTo>
                    <a:cubicBezTo>
                      <a:pt x="165853" y="914953"/>
                      <a:pt x="164856" y="915275"/>
                      <a:pt x="163831" y="915275"/>
                    </a:cubicBezTo>
                    <a:close/>
                  </a:path>
                </a:pathLst>
              </a:custGeom>
              <a:solidFill>
                <a:srgbClr val="494949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023C6B11-84A8-4D50-B523-60380DBCD187}"/>
                  </a:ext>
                </a:extLst>
              </p:cNvPr>
              <p:cNvSpPr/>
              <p:nvPr/>
            </p:nvSpPr>
            <p:spPr>
              <a:xfrm rot="-2322899">
                <a:off x="4646023" y="4683082"/>
                <a:ext cx="376191" cy="277432"/>
              </a:xfrm>
              <a:custGeom>
                <a:avLst/>
                <a:gdLst>
                  <a:gd name="connsiteX0" fmla="*/ 376192 w 376191"/>
                  <a:gd name="connsiteY0" fmla="*/ 138716 h 277432"/>
                  <a:gd name="connsiteX1" fmla="*/ 188096 w 376191"/>
                  <a:gd name="connsiteY1" fmla="*/ 277433 h 277432"/>
                  <a:gd name="connsiteX2" fmla="*/ 0 w 376191"/>
                  <a:gd name="connsiteY2" fmla="*/ 138716 h 277432"/>
                  <a:gd name="connsiteX3" fmla="*/ 188096 w 376191"/>
                  <a:gd name="connsiteY3" fmla="*/ 0 h 277432"/>
                  <a:gd name="connsiteX4" fmla="*/ 376192 w 376191"/>
                  <a:gd name="connsiteY4" fmla="*/ 138716 h 27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91" h="277432">
                    <a:moveTo>
                      <a:pt x="376192" y="138716"/>
                    </a:moveTo>
                    <a:cubicBezTo>
                      <a:pt x="376192" y="215327"/>
                      <a:pt x="291978" y="277433"/>
                      <a:pt x="188096" y="277433"/>
                    </a:cubicBezTo>
                    <a:cubicBezTo>
                      <a:pt x="84213" y="277433"/>
                      <a:pt x="0" y="215327"/>
                      <a:pt x="0" y="138716"/>
                    </a:cubicBezTo>
                    <a:cubicBezTo>
                      <a:pt x="0" y="62106"/>
                      <a:pt x="84213" y="0"/>
                      <a:pt x="188096" y="0"/>
                    </a:cubicBezTo>
                    <a:cubicBezTo>
                      <a:pt x="291978" y="0"/>
                      <a:pt x="376192" y="62106"/>
                      <a:pt x="376192" y="138716"/>
                    </a:cubicBezTo>
                    <a:close/>
                  </a:path>
                </a:pathLst>
              </a:custGeom>
              <a:solidFill>
                <a:srgbClr val="F6D340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04C77BBB-A97D-404C-8229-1CEDD8BF692F}"/>
                  </a:ext>
                </a:extLst>
              </p:cNvPr>
              <p:cNvSpPr/>
              <p:nvPr/>
            </p:nvSpPr>
            <p:spPr>
              <a:xfrm rot="-2322899">
                <a:off x="4646023" y="4683082"/>
                <a:ext cx="376191" cy="277432"/>
              </a:xfrm>
              <a:custGeom>
                <a:avLst/>
                <a:gdLst>
                  <a:gd name="connsiteX0" fmla="*/ 376192 w 376191"/>
                  <a:gd name="connsiteY0" fmla="*/ 138716 h 277432"/>
                  <a:gd name="connsiteX1" fmla="*/ 188096 w 376191"/>
                  <a:gd name="connsiteY1" fmla="*/ 277433 h 277432"/>
                  <a:gd name="connsiteX2" fmla="*/ 0 w 376191"/>
                  <a:gd name="connsiteY2" fmla="*/ 138716 h 277432"/>
                  <a:gd name="connsiteX3" fmla="*/ 188096 w 376191"/>
                  <a:gd name="connsiteY3" fmla="*/ 0 h 277432"/>
                  <a:gd name="connsiteX4" fmla="*/ 376192 w 376191"/>
                  <a:gd name="connsiteY4" fmla="*/ 138716 h 27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91" h="277432">
                    <a:moveTo>
                      <a:pt x="376192" y="138716"/>
                    </a:moveTo>
                    <a:cubicBezTo>
                      <a:pt x="376192" y="215327"/>
                      <a:pt x="291978" y="277433"/>
                      <a:pt x="188096" y="277433"/>
                    </a:cubicBezTo>
                    <a:cubicBezTo>
                      <a:pt x="84213" y="277433"/>
                      <a:pt x="0" y="215327"/>
                      <a:pt x="0" y="138716"/>
                    </a:cubicBezTo>
                    <a:cubicBezTo>
                      <a:pt x="0" y="62106"/>
                      <a:pt x="84213" y="0"/>
                      <a:pt x="188096" y="0"/>
                    </a:cubicBezTo>
                    <a:cubicBezTo>
                      <a:pt x="291978" y="0"/>
                      <a:pt x="376192" y="62106"/>
                      <a:pt x="376192" y="13871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43B43671-1782-402F-BF86-CE7842FEC64D}"/>
                  </a:ext>
                </a:extLst>
              </p:cNvPr>
              <p:cNvSpPr/>
              <p:nvPr/>
            </p:nvSpPr>
            <p:spPr>
              <a:xfrm>
                <a:off x="4707638" y="4671157"/>
                <a:ext cx="235912" cy="283487"/>
              </a:xfrm>
              <a:custGeom>
                <a:avLst/>
                <a:gdLst>
                  <a:gd name="connsiteX0" fmla="*/ 2438 w 235912"/>
                  <a:gd name="connsiteY0" fmla="*/ 283488 h 283487"/>
                  <a:gd name="connsiteX1" fmla="*/ 0 w 235912"/>
                  <a:gd name="connsiteY1" fmla="*/ 281040 h 283487"/>
                  <a:gd name="connsiteX2" fmla="*/ 562 w 235912"/>
                  <a:gd name="connsiteY2" fmla="*/ 279487 h 283487"/>
                  <a:gd name="connsiteX3" fmla="*/ 231565 w 235912"/>
                  <a:gd name="connsiteY3" fmla="*/ 916 h 283487"/>
                  <a:gd name="connsiteX4" fmla="*/ 234999 w 235912"/>
                  <a:gd name="connsiteY4" fmla="*/ 535 h 283487"/>
                  <a:gd name="connsiteX5" fmla="*/ 235375 w 235912"/>
                  <a:gd name="connsiteY5" fmla="*/ 3969 h 283487"/>
                  <a:gd name="connsiteX6" fmla="*/ 235321 w 235912"/>
                  <a:gd name="connsiteY6" fmla="*/ 4037 h 283487"/>
                  <a:gd name="connsiteX7" fmla="*/ 4318 w 235912"/>
                  <a:gd name="connsiteY7" fmla="*/ 282608 h 283487"/>
                  <a:gd name="connsiteX8" fmla="*/ 2438 w 235912"/>
                  <a:gd name="connsiteY8" fmla="*/ 283488 h 28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912" h="283487">
                    <a:moveTo>
                      <a:pt x="2438" y="283488"/>
                    </a:moveTo>
                    <a:cubicBezTo>
                      <a:pt x="1089" y="283483"/>
                      <a:pt x="-5" y="282388"/>
                      <a:pt x="0" y="281040"/>
                    </a:cubicBezTo>
                    <a:cubicBezTo>
                      <a:pt x="0" y="280474"/>
                      <a:pt x="200" y="279922"/>
                      <a:pt x="562" y="279487"/>
                    </a:cubicBezTo>
                    <a:lnTo>
                      <a:pt x="231565" y="916"/>
                    </a:lnTo>
                    <a:cubicBezTo>
                      <a:pt x="232410" y="-139"/>
                      <a:pt x="233944" y="-305"/>
                      <a:pt x="234999" y="535"/>
                    </a:cubicBezTo>
                    <a:cubicBezTo>
                      <a:pt x="236049" y="1380"/>
                      <a:pt x="236220" y="2919"/>
                      <a:pt x="235375" y="3969"/>
                    </a:cubicBezTo>
                    <a:cubicBezTo>
                      <a:pt x="235360" y="3993"/>
                      <a:pt x="235341" y="4013"/>
                      <a:pt x="235321" y="4037"/>
                    </a:cubicBezTo>
                    <a:lnTo>
                      <a:pt x="4318" y="282608"/>
                    </a:lnTo>
                    <a:cubicBezTo>
                      <a:pt x="3854" y="283165"/>
                      <a:pt x="3165" y="283488"/>
                      <a:pt x="2438" y="283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BB0BC446-8A11-4647-B572-46B6DAC4AE27}"/>
                  </a:ext>
                </a:extLst>
              </p:cNvPr>
              <p:cNvSpPr/>
              <p:nvPr/>
            </p:nvSpPr>
            <p:spPr>
              <a:xfrm>
                <a:off x="5063266" y="5319057"/>
                <a:ext cx="210278" cy="287189"/>
              </a:xfrm>
              <a:custGeom>
                <a:avLst/>
                <a:gdLst>
                  <a:gd name="connsiteX0" fmla="*/ 4885 w 210278"/>
                  <a:gd name="connsiteY0" fmla="*/ 287190 h 287189"/>
                  <a:gd name="connsiteX1" fmla="*/ 0 w 210278"/>
                  <a:gd name="connsiteY1" fmla="*/ 282305 h 287189"/>
                  <a:gd name="connsiteX2" fmla="*/ 273 w 210278"/>
                  <a:gd name="connsiteY2" fmla="*/ 280698 h 287189"/>
                  <a:gd name="connsiteX3" fmla="*/ 87041 w 210278"/>
                  <a:gd name="connsiteY3" fmla="*/ 31152 h 287189"/>
                  <a:gd name="connsiteX4" fmla="*/ 146131 w 210278"/>
                  <a:gd name="connsiteY4" fmla="*/ 2596 h 287189"/>
                  <a:gd name="connsiteX5" fmla="*/ 162895 w 210278"/>
                  <a:gd name="connsiteY5" fmla="*/ 12844 h 287189"/>
                  <a:gd name="connsiteX6" fmla="*/ 208768 w 210278"/>
                  <a:gd name="connsiteY6" fmla="*/ 56684 h 287189"/>
                  <a:gd name="connsiteX7" fmla="*/ 208924 w 210278"/>
                  <a:gd name="connsiteY7" fmla="*/ 63591 h 287189"/>
                  <a:gd name="connsiteX8" fmla="*/ 202017 w 210278"/>
                  <a:gd name="connsiteY8" fmla="*/ 63747 h 287189"/>
                  <a:gd name="connsiteX9" fmla="*/ 156145 w 210278"/>
                  <a:gd name="connsiteY9" fmla="*/ 19927 h 287189"/>
                  <a:gd name="connsiteX10" fmla="*/ 104347 w 210278"/>
                  <a:gd name="connsiteY10" fmla="*/ 21153 h 287189"/>
                  <a:gd name="connsiteX11" fmla="*/ 96268 w 210278"/>
                  <a:gd name="connsiteY11" fmla="*/ 34376 h 287189"/>
                  <a:gd name="connsiteX12" fmla="*/ 9496 w 210278"/>
                  <a:gd name="connsiteY12" fmla="*/ 283907 h 287189"/>
                  <a:gd name="connsiteX13" fmla="*/ 4885 w 210278"/>
                  <a:gd name="connsiteY13" fmla="*/ 287190 h 28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0278" h="287189">
                    <a:moveTo>
                      <a:pt x="4885" y="287190"/>
                    </a:moveTo>
                    <a:cubicBezTo>
                      <a:pt x="2188" y="287190"/>
                      <a:pt x="0" y="285001"/>
                      <a:pt x="0" y="282305"/>
                    </a:cubicBezTo>
                    <a:cubicBezTo>
                      <a:pt x="0" y="281758"/>
                      <a:pt x="93" y="281215"/>
                      <a:pt x="273" y="280698"/>
                    </a:cubicBezTo>
                    <a:lnTo>
                      <a:pt x="87041" y="31152"/>
                    </a:lnTo>
                    <a:cubicBezTo>
                      <a:pt x="95472" y="6948"/>
                      <a:pt x="121928" y="-5835"/>
                      <a:pt x="146131" y="2596"/>
                    </a:cubicBezTo>
                    <a:cubicBezTo>
                      <a:pt x="152384" y="4779"/>
                      <a:pt x="158104" y="8272"/>
                      <a:pt x="162895" y="12844"/>
                    </a:cubicBezTo>
                    <a:lnTo>
                      <a:pt x="208768" y="56684"/>
                    </a:lnTo>
                    <a:cubicBezTo>
                      <a:pt x="210717" y="58550"/>
                      <a:pt x="210790" y="61642"/>
                      <a:pt x="208924" y="63591"/>
                    </a:cubicBezTo>
                    <a:cubicBezTo>
                      <a:pt x="207058" y="65540"/>
                      <a:pt x="203966" y="65614"/>
                      <a:pt x="202017" y="63747"/>
                    </a:cubicBezTo>
                    <a:lnTo>
                      <a:pt x="156145" y="19927"/>
                    </a:lnTo>
                    <a:cubicBezTo>
                      <a:pt x="141505" y="5961"/>
                      <a:pt x="118313" y="6513"/>
                      <a:pt x="104347" y="21153"/>
                    </a:cubicBezTo>
                    <a:cubicBezTo>
                      <a:pt x="100742" y="24934"/>
                      <a:pt x="97987" y="29442"/>
                      <a:pt x="96268" y="34376"/>
                    </a:cubicBezTo>
                    <a:lnTo>
                      <a:pt x="9496" y="283907"/>
                    </a:lnTo>
                    <a:cubicBezTo>
                      <a:pt x="8812" y="285871"/>
                      <a:pt x="6965" y="287190"/>
                      <a:pt x="4885" y="287190"/>
                    </a:cubicBezTo>
                    <a:close/>
                  </a:path>
                </a:pathLst>
              </a:custGeom>
              <a:solidFill>
                <a:srgbClr val="494949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43EECDD5-A7B6-4C74-B065-43E650869A2B}"/>
                  </a:ext>
                </a:extLst>
              </p:cNvPr>
              <p:cNvSpPr/>
              <p:nvPr/>
            </p:nvSpPr>
            <p:spPr>
              <a:xfrm rot="-2301782">
                <a:off x="5144748" y="5178310"/>
                <a:ext cx="277432" cy="376192"/>
              </a:xfrm>
              <a:custGeom>
                <a:avLst/>
                <a:gdLst>
                  <a:gd name="connsiteX0" fmla="*/ 277433 w 277432"/>
                  <a:gd name="connsiteY0" fmla="*/ 188096 h 376192"/>
                  <a:gd name="connsiteX1" fmla="*/ 138716 w 277432"/>
                  <a:gd name="connsiteY1" fmla="*/ 376192 h 376192"/>
                  <a:gd name="connsiteX2" fmla="*/ 0 w 277432"/>
                  <a:gd name="connsiteY2" fmla="*/ 188096 h 376192"/>
                  <a:gd name="connsiteX3" fmla="*/ 138716 w 277432"/>
                  <a:gd name="connsiteY3" fmla="*/ 0 h 376192"/>
                  <a:gd name="connsiteX4" fmla="*/ 277433 w 277432"/>
                  <a:gd name="connsiteY4" fmla="*/ 188096 h 3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432" h="376192">
                    <a:moveTo>
                      <a:pt x="277433" y="188096"/>
                    </a:moveTo>
                    <a:cubicBezTo>
                      <a:pt x="277433" y="291979"/>
                      <a:pt x="215327" y="376192"/>
                      <a:pt x="138716" y="376192"/>
                    </a:cubicBezTo>
                    <a:cubicBezTo>
                      <a:pt x="62105" y="376192"/>
                      <a:pt x="0" y="291979"/>
                      <a:pt x="0" y="188096"/>
                    </a:cubicBezTo>
                    <a:cubicBezTo>
                      <a:pt x="0" y="84213"/>
                      <a:pt x="62105" y="0"/>
                      <a:pt x="138716" y="0"/>
                    </a:cubicBezTo>
                    <a:cubicBezTo>
                      <a:pt x="215327" y="0"/>
                      <a:pt x="277433" y="84213"/>
                      <a:pt x="277433" y="188096"/>
                    </a:cubicBezTo>
                    <a:close/>
                  </a:path>
                </a:pathLst>
              </a:custGeom>
              <a:solidFill>
                <a:srgbClr val="F6D340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A4559DBC-9723-4036-9F66-92230E7B0D9D}"/>
                  </a:ext>
                </a:extLst>
              </p:cNvPr>
              <p:cNvSpPr/>
              <p:nvPr/>
            </p:nvSpPr>
            <p:spPr>
              <a:xfrm>
                <a:off x="4734398" y="5009888"/>
                <a:ext cx="248840" cy="640184"/>
              </a:xfrm>
              <a:custGeom>
                <a:avLst/>
                <a:gdLst>
                  <a:gd name="connsiteX0" fmla="*/ 243946 w 248840"/>
                  <a:gd name="connsiteY0" fmla="*/ 640164 h 640184"/>
                  <a:gd name="connsiteX1" fmla="*/ 239199 w 248840"/>
                  <a:gd name="connsiteY1" fmla="*/ 636413 h 640184"/>
                  <a:gd name="connsiteX2" fmla="*/ 93585 w 248840"/>
                  <a:gd name="connsiteY2" fmla="*/ 27562 h 640184"/>
                  <a:gd name="connsiteX3" fmla="*/ 65615 w 248840"/>
                  <a:gd name="connsiteY3" fmla="*/ 10402 h 640184"/>
                  <a:gd name="connsiteX4" fmla="*/ 53467 w 248840"/>
                  <a:gd name="connsiteY4" fmla="*/ 17792 h 640184"/>
                  <a:gd name="connsiteX5" fmla="*/ 8581 w 248840"/>
                  <a:gd name="connsiteY5" fmla="*/ 69663 h 640184"/>
                  <a:gd name="connsiteX6" fmla="*/ 1689 w 248840"/>
                  <a:gd name="connsiteY6" fmla="*/ 70161 h 640184"/>
                  <a:gd name="connsiteX7" fmla="*/ 1190 w 248840"/>
                  <a:gd name="connsiteY7" fmla="*/ 63269 h 640184"/>
                  <a:gd name="connsiteX8" fmla="*/ 46081 w 248840"/>
                  <a:gd name="connsiteY8" fmla="*/ 11398 h 640184"/>
                  <a:gd name="connsiteX9" fmla="*/ 92588 w 248840"/>
                  <a:gd name="connsiteY9" fmla="*/ 8037 h 640184"/>
                  <a:gd name="connsiteX10" fmla="*/ 103086 w 248840"/>
                  <a:gd name="connsiteY10" fmla="*/ 25310 h 640184"/>
                  <a:gd name="connsiteX11" fmla="*/ 248704 w 248840"/>
                  <a:gd name="connsiteY11" fmla="*/ 634161 h 640184"/>
                  <a:gd name="connsiteX12" fmla="*/ 245094 w 248840"/>
                  <a:gd name="connsiteY12" fmla="*/ 640047 h 640184"/>
                  <a:gd name="connsiteX13" fmla="*/ 243946 w 248840"/>
                  <a:gd name="connsiteY13" fmla="*/ 640184 h 64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840" h="640184">
                    <a:moveTo>
                      <a:pt x="243946" y="640164"/>
                    </a:moveTo>
                    <a:cubicBezTo>
                      <a:pt x="241685" y="640164"/>
                      <a:pt x="239721" y="638611"/>
                      <a:pt x="239199" y="636413"/>
                    </a:cubicBezTo>
                    <a:lnTo>
                      <a:pt x="93585" y="27562"/>
                    </a:lnTo>
                    <a:cubicBezTo>
                      <a:pt x="90600" y="15101"/>
                      <a:pt x="78081" y="7417"/>
                      <a:pt x="65615" y="10402"/>
                    </a:cubicBezTo>
                    <a:cubicBezTo>
                      <a:pt x="60891" y="11530"/>
                      <a:pt x="56642" y="14119"/>
                      <a:pt x="53467" y="17792"/>
                    </a:cubicBezTo>
                    <a:lnTo>
                      <a:pt x="8581" y="69663"/>
                    </a:lnTo>
                    <a:cubicBezTo>
                      <a:pt x="6818" y="71705"/>
                      <a:pt x="3731" y="71925"/>
                      <a:pt x="1689" y="70161"/>
                    </a:cubicBezTo>
                    <a:cubicBezTo>
                      <a:pt x="-353" y="68398"/>
                      <a:pt x="-573" y="65311"/>
                      <a:pt x="1190" y="63269"/>
                    </a:cubicBezTo>
                    <a:lnTo>
                      <a:pt x="46081" y="11398"/>
                    </a:lnTo>
                    <a:cubicBezTo>
                      <a:pt x="57995" y="-2372"/>
                      <a:pt x="78819" y="-3876"/>
                      <a:pt x="92588" y="8037"/>
                    </a:cubicBezTo>
                    <a:cubicBezTo>
                      <a:pt x="97810" y="12551"/>
                      <a:pt x="101483" y="18593"/>
                      <a:pt x="103086" y="25310"/>
                    </a:cubicBezTo>
                    <a:lnTo>
                      <a:pt x="248704" y="634161"/>
                    </a:lnTo>
                    <a:cubicBezTo>
                      <a:pt x="249334" y="636784"/>
                      <a:pt x="247717" y="639422"/>
                      <a:pt x="245094" y="640047"/>
                    </a:cubicBezTo>
                    <a:cubicBezTo>
                      <a:pt x="244718" y="640140"/>
                      <a:pt x="244332" y="640184"/>
                      <a:pt x="243946" y="640184"/>
                    </a:cubicBezTo>
                    <a:close/>
                  </a:path>
                </a:pathLst>
              </a:custGeom>
              <a:solidFill>
                <a:srgbClr val="494949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0C00B7C3-1E2D-47F4-B6C0-CBEC6919E724}"/>
                  </a:ext>
                </a:extLst>
              </p:cNvPr>
              <p:cNvSpPr/>
              <p:nvPr/>
            </p:nvSpPr>
            <p:spPr>
              <a:xfrm rot="-4812471">
                <a:off x="4597100" y="5052669"/>
                <a:ext cx="376027" cy="277311"/>
              </a:xfrm>
              <a:custGeom>
                <a:avLst/>
                <a:gdLst>
                  <a:gd name="connsiteX0" fmla="*/ 376027 w 376027"/>
                  <a:gd name="connsiteY0" fmla="*/ 138656 h 277311"/>
                  <a:gd name="connsiteX1" fmla="*/ 188013 w 376027"/>
                  <a:gd name="connsiteY1" fmla="*/ 277312 h 277311"/>
                  <a:gd name="connsiteX2" fmla="*/ -1 w 376027"/>
                  <a:gd name="connsiteY2" fmla="*/ 138656 h 277311"/>
                  <a:gd name="connsiteX3" fmla="*/ 188013 w 376027"/>
                  <a:gd name="connsiteY3" fmla="*/ 0 h 277311"/>
                  <a:gd name="connsiteX4" fmla="*/ 376027 w 376027"/>
                  <a:gd name="connsiteY4" fmla="*/ 138656 h 27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27" h="277311">
                    <a:moveTo>
                      <a:pt x="376027" y="138656"/>
                    </a:moveTo>
                    <a:cubicBezTo>
                      <a:pt x="376027" y="215233"/>
                      <a:pt x="291850" y="277312"/>
                      <a:pt x="188013" y="277312"/>
                    </a:cubicBezTo>
                    <a:cubicBezTo>
                      <a:pt x="84176" y="277312"/>
                      <a:pt x="-1" y="215233"/>
                      <a:pt x="-1" y="138656"/>
                    </a:cubicBezTo>
                    <a:cubicBezTo>
                      <a:pt x="-1" y="62078"/>
                      <a:pt x="84176" y="0"/>
                      <a:pt x="188013" y="0"/>
                    </a:cubicBezTo>
                    <a:cubicBezTo>
                      <a:pt x="291850" y="0"/>
                      <a:pt x="376027" y="62078"/>
                      <a:pt x="376027" y="138656"/>
                    </a:cubicBezTo>
                    <a:close/>
                  </a:path>
                </a:pathLst>
              </a:custGeom>
              <a:solidFill>
                <a:srgbClr val="F6D34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07C9507B-7975-4D8F-A99B-D13CDF3B5743}"/>
                  </a:ext>
                </a:extLst>
              </p:cNvPr>
              <p:cNvSpPr/>
              <p:nvPr/>
            </p:nvSpPr>
            <p:spPr>
              <a:xfrm>
                <a:off x="5012881" y="4867750"/>
                <a:ext cx="275466" cy="798216"/>
              </a:xfrm>
              <a:custGeom>
                <a:avLst/>
                <a:gdLst>
                  <a:gd name="connsiteX0" fmla="*/ 4893 w 275466"/>
                  <a:gd name="connsiteY0" fmla="*/ 798217 h 798216"/>
                  <a:gd name="connsiteX1" fmla="*/ 4287 w 275466"/>
                  <a:gd name="connsiteY1" fmla="*/ 798178 h 798216"/>
                  <a:gd name="connsiteX2" fmla="*/ 38 w 275466"/>
                  <a:gd name="connsiteY2" fmla="*/ 792731 h 798216"/>
                  <a:gd name="connsiteX3" fmla="*/ 38 w 275466"/>
                  <a:gd name="connsiteY3" fmla="*/ 792731 h 798216"/>
                  <a:gd name="connsiteX4" fmla="*/ 93023 w 275466"/>
                  <a:gd name="connsiteY4" fmla="*/ 37763 h 798216"/>
                  <a:gd name="connsiteX5" fmla="*/ 140972 w 275466"/>
                  <a:gd name="connsiteY5" fmla="*/ 326 h 798216"/>
                  <a:gd name="connsiteX6" fmla="*/ 167960 w 275466"/>
                  <a:gd name="connsiteY6" fmla="*/ 14546 h 798216"/>
                  <a:gd name="connsiteX7" fmla="*/ 274241 w 275466"/>
                  <a:gd name="connsiteY7" fmla="*/ 134920 h 798216"/>
                  <a:gd name="connsiteX8" fmla="*/ 273816 w 275466"/>
                  <a:gd name="connsiteY8" fmla="*/ 141817 h 798216"/>
                  <a:gd name="connsiteX9" fmla="*/ 266914 w 275466"/>
                  <a:gd name="connsiteY9" fmla="*/ 141393 h 798216"/>
                  <a:gd name="connsiteX10" fmla="*/ 160633 w 275466"/>
                  <a:gd name="connsiteY10" fmla="*/ 21018 h 798216"/>
                  <a:gd name="connsiteX11" fmla="*/ 113705 w 275466"/>
                  <a:gd name="connsiteY11" fmla="*/ 18097 h 798216"/>
                  <a:gd name="connsiteX12" fmla="*/ 102714 w 275466"/>
                  <a:gd name="connsiteY12" fmla="*/ 38955 h 798216"/>
                  <a:gd name="connsiteX13" fmla="*/ 9734 w 275466"/>
                  <a:gd name="connsiteY13" fmla="*/ 793928 h 798216"/>
                  <a:gd name="connsiteX14" fmla="*/ 4893 w 275466"/>
                  <a:gd name="connsiteY14" fmla="*/ 798217 h 79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5466" h="798216">
                    <a:moveTo>
                      <a:pt x="4893" y="798217"/>
                    </a:moveTo>
                    <a:cubicBezTo>
                      <a:pt x="4693" y="798217"/>
                      <a:pt x="4488" y="798202"/>
                      <a:pt x="4287" y="798178"/>
                    </a:cubicBezTo>
                    <a:cubicBezTo>
                      <a:pt x="1610" y="797846"/>
                      <a:pt x="-295" y="795408"/>
                      <a:pt x="38" y="792731"/>
                    </a:cubicBezTo>
                    <a:cubicBezTo>
                      <a:pt x="38" y="792731"/>
                      <a:pt x="38" y="792731"/>
                      <a:pt x="38" y="792731"/>
                    </a:cubicBezTo>
                    <a:lnTo>
                      <a:pt x="93023" y="37763"/>
                    </a:lnTo>
                    <a:cubicBezTo>
                      <a:pt x="95925" y="14185"/>
                      <a:pt x="117393" y="-2575"/>
                      <a:pt x="140972" y="326"/>
                    </a:cubicBezTo>
                    <a:cubicBezTo>
                      <a:pt x="151400" y="1606"/>
                      <a:pt x="161004" y="6667"/>
                      <a:pt x="167960" y="14546"/>
                    </a:cubicBezTo>
                    <a:lnTo>
                      <a:pt x="274241" y="134920"/>
                    </a:lnTo>
                    <a:cubicBezTo>
                      <a:pt x="276029" y="136943"/>
                      <a:pt x="275839" y="140035"/>
                      <a:pt x="273816" y="141817"/>
                    </a:cubicBezTo>
                    <a:cubicBezTo>
                      <a:pt x="271789" y="143605"/>
                      <a:pt x="268702" y="143415"/>
                      <a:pt x="266914" y="141393"/>
                    </a:cubicBezTo>
                    <a:lnTo>
                      <a:pt x="160633" y="21018"/>
                    </a:lnTo>
                    <a:cubicBezTo>
                      <a:pt x="148479" y="7253"/>
                      <a:pt x="127470" y="5949"/>
                      <a:pt x="113705" y="18097"/>
                    </a:cubicBezTo>
                    <a:cubicBezTo>
                      <a:pt x="107619" y="23475"/>
                      <a:pt x="103706" y="30895"/>
                      <a:pt x="102714" y="38955"/>
                    </a:cubicBezTo>
                    <a:lnTo>
                      <a:pt x="9734" y="793928"/>
                    </a:lnTo>
                    <a:cubicBezTo>
                      <a:pt x="9431" y="796375"/>
                      <a:pt x="7360" y="798212"/>
                      <a:pt x="4893" y="798217"/>
                    </a:cubicBezTo>
                    <a:close/>
                  </a:path>
                </a:pathLst>
              </a:custGeom>
              <a:solidFill>
                <a:srgbClr val="494949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A372375C-4922-4B97-8816-66F9EA4424D9}"/>
                  </a:ext>
                </a:extLst>
              </p:cNvPr>
              <p:cNvSpPr/>
              <p:nvPr/>
            </p:nvSpPr>
            <p:spPr>
              <a:xfrm rot="-3663060">
                <a:off x="5092821" y="4790415"/>
                <a:ext cx="277432" cy="376192"/>
              </a:xfrm>
              <a:custGeom>
                <a:avLst/>
                <a:gdLst>
                  <a:gd name="connsiteX0" fmla="*/ 277433 w 277432"/>
                  <a:gd name="connsiteY0" fmla="*/ 188096 h 376192"/>
                  <a:gd name="connsiteX1" fmla="*/ 138716 w 277432"/>
                  <a:gd name="connsiteY1" fmla="*/ 376192 h 376192"/>
                  <a:gd name="connsiteX2" fmla="*/ 0 w 277432"/>
                  <a:gd name="connsiteY2" fmla="*/ 188096 h 376192"/>
                  <a:gd name="connsiteX3" fmla="*/ 138716 w 277432"/>
                  <a:gd name="connsiteY3" fmla="*/ 0 h 376192"/>
                  <a:gd name="connsiteX4" fmla="*/ 277433 w 277432"/>
                  <a:gd name="connsiteY4" fmla="*/ 188096 h 3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432" h="376192">
                    <a:moveTo>
                      <a:pt x="277433" y="188096"/>
                    </a:moveTo>
                    <a:cubicBezTo>
                      <a:pt x="277433" y="291979"/>
                      <a:pt x="215327" y="376192"/>
                      <a:pt x="138716" y="376192"/>
                    </a:cubicBezTo>
                    <a:cubicBezTo>
                      <a:pt x="62105" y="376192"/>
                      <a:pt x="0" y="291979"/>
                      <a:pt x="0" y="188096"/>
                    </a:cubicBezTo>
                    <a:cubicBezTo>
                      <a:pt x="0" y="84213"/>
                      <a:pt x="62105" y="0"/>
                      <a:pt x="138716" y="0"/>
                    </a:cubicBezTo>
                    <a:cubicBezTo>
                      <a:pt x="215327" y="0"/>
                      <a:pt x="277433" y="84213"/>
                      <a:pt x="277433" y="188096"/>
                    </a:cubicBezTo>
                    <a:close/>
                  </a:path>
                </a:pathLst>
              </a:custGeom>
              <a:solidFill>
                <a:srgbClr val="F6D340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DB7BC293-E7CC-46E1-AA9E-F8EA4AA0E261}"/>
                  </a:ext>
                </a:extLst>
              </p:cNvPr>
              <p:cNvSpPr/>
              <p:nvPr/>
            </p:nvSpPr>
            <p:spPr>
              <a:xfrm rot="-2301782">
                <a:off x="5144748" y="5178310"/>
                <a:ext cx="277432" cy="376192"/>
              </a:xfrm>
              <a:custGeom>
                <a:avLst/>
                <a:gdLst>
                  <a:gd name="connsiteX0" fmla="*/ 277433 w 277432"/>
                  <a:gd name="connsiteY0" fmla="*/ 188096 h 376192"/>
                  <a:gd name="connsiteX1" fmla="*/ 138716 w 277432"/>
                  <a:gd name="connsiteY1" fmla="*/ 376192 h 376192"/>
                  <a:gd name="connsiteX2" fmla="*/ 0 w 277432"/>
                  <a:gd name="connsiteY2" fmla="*/ 188096 h 376192"/>
                  <a:gd name="connsiteX3" fmla="*/ 138716 w 277432"/>
                  <a:gd name="connsiteY3" fmla="*/ 0 h 376192"/>
                  <a:gd name="connsiteX4" fmla="*/ 277433 w 277432"/>
                  <a:gd name="connsiteY4" fmla="*/ 188096 h 3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432" h="376192">
                    <a:moveTo>
                      <a:pt x="277433" y="188096"/>
                    </a:moveTo>
                    <a:cubicBezTo>
                      <a:pt x="277433" y="291979"/>
                      <a:pt x="215327" y="376192"/>
                      <a:pt x="138716" y="376192"/>
                    </a:cubicBezTo>
                    <a:cubicBezTo>
                      <a:pt x="62105" y="376192"/>
                      <a:pt x="0" y="291979"/>
                      <a:pt x="0" y="188096"/>
                    </a:cubicBezTo>
                    <a:cubicBezTo>
                      <a:pt x="0" y="84213"/>
                      <a:pt x="62105" y="0"/>
                      <a:pt x="138716" y="0"/>
                    </a:cubicBezTo>
                    <a:cubicBezTo>
                      <a:pt x="215327" y="0"/>
                      <a:pt x="277433" y="84213"/>
                      <a:pt x="277433" y="18809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AE529DBC-5D14-48CC-859D-4A7C3ED87BCC}"/>
                  </a:ext>
                </a:extLst>
              </p:cNvPr>
              <p:cNvSpPr/>
              <p:nvPr/>
            </p:nvSpPr>
            <p:spPr>
              <a:xfrm rot="-4812471">
                <a:off x="4597100" y="5052669"/>
                <a:ext cx="376027" cy="277311"/>
              </a:xfrm>
              <a:custGeom>
                <a:avLst/>
                <a:gdLst>
                  <a:gd name="connsiteX0" fmla="*/ 376027 w 376027"/>
                  <a:gd name="connsiteY0" fmla="*/ 138656 h 277311"/>
                  <a:gd name="connsiteX1" fmla="*/ 188013 w 376027"/>
                  <a:gd name="connsiteY1" fmla="*/ 277312 h 277311"/>
                  <a:gd name="connsiteX2" fmla="*/ -1 w 376027"/>
                  <a:gd name="connsiteY2" fmla="*/ 138656 h 277311"/>
                  <a:gd name="connsiteX3" fmla="*/ 188013 w 376027"/>
                  <a:gd name="connsiteY3" fmla="*/ 0 h 277311"/>
                  <a:gd name="connsiteX4" fmla="*/ 376027 w 376027"/>
                  <a:gd name="connsiteY4" fmla="*/ 138656 h 27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27" h="277311">
                    <a:moveTo>
                      <a:pt x="376027" y="138656"/>
                    </a:moveTo>
                    <a:cubicBezTo>
                      <a:pt x="376027" y="215233"/>
                      <a:pt x="291850" y="277312"/>
                      <a:pt x="188013" y="277312"/>
                    </a:cubicBezTo>
                    <a:cubicBezTo>
                      <a:pt x="84176" y="277312"/>
                      <a:pt x="-1" y="215233"/>
                      <a:pt x="-1" y="138656"/>
                    </a:cubicBezTo>
                    <a:cubicBezTo>
                      <a:pt x="-1" y="62078"/>
                      <a:pt x="84176" y="0"/>
                      <a:pt x="188013" y="0"/>
                    </a:cubicBezTo>
                    <a:cubicBezTo>
                      <a:pt x="291850" y="0"/>
                      <a:pt x="376027" y="62078"/>
                      <a:pt x="376027" y="13865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BAF8C278-5970-4F56-A5C7-1D6A313A360A}"/>
                  </a:ext>
                </a:extLst>
              </p:cNvPr>
              <p:cNvSpPr/>
              <p:nvPr/>
            </p:nvSpPr>
            <p:spPr>
              <a:xfrm rot="-3663060">
                <a:off x="5092821" y="4790415"/>
                <a:ext cx="277432" cy="376192"/>
              </a:xfrm>
              <a:custGeom>
                <a:avLst/>
                <a:gdLst>
                  <a:gd name="connsiteX0" fmla="*/ 277433 w 277432"/>
                  <a:gd name="connsiteY0" fmla="*/ 188096 h 376192"/>
                  <a:gd name="connsiteX1" fmla="*/ 138716 w 277432"/>
                  <a:gd name="connsiteY1" fmla="*/ 376192 h 376192"/>
                  <a:gd name="connsiteX2" fmla="*/ 0 w 277432"/>
                  <a:gd name="connsiteY2" fmla="*/ 188096 h 376192"/>
                  <a:gd name="connsiteX3" fmla="*/ 138716 w 277432"/>
                  <a:gd name="connsiteY3" fmla="*/ 0 h 376192"/>
                  <a:gd name="connsiteX4" fmla="*/ 277433 w 277432"/>
                  <a:gd name="connsiteY4" fmla="*/ 188096 h 3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432" h="376192">
                    <a:moveTo>
                      <a:pt x="277433" y="188096"/>
                    </a:moveTo>
                    <a:cubicBezTo>
                      <a:pt x="277433" y="291979"/>
                      <a:pt x="215327" y="376192"/>
                      <a:pt x="138716" y="376192"/>
                    </a:cubicBezTo>
                    <a:cubicBezTo>
                      <a:pt x="62105" y="376192"/>
                      <a:pt x="0" y="291979"/>
                      <a:pt x="0" y="188096"/>
                    </a:cubicBezTo>
                    <a:cubicBezTo>
                      <a:pt x="0" y="84213"/>
                      <a:pt x="62105" y="0"/>
                      <a:pt x="138716" y="0"/>
                    </a:cubicBezTo>
                    <a:cubicBezTo>
                      <a:pt x="215327" y="0"/>
                      <a:pt x="277433" y="84213"/>
                      <a:pt x="277433" y="18809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99DEDA13-52A5-499A-A9A3-39E226766A9F}"/>
                  </a:ext>
                </a:extLst>
              </p:cNvPr>
              <p:cNvSpPr/>
              <p:nvPr/>
            </p:nvSpPr>
            <p:spPr>
              <a:xfrm>
                <a:off x="4859417" y="5545495"/>
                <a:ext cx="316700" cy="761059"/>
              </a:xfrm>
              <a:custGeom>
                <a:avLst/>
                <a:gdLst>
                  <a:gd name="connsiteX0" fmla="*/ 277286 w 316700"/>
                  <a:gd name="connsiteY0" fmla="*/ 761059 h 761059"/>
                  <a:gd name="connsiteX1" fmla="*/ 39415 w 316700"/>
                  <a:gd name="connsiteY1" fmla="*/ 761059 h 761059"/>
                  <a:gd name="connsiteX2" fmla="*/ 0 w 316700"/>
                  <a:gd name="connsiteY2" fmla="*/ 0 h 761059"/>
                  <a:gd name="connsiteX3" fmla="*/ 316701 w 316700"/>
                  <a:gd name="connsiteY3" fmla="*/ 0 h 761059"/>
                  <a:gd name="connsiteX4" fmla="*/ 277286 w 316700"/>
                  <a:gd name="connsiteY4" fmla="*/ 761059 h 76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00" h="761059">
                    <a:moveTo>
                      <a:pt x="277286" y="761059"/>
                    </a:moveTo>
                    <a:lnTo>
                      <a:pt x="39415" y="761059"/>
                    </a:lnTo>
                    <a:lnTo>
                      <a:pt x="0" y="0"/>
                    </a:lnTo>
                    <a:lnTo>
                      <a:pt x="316701" y="0"/>
                    </a:lnTo>
                    <a:lnTo>
                      <a:pt x="277286" y="761059"/>
                    </a:lnTo>
                    <a:close/>
                  </a:path>
                </a:pathLst>
              </a:custGeom>
              <a:solidFill>
                <a:srgbClr val="292A2E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479CE590-24B1-4393-8C69-B569F5A981A6}"/>
                  </a:ext>
                </a:extLst>
              </p:cNvPr>
              <p:cNvSpPr/>
              <p:nvPr/>
            </p:nvSpPr>
            <p:spPr>
              <a:xfrm>
                <a:off x="4859417" y="5545495"/>
                <a:ext cx="316700" cy="761059"/>
              </a:xfrm>
              <a:custGeom>
                <a:avLst/>
                <a:gdLst>
                  <a:gd name="connsiteX0" fmla="*/ 277286 w 316700"/>
                  <a:gd name="connsiteY0" fmla="*/ 761059 h 761059"/>
                  <a:gd name="connsiteX1" fmla="*/ 39415 w 316700"/>
                  <a:gd name="connsiteY1" fmla="*/ 761059 h 761059"/>
                  <a:gd name="connsiteX2" fmla="*/ 0 w 316700"/>
                  <a:gd name="connsiteY2" fmla="*/ 0 h 761059"/>
                  <a:gd name="connsiteX3" fmla="*/ 316701 w 316700"/>
                  <a:gd name="connsiteY3" fmla="*/ 0 h 761059"/>
                  <a:gd name="connsiteX4" fmla="*/ 277286 w 316700"/>
                  <a:gd name="connsiteY4" fmla="*/ 761059 h 76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00" h="761059">
                    <a:moveTo>
                      <a:pt x="277286" y="761059"/>
                    </a:moveTo>
                    <a:lnTo>
                      <a:pt x="39415" y="761059"/>
                    </a:lnTo>
                    <a:lnTo>
                      <a:pt x="0" y="0"/>
                    </a:lnTo>
                    <a:lnTo>
                      <a:pt x="316701" y="0"/>
                    </a:lnTo>
                    <a:lnTo>
                      <a:pt x="277286" y="761059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A344F6F2-4D01-44B7-A4C6-EBD35D3F479E}"/>
                  </a:ext>
                </a:extLst>
              </p:cNvPr>
              <p:cNvSpPr/>
              <p:nvPr/>
            </p:nvSpPr>
            <p:spPr>
              <a:xfrm>
                <a:off x="5164271" y="5216446"/>
                <a:ext cx="238383" cy="299857"/>
              </a:xfrm>
              <a:custGeom>
                <a:avLst/>
                <a:gdLst>
                  <a:gd name="connsiteX0" fmla="*/ 235938 w 238383"/>
                  <a:gd name="connsiteY0" fmla="*/ 299858 h 299857"/>
                  <a:gd name="connsiteX1" fmla="*/ 234019 w 238383"/>
                  <a:gd name="connsiteY1" fmla="*/ 298930 h 299857"/>
                  <a:gd name="connsiteX2" fmla="*/ 529 w 238383"/>
                  <a:gd name="connsiteY2" fmla="*/ 3961 h 299857"/>
                  <a:gd name="connsiteX3" fmla="*/ 929 w 238383"/>
                  <a:gd name="connsiteY3" fmla="*/ 527 h 299857"/>
                  <a:gd name="connsiteX4" fmla="*/ 4363 w 238383"/>
                  <a:gd name="connsiteY4" fmla="*/ 927 h 299857"/>
                  <a:gd name="connsiteX5" fmla="*/ 237853 w 238383"/>
                  <a:gd name="connsiteY5" fmla="*/ 295896 h 299857"/>
                  <a:gd name="connsiteX6" fmla="*/ 237457 w 238383"/>
                  <a:gd name="connsiteY6" fmla="*/ 299330 h 299857"/>
                  <a:gd name="connsiteX7" fmla="*/ 235943 w 238383"/>
                  <a:gd name="connsiteY7" fmla="*/ 299858 h 29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83" h="299857">
                    <a:moveTo>
                      <a:pt x="235938" y="299858"/>
                    </a:moveTo>
                    <a:cubicBezTo>
                      <a:pt x="235191" y="299858"/>
                      <a:pt x="234483" y="299516"/>
                      <a:pt x="234019" y="298930"/>
                    </a:cubicBezTo>
                    <a:lnTo>
                      <a:pt x="529" y="3961"/>
                    </a:lnTo>
                    <a:cubicBezTo>
                      <a:pt x="-311" y="2901"/>
                      <a:pt x="-130" y="1367"/>
                      <a:pt x="929" y="527"/>
                    </a:cubicBezTo>
                    <a:cubicBezTo>
                      <a:pt x="1989" y="-308"/>
                      <a:pt x="3523" y="-133"/>
                      <a:pt x="4363" y="927"/>
                    </a:cubicBezTo>
                    <a:lnTo>
                      <a:pt x="237853" y="295896"/>
                    </a:lnTo>
                    <a:cubicBezTo>
                      <a:pt x="238693" y="296952"/>
                      <a:pt x="238517" y="298490"/>
                      <a:pt x="237457" y="299330"/>
                    </a:cubicBezTo>
                    <a:cubicBezTo>
                      <a:pt x="237028" y="299672"/>
                      <a:pt x="236495" y="299858"/>
                      <a:pt x="235943" y="299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4DCDD13E-0DF4-42F9-80D9-5D259AD36BC8}"/>
                  </a:ext>
                </a:extLst>
              </p:cNvPr>
              <p:cNvSpPr/>
              <p:nvPr/>
            </p:nvSpPr>
            <p:spPr>
              <a:xfrm>
                <a:off x="5079379" y="4870152"/>
                <a:ext cx="303660" cy="223052"/>
              </a:xfrm>
              <a:custGeom>
                <a:avLst/>
                <a:gdLst>
                  <a:gd name="connsiteX0" fmla="*/ 301218 w 303660"/>
                  <a:gd name="connsiteY0" fmla="*/ 223052 h 223052"/>
                  <a:gd name="connsiteX1" fmla="*/ 299782 w 303660"/>
                  <a:gd name="connsiteY1" fmla="*/ 222564 h 223052"/>
                  <a:gd name="connsiteX2" fmla="*/ 1003 w 303660"/>
                  <a:gd name="connsiteY2" fmla="*/ 4417 h 223052"/>
                  <a:gd name="connsiteX3" fmla="*/ 470 w 303660"/>
                  <a:gd name="connsiteY3" fmla="*/ 1003 h 223052"/>
                  <a:gd name="connsiteX4" fmla="*/ 3885 w 303660"/>
                  <a:gd name="connsiteY4" fmla="*/ 470 h 223052"/>
                  <a:gd name="connsiteX5" fmla="*/ 302683 w 303660"/>
                  <a:gd name="connsiteY5" fmla="*/ 218637 h 223052"/>
                  <a:gd name="connsiteX6" fmla="*/ 303171 w 303660"/>
                  <a:gd name="connsiteY6" fmla="*/ 222056 h 223052"/>
                  <a:gd name="connsiteX7" fmla="*/ 301218 w 303660"/>
                  <a:gd name="connsiteY7" fmla="*/ 223033 h 22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60" h="223052">
                    <a:moveTo>
                      <a:pt x="301218" y="223052"/>
                    </a:moveTo>
                    <a:cubicBezTo>
                      <a:pt x="300700" y="223048"/>
                      <a:pt x="300197" y="222876"/>
                      <a:pt x="299782" y="222564"/>
                    </a:cubicBezTo>
                    <a:lnTo>
                      <a:pt x="1003" y="4417"/>
                    </a:lnTo>
                    <a:cubicBezTo>
                      <a:pt x="-87" y="3621"/>
                      <a:pt x="-326" y="2092"/>
                      <a:pt x="470" y="1003"/>
                    </a:cubicBezTo>
                    <a:cubicBezTo>
                      <a:pt x="1266" y="-87"/>
                      <a:pt x="2795" y="-326"/>
                      <a:pt x="3885" y="470"/>
                    </a:cubicBezTo>
                    <a:lnTo>
                      <a:pt x="302683" y="218637"/>
                    </a:lnTo>
                    <a:cubicBezTo>
                      <a:pt x="303763" y="219448"/>
                      <a:pt x="303982" y="220976"/>
                      <a:pt x="303171" y="222056"/>
                    </a:cubicBezTo>
                    <a:cubicBezTo>
                      <a:pt x="302712" y="222671"/>
                      <a:pt x="301984" y="223033"/>
                      <a:pt x="301218" y="2230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2D32E0E5-5613-4FDB-A58F-B60D730F9CF2}"/>
                  </a:ext>
                </a:extLst>
              </p:cNvPr>
              <p:cNvSpPr/>
              <p:nvPr/>
            </p:nvSpPr>
            <p:spPr>
              <a:xfrm>
                <a:off x="4741314" y="5012054"/>
                <a:ext cx="100009" cy="361279"/>
              </a:xfrm>
              <a:custGeom>
                <a:avLst/>
                <a:gdLst>
                  <a:gd name="connsiteX0" fmla="*/ 2447 w 100009"/>
                  <a:gd name="connsiteY0" fmla="*/ 361279 h 361279"/>
                  <a:gd name="connsiteX1" fmla="*/ 1812 w 100009"/>
                  <a:gd name="connsiteY1" fmla="*/ 361196 h 361279"/>
                  <a:gd name="connsiteX2" fmla="*/ 83 w 100009"/>
                  <a:gd name="connsiteY2" fmla="*/ 358207 h 361279"/>
                  <a:gd name="connsiteX3" fmla="*/ 95198 w 100009"/>
                  <a:gd name="connsiteY3" fmla="*/ 1852 h 361279"/>
                  <a:gd name="connsiteX4" fmla="*/ 98159 w 100009"/>
                  <a:gd name="connsiteY4" fmla="*/ 73 h 361279"/>
                  <a:gd name="connsiteX5" fmla="*/ 99936 w 100009"/>
                  <a:gd name="connsiteY5" fmla="*/ 3034 h 361279"/>
                  <a:gd name="connsiteX6" fmla="*/ 99917 w 100009"/>
                  <a:gd name="connsiteY6" fmla="*/ 3112 h 361279"/>
                  <a:gd name="connsiteX7" fmla="*/ 4802 w 100009"/>
                  <a:gd name="connsiteY7" fmla="*/ 359467 h 361279"/>
                  <a:gd name="connsiteX8" fmla="*/ 2447 w 100009"/>
                  <a:gd name="connsiteY8" fmla="*/ 361279 h 36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9" h="361279">
                    <a:moveTo>
                      <a:pt x="2447" y="361279"/>
                    </a:moveTo>
                    <a:cubicBezTo>
                      <a:pt x="2232" y="361279"/>
                      <a:pt x="2022" y="361250"/>
                      <a:pt x="1812" y="361196"/>
                    </a:cubicBezTo>
                    <a:cubicBezTo>
                      <a:pt x="508" y="360849"/>
                      <a:pt x="-264" y="359511"/>
                      <a:pt x="83" y="358207"/>
                    </a:cubicBezTo>
                    <a:lnTo>
                      <a:pt x="95198" y="1852"/>
                    </a:lnTo>
                    <a:cubicBezTo>
                      <a:pt x="95526" y="542"/>
                      <a:pt x="96849" y="-254"/>
                      <a:pt x="98159" y="73"/>
                    </a:cubicBezTo>
                    <a:cubicBezTo>
                      <a:pt x="99468" y="401"/>
                      <a:pt x="100264" y="1725"/>
                      <a:pt x="99936" y="3034"/>
                    </a:cubicBezTo>
                    <a:cubicBezTo>
                      <a:pt x="99932" y="3058"/>
                      <a:pt x="99927" y="3087"/>
                      <a:pt x="99917" y="3112"/>
                    </a:cubicBezTo>
                    <a:lnTo>
                      <a:pt x="4802" y="359467"/>
                    </a:lnTo>
                    <a:cubicBezTo>
                      <a:pt x="4518" y="360532"/>
                      <a:pt x="3551" y="361279"/>
                      <a:pt x="2447" y="3612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8EC7C49-4BC7-44AE-8D74-B648E08E9ECC}"/>
              </a:ext>
            </a:extLst>
          </p:cNvPr>
          <p:cNvSpPr txBox="1"/>
          <p:nvPr/>
        </p:nvSpPr>
        <p:spPr>
          <a:xfrm>
            <a:off x="6797289" y="2470942"/>
            <a:ext cx="48163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具体推广措施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4D9217-8FE2-44E8-8096-5FD43A9A2E54}"/>
              </a:ext>
            </a:extLst>
          </p:cNvPr>
          <p:cNvSpPr txBox="1"/>
          <p:nvPr/>
        </p:nvSpPr>
        <p:spPr>
          <a:xfrm>
            <a:off x="6926580" y="3394272"/>
            <a:ext cx="45700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SPECIFIC PROMOTION MEASURES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789A4F0-1698-40A4-A090-D29AAA5A630E}"/>
              </a:ext>
            </a:extLst>
          </p:cNvPr>
          <p:cNvCxnSpPr/>
          <p:nvPr/>
        </p:nvCxnSpPr>
        <p:spPr>
          <a:xfrm>
            <a:off x="11049000" y="3905684"/>
            <a:ext cx="447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BF77517-2E2B-4021-8145-2045837193DD}"/>
              </a:ext>
            </a:extLst>
          </p:cNvPr>
          <p:cNvSpPr txBox="1"/>
          <p:nvPr/>
        </p:nvSpPr>
        <p:spPr>
          <a:xfrm>
            <a:off x="9732165" y="1946879"/>
            <a:ext cx="18974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FOUR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E1DA88FA-C233-42CB-A3E3-27CD4EBDABB3}"/>
              </a:ext>
            </a:extLst>
          </p:cNvPr>
          <p:cNvSpPr txBox="1"/>
          <p:nvPr/>
        </p:nvSpPr>
        <p:spPr>
          <a:xfrm>
            <a:off x="3792285" y="2577798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抖音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75734C7-0074-44F3-AF51-060517306AAC}"/>
              </a:ext>
            </a:extLst>
          </p:cNvPr>
          <p:cNvSpPr txBox="1"/>
          <p:nvPr/>
        </p:nvSpPr>
        <p:spPr>
          <a:xfrm>
            <a:off x="3792285" y="3130293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快手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E51B5A06-66EF-468F-A479-6C0AD8EBA0C1}"/>
              </a:ext>
            </a:extLst>
          </p:cNvPr>
          <p:cNvSpPr txBox="1"/>
          <p:nvPr/>
        </p:nvSpPr>
        <p:spPr>
          <a:xfrm>
            <a:off x="3488648" y="3689786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小红书</a:t>
            </a:r>
          </a:p>
        </p:txBody>
      </p:sp>
    </p:spTree>
    <p:extLst>
      <p:ext uri="{BB962C8B-B14F-4D97-AF65-F5344CB8AC3E}">
        <p14:creationId xmlns:p14="http://schemas.microsoft.com/office/powerpoint/2010/main" val="182120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图形 267">
            <a:extLst>
              <a:ext uri="{FF2B5EF4-FFF2-40B4-BE49-F238E27FC236}">
                <a16:creationId xmlns:a16="http://schemas.microsoft.com/office/drawing/2014/main" id="{FBBD68AC-1EAC-4F48-AA87-A99708C9B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170"/>
          <a:stretch/>
        </p:blipFill>
        <p:spPr>
          <a:xfrm>
            <a:off x="8149016" y="3806372"/>
            <a:ext cx="4042984" cy="2513762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67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具体推广措施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SPECIFIC PROMOTION MEASURES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9" name="圆角矩形 15">
            <a:extLst>
              <a:ext uri="{FF2B5EF4-FFF2-40B4-BE49-F238E27FC236}">
                <a16:creationId xmlns:a16="http://schemas.microsoft.com/office/drawing/2014/main" id="{89D8576E-C905-49DF-80F9-B6E3BB9D549B}"/>
              </a:ext>
            </a:extLst>
          </p:cNvPr>
          <p:cNvSpPr/>
          <p:nvPr/>
        </p:nvSpPr>
        <p:spPr>
          <a:xfrm>
            <a:off x="819716" y="1938075"/>
            <a:ext cx="3590237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AD352B-F7A3-4593-9026-F1CAFBEBEFFE}"/>
              </a:ext>
            </a:extLst>
          </p:cNvPr>
          <p:cNvSpPr txBox="1"/>
          <p:nvPr/>
        </p:nvSpPr>
        <p:spPr>
          <a:xfrm>
            <a:off x="1092207" y="207217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多元用户</a:t>
            </a:r>
          </a:p>
        </p:txBody>
      </p:sp>
      <p:cxnSp>
        <p:nvCxnSpPr>
          <p:cNvPr id="236" name="直接连接符 235">
            <a:extLst>
              <a:ext uri="{FF2B5EF4-FFF2-40B4-BE49-F238E27FC236}">
                <a16:creationId xmlns:a16="http://schemas.microsoft.com/office/drawing/2014/main" id="{C6CCA3DF-BDF7-4951-83D9-4F5F6CDA5FEE}"/>
              </a:ext>
            </a:extLst>
          </p:cNvPr>
          <p:cNvCxnSpPr>
            <a:cxnSpLocks/>
          </p:cNvCxnSpPr>
          <p:nvPr/>
        </p:nvCxnSpPr>
        <p:spPr>
          <a:xfrm>
            <a:off x="1107447" y="2511442"/>
            <a:ext cx="121586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7C9C79F-6469-4F7E-91F9-9608A43F328F}"/>
              </a:ext>
            </a:extLst>
          </p:cNvPr>
          <p:cNvSpPr txBox="1"/>
          <p:nvPr/>
        </p:nvSpPr>
        <p:spPr>
          <a:xfrm>
            <a:off x="1107447" y="2594132"/>
            <a:ext cx="2946393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在大流量新媒体平台推广本公司产品，使用户多元化阅读</a:t>
            </a:r>
          </a:p>
        </p:txBody>
      </p:sp>
      <p:pic>
        <p:nvPicPr>
          <p:cNvPr id="30" name="图形 29" descr="会议">
            <a:extLst>
              <a:ext uri="{FF2B5EF4-FFF2-40B4-BE49-F238E27FC236}">
                <a16:creationId xmlns:a16="http://schemas.microsoft.com/office/drawing/2014/main" id="{1D2B05E9-BE87-49A7-B94D-6B0078B37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887" y="1987571"/>
            <a:ext cx="638789" cy="638789"/>
          </a:xfrm>
          <a:prstGeom prst="rect">
            <a:avLst/>
          </a:prstGeom>
        </p:spPr>
      </p:pic>
      <p:sp>
        <p:nvSpPr>
          <p:cNvPr id="248" name="圆角矩形 15">
            <a:extLst>
              <a:ext uri="{FF2B5EF4-FFF2-40B4-BE49-F238E27FC236}">
                <a16:creationId xmlns:a16="http://schemas.microsoft.com/office/drawing/2014/main" id="{FD8E423F-6177-4AEE-9F7D-FD199A49F78A}"/>
              </a:ext>
            </a:extLst>
          </p:cNvPr>
          <p:cNvSpPr/>
          <p:nvPr/>
        </p:nvSpPr>
        <p:spPr>
          <a:xfrm>
            <a:off x="819716" y="3768735"/>
            <a:ext cx="3590237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9" name="文本框 248">
            <a:extLst>
              <a:ext uri="{FF2B5EF4-FFF2-40B4-BE49-F238E27FC236}">
                <a16:creationId xmlns:a16="http://schemas.microsoft.com/office/drawing/2014/main" id="{9A7674C7-0B11-4E45-AC22-5B24103925CC}"/>
              </a:ext>
            </a:extLst>
          </p:cNvPr>
          <p:cNvSpPr txBox="1"/>
          <p:nvPr/>
        </p:nvSpPr>
        <p:spPr>
          <a:xfrm>
            <a:off x="1092207" y="390283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高效转化</a:t>
            </a:r>
          </a:p>
        </p:txBody>
      </p:sp>
      <p:cxnSp>
        <p:nvCxnSpPr>
          <p:cNvPr id="250" name="直接连接符 249">
            <a:extLst>
              <a:ext uri="{FF2B5EF4-FFF2-40B4-BE49-F238E27FC236}">
                <a16:creationId xmlns:a16="http://schemas.microsoft.com/office/drawing/2014/main" id="{9FA00ED7-2D1E-4932-99E5-61C22B4EDE83}"/>
              </a:ext>
            </a:extLst>
          </p:cNvPr>
          <p:cNvCxnSpPr>
            <a:cxnSpLocks/>
          </p:cNvCxnSpPr>
          <p:nvPr/>
        </p:nvCxnSpPr>
        <p:spPr>
          <a:xfrm>
            <a:off x="1107447" y="4342102"/>
            <a:ext cx="121586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文本框 250">
            <a:extLst>
              <a:ext uri="{FF2B5EF4-FFF2-40B4-BE49-F238E27FC236}">
                <a16:creationId xmlns:a16="http://schemas.microsoft.com/office/drawing/2014/main" id="{48BCFE2B-B073-4BB3-8763-2099EA2627AF}"/>
              </a:ext>
            </a:extLst>
          </p:cNvPr>
          <p:cNvSpPr txBox="1"/>
          <p:nvPr/>
        </p:nvSpPr>
        <p:spPr>
          <a:xfrm>
            <a:off x="1107447" y="4424792"/>
            <a:ext cx="2946393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新媒体的推广流量经费相对昂贵，应避免没有必要的推广</a:t>
            </a:r>
          </a:p>
        </p:txBody>
      </p:sp>
      <p:sp>
        <p:nvSpPr>
          <p:cNvPr id="258" name="圆角矩形 15">
            <a:extLst>
              <a:ext uri="{FF2B5EF4-FFF2-40B4-BE49-F238E27FC236}">
                <a16:creationId xmlns:a16="http://schemas.microsoft.com/office/drawing/2014/main" id="{ABDC08CF-0E0A-4DE5-8A0A-A47AD0C549DB}"/>
              </a:ext>
            </a:extLst>
          </p:cNvPr>
          <p:cNvSpPr/>
          <p:nvPr/>
        </p:nvSpPr>
        <p:spPr>
          <a:xfrm>
            <a:off x="4627161" y="1938075"/>
            <a:ext cx="3590237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9" name="文本框 258">
            <a:extLst>
              <a:ext uri="{FF2B5EF4-FFF2-40B4-BE49-F238E27FC236}">
                <a16:creationId xmlns:a16="http://schemas.microsoft.com/office/drawing/2014/main" id="{CB5596DC-5E79-426B-9881-EA23F62380B9}"/>
              </a:ext>
            </a:extLst>
          </p:cNvPr>
          <p:cNvSpPr txBox="1"/>
          <p:nvPr/>
        </p:nvSpPr>
        <p:spPr>
          <a:xfrm>
            <a:off x="4899652" y="207217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精准触达</a:t>
            </a:r>
          </a:p>
        </p:txBody>
      </p:sp>
      <p:cxnSp>
        <p:nvCxnSpPr>
          <p:cNvPr id="260" name="直接连接符 259">
            <a:extLst>
              <a:ext uri="{FF2B5EF4-FFF2-40B4-BE49-F238E27FC236}">
                <a16:creationId xmlns:a16="http://schemas.microsoft.com/office/drawing/2014/main" id="{E53FF2B6-B6A4-4FCC-9434-A933705C11E8}"/>
              </a:ext>
            </a:extLst>
          </p:cNvPr>
          <p:cNvCxnSpPr>
            <a:cxnSpLocks/>
          </p:cNvCxnSpPr>
          <p:nvPr/>
        </p:nvCxnSpPr>
        <p:spPr>
          <a:xfrm>
            <a:off x="4914892" y="2511442"/>
            <a:ext cx="121586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文本框 260">
            <a:extLst>
              <a:ext uri="{FF2B5EF4-FFF2-40B4-BE49-F238E27FC236}">
                <a16:creationId xmlns:a16="http://schemas.microsoft.com/office/drawing/2014/main" id="{73AC2490-56A2-4428-9F0E-9A4C39D0A732}"/>
              </a:ext>
            </a:extLst>
          </p:cNvPr>
          <p:cNvSpPr txBox="1"/>
          <p:nvPr/>
        </p:nvSpPr>
        <p:spPr>
          <a:xfrm>
            <a:off x="4914892" y="2594132"/>
            <a:ext cx="2946393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制定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大定向维度，张贴标签，使用户可以从多维角度搜索</a:t>
            </a:r>
          </a:p>
        </p:txBody>
      </p:sp>
      <p:sp>
        <p:nvSpPr>
          <p:cNvPr id="263" name="圆角矩形 15">
            <a:extLst>
              <a:ext uri="{FF2B5EF4-FFF2-40B4-BE49-F238E27FC236}">
                <a16:creationId xmlns:a16="http://schemas.microsoft.com/office/drawing/2014/main" id="{B03EB3D0-A1FD-4509-B607-E5E3AC1E7101}"/>
              </a:ext>
            </a:extLst>
          </p:cNvPr>
          <p:cNvSpPr/>
          <p:nvPr/>
        </p:nvSpPr>
        <p:spPr>
          <a:xfrm>
            <a:off x="4627161" y="3768735"/>
            <a:ext cx="3590237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4" name="文本框 263">
            <a:extLst>
              <a:ext uri="{FF2B5EF4-FFF2-40B4-BE49-F238E27FC236}">
                <a16:creationId xmlns:a16="http://schemas.microsoft.com/office/drawing/2014/main" id="{0BB925C3-BF29-4023-A888-783C974A8674}"/>
              </a:ext>
            </a:extLst>
          </p:cNvPr>
          <p:cNvSpPr txBox="1"/>
          <p:nvPr/>
        </p:nvSpPr>
        <p:spPr>
          <a:xfrm>
            <a:off x="4899652" y="390283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投放保障</a:t>
            </a:r>
          </a:p>
        </p:txBody>
      </p:sp>
      <p:cxnSp>
        <p:nvCxnSpPr>
          <p:cNvPr id="265" name="直接连接符 264">
            <a:extLst>
              <a:ext uri="{FF2B5EF4-FFF2-40B4-BE49-F238E27FC236}">
                <a16:creationId xmlns:a16="http://schemas.microsoft.com/office/drawing/2014/main" id="{B2337ECA-DACB-4FBA-954E-964DC8098272}"/>
              </a:ext>
            </a:extLst>
          </p:cNvPr>
          <p:cNvCxnSpPr>
            <a:cxnSpLocks/>
          </p:cNvCxnSpPr>
          <p:nvPr/>
        </p:nvCxnSpPr>
        <p:spPr>
          <a:xfrm>
            <a:off x="4914892" y="4342102"/>
            <a:ext cx="121586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文本框 265">
            <a:extLst>
              <a:ext uri="{FF2B5EF4-FFF2-40B4-BE49-F238E27FC236}">
                <a16:creationId xmlns:a16="http://schemas.microsoft.com/office/drawing/2014/main" id="{8F78E477-DC9A-4131-86E4-4AE00BF0522E}"/>
              </a:ext>
            </a:extLst>
          </p:cNvPr>
          <p:cNvSpPr txBox="1"/>
          <p:nvPr/>
        </p:nvSpPr>
        <p:spPr>
          <a:xfrm>
            <a:off x="4899652" y="4424792"/>
            <a:ext cx="3123789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使用多种推广计费方式，承担广告投放风险，保证公司的资金流通</a:t>
            </a:r>
          </a:p>
        </p:txBody>
      </p:sp>
      <p:pic>
        <p:nvPicPr>
          <p:cNvPr id="26" name="图形 25" descr="光标">
            <a:extLst>
              <a:ext uri="{FF2B5EF4-FFF2-40B4-BE49-F238E27FC236}">
                <a16:creationId xmlns:a16="http://schemas.microsoft.com/office/drawing/2014/main" id="{2E6264B9-F342-4B6A-86BB-CB3528248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1546" y="1984305"/>
            <a:ext cx="638789" cy="638789"/>
          </a:xfrm>
          <a:prstGeom prst="rect">
            <a:avLst/>
          </a:prstGeom>
        </p:spPr>
      </p:pic>
      <p:pic>
        <p:nvPicPr>
          <p:cNvPr id="28" name="图形 27" descr="原子">
            <a:extLst>
              <a:ext uri="{FF2B5EF4-FFF2-40B4-BE49-F238E27FC236}">
                <a16:creationId xmlns:a16="http://schemas.microsoft.com/office/drawing/2014/main" id="{9748332E-A623-4C25-8BE1-E1B2DA8C4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8519" y="3827926"/>
            <a:ext cx="638789" cy="638789"/>
          </a:xfrm>
          <a:prstGeom prst="rect">
            <a:avLst/>
          </a:prstGeom>
        </p:spPr>
      </p:pic>
      <p:pic>
        <p:nvPicPr>
          <p:cNvPr id="224" name="图形 223" descr="清单">
            <a:extLst>
              <a:ext uri="{FF2B5EF4-FFF2-40B4-BE49-F238E27FC236}">
                <a16:creationId xmlns:a16="http://schemas.microsoft.com/office/drawing/2014/main" id="{557F511E-7918-4CEC-BCA5-751F5386B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22495" y="3791660"/>
            <a:ext cx="638789" cy="6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8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ircle round shape">
            <a:extLst>
              <a:ext uri="{FF2B5EF4-FFF2-40B4-BE49-F238E27FC236}">
                <a16:creationId xmlns:a16="http://schemas.microsoft.com/office/drawing/2014/main" id="{A5DB679C-DA09-4C49-9DE8-357BAF8B915E}"/>
              </a:ext>
            </a:extLst>
          </p:cNvPr>
          <p:cNvSpPr/>
          <p:nvPr/>
        </p:nvSpPr>
        <p:spPr>
          <a:xfrm>
            <a:off x="4251767" y="1857817"/>
            <a:ext cx="3688466" cy="3688462"/>
          </a:xfrm>
          <a:prstGeom prst="ellipse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DCC3AC5-0EBE-4A39-A9BD-488202B5A1DE}"/>
              </a:ext>
            </a:extLst>
          </p:cNvPr>
          <p:cNvSpPr/>
          <p:nvPr/>
        </p:nvSpPr>
        <p:spPr>
          <a:xfrm>
            <a:off x="4009187" y="6131390"/>
            <a:ext cx="4173627" cy="32948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93000">
                <a:schemeClr val="accent1">
                  <a:alpha val="0"/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678" y="561866"/>
            <a:ext cx="4324744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具体推广措施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382143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SPECIFIC PROMOTION MEASURES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4F2FF9-2771-4B10-8538-A08308C71800}"/>
              </a:ext>
            </a:extLst>
          </p:cNvPr>
          <p:cNvSpPr/>
          <p:nvPr/>
        </p:nvSpPr>
        <p:spPr>
          <a:xfrm>
            <a:off x="4540946" y="2151740"/>
            <a:ext cx="3110110" cy="3110108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1E8588A-55D5-4F23-AD8B-115DBC012C7F}"/>
              </a:ext>
            </a:extLst>
          </p:cNvPr>
          <p:cNvCxnSpPr>
            <a:cxnSpLocks/>
          </p:cNvCxnSpPr>
          <p:nvPr/>
        </p:nvCxnSpPr>
        <p:spPr>
          <a:xfrm>
            <a:off x="915704" y="3702048"/>
            <a:ext cx="268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246DF4C5-DFA7-41BF-80A4-83C40A80F722}"/>
              </a:ext>
            </a:extLst>
          </p:cNvPr>
          <p:cNvSpPr txBox="1"/>
          <p:nvPr/>
        </p:nvSpPr>
        <p:spPr>
          <a:xfrm>
            <a:off x="1732147" y="201270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制定推广主题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D612F24-D2B5-44D1-8576-CD4310426CBC}"/>
              </a:ext>
            </a:extLst>
          </p:cNvPr>
          <p:cNvSpPr txBox="1"/>
          <p:nvPr/>
        </p:nvSpPr>
        <p:spPr>
          <a:xfrm>
            <a:off x="938451" y="2568017"/>
            <a:ext cx="2708998" cy="928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制定主题让产品信息通过与用户的需求结合，将信息转化成价值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F0ED2FE-2EE9-42B8-AA61-2553CE094A32}"/>
              </a:ext>
            </a:extLst>
          </p:cNvPr>
          <p:cNvCxnSpPr>
            <a:cxnSpLocks/>
          </p:cNvCxnSpPr>
          <p:nvPr/>
        </p:nvCxnSpPr>
        <p:spPr>
          <a:xfrm>
            <a:off x="3005401" y="2494278"/>
            <a:ext cx="5734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A9894444-9F1A-4D44-873B-A6D534739C71}"/>
              </a:ext>
            </a:extLst>
          </p:cNvPr>
          <p:cNvSpPr txBox="1"/>
          <p:nvPr/>
        </p:nvSpPr>
        <p:spPr>
          <a:xfrm>
            <a:off x="1466160" y="3920652"/>
            <a:ext cx="21544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找准市场切合点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435ABC4-7908-4FE2-9CAD-BF26F389F2DC}"/>
              </a:ext>
            </a:extLst>
          </p:cNvPr>
          <p:cNvSpPr txBox="1"/>
          <p:nvPr/>
        </p:nvSpPr>
        <p:spPr>
          <a:xfrm>
            <a:off x="938451" y="4475967"/>
            <a:ext cx="2708998" cy="928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与品类相关的产品和服务层出不穷，多种形式的挖掘和完整传播市场切合点是推广的关键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9903542-E719-439B-86F9-D4C2702F6A1C}"/>
              </a:ext>
            </a:extLst>
          </p:cNvPr>
          <p:cNvCxnSpPr>
            <a:cxnSpLocks/>
          </p:cNvCxnSpPr>
          <p:nvPr/>
        </p:nvCxnSpPr>
        <p:spPr>
          <a:xfrm>
            <a:off x="2983176" y="4402228"/>
            <a:ext cx="5734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EB73983-9F10-4CBA-8F35-0D4539E75329}"/>
              </a:ext>
            </a:extLst>
          </p:cNvPr>
          <p:cNvCxnSpPr>
            <a:cxnSpLocks/>
          </p:cNvCxnSpPr>
          <p:nvPr/>
        </p:nvCxnSpPr>
        <p:spPr>
          <a:xfrm>
            <a:off x="8565506" y="3702048"/>
            <a:ext cx="268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406DAAA-288B-4309-8036-918325A6CD4F}"/>
              </a:ext>
            </a:extLst>
          </p:cNvPr>
          <p:cNvSpPr txBox="1"/>
          <p:nvPr/>
        </p:nvSpPr>
        <p:spPr>
          <a:xfrm>
            <a:off x="8542558" y="201270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精准传播平台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9865995-3399-41F6-9C7E-5B14C9767CEF}"/>
              </a:ext>
            </a:extLst>
          </p:cNvPr>
          <p:cNvSpPr txBox="1"/>
          <p:nvPr/>
        </p:nvSpPr>
        <p:spPr>
          <a:xfrm>
            <a:off x="8542558" y="2568017"/>
            <a:ext cx="2708998" cy="928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新媒体与传统媒体一样，都存在目标受众和大众受众，不同受众应对应不同的推广方式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1068E7A-06ED-4158-A32F-8F4A731A1BF2}"/>
              </a:ext>
            </a:extLst>
          </p:cNvPr>
          <p:cNvCxnSpPr>
            <a:cxnSpLocks/>
          </p:cNvCxnSpPr>
          <p:nvPr/>
        </p:nvCxnSpPr>
        <p:spPr>
          <a:xfrm>
            <a:off x="8565506" y="2494278"/>
            <a:ext cx="5734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E9E3A1CE-7BEF-403D-ABF9-0FF7619A1CAD}"/>
              </a:ext>
            </a:extLst>
          </p:cNvPr>
          <p:cNvSpPr txBox="1"/>
          <p:nvPr/>
        </p:nvSpPr>
        <p:spPr>
          <a:xfrm>
            <a:off x="8567299" y="392065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多样表现形式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803618B-9B22-4052-89DE-206C75B0A244}"/>
              </a:ext>
            </a:extLst>
          </p:cNvPr>
          <p:cNvSpPr txBox="1"/>
          <p:nvPr/>
        </p:nvSpPr>
        <p:spPr>
          <a:xfrm>
            <a:off x="8567299" y="4475967"/>
            <a:ext cx="2708998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精准掌握针对社会不同传播对象的信息要素，以图像，文字，视频的形式集中通过产品，服务等多维形式呈现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49807EB-90D4-4364-8009-BB5CACDE4CFB}"/>
              </a:ext>
            </a:extLst>
          </p:cNvPr>
          <p:cNvCxnSpPr>
            <a:cxnSpLocks/>
          </p:cNvCxnSpPr>
          <p:nvPr/>
        </p:nvCxnSpPr>
        <p:spPr>
          <a:xfrm>
            <a:off x="8590247" y="4402228"/>
            <a:ext cx="5734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 descr="黑板">
            <a:extLst>
              <a:ext uri="{FF2B5EF4-FFF2-40B4-BE49-F238E27FC236}">
                <a16:creationId xmlns:a16="http://schemas.microsoft.com/office/drawing/2014/main" id="{9DE31279-D92D-453F-B46A-F1AD3AB14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017" y="2841065"/>
            <a:ext cx="1721966" cy="17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E2377714-1E41-458F-A42E-1CE6CE9F5658}"/>
              </a:ext>
            </a:extLst>
          </p:cNvPr>
          <p:cNvSpPr txBox="1"/>
          <p:nvPr/>
        </p:nvSpPr>
        <p:spPr>
          <a:xfrm>
            <a:off x="6969185" y="2470942"/>
            <a:ext cx="467078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未来展望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EA0DFD-D89D-4661-AA56-412BCF2B3447}"/>
              </a:ext>
            </a:extLst>
          </p:cNvPr>
          <p:cNvSpPr txBox="1"/>
          <p:nvPr/>
        </p:nvSpPr>
        <p:spPr>
          <a:xfrm>
            <a:off x="6957140" y="3394273"/>
            <a:ext cx="45555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TOWARD THE FUTURE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95541B8-305F-43CB-AED8-0E5626642831}"/>
              </a:ext>
            </a:extLst>
          </p:cNvPr>
          <p:cNvCxnSpPr/>
          <p:nvPr/>
        </p:nvCxnSpPr>
        <p:spPr>
          <a:xfrm>
            <a:off x="11028970" y="3814244"/>
            <a:ext cx="447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7E8ED1C-BA59-423E-97AF-6FFB3955261E}"/>
              </a:ext>
            </a:extLst>
          </p:cNvPr>
          <p:cNvSpPr txBox="1"/>
          <p:nvPr/>
        </p:nvSpPr>
        <p:spPr>
          <a:xfrm>
            <a:off x="9920782" y="1930177"/>
            <a:ext cx="1719187" cy="367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FIVE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30CB470D-8CA8-4BBA-9237-DE78FA5C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5355" y="3139441"/>
            <a:ext cx="4721084" cy="31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6" y="561866"/>
            <a:ext cx="3608297" cy="525732"/>
          </a:xfrm>
        </p:spPr>
        <p:txBody>
          <a:bodyPr/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未来展望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2923533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TOWARD THE FUTURE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CC1D6F-C7B4-4BBC-BCF8-42F9C8B6B934}"/>
              </a:ext>
            </a:extLst>
          </p:cNvPr>
          <p:cNvSpPr txBox="1"/>
          <p:nvPr/>
        </p:nvSpPr>
        <p:spPr>
          <a:xfrm>
            <a:off x="6224504" y="2139063"/>
            <a:ext cx="16927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推广组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108E05-956B-4891-8024-27635DC0C3B5}"/>
              </a:ext>
            </a:extLst>
          </p:cNvPr>
          <p:cNvSpPr txBox="1"/>
          <p:nvPr/>
        </p:nvSpPr>
        <p:spPr>
          <a:xfrm>
            <a:off x="6224503" y="3260482"/>
            <a:ext cx="5272171" cy="1044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回首过去，我们思绪纷飞，感慨万千；立足今日，我们胸有成竹，信心百倍；展望未来，我们引吭高歌，一路欢笑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4E436F-76EF-46AC-AB3C-9065E4AE413E}"/>
              </a:ext>
            </a:extLst>
          </p:cNvPr>
          <p:cNvSpPr txBox="1"/>
          <p:nvPr/>
        </p:nvSpPr>
        <p:spPr>
          <a:xfrm>
            <a:off x="6224504" y="2798133"/>
            <a:ext cx="21066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PROMOTE GROUP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91D74423-2265-4161-A717-B9EC9C814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66" y="2139063"/>
            <a:ext cx="5084077" cy="415707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334EE00-09BD-4920-A262-8112F33AC803}"/>
              </a:ext>
            </a:extLst>
          </p:cNvPr>
          <p:cNvSpPr txBox="1"/>
          <p:nvPr/>
        </p:nvSpPr>
        <p:spPr>
          <a:xfrm>
            <a:off x="6224503" y="4441938"/>
            <a:ext cx="5272171" cy="1042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在接下来的日子里我们组会继续努力，为了虎扑的发展我们竭尽全力拼搏，争取在下一年的排名中更上一层楼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883D2CD-B394-429D-8618-86744E395D1C}"/>
              </a:ext>
            </a:extLst>
          </p:cNvPr>
          <p:cNvCxnSpPr>
            <a:cxnSpLocks/>
          </p:cNvCxnSpPr>
          <p:nvPr/>
        </p:nvCxnSpPr>
        <p:spPr>
          <a:xfrm>
            <a:off x="10871835" y="6126480"/>
            <a:ext cx="624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97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6" y="561866"/>
            <a:ext cx="3608297" cy="525732"/>
          </a:xfrm>
        </p:spPr>
        <p:txBody>
          <a:bodyPr/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未来展望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2923533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TOWARD THE FUTURE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2682426-C01F-4E85-9F85-58DFF5695896}"/>
              </a:ext>
            </a:extLst>
          </p:cNvPr>
          <p:cNvSpPr/>
          <p:nvPr/>
        </p:nvSpPr>
        <p:spPr>
          <a:xfrm>
            <a:off x="695325" y="1927022"/>
            <a:ext cx="1428115" cy="450444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组长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AB213B2-3126-48E6-B7E7-07F36E0AB262}"/>
              </a:ext>
            </a:extLst>
          </p:cNvPr>
          <p:cNvSpPr/>
          <p:nvPr/>
        </p:nvSpPr>
        <p:spPr>
          <a:xfrm>
            <a:off x="10068560" y="1927022"/>
            <a:ext cx="1428115" cy="450444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D601B7F-6797-4D92-B73C-EFC309B95FEF}"/>
              </a:ext>
            </a:extLst>
          </p:cNvPr>
          <p:cNvSpPr/>
          <p:nvPr/>
        </p:nvSpPr>
        <p:spPr>
          <a:xfrm>
            <a:off x="695325" y="4311273"/>
            <a:ext cx="1428115" cy="450444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37ED5AA-EB9B-4A98-A43F-3055CF19F0C4}"/>
              </a:ext>
            </a:extLst>
          </p:cNvPr>
          <p:cNvSpPr/>
          <p:nvPr/>
        </p:nvSpPr>
        <p:spPr>
          <a:xfrm>
            <a:off x="10068560" y="4311273"/>
            <a:ext cx="1428115" cy="450444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整体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06E7AB0-46E0-4D4E-85A8-02B11EEB7701}"/>
              </a:ext>
            </a:extLst>
          </p:cNvPr>
          <p:cNvSpPr/>
          <p:nvPr/>
        </p:nvSpPr>
        <p:spPr>
          <a:xfrm>
            <a:off x="3935261" y="1613330"/>
            <a:ext cx="4321478" cy="43214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95300" dist="76200" dir="2700000" algn="tl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0B1E53FE-536A-432F-8063-4E00416E6E78}"/>
              </a:ext>
            </a:extLst>
          </p:cNvPr>
          <p:cNvGrpSpPr/>
          <p:nvPr/>
        </p:nvGrpSpPr>
        <p:grpSpPr>
          <a:xfrm>
            <a:off x="4452315" y="2906539"/>
            <a:ext cx="3287371" cy="3028269"/>
            <a:chOff x="4370729" y="2445085"/>
            <a:chExt cx="3450541" cy="3178578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078768BF-044C-4A32-B32F-FF6D94E58385}"/>
                </a:ext>
              </a:extLst>
            </p:cNvPr>
            <p:cNvSpPr/>
            <p:nvPr/>
          </p:nvSpPr>
          <p:spPr>
            <a:xfrm>
              <a:off x="6342085" y="3707453"/>
              <a:ext cx="171694" cy="137523"/>
            </a:xfrm>
            <a:custGeom>
              <a:avLst/>
              <a:gdLst>
                <a:gd name="connsiteX0" fmla="*/ 79059 w 181837"/>
                <a:gd name="connsiteY0" fmla="*/ 1208 h 145647"/>
                <a:gd name="connsiteX1" fmla="*/ 57987 w 181837"/>
                <a:gd name="connsiteY1" fmla="*/ 10038 h 145647"/>
                <a:gd name="connsiteX2" fmla="*/ 57640 w 181837"/>
                <a:gd name="connsiteY2" fmla="*/ 10971 h 145647"/>
                <a:gd name="connsiteX3" fmla="*/ 67879 w 181837"/>
                <a:gd name="connsiteY3" fmla="*/ 31663 h 145647"/>
                <a:gd name="connsiteX4" fmla="*/ 88275 w 181837"/>
                <a:gd name="connsiteY4" fmla="*/ 39925 h 145647"/>
                <a:gd name="connsiteX5" fmla="*/ 21179 w 181837"/>
                <a:gd name="connsiteY5" fmla="*/ 42713 h 145647"/>
                <a:gd name="connsiteX6" fmla="*/ 3445 w 181837"/>
                <a:gd name="connsiteY6" fmla="*/ 58115 h 145647"/>
                <a:gd name="connsiteX7" fmla="*/ 2396 w 181837"/>
                <a:gd name="connsiteY7" fmla="*/ 84745 h 145647"/>
                <a:gd name="connsiteX8" fmla="*/ 78545 w 181837"/>
                <a:gd name="connsiteY8" fmla="*/ 145647 h 145647"/>
                <a:gd name="connsiteX9" fmla="*/ 78545 w 181837"/>
                <a:gd name="connsiteY9" fmla="*/ 145647 h 145647"/>
                <a:gd name="connsiteX10" fmla="*/ 163803 w 181837"/>
                <a:gd name="connsiteY10" fmla="*/ 75395 h 145647"/>
                <a:gd name="connsiteX11" fmla="*/ 181837 w 181837"/>
                <a:gd name="connsiteY11" fmla="*/ 26250 h 14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37" h="145647">
                  <a:moveTo>
                    <a:pt x="79059" y="1208"/>
                  </a:moveTo>
                  <a:cubicBezTo>
                    <a:pt x="70801" y="-2172"/>
                    <a:pt x="61368" y="1783"/>
                    <a:pt x="57987" y="10038"/>
                  </a:cubicBezTo>
                  <a:cubicBezTo>
                    <a:pt x="57864" y="10345"/>
                    <a:pt x="57745" y="10656"/>
                    <a:pt x="57640" y="10971"/>
                  </a:cubicBezTo>
                  <a:cubicBezTo>
                    <a:pt x="55112" y="19486"/>
                    <a:pt x="59578" y="28510"/>
                    <a:pt x="67879" y="31663"/>
                  </a:cubicBezTo>
                  <a:lnTo>
                    <a:pt x="88275" y="39925"/>
                  </a:lnTo>
                  <a:lnTo>
                    <a:pt x="21179" y="42713"/>
                  </a:lnTo>
                  <a:cubicBezTo>
                    <a:pt x="12708" y="42940"/>
                    <a:pt x="2494" y="48635"/>
                    <a:pt x="3445" y="58115"/>
                  </a:cubicBezTo>
                  <a:cubicBezTo>
                    <a:pt x="3705" y="65824"/>
                    <a:pt x="-3660" y="76512"/>
                    <a:pt x="2396" y="84745"/>
                  </a:cubicBezTo>
                  <a:cubicBezTo>
                    <a:pt x="2396" y="84835"/>
                    <a:pt x="70689" y="145849"/>
                    <a:pt x="78545" y="145647"/>
                  </a:cubicBezTo>
                  <a:lnTo>
                    <a:pt x="78545" y="145647"/>
                  </a:lnTo>
                  <a:cubicBezTo>
                    <a:pt x="111885" y="144750"/>
                    <a:pt x="152345" y="106623"/>
                    <a:pt x="163803" y="75395"/>
                  </a:cubicBezTo>
                  <a:lnTo>
                    <a:pt x="181837" y="26250"/>
                  </a:ln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B3B1CF0-0D93-4AAB-9EFA-117E07AA19F2}"/>
                </a:ext>
              </a:extLst>
            </p:cNvPr>
            <p:cNvSpPr/>
            <p:nvPr/>
          </p:nvSpPr>
          <p:spPr>
            <a:xfrm>
              <a:off x="6342085" y="3707453"/>
              <a:ext cx="171694" cy="137523"/>
            </a:xfrm>
            <a:custGeom>
              <a:avLst/>
              <a:gdLst>
                <a:gd name="connsiteX0" fmla="*/ 79059 w 181837"/>
                <a:gd name="connsiteY0" fmla="*/ 1208 h 145647"/>
                <a:gd name="connsiteX1" fmla="*/ 57987 w 181837"/>
                <a:gd name="connsiteY1" fmla="*/ 10038 h 145647"/>
                <a:gd name="connsiteX2" fmla="*/ 57640 w 181837"/>
                <a:gd name="connsiteY2" fmla="*/ 10971 h 145647"/>
                <a:gd name="connsiteX3" fmla="*/ 67879 w 181837"/>
                <a:gd name="connsiteY3" fmla="*/ 31663 h 145647"/>
                <a:gd name="connsiteX4" fmla="*/ 88275 w 181837"/>
                <a:gd name="connsiteY4" fmla="*/ 39925 h 145647"/>
                <a:gd name="connsiteX5" fmla="*/ 21179 w 181837"/>
                <a:gd name="connsiteY5" fmla="*/ 42713 h 145647"/>
                <a:gd name="connsiteX6" fmla="*/ 3445 w 181837"/>
                <a:gd name="connsiteY6" fmla="*/ 58115 h 145647"/>
                <a:gd name="connsiteX7" fmla="*/ 2396 w 181837"/>
                <a:gd name="connsiteY7" fmla="*/ 84745 h 145647"/>
                <a:gd name="connsiteX8" fmla="*/ 78545 w 181837"/>
                <a:gd name="connsiteY8" fmla="*/ 145647 h 145647"/>
                <a:gd name="connsiteX9" fmla="*/ 78545 w 181837"/>
                <a:gd name="connsiteY9" fmla="*/ 145647 h 145647"/>
                <a:gd name="connsiteX10" fmla="*/ 163803 w 181837"/>
                <a:gd name="connsiteY10" fmla="*/ 75395 h 145647"/>
                <a:gd name="connsiteX11" fmla="*/ 181837 w 181837"/>
                <a:gd name="connsiteY11" fmla="*/ 26250 h 14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37" h="145647">
                  <a:moveTo>
                    <a:pt x="79059" y="1208"/>
                  </a:moveTo>
                  <a:cubicBezTo>
                    <a:pt x="70801" y="-2172"/>
                    <a:pt x="61368" y="1783"/>
                    <a:pt x="57987" y="10038"/>
                  </a:cubicBezTo>
                  <a:cubicBezTo>
                    <a:pt x="57864" y="10345"/>
                    <a:pt x="57745" y="10656"/>
                    <a:pt x="57640" y="10971"/>
                  </a:cubicBezTo>
                  <a:cubicBezTo>
                    <a:pt x="55112" y="19486"/>
                    <a:pt x="59578" y="28510"/>
                    <a:pt x="67879" y="31663"/>
                  </a:cubicBezTo>
                  <a:lnTo>
                    <a:pt x="88275" y="39925"/>
                  </a:lnTo>
                  <a:lnTo>
                    <a:pt x="21179" y="42713"/>
                  </a:lnTo>
                  <a:cubicBezTo>
                    <a:pt x="12708" y="42940"/>
                    <a:pt x="2494" y="48635"/>
                    <a:pt x="3445" y="58115"/>
                  </a:cubicBezTo>
                  <a:cubicBezTo>
                    <a:pt x="3705" y="65824"/>
                    <a:pt x="-3660" y="76512"/>
                    <a:pt x="2396" y="84745"/>
                  </a:cubicBezTo>
                  <a:cubicBezTo>
                    <a:pt x="2396" y="84835"/>
                    <a:pt x="70689" y="145849"/>
                    <a:pt x="78545" y="145647"/>
                  </a:cubicBezTo>
                  <a:lnTo>
                    <a:pt x="78545" y="145647"/>
                  </a:lnTo>
                  <a:cubicBezTo>
                    <a:pt x="111885" y="144750"/>
                    <a:pt x="152345" y="106623"/>
                    <a:pt x="163803" y="75395"/>
                  </a:cubicBezTo>
                  <a:lnTo>
                    <a:pt x="181837" y="26250"/>
                  </a:ln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6BD95010-DE71-4AA9-8BF1-941468D99EBA}"/>
                </a:ext>
              </a:extLst>
            </p:cNvPr>
            <p:cNvSpPr/>
            <p:nvPr/>
          </p:nvSpPr>
          <p:spPr>
            <a:xfrm>
              <a:off x="7548991" y="5251841"/>
              <a:ext cx="272279" cy="365902"/>
            </a:xfrm>
            <a:custGeom>
              <a:avLst/>
              <a:gdLst>
                <a:gd name="connsiteX0" fmla="*/ 32120 w 288364"/>
                <a:gd name="connsiteY0" fmla="*/ 118865 h 387518"/>
                <a:gd name="connsiteX1" fmla="*/ 26852 w 288364"/>
                <a:gd name="connsiteY1" fmla="*/ 276666 h 387518"/>
                <a:gd name="connsiteX2" fmla="*/ 31754 w 288364"/>
                <a:gd name="connsiteY2" fmla="*/ 387519 h 387518"/>
                <a:gd name="connsiteX3" fmla="*/ 288365 w 288364"/>
                <a:gd name="connsiteY3" fmla="*/ 129108 h 387518"/>
                <a:gd name="connsiteX4" fmla="*/ 160154 w 288364"/>
                <a:gd name="connsiteY4" fmla="*/ 0 h 38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64" h="387518">
                  <a:moveTo>
                    <a:pt x="32120" y="118865"/>
                  </a:moveTo>
                  <a:cubicBezTo>
                    <a:pt x="32120" y="118865"/>
                    <a:pt x="90006" y="205018"/>
                    <a:pt x="26852" y="276666"/>
                  </a:cubicBezTo>
                  <a:cubicBezTo>
                    <a:pt x="-36303" y="348314"/>
                    <a:pt x="31754" y="387519"/>
                    <a:pt x="31754" y="387519"/>
                  </a:cubicBezTo>
                  <a:lnTo>
                    <a:pt x="288365" y="129108"/>
                  </a:lnTo>
                  <a:lnTo>
                    <a:pt x="160154" y="0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423ABB8-BACE-474F-A9FB-4C6BE488F152}"/>
                </a:ext>
              </a:extLst>
            </p:cNvPr>
            <p:cNvSpPr/>
            <p:nvPr/>
          </p:nvSpPr>
          <p:spPr>
            <a:xfrm>
              <a:off x="7200212" y="3670320"/>
              <a:ext cx="574014" cy="1768504"/>
            </a:xfrm>
            <a:custGeom>
              <a:avLst/>
              <a:gdLst>
                <a:gd name="connsiteX0" fmla="*/ 391528 w 607925"/>
                <a:gd name="connsiteY0" fmla="*/ 10554 h 1872981"/>
                <a:gd name="connsiteX1" fmla="*/ 390632 w 607925"/>
                <a:gd name="connsiteY1" fmla="*/ 49498 h 1872981"/>
                <a:gd name="connsiteX2" fmla="*/ 387783 w 607925"/>
                <a:gd name="connsiteY2" fmla="*/ 864727 h 1872981"/>
                <a:gd name="connsiteX3" fmla="*/ 607925 w 607925"/>
                <a:gd name="connsiteY3" fmla="*/ 1731078 h 1872981"/>
                <a:gd name="connsiteX4" fmla="*/ 411599 w 607925"/>
                <a:gd name="connsiteY4" fmla="*/ 1872981 h 1872981"/>
                <a:gd name="connsiteX5" fmla="*/ 73072 w 607925"/>
                <a:gd name="connsiteY5" fmla="*/ 902008 h 1872981"/>
                <a:gd name="connsiteX6" fmla="*/ 0 w 607925"/>
                <a:gd name="connsiteY6" fmla="*/ 0 h 187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925" h="1872981">
                  <a:moveTo>
                    <a:pt x="391528" y="10554"/>
                  </a:moveTo>
                  <a:cubicBezTo>
                    <a:pt x="391528" y="10554"/>
                    <a:pt x="390390" y="-20150"/>
                    <a:pt x="390632" y="49498"/>
                  </a:cubicBezTo>
                  <a:cubicBezTo>
                    <a:pt x="391033" y="165159"/>
                    <a:pt x="380103" y="470802"/>
                    <a:pt x="387783" y="864727"/>
                  </a:cubicBezTo>
                  <a:cubicBezTo>
                    <a:pt x="393929" y="1179618"/>
                    <a:pt x="607925" y="1731078"/>
                    <a:pt x="607925" y="1731078"/>
                  </a:cubicBezTo>
                  <a:lnTo>
                    <a:pt x="411599" y="1872981"/>
                  </a:lnTo>
                  <a:cubicBezTo>
                    <a:pt x="411599" y="1872981"/>
                    <a:pt x="119942" y="1379520"/>
                    <a:pt x="73072" y="902008"/>
                  </a:cubicBezTo>
                  <a:cubicBezTo>
                    <a:pt x="49083" y="6575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22022EBE-FE6D-4EA7-8A65-AE76AF966E5F}"/>
                </a:ext>
              </a:extLst>
            </p:cNvPr>
            <p:cNvSpPr/>
            <p:nvPr/>
          </p:nvSpPr>
          <p:spPr>
            <a:xfrm>
              <a:off x="6817708" y="5439534"/>
              <a:ext cx="344456" cy="179124"/>
            </a:xfrm>
            <a:custGeom>
              <a:avLst/>
              <a:gdLst>
                <a:gd name="connsiteX0" fmla="*/ 190798 w 364805"/>
                <a:gd name="connsiteY0" fmla="*/ 0 h 189706"/>
                <a:gd name="connsiteX1" fmla="*/ 76261 w 364805"/>
                <a:gd name="connsiteY1" fmla="*/ 107830 h 189706"/>
                <a:gd name="connsiteX2" fmla="*/ 1884 w 364805"/>
                <a:gd name="connsiteY2" fmla="*/ 189706 h 189706"/>
                <a:gd name="connsiteX3" fmla="*/ 364805 w 364805"/>
                <a:gd name="connsiteY3" fmla="*/ 189706 h 189706"/>
                <a:gd name="connsiteX4" fmla="*/ 364805 w 364805"/>
                <a:gd name="connsiteY4" fmla="*/ 7116 h 18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805" h="189706">
                  <a:moveTo>
                    <a:pt x="190798" y="0"/>
                  </a:moveTo>
                  <a:cubicBezTo>
                    <a:pt x="190798" y="0"/>
                    <a:pt x="171230" y="102139"/>
                    <a:pt x="76261" y="107830"/>
                  </a:cubicBezTo>
                  <a:cubicBezTo>
                    <a:pt x="-18707" y="113521"/>
                    <a:pt x="1884" y="189706"/>
                    <a:pt x="1884" y="189706"/>
                  </a:cubicBezTo>
                  <a:lnTo>
                    <a:pt x="364805" y="189706"/>
                  </a:lnTo>
                  <a:lnTo>
                    <a:pt x="364805" y="7116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C4FE175E-7220-4AB5-A7CB-1918673EA67E}"/>
                </a:ext>
              </a:extLst>
            </p:cNvPr>
            <p:cNvSpPr/>
            <p:nvPr/>
          </p:nvSpPr>
          <p:spPr>
            <a:xfrm>
              <a:off x="6928889" y="3655441"/>
              <a:ext cx="428320" cy="1843410"/>
            </a:xfrm>
            <a:custGeom>
              <a:avLst/>
              <a:gdLst>
                <a:gd name="connsiteX0" fmla="*/ 26920 w 453624"/>
                <a:gd name="connsiteY0" fmla="*/ 46486 h 1952312"/>
                <a:gd name="connsiteX1" fmla="*/ 225 w 453624"/>
                <a:gd name="connsiteY1" fmla="*/ 977789 h 1952312"/>
                <a:gd name="connsiteX2" fmla="*/ 28240 w 453624"/>
                <a:gd name="connsiteY2" fmla="*/ 1947948 h 1952312"/>
                <a:gd name="connsiteX3" fmla="*/ 262776 w 453624"/>
                <a:gd name="connsiteY3" fmla="*/ 1952312 h 1952312"/>
                <a:gd name="connsiteX4" fmla="*/ 300596 w 453624"/>
                <a:gd name="connsiteY4" fmla="*/ 942702 h 1952312"/>
                <a:gd name="connsiteX5" fmla="*/ 392209 w 453624"/>
                <a:gd name="connsiteY5" fmla="*/ 405593 h 1952312"/>
                <a:gd name="connsiteX6" fmla="*/ 453625 w 453624"/>
                <a:gd name="connsiteY6" fmla="*/ 0 h 1952312"/>
                <a:gd name="connsiteX7" fmla="*/ 453625 w 453624"/>
                <a:gd name="connsiteY7" fmla="*/ 0 h 195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24" h="1952312">
                  <a:moveTo>
                    <a:pt x="26920" y="46486"/>
                  </a:moveTo>
                  <a:cubicBezTo>
                    <a:pt x="26920" y="46486"/>
                    <a:pt x="-2870" y="934394"/>
                    <a:pt x="225" y="977789"/>
                  </a:cubicBezTo>
                  <a:lnTo>
                    <a:pt x="28240" y="1947948"/>
                  </a:lnTo>
                  <a:lnTo>
                    <a:pt x="262776" y="1952312"/>
                  </a:lnTo>
                  <a:lnTo>
                    <a:pt x="300596" y="942702"/>
                  </a:lnTo>
                  <a:cubicBezTo>
                    <a:pt x="300596" y="942702"/>
                    <a:pt x="325385" y="664199"/>
                    <a:pt x="392209" y="405593"/>
                  </a:cubicBezTo>
                  <a:cubicBezTo>
                    <a:pt x="426406" y="272834"/>
                    <a:pt x="446987" y="136932"/>
                    <a:pt x="453625" y="0"/>
                  </a:cubicBezTo>
                  <a:lnTo>
                    <a:pt x="453625" y="0"/>
                  </a:lnTo>
                  <a:close/>
                </a:path>
              </a:pathLst>
            </a:custGeom>
            <a:solidFill>
              <a:srgbClr val="26262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9650D63-1ABD-4D06-9771-749BAA38D451}"/>
                </a:ext>
              </a:extLst>
            </p:cNvPr>
            <p:cNvSpPr/>
            <p:nvPr/>
          </p:nvSpPr>
          <p:spPr>
            <a:xfrm>
              <a:off x="7209023" y="4009364"/>
              <a:ext cx="37434" cy="467115"/>
            </a:xfrm>
            <a:custGeom>
              <a:avLst/>
              <a:gdLst>
                <a:gd name="connsiteX0" fmla="*/ 39646 w 39645"/>
                <a:gd name="connsiteY0" fmla="*/ 301184 h 494711"/>
                <a:gd name="connsiteX1" fmla="*/ 20089 w 39645"/>
                <a:gd name="connsiteY1" fmla="*/ 0 h 494711"/>
                <a:gd name="connsiteX2" fmla="*/ 0 w 39645"/>
                <a:gd name="connsiteY2" fmla="*/ 233119 h 494711"/>
                <a:gd name="connsiteX3" fmla="*/ 10793 w 39645"/>
                <a:gd name="connsiteY3" fmla="*/ 494712 h 49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45" h="494711">
                  <a:moveTo>
                    <a:pt x="39646" y="301184"/>
                  </a:moveTo>
                  <a:lnTo>
                    <a:pt x="20089" y="0"/>
                  </a:lnTo>
                  <a:cubicBezTo>
                    <a:pt x="20089" y="0"/>
                    <a:pt x="0" y="125203"/>
                    <a:pt x="0" y="233119"/>
                  </a:cubicBezTo>
                  <a:cubicBezTo>
                    <a:pt x="0" y="285868"/>
                    <a:pt x="10793" y="494712"/>
                    <a:pt x="10793" y="494712"/>
                  </a:cubicBezTo>
                  <a:close/>
                </a:path>
              </a:pathLst>
            </a:custGeom>
            <a:solidFill>
              <a:srgbClr val="0A0A0A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D86A94D-8EA8-4B52-A763-68359BF60A37}"/>
                </a:ext>
              </a:extLst>
            </p:cNvPr>
            <p:cNvSpPr/>
            <p:nvPr/>
          </p:nvSpPr>
          <p:spPr>
            <a:xfrm>
              <a:off x="7572355" y="3673932"/>
              <a:ext cx="736" cy="6366"/>
            </a:xfrm>
            <a:custGeom>
              <a:avLst/>
              <a:gdLst>
                <a:gd name="connsiteX0" fmla="*/ 0 w 780"/>
                <a:gd name="connsiteY0" fmla="*/ 6699 h 6742"/>
                <a:gd name="connsiteX1" fmla="*/ 781 w 780"/>
                <a:gd name="connsiteY1" fmla="*/ 6743 h 6742"/>
                <a:gd name="connsiteX2" fmla="*/ 0 w 780"/>
                <a:gd name="connsiteY2" fmla="*/ 6699 h 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" h="6742">
                  <a:moveTo>
                    <a:pt x="0" y="6699"/>
                  </a:moveTo>
                  <a:lnTo>
                    <a:pt x="781" y="6743"/>
                  </a:lnTo>
                  <a:cubicBezTo>
                    <a:pt x="781" y="6743"/>
                    <a:pt x="217" y="-8400"/>
                    <a:pt x="0" y="6699"/>
                  </a:cubicBezTo>
                  <a:close/>
                </a:path>
              </a:pathLst>
            </a:custGeom>
            <a:solidFill>
              <a:srgbClr val="333333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1BE7732-E1F0-49EA-B426-B9BCFADFF3E2}"/>
                </a:ext>
              </a:extLst>
            </p:cNvPr>
            <p:cNvSpPr/>
            <p:nvPr/>
          </p:nvSpPr>
          <p:spPr>
            <a:xfrm>
              <a:off x="7571430" y="3673932"/>
              <a:ext cx="734" cy="6366"/>
            </a:xfrm>
            <a:custGeom>
              <a:avLst/>
              <a:gdLst>
                <a:gd name="connsiteX0" fmla="*/ 0 w 777"/>
                <a:gd name="connsiteY0" fmla="*/ 6699 h 6742"/>
                <a:gd name="connsiteX1" fmla="*/ 777 w 777"/>
                <a:gd name="connsiteY1" fmla="*/ 6743 h 6742"/>
                <a:gd name="connsiteX2" fmla="*/ 0 w 777"/>
                <a:gd name="connsiteY2" fmla="*/ 6699 h 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" h="6742">
                  <a:moveTo>
                    <a:pt x="0" y="6699"/>
                  </a:moveTo>
                  <a:lnTo>
                    <a:pt x="777" y="6743"/>
                  </a:lnTo>
                  <a:cubicBezTo>
                    <a:pt x="777" y="6743"/>
                    <a:pt x="217" y="-8400"/>
                    <a:pt x="0" y="6699"/>
                  </a:cubicBezTo>
                  <a:close/>
                </a:path>
              </a:pathLst>
            </a:custGeom>
            <a:solidFill>
              <a:srgbClr val="333333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7B0A84A-3DFE-4A71-AB7E-82CBB62A2FB5}"/>
                </a:ext>
              </a:extLst>
            </p:cNvPr>
            <p:cNvSpPr/>
            <p:nvPr/>
          </p:nvSpPr>
          <p:spPr>
            <a:xfrm>
              <a:off x="7060634" y="2477754"/>
              <a:ext cx="121166" cy="167319"/>
            </a:xfrm>
            <a:custGeom>
              <a:avLst/>
              <a:gdLst>
                <a:gd name="connsiteX0" fmla="*/ 42131 w 128324"/>
                <a:gd name="connsiteY0" fmla="*/ 177205 h 177204"/>
                <a:gd name="connsiteX1" fmla="*/ 2 w 128324"/>
                <a:gd name="connsiteY1" fmla="*/ 53430 h 177204"/>
                <a:gd name="connsiteX2" fmla="*/ 51774 w 128324"/>
                <a:gd name="connsiteY2" fmla="*/ 38093 h 177204"/>
                <a:gd name="connsiteX3" fmla="*/ 84189 w 128324"/>
                <a:gd name="connsiteY3" fmla="*/ 1162 h 177204"/>
                <a:gd name="connsiteX4" fmla="*/ 128325 w 128324"/>
                <a:gd name="connsiteY4" fmla="*/ 60011 h 17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24" h="177204">
                  <a:moveTo>
                    <a:pt x="42131" y="177205"/>
                  </a:moveTo>
                  <a:cubicBezTo>
                    <a:pt x="42131" y="177205"/>
                    <a:pt x="457" y="135759"/>
                    <a:pt x="2" y="53430"/>
                  </a:cubicBezTo>
                  <a:cubicBezTo>
                    <a:pt x="-360" y="-10314"/>
                    <a:pt x="51774" y="38093"/>
                    <a:pt x="51774" y="38093"/>
                  </a:cubicBezTo>
                  <a:cubicBezTo>
                    <a:pt x="51774" y="38093"/>
                    <a:pt x="51962" y="-7808"/>
                    <a:pt x="84189" y="1162"/>
                  </a:cubicBezTo>
                  <a:cubicBezTo>
                    <a:pt x="116415" y="10133"/>
                    <a:pt x="128325" y="60011"/>
                    <a:pt x="128325" y="60011"/>
                  </a:cubicBezTo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FCDABB6-1CB4-4ED5-BC13-889C77D203E5}"/>
                </a:ext>
              </a:extLst>
            </p:cNvPr>
            <p:cNvSpPr/>
            <p:nvPr/>
          </p:nvSpPr>
          <p:spPr>
            <a:xfrm>
              <a:off x="7299746" y="2505791"/>
              <a:ext cx="92886" cy="238472"/>
            </a:xfrm>
            <a:custGeom>
              <a:avLst/>
              <a:gdLst>
                <a:gd name="connsiteX0" fmla="*/ 0 w 98373"/>
                <a:gd name="connsiteY0" fmla="*/ 0 h 252560"/>
                <a:gd name="connsiteX1" fmla="*/ 71416 w 98373"/>
                <a:gd name="connsiteY1" fmla="*/ 252561 h 252560"/>
                <a:gd name="connsiteX2" fmla="*/ 56881 w 98373"/>
                <a:gd name="connsiteY2" fmla="*/ 251552 h 252560"/>
                <a:gd name="connsiteX3" fmla="*/ 27342 w 98373"/>
                <a:gd name="connsiteY3" fmla="*/ 249505 h 2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73" h="252560">
                  <a:moveTo>
                    <a:pt x="0" y="0"/>
                  </a:moveTo>
                  <a:cubicBezTo>
                    <a:pt x="0" y="0"/>
                    <a:pt x="160578" y="39798"/>
                    <a:pt x="71416" y="252561"/>
                  </a:cubicBezTo>
                  <a:lnTo>
                    <a:pt x="56881" y="251552"/>
                  </a:lnTo>
                  <a:lnTo>
                    <a:pt x="27342" y="249505"/>
                  </a:lnTo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242ABE9-6C06-463D-9135-799155C9B7E5}"/>
                </a:ext>
              </a:extLst>
            </p:cNvPr>
            <p:cNvSpPr/>
            <p:nvPr/>
          </p:nvSpPr>
          <p:spPr>
            <a:xfrm>
              <a:off x="7105140" y="2769192"/>
              <a:ext cx="293823" cy="299223"/>
            </a:xfrm>
            <a:custGeom>
              <a:avLst/>
              <a:gdLst>
                <a:gd name="connsiteX0" fmla="*/ 0 w 311181"/>
                <a:gd name="connsiteY0" fmla="*/ 194725 h 316900"/>
                <a:gd name="connsiteX1" fmla="*/ 163445 w 311181"/>
                <a:gd name="connsiteY1" fmla="*/ 316185 h 316900"/>
                <a:gd name="connsiteX2" fmla="*/ 311181 w 311181"/>
                <a:gd name="connsiteY2" fmla="*/ 194537 h 316900"/>
                <a:gd name="connsiteX3" fmla="*/ 279696 w 311181"/>
                <a:gd name="connsiteY3" fmla="*/ 187081 h 316900"/>
                <a:gd name="connsiteX4" fmla="*/ 231897 w 311181"/>
                <a:gd name="connsiteY4" fmla="*/ 134538 h 316900"/>
                <a:gd name="connsiteX5" fmla="*/ 232443 w 311181"/>
                <a:gd name="connsiteY5" fmla="*/ 0 h 316900"/>
                <a:gd name="connsiteX6" fmla="*/ 68054 w 311181"/>
                <a:gd name="connsiteY6" fmla="*/ 36692 h 316900"/>
                <a:gd name="connsiteX7" fmla="*/ 30089 w 311181"/>
                <a:gd name="connsiteY7" fmla="*/ 187081 h 316900"/>
                <a:gd name="connsiteX8" fmla="*/ 0 w 311181"/>
                <a:gd name="connsiteY8" fmla="*/ 194725 h 3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81" h="316900">
                  <a:moveTo>
                    <a:pt x="0" y="194725"/>
                  </a:moveTo>
                  <a:cubicBezTo>
                    <a:pt x="723" y="194631"/>
                    <a:pt x="8750" y="327781"/>
                    <a:pt x="163445" y="316185"/>
                  </a:cubicBezTo>
                  <a:cubicBezTo>
                    <a:pt x="270545" y="308162"/>
                    <a:pt x="308730" y="194537"/>
                    <a:pt x="311181" y="194537"/>
                  </a:cubicBezTo>
                  <a:cubicBezTo>
                    <a:pt x="299637" y="192082"/>
                    <a:pt x="285365" y="188358"/>
                    <a:pt x="279696" y="187081"/>
                  </a:cubicBezTo>
                  <a:cubicBezTo>
                    <a:pt x="254390" y="181206"/>
                    <a:pt x="235361" y="160286"/>
                    <a:pt x="231897" y="134538"/>
                  </a:cubicBezTo>
                  <a:cubicBezTo>
                    <a:pt x="228766" y="115661"/>
                    <a:pt x="234067" y="19098"/>
                    <a:pt x="232443" y="0"/>
                  </a:cubicBezTo>
                  <a:lnTo>
                    <a:pt x="68054" y="36692"/>
                  </a:lnTo>
                  <a:cubicBezTo>
                    <a:pt x="70350" y="77024"/>
                    <a:pt x="86425" y="170529"/>
                    <a:pt x="30089" y="187081"/>
                  </a:cubicBezTo>
                  <a:cubicBezTo>
                    <a:pt x="20703" y="189818"/>
                    <a:pt x="10612" y="192335"/>
                    <a:pt x="0" y="194725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31867A8-ADF5-435A-BEB7-E21990BEAF27}"/>
                </a:ext>
              </a:extLst>
            </p:cNvPr>
            <p:cNvSpPr/>
            <p:nvPr/>
          </p:nvSpPr>
          <p:spPr>
            <a:xfrm>
              <a:off x="7167219" y="2792045"/>
              <a:ext cx="104540" cy="117710"/>
            </a:xfrm>
            <a:custGeom>
              <a:avLst/>
              <a:gdLst>
                <a:gd name="connsiteX0" fmla="*/ 0 w 110716"/>
                <a:gd name="connsiteY0" fmla="*/ 124664 h 124664"/>
                <a:gd name="connsiteX1" fmla="*/ 4946 w 110716"/>
                <a:gd name="connsiteY1" fmla="*/ 99148 h 124664"/>
                <a:gd name="connsiteX2" fmla="*/ 3862 w 110716"/>
                <a:gd name="connsiteY2" fmla="*/ 39805 h 124664"/>
                <a:gd name="connsiteX3" fmla="*/ 94719 w 110716"/>
                <a:gd name="connsiteY3" fmla="*/ 0 h 124664"/>
                <a:gd name="connsiteX4" fmla="*/ 109905 w 110716"/>
                <a:gd name="connsiteY4" fmla="*/ 71228 h 124664"/>
                <a:gd name="connsiteX5" fmla="*/ 0 w 110716"/>
                <a:gd name="connsiteY5" fmla="*/ 124664 h 12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716" h="124664">
                  <a:moveTo>
                    <a:pt x="0" y="124664"/>
                  </a:moveTo>
                  <a:cubicBezTo>
                    <a:pt x="2574" y="116366"/>
                    <a:pt x="4234" y="107808"/>
                    <a:pt x="4946" y="99148"/>
                  </a:cubicBezTo>
                  <a:cubicBezTo>
                    <a:pt x="6754" y="79385"/>
                    <a:pt x="6389" y="59488"/>
                    <a:pt x="3862" y="39805"/>
                  </a:cubicBezTo>
                  <a:cubicBezTo>
                    <a:pt x="37274" y="35296"/>
                    <a:pt x="68752" y="21506"/>
                    <a:pt x="94719" y="0"/>
                  </a:cubicBezTo>
                  <a:cubicBezTo>
                    <a:pt x="97775" y="11274"/>
                    <a:pt x="114562" y="60530"/>
                    <a:pt x="109905" y="71228"/>
                  </a:cubicBezTo>
                  <a:cubicBezTo>
                    <a:pt x="101133" y="91498"/>
                    <a:pt x="59843" y="124664"/>
                    <a:pt x="0" y="124664"/>
                  </a:cubicBezTo>
                  <a:close/>
                </a:path>
              </a:pathLst>
            </a:custGeom>
            <a:solidFill>
              <a:srgbClr val="0C0C0C">
                <a:alpha val="52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84C2A1A-B4DC-4DF0-B13D-B873E79D5A2A}"/>
                </a:ext>
              </a:extLst>
            </p:cNvPr>
            <p:cNvSpPr/>
            <p:nvPr/>
          </p:nvSpPr>
          <p:spPr>
            <a:xfrm>
              <a:off x="7090221" y="2522746"/>
              <a:ext cx="265455" cy="350531"/>
            </a:xfrm>
            <a:custGeom>
              <a:avLst/>
              <a:gdLst>
                <a:gd name="connsiteX0" fmla="*/ 106134 w 281137"/>
                <a:gd name="connsiteY0" fmla="*/ 371033 h 371239"/>
                <a:gd name="connsiteX1" fmla="*/ 266701 w 281137"/>
                <a:gd name="connsiteY1" fmla="*/ 256937 h 371239"/>
                <a:gd name="connsiteX2" fmla="*/ 278481 w 281137"/>
                <a:gd name="connsiteY2" fmla="*/ 178373 h 371239"/>
                <a:gd name="connsiteX3" fmla="*/ 174412 w 281137"/>
                <a:gd name="connsiteY3" fmla="*/ 1567 h 371239"/>
                <a:gd name="connsiteX4" fmla="*/ 174412 w 281137"/>
                <a:gd name="connsiteY4" fmla="*/ 1567 h 371239"/>
                <a:gd name="connsiteX5" fmla="*/ 7513 w 281137"/>
                <a:gd name="connsiteY5" fmla="*/ 137736 h 371239"/>
                <a:gd name="connsiteX6" fmla="*/ 2299 w 281137"/>
                <a:gd name="connsiteY6" fmla="*/ 172519 h 371239"/>
                <a:gd name="connsiteX7" fmla="*/ 11 w 281137"/>
                <a:gd name="connsiteY7" fmla="*/ 208636 h 371239"/>
                <a:gd name="connsiteX8" fmla="*/ 16791 w 281137"/>
                <a:gd name="connsiteY8" fmla="*/ 324257 h 371239"/>
                <a:gd name="connsiteX9" fmla="*/ 106134 w 281137"/>
                <a:gd name="connsiteY9" fmla="*/ 371033 h 3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137" h="371239">
                  <a:moveTo>
                    <a:pt x="106134" y="371033"/>
                  </a:moveTo>
                  <a:cubicBezTo>
                    <a:pt x="171179" y="374070"/>
                    <a:pt x="253652" y="344006"/>
                    <a:pt x="266701" y="256937"/>
                  </a:cubicBezTo>
                  <a:lnTo>
                    <a:pt x="278481" y="178373"/>
                  </a:lnTo>
                  <a:cubicBezTo>
                    <a:pt x="291541" y="91304"/>
                    <a:pt x="256393" y="13860"/>
                    <a:pt x="174412" y="1567"/>
                  </a:cubicBezTo>
                  <a:lnTo>
                    <a:pt x="174412" y="1567"/>
                  </a:lnTo>
                  <a:cubicBezTo>
                    <a:pt x="92430" y="-10726"/>
                    <a:pt x="20573" y="50668"/>
                    <a:pt x="7513" y="137736"/>
                  </a:cubicBezTo>
                  <a:lnTo>
                    <a:pt x="2299" y="172519"/>
                  </a:lnTo>
                  <a:cubicBezTo>
                    <a:pt x="716" y="184492"/>
                    <a:pt x="-47" y="196559"/>
                    <a:pt x="11" y="208636"/>
                  </a:cubicBezTo>
                  <a:cubicBezTo>
                    <a:pt x="-73" y="240555"/>
                    <a:pt x="-69" y="289106"/>
                    <a:pt x="16791" y="324257"/>
                  </a:cubicBezTo>
                  <a:cubicBezTo>
                    <a:pt x="32707" y="357445"/>
                    <a:pt x="64579" y="369091"/>
                    <a:pt x="106134" y="371033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081E4BD-BD9F-42A8-995A-300267210CDC}"/>
                </a:ext>
              </a:extLst>
            </p:cNvPr>
            <p:cNvSpPr/>
            <p:nvPr/>
          </p:nvSpPr>
          <p:spPr>
            <a:xfrm>
              <a:off x="7136881" y="2780684"/>
              <a:ext cx="64013" cy="30554"/>
            </a:xfrm>
            <a:custGeom>
              <a:avLst/>
              <a:gdLst>
                <a:gd name="connsiteX0" fmla="*/ 62982 w 67795"/>
                <a:gd name="connsiteY0" fmla="*/ 983 h 32359"/>
                <a:gd name="connsiteX1" fmla="*/ 4846 w 67795"/>
                <a:gd name="connsiteY1" fmla="*/ 217 h 32359"/>
                <a:gd name="connsiteX2" fmla="*/ 215 w 67795"/>
                <a:gd name="connsiteY2" fmla="*/ 2386 h 32359"/>
                <a:gd name="connsiteX3" fmla="*/ 233 w 67795"/>
                <a:gd name="connsiteY3" fmla="*/ 4892 h 32359"/>
                <a:gd name="connsiteX4" fmla="*/ 39954 w 67795"/>
                <a:gd name="connsiteY4" fmla="*/ 31955 h 32359"/>
                <a:gd name="connsiteX5" fmla="*/ 67542 w 67795"/>
                <a:gd name="connsiteY5" fmla="*/ 5723 h 32359"/>
                <a:gd name="connsiteX6" fmla="*/ 65506 w 67795"/>
                <a:gd name="connsiteY6" fmla="*/ 1032 h 32359"/>
                <a:gd name="connsiteX7" fmla="*/ 62982 w 67795"/>
                <a:gd name="connsiteY7" fmla="*/ 983 h 3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95" h="32359">
                  <a:moveTo>
                    <a:pt x="62982" y="983"/>
                  </a:moveTo>
                  <a:cubicBezTo>
                    <a:pt x="44058" y="7195"/>
                    <a:pt x="23601" y="6927"/>
                    <a:pt x="4846" y="217"/>
                  </a:cubicBezTo>
                  <a:cubicBezTo>
                    <a:pt x="2970" y="-463"/>
                    <a:pt x="894" y="509"/>
                    <a:pt x="215" y="2386"/>
                  </a:cubicBezTo>
                  <a:cubicBezTo>
                    <a:pt x="-78" y="3197"/>
                    <a:pt x="-71" y="4085"/>
                    <a:pt x="233" y="4892"/>
                  </a:cubicBezTo>
                  <a:cubicBezTo>
                    <a:pt x="4434" y="15938"/>
                    <a:pt x="15419" y="35408"/>
                    <a:pt x="39954" y="31955"/>
                  </a:cubicBezTo>
                  <a:cubicBezTo>
                    <a:pt x="55802" y="29724"/>
                    <a:pt x="63930" y="15034"/>
                    <a:pt x="67542" y="5723"/>
                  </a:cubicBezTo>
                  <a:cubicBezTo>
                    <a:pt x="68276" y="3866"/>
                    <a:pt x="67365" y="1766"/>
                    <a:pt x="65506" y="1032"/>
                  </a:cubicBezTo>
                  <a:cubicBezTo>
                    <a:pt x="64700" y="713"/>
                    <a:pt x="63803" y="696"/>
                    <a:pt x="62982" y="983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B21DDBD5-275F-45E3-9902-BA161BA6654D}"/>
                </a:ext>
              </a:extLst>
            </p:cNvPr>
            <p:cNvSpPr/>
            <p:nvPr/>
          </p:nvSpPr>
          <p:spPr>
            <a:xfrm>
              <a:off x="7127231" y="2669409"/>
              <a:ext cx="19282" cy="19282"/>
            </a:xfrm>
            <a:custGeom>
              <a:avLst/>
              <a:gdLst>
                <a:gd name="connsiteX0" fmla="*/ 20421 w 20421"/>
                <a:gd name="connsiteY0" fmla="*/ 10211 h 20421"/>
                <a:gd name="connsiteX1" fmla="*/ 10211 w 20421"/>
                <a:gd name="connsiteY1" fmla="*/ 20421 h 20421"/>
                <a:gd name="connsiteX2" fmla="*/ 0 w 20421"/>
                <a:gd name="connsiteY2" fmla="*/ 10211 h 20421"/>
                <a:gd name="connsiteX3" fmla="*/ 10211 w 20421"/>
                <a:gd name="connsiteY3" fmla="*/ 0 h 20421"/>
                <a:gd name="connsiteX4" fmla="*/ 20421 w 20421"/>
                <a:gd name="connsiteY4" fmla="*/ 10211 h 2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1" h="20421">
                  <a:moveTo>
                    <a:pt x="20421" y="10211"/>
                  </a:moveTo>
                  <a:cubicBezTo>
                    <a:pt x="20421" y="15850"/>
                    <a:pt x="15850" y="20421"/>
                    <a:pt x="10211" y="20421"/>
                  </a:cubicBezTo>
                  <a:cubicBezTo>
                    <a:pt x="4572" y="20421"/>
                    <a:pt x="0" y="15850"/>
                    <a:pt x="0" y="10211"/>
                  </a:cubicBezTo>
                  <a:cubicBezTo>
                    <a:pt x="0" y="4571"/>
                    <a:pt x="4572" y="0"/>
                    <a:pt x="10211" y="0"/>
                  </a:cubicBezTo>
                  <a:cubicBezTo>
                    <a:pt x="15850" y="0"/>
                    <a:pt x="20421" y="4571"/>
                    <a:pt x="20421" y="10211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B79686C4-3240-4BD3-88D1-5C94055DD8F3}"/>
                </a:ext>
              </a:extLst>
            </p:cNvPr>
            <p:cNvSpPr/>
            <p:nvPr/>
          </p:nvSpPr>
          <p:spPr>
            <a:xfrm>
              <a:off x="7219644" y="2672843"/>
              <a:ext cx="19282" cy="19282"/>
            </a:xfrm>
            <a:custGeom>
              <a:avLst/>
              <a:gdLst>
                <a:gd name="connsiteX0" fmla="*/ 20421 w 20421"/>
                <a:gd name="connsiteY0" fmla="*/ 10211 h 20421"/>
                <a:gd name="connsiteX1" fmla="*/ 10211 w 20421"/>
                <a:gd name="connsiteY1" fmla="*/ 20421 h 20421"/>
                <a:gd name="connsiteX2" fmla="*/ 0 w 20421"/>
                <a:gd name="connsiteY2" fmla="*/ 10211 h 20421"/>
                <a:gd name="connsiteX3" fmla="*/ 10211 w 20421"/>
                <a:gd name="connsiteY3" fmla="*/ 0 h 20421"/>
                <a:gd name="connsiteX4" fmla="*/ 20421 w 20421"/>
                <a:gd name="connsiteY4" fmla="*/ 10211 h 2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1" h="20421">
                  <a:moveTo>
                    <a:pt x="20421" y="10211"/>
                  </a:moveTo>
                  <a:cubicBezTo>
                    <a:pt x="20421" y="15850"/>
                    <a:pt x="15850" y="20421"/>
                    <a:pt x="10211" y="20421"/>
                  </a:cubicBezTo>
                  <a:cubicBezTo>
                    <a:pt x="4572" y="20421"/>
                    <a:pt x="0" y="15850"/>
                    <a:pt x="0" y="10211"/>
                  </a:cubicBezTo>
                  <a:cubicBezTo>
                    <a:pt x="0" y="4571"/>
                    <a:pt x="4572" y="0"/>
                    <a:pt x="10211" y="0"/>
                  </a:cubicBezTo>
                  <a:cubicBezTo>
                    <a:pt x="15850" y="0"/>
                    <a:pt x="20421" y="4571"/>
                    <a:pt x="20421" y="10211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58482FC9-2D4D-4C5C-9731-7ECFF969B6DC}"/>
                </a:ext>
              </a:extLst>
            </p:cNvPr>
            <p:cNvSpPr/>
            <p:nvPr/>
          </p:nvSpPr>
          <p:spPr>
            <a:xfrm>
              <a:off x="7313259" y="2704490"/>
              <a:ext cx="70580" cy="85555"/>
            </a:xfrm>
            <a:custGeom>
              <a:avLst/>
              <a:gdLst>
                <a:gd name="connsiteX0" fmla="*/ 21419 w 74750"/>
                <a:gd name="connsiteY0" fmla="*/ 90218 h 90609"/>
                <a:gd name="connsiteX1" fmla="*/ 74262 w 74750"/>
                <a:gd name="connsiteY1" fmla="*/ 45416 h 90609"/>
                <a:gd name="connsiteX2" fmla="*/ 34945 w 74750"/>
                <a:gd name="connsiteY2" fmla="*/ 0 h 90609"/>
                <a:gd name="connsiteX3" fmla="*/ 19608 w 74750"/>
                <a:gd name="connsiteY3" fmla="*/ 14766 h 90609"/>
                <a:gd name="connsiteX4" fmla="*/ 0 w 74750"/>
                <a:gd name="connsiteY4" fmla="*/ 87007 h 9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0" h="90609">
                  <a:moveTo>
                    <a:pt x="21419" y="90218"/>
                  </a:moveTo>
                  <a:cubicBezTo>
                    <a:pt x="46331" y="93956"/>
                    <a:pt x="70523" y="70332"/>
                    <a:pt x="74262" y="45416"/>
                  </a:cubicBezTo>
                  <a:cubicBezTo>
                    <a:pt x="78000" y="20501"/>
                    <a:pt x="59861" y="3735"/>
                    <a:pt x="34945" y="0"/>
                  </a:cubicBezTo>
                  <a:lnTo>
                    <a:pt x="19608" y="14766"/>
                  </a:lnTo>
                  <a:lnTo>
                    <a:pt x="0" y="87007"/>
                  </a:ln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764EED03-DF68-408B-A563-3196A2E5EFBA}"/>
                </a:ext>
              </a:extLst>
            </p:cNvPr>
            <p:cNvSpPr/>
            <p:nvPr/>
          </p:nvSpPr>
          <p:spPr>
            <a:xfrm>
              <a:off x="7102760" y="2496585"/>
              <a:ext cx="271236" cy="253141"/>
            </a:xfrm>
            <a:custGeom>
              <a:avLst/>
              <a:gdLst>
                <a:gd name="connsiteX0" fmla="*/ 225009 w 287260"/>
                <a:gd name="connsiteY0" fmla="*/ 266889 h 268096"/>
                <a:gd name="connsiteX1" fmla="*/ 197107 w 287260"/>
                <a:gd name="connsiteY1" fmla="*/ 129570 h 268096"/>
                <a:gd name="connsiteX2" fmla="*/ 53071 w 287260"/>
                <a:gd name="connsiteY2" fmla="*/ 129808 h 268096"/>
                <a:gd name="connsiteX3" fmla="*/ 1186 w 287260"/>
                <a:gd name="connsiteY3" fmla="*/ 135904 h 268096"/>
                <a:gd name="connsiteX4" fmla="*/ 38579 w 287260"/>
                <a:gd name="connsiteY4" fmla="*/ 27731 h 268096"/>
                <a:gd name="connsiteX5" fmla="*/ 219723 w 287260"/>
                <a:gd name="connsiteY5" fmla="*/ 13865 h 268096"/>
                <a:gd name="connsiteX6" fmla="*/ 262283 w 287260"/>
                <a:gd name="connsiteY6" fmla="*/ 226314 h 268096"/>
                <a:gd name="connsiteX7" fmla="*/ 250840 w 287260"/>
                <a:gd name="connsiteY7" fmla="*/ 268096 h 2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260" h="268096">
                  <a:moveTo>
                    <a:pt x="225009" y="266889"/>
                  </a:moveTo>
                  <a:cubicBezTo>
                    <a:pt x="225009" y="266889"/>
                    <a:pt x="233488" y="142318"/>
                    <a:pt x="197107" y="129570"/>
                  </a:cubicBezTo>
                  <a:cubicBezTo>
                    <a:pt x="172883" y="121080"/>
                    <a:pt x="107595" y="148154"/>
                    <a:pt x="53071" y="129808"/>
                  </a:cubicBezTo>
                  <a:cubicBezTo>
                    <a:pt x="29207" y="121781"/>
                    <a:pt x="5134" y="124660"/>
                    <a:pt x="1186" y="135904"/>
                  </a:cubicBezTo>
                  <a:cubicBezTo>
                    <a:pt x="-380" y="140359"/>
                    <a:pt x="-6620" y="72439"/>
                    <a:pt x="38579" y="27731"/>
                  </a:cubicBezTo>
                  <a:cubicBezTo>
                    <a:pt x="74566" y="-7861"/>
                    <a:pt x="176039" y="-5403"/>
                    <a:pt x="219723" y="13865"/>
                  </a:cubicBezTo>
                  <a:cubicBezTo>
                    <a:pt x="340667" y="67225"/>
                    <a:pt x="262283" y="226314"/>
                    <a:pt x="262283" y="226314"/>
                  </a:cubicBezTo>
                  <a:lnTo>
                    <a:pt x="250840" y="268096"/>
                  </a:ln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7CA73F60-88D0-4906-9E2E-9D47B187EC48}"/>
                </a:ext>
              </a:extLst>
            </p:cNvPr>
            <p:cNvSpPr/>
            <p:nvPr/>
          </p:nvSpPr>
          <p:spPr>
            <a:xfrm>
              <a:off x="7142580" y="2694682"/>
              <a:ext cx="27145" cy="69829"/>
            </a:xfrm>
            <a:custGeom>
              <a:avLst/>
              <a:gdLst>
                <a:gd name="connsiteX0" fmla="*/ 20694 w 28749"/>
                <a:gd name="connsiteY0" fmla="*/ 73937 h 73954"/>
                <a:gd name="connsiteX1" fmla="*/ 20535 w 28749"/>
                <a:gd name="connsiteY1" fmla="*/ 73937 h 73954"/>
                <a:gd name="connsiteX2" fmla="*/ 41 w 28749"/>
                <a:gd name="connsiteY2" fmla="*/ 63864 h 73954"/>
                <a:gd name="connsiteX3" fmla="*/ 24772 w 28749"/>
                <a:gd name="connsiteY3" fmla="*/ 1273 h 73954"/>
                <a:gd name="connsiteX4" fmla="*/ 27477 w 28749"/>
                <a:gd name="connsiteY4" fmla="*/ 160 h 73954"/>
                <a:gd name="connsiteX5" fmla="*/ 28590 w 28749"/>
                <a:gd name="connsiteY5" fmla="*/ 2864 h 73954"/>
                <a:gd name="connsiteX6" fmla="*/ 4131 w 28749"/>
                <a:gd name="connsiteY6" fmla="*/ 64464 h 73954"/>
                <a:gd name="connsiteX7" fmla="*/ 21124 w 28749"/>
                <a:gd name="connsiteY7" fmla="*/ 69844 h 73954"/>
                <a:gd name="connsiteX8" fmla="*/ 22838 w 28749"/>
                <a:gd name="connsiteY8" fmla="*/ 72213 h 73954"/>
                <a:gd name="connsiteX9" fmla="*/ 20687 w 28749"/>
                <a:gd name="connsiteY9" fmla="*/ 73952 h 7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49" h="73954">
                  <a:moveTo>
                    <a:pt x="20694" y="73937"/>
                  </a:moveTo>
                  <a:lnTo>
                    <a:pt x="20535" y="73937"/>
                  </a:lnTo>
                  <a:cubicBezTo>
                    <a:pt x="12505" y="72755"/>
                    <a:pt x="-837" y="69873"/>
                    <a:pt x="41" y="63864"/>
                  </a:cubicBezTo>
                  <a:cubicBezTo>
                    <a:pt x="764" y="58885"/>
                    <a:pt x="22317" y="7156"/>
                    <a:pt x="24772" y="1273"/>
                  </a:cubicBezTo>
                  <a:cubicBezTo>
                    <a:pt x="25214" y="219"/>
                    <a:pt x="26421" y="-280"/>
                    <a:pt x="27477" y="160"/>
                  </a:cubicBezTo>
                  <a:cubicBezTo>
                    <a:pt x="28533" y="599"/>
                    <a:pt x="29028" y="1810"/>
                    <a:pt x="28590" y="2864"/>
                  </a:cubicBezTo>
                  <a:cubicBezTo>
                    <a:pt x="19031" y="25773"/>
                    <a:pt x="4633" y="61076"/>
                    <a:pt x="4131" y="64464"/>
                  </a:cubicBezTo>
                  <a:cubicBezTo>
                    <a:pt x="4713" y="66001"/>
                    <a:pt x="12808" y="68618"/>
                    <a:pt x="21124" y="69844"/>
                  </a:cubicBezTo>
                  <a:cubicBezTo>
                    <a:pt x="22252" y="70025"/>
                    <a:pt x="23019" y="71085"/>
                    <a:pt x="22838" y="72213"/>
                  </a:cubicBezTo>
                  <a:cubicBezTo>
                    <a:pt x="22672" y="73258"/>
                    <a:pt x="21743" y="74008"/>
                    <a:pt x="20687" y="73952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A5819468-6112-4569-AEDA-DF0991EF7E2E}"/>
                </a:ext>
              </a:extLst>
            </p:cNvPr>
            <p:cNvSpPr/>
            <p:nvPr/>
          </p:nvSpPr>
          <p:spPr>
            <a:xfrm>
              <a:off x="7104212" y="2643678"/>
              <a:ext cx="50128" cy="15132"/>
            </a:xfrm>
            <a:custGeom>
              <a:avLst/>
              <a:gdLst>
                <a:gd name="connsiteX0" fmla="*/ 50358 w 53089"/>
                <a:gd name="connsiteY0" fmla="*/ 3959 h 16026"/>
                <a:gd name="connsiteX1" fmla="*/ 24528 w 53089"/>
                <a:gd name="connsiteY1" fmla="*/ 433 h 16026"/>
                <a:gd name="connsiteX2" fmla="*/ 12075 w 53089"/>
                <a:gd name="connsiteY2" fmla="*/ 3970 h 16026"/>
                <a:gd name="connsiteX3" fmla="*/ 1163 w 53089"/>
                <a:gd name="connsiteY3" fmla="*/ 10637 h 16026"/>
                <a:gd name="connsiteX4" fmla="*/ 635 w 53089"/>
                <a:gd name="connsiteY4" fmla="*/ 14863 h 16026"/>
                <a:gd name="connsiteX5" fmla="*/ 4620 w 53089"/>
                <a:gd name="connsiteY5" fmla="*/ 15561 h 16026"/>
                <a:gd name="connsiteX6" fmla="*/ 4822 w 53089"/>
                <a:gd name="connsiteY6" fmla="*/ 15428 h 16026"/>
                <a:gd name="connsiteX7" fmla="*/ 14643 w 53089"/>
                <a:gd name="connsiteY7" fmla="*/ 10246 h 16026"/>
                <a:gd name="connsiteX8" fmla="*/ 25334 w 53089"/>
                <a:gd name="connsiteY8" fmla="*/ 7929 h 16026"/>
                <a:gd name="connsiteX9" fmla="*/ 46222 w 53089"/>
                <a:gd name="connsiteY9" fmla="*/ 11989 h 16026"/>
                <a:gd name="connsiteX10" fmla="*/ 46493 w 53089"/>
                <a:gd name="connsiteY10" fmla="*/ 12126 h 16026"/>
                <a:gd name="connsiteX11" fmla="*/ 52585 w 53089"/>
                <a:gd name="connsiteY11" fmla="*/ 10179 h 16026"/>
                <a:gd name="connsiteX12" fmla="*/ 50640 w 53089"/>
                <a:gd name="connsiteY12" fmla="*/ 4085 h 1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089" h="16026">
                  <a:moveTo>
                    <a:pt x="50358" y="3959"/>
                  </a:moveTo>
                  <a:cubicBezTo>
                    <a:pt x="42223" y="479"/>
                    <a:pt x="33299" y="-739"/>
                    <a:pt x="24528" y="433"/>
                  </a:cubicBezTo>
                  <a:cubicBezTo>
                    <a:pt x="20225" y="983"/>
                    <a:pt x="16027" y="2175"/>
                    <a:pt x="12075" y="3970"/>
                  </a:cubicBezTo>
                  <a:cubicBezTo>
                    <a:pt x="8170" y="5722"/>
                    <a:pt x="4504" y="7963"/>
                    <a:pt x="1163" y="10637"/>
                  </a:cubicBezTo>
                  <a:cubicBezTo>
                    <a:pt x="-149" y="11658"/>
                    <a:pt x="-388" y="13550"/>
                    <a:pt x="635" y="14863"/>
                  </a:cubicBezTo>
                  <a:cubicBezTo>
                    <a:pt x="1586" y="16087"/>
                    <a:pt x="3311" y="16389"/>
                    <a:pt x="4620" y="15561"/>
                  </a:cubicBezTo>
                  <a:lnTo>
                    <a:pt x="4822" y="15428"/>
                  </a:lnTo>
                  <a:cubicBezTo>
                    <a:pt x="7867" y="13296"/>
                    <a:pt x="11164" y="11556"/>
                    <a:pt x="14643" y="10246"/>
                  </a:cubicBezTo>
                  <a:cubicBezTo>
                    <a:pt x="18066" y="8936"/>
                    <a:pt x="21675" y="8155"/>
                    <a:pt x="25334" y="7929"/>
                  </a:cubicBezTo>
                  <a:cubicBezTo>
                    <a:pt x="32533" y="7417"/>
                    <a:pt x="39739" y="8818"/>
                    <a:pt x="46222" y="11989"/>
                  </a:cubicBezTo>
                  <a:lnTo>
                    <a:pt x="46493" y="12126"/>
                  </a:lnTo>
                  <a:cubicBezTo>
                    <a:pt x="48713" y="13272"/>
                    <a:pt x="51443" y="12400"/>
                    <a:pt x="52585" y="10179"/>
                  </a:cubicBezTo>
                  <a:cubicBezTo>
                    <a:pt x="53731" y="7959"/>
                    <a:pt x="52860" y="5230"/>
                    <a:pt x="50640" y="4085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9340CCB6-4C6F-46D5-BD14-95D995828D50}"/>
                </a:ext>
              </a:extLst>
            </p:cNvPr>
            <p:cNvSpPr/>
            <p:nvPr/>
          </p:nvSpPr>
          <p:spPr>
            <a:xfrm>
              <a:off x="7201658" y="2646859"/>
              <a:ext cx="49098" cy="19148"/>
            </a:xfrm>
            <a:custGeom>
              <a:avLst/>
              <a:gdLst>
                <a:gd name="connsiteX0" fmla="*/ 6311 w 51999"/>
                <a:gd name="connsiteY0" fmla="*/ 10248 h 20279"/>
                <a:gd name="connsiteX1" fmla="*/ 27564 w 51999"/>
                <a:gd name="connsiteY1" fmla="*/ 9112 h 20279"/>
                <a:gd name="connsiteX2" fmla="*/ 37811 w 51999"/>
                <a:gd name="connsiteY2" fmla="*/ 12880 h 20279"/>
                <a:gd name="connsiteX3" fmla="*/ 46821 w 51999"/>
                <a:gd name="connsiteY3" fmla="*/ 19370 h 20279"/>
                <a:gd name="connsiteX4" fmla="*/ 46998 w 51999"/>
                <a:gd name="connsiteY4" fmla="*/ 19525 h 20279"/>
                <a:gd name="connsiteX5" fmla="*/ 51243 w 51999"/>
                <a:gd name="connsiteY5" fmla="*/ 19263 h 20279"/>
                <a:gd name="connsiteX6" fmla="*/ 51106 w 51999"/>
                <a:gd name="connsiteY6" fmla="*/ 15132 h 20279"/>
                <a:gd name="connsiteX7" fmla="*/ 41224 w 51999"/>
                <a:gd name="connsiteY7" fmla="*/ 7019 h 20279"/>
                <a:gd name="connsiteX8" fmla="*/ 29376 w 51999"/>
                <a:gd name="connsiteY8" fmla="*/ 1802 h 20279"/>
                <a:gd name="connsiteX9" fmla="*/ 3307 w 51999"/>
                <a:gd name="connsiteY9" fmla="*/ 1722 h 20279"/>
                <a:gd name="connsiteX10" fmla="*/ 168 w 51999"/>
                <a:gd name="connsiteY10" fmla="*/ 7299 h 20279"/>
                <a:gd name="connsiteX11" fmla="*/ 5747 w 51999"/>
                <a:gd name="connsiteY11" fmla="*/ 10436 h 20279"/>
                <a:gd name="connsiteX12" fmla="*/ 6011 w 51999"/>
                <a:gd name="connsiteY12" fmla="*/ 10353 h 2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99" h="20279">
                  <a:moveTo>
                    <a:pt x="6311" y="10248"/>
                  </a:moveTo>
                  <a:cubicBezTo>
                    <a:pt x="13170" y="8003"/>
                    <a:pt x="20503" y="7612"/>
                    <a:pt x="27564" y="9112"/>
                  </a:cubicBezTo>
                  <a:cubicBezTo>
                    <a:pt x="31151" y="9846"/>
                    <a:pt x="34604" y="11116"/>
                    <a:pt x="37811" y="12880"/>
                  </a:cubicBezTo>
                  <a:cubicBezTo>
                    <a:pt x="41072" y="14658"/>
                    <a:pt x="44102" y="16839"/>
                    <a:pt x="46821" y="19370"/>
                  </a:cubicBezTo>
                  <a:lnTo>
                    <a:pt x="46998" y="19525"/>
                  </a:lnTo>
                  <a:cubicBezTo>
                    <a:pt x="48242" y="20626"/>
                    <a:pt x="50144" y="20508"/>
                    <a:pt x="51243" y="19263"/>
                  </a:cubicBezTo>
                  <a:cubicBezTo>
                    <a:pt x="52302" y="18068"/>
                    <a:pt x="52241" y="16255"/>
                    <a:pt x="51106" y="15132"/>
                  </a:cubicBezTo>
                  <a:cubicBezTo>
                    <a:pt x="48166" y="12022"/>
                    <a:pt x="44847" y="9296"/>
                    <a:pt x="41224" y="7019"/>
                  </a:cubicBezTo>
                  <a:cubicBezTo>
                    <a:pt x="37558" y="4697"/>
                    <a:pt x="33562" y="2938"/>
                    <a:pt x="29376" y="1802"/>
                  </a:cubicBezTo>
                  <a:cubicBezTo>
                    <a:pt x="20854" y="-573"/>
                    <a:pt x="11843" y="-601"/>
                    <a:pt x="3307" y="1722"/>
                  </a:cubicBezTo>
                  <a:cubicBezTo>
                    <a:pt x="899" y="2396"/>
                    <a:pt x="-504" y="4893"/>
                    <a:pt x="168" y="7299"/>
                  </a:cubicBezTo>
                  <a:cubicBezTo>
                    <a:pt x="845" y="9705"/>
                    <a:pt x="3343" y="11110"/>
                    <a:pt x="5747" y="10436"/>
                  </a:cubicBezTo>
                  <a:cubicBezTo>
                    <a:pt x="5834" y="10410"/>
                    <a:pt x="5924" y="10385"/>
                    <a:pt x="6011" y="10353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00A7CEEB-EF43-42F6-8B8B-0A3C115B9F89}"/>
                </a:ext>
              </a:extLst>
            </p:cNvPr>
            <p:cNvSpPr/>
            <p:nvPr/>
          </p:nvSpPr>
          <p:spPr>
            <a:xfrm rot="17376060">
              <a:off x="7142257" y="2491023"/>
              <a:ext cx="95864" cy="65131"/>
            </a:xfrm>
            <a:custGeom>
              <a:avLst/>
              <a:gdLst>
                <a:gd name="connsiteX0" fmla="*/ 101528 w 101527"/>
                <a:gd name="connsiteY0" fmla="*/ 34490 h 68979"/>
                <a:gd name="connsiteX1" fmla="*/ 50764 w 101527"/>
                <a:gd name="connsiteY1" fmla="*/ 68979 h 68979"/>
                <a:gd name="connsiteX2" fmla="*/ 0 w 101527"/>
                <a:gd name="connsiteY2" fmla="*/ 34490 h 68979"/>
                <a:gd name="connsiteX3" fmla="*/ 50764 w 101527"/>
                <a:gd name="connsiteY3" fmla="*/ 0 h 68979"/>
                <a:gd name="connsiteX4" fmla="*/ 101528 w 101527"/>
                <a:gd name="connsiteY4" fmla="*/ 34490 h 6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27" h="68979">
                  <a:moveTo>
                    <a:pt x="101528" y="34490"/>
                  </a:moveTo>
                  <a:cubicBezTo>
                    <a:pt x="101528" y="53538"/>
                    <a:pt x="78800" y="68979"/>
                    <a:pt x="50764" y="68979"/>
                  </a:cubicBezTo>
                  <a:cubicBezTo>
                    <a:pt x="22728" y="68979"/>
                    <a:pt x="0" y="53538"/>
                    <a:pt x="0" y="34490"/>
                  </a:cubicBezTo>
                  <a:cubicBezTo>
                    <a:pt x="0" y="15442"/>
                    <a:pt x="22728" y="0"/>
                    <a:pt x="50764" y="0"/>
                  </a:cubicBezTo>
                  <a:cubicBezTo>
                    <a:pt x="78800" y="0"/>
                    <a:pt x="101528" y="15442"/>
                    <a:pt x="101528" y="34490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C6A4AB62-0842-48F1-88A5-E2C76125619F}"/>
                </a:ext>
              </a:extLst>
            </p:cNvPr>
            <p:cNvSpPr/>
            <p:nvPr/>
          </p:nvSpPr>
          <p:spPr>
            <a:xfrm>
              <a:off x="6389422" y="3031365"/>
              <a:ext cx="735980" cy="865338"/>
            </a:xfrm>
            <a:custGeom>
              <a:avLst/>
              <a:gdLst>
                <a:gd name="connsiteX0" fmla="*/ 779459 w 779459"/>
                <a:gd name="connsiteY0" fmla="*/ 94821 h 916459"/>
                <a:gd name="connsiteX1" fmla="*/ 559121 w 779459"/>
                <a:gd name="connsiteY1" fmla="*/ 603706 h 916459"/>
                <a:gd name="connsiteX2" fmla="*/ 558868 w 779459"/>
                <a:gd name="connsiteY2" fmla="*/ 604292 h 916459"/>
                <a:gd name="connsiteX3" fmla="*/ 517288 w 779459"/>
                <a:gd name="connsiteY3" fmla="*/ 654571 h 916459"/>
                <a:gd name="connsiteX4" fmla="*/ 132488 w 779459"/>
                <a:gd name="connsiteY4" fmla="*/ 916460 h 916459"/>
                <a:gd name="connsiteX5" fmla="*/ 0 w 779459"/>
                <a:gd name="connsiteY5" fmla="*/ 724038 h 916459"/>
                <a:gd name="connsiteX6" fmla="*/ 381961 w 779459"/>
                <a:gd name="connsiteY6" fmla="*/ 458006 h 916459"/>
                <a:gd name="connsiteX7" fmla="*/ 340132 w 779459"/>
                <a:gd name="connsiteY7" fmla="*/ 508867 h 916459"/>
                <a:gd name="connsiteX8" fmla="*/ 560477 w 779459"/>
                <a:gd name="connsiteY8" fmla="*/ 0 h 91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459" h="916459">
                  <a:moveTo>
                    <a:pt x="779459" y="94821"/>
                  </a:moveTo>
                  <a:lnTo>
                    <a:pt x="559121" y="603706"/>
                  </a:lnTo>
                  <a:lnTo>
                    <a:pt x="558868" y="604292"/>
                  </a:lnTo>
                  <a:cubicBezTo>
                    <a:pt x="550006" y="624622"/>
                    <a:pt x="535594" y="642050"/>
                    <a:pt x="517288" y="654571"/>
                  </a:cubicBezTo>
                  <a:lnTo>
                    <a:pt x="132488" y="916460"/>
                  </a:lnTo>
                  <a:lnTo>
                    <a:pt x="0" y="724038"/>
                  </a:lnTo>
                  <a:lnTo>
                    <a:pt x="381961" y="458006"/>
                  </a:lnTo>
                  <a:lnTo>
                    <a:pt x="340132" y="508867"/>
                  </a:lnTo>
                  <a:lnTo>
                    <a:pt x="560477" y="0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E76DC742-EE61-4E2A-B962-CA605EE3AA7E}"/>
                </a:ext>
              </a:extLst>
            </p:cNvPr>
            <p:cNvSpPr/>
            <p:nvPr/>
          </p:nvSpPr>
          <p:spPr>
            <a:xfrm>
              <a:off x="6906674" y="2945292"/>
              <a:ext cx="719909" cy="754043"/>
            </a:xfrm>
            <a:custGeom>
              <a:avLst/>
              <a:gdLst>
                <a:gd name="connsiteX0" fmla="*/ 15896 w 762439"/>
                <a:gd name="connsiteY0" fmla="*/ 305740 h 798589"/>
                <a:gd name="connsiteX1" fmla="*/ 49468 w 762439"/>
                <a:gd name="connsiteY1" fmla="*/ 798590 h 798589"/>
                <a:gd name="connsiteX2" fmla="*/ 701171 w 762439"/>
                <a:gd name="connsiteY2" fmla="*/ 798590 h 798589"/>
                <a:gd name="connsiteX3" fmla="*/ 735346 w 762439"/>
                <a:gd name="connsiteY3" fmla="*/ 324910 h 798589"/>
                <a:gd name="connsiteX4" fmla="*/ 755652 w 762439"/>
                <a:gd name="connsiteY4" fmla="*/ 108249 h 798589"/>
                <a:gd name="connsiteX5" fmla="*/ 580409 w 762439"/>
                <a:gd name="connsiteY5" fmla="*/ 8338 h 798589"/>
                <a:gd name="connsiteX6" fmla="*/ 491181 w 762439"/>
                <a:gd name="connsiteY6" fmla="*/ 0 h 798589"/>
                <a:gd name="connsiteX7" fmla="*/ 378445 w 762439"/>
                <a:gd name="connsiteY7" fmla="*/ 97579 h 798589"/>
                <a:gd name="connsiteX8" fmla="*/ 240262 w 762439"/>
                <a:gd name="connsiteY8" fmla="*/ 0 h 798589"/>
                <a:gd name="connsiteX9" fmla="*/ 60203 w 762439"/>
                <a:gd name="connsiteY9" fmla="*/ 43330 h 798589"/>
                <a:gd name="connsiteX10" fmla="*/ 15896 w 762439"/>
                <a:gd name="connsiteY10" fmla="*/ 305740 h 7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439" h="798589">
                  <a:moveTo>
                    <a:pt x="15896" y="305740"/>
                  </a:moveTo>
                  <a:cubicBezTo>
                    <a:pt x="20817" y="363923"/>
                    <a:pt x="44742" y="726920"/>
                    <a:pt x="49468" y="798590"/>
                  </a:cubicBezTo>
                  <a:lnTo>
                    <a:pt x="701171" y="798590"/>
                  </a:lnTo>
                  <a:cubicBezTo>
                    <a:pt x="704852" y="733949"/>
                    <a:pt x="721383" y="451310"/>
                    <a:pt x="735346" y="324910"/>
                  </a:cubicBezTo>
                  <a:cubicBezTo>
                    <a:pt x="748670" y="204295"/>
                    <a:pt x="774819" y="143907"/>
                    <a:pt x="755652" y="108249"/>
                  </a:cubicBezTo>
                  <a:cubicBezTo>
                    <a:pt x="724333" y="49972"/>
                    <a:pt x="638758" y="16296"/>
                    <a:pt x="580409" y="8338"/>
                  </a:cubicBezTo>
                  <a:cubicBezTo>
                    <a:pt x="544773" y="3482"/>
                    <a:pt x="491181" y="0"/>
                    <a:pt x="491181" y="0"/>
                  </a:cubicBezTo>
                  <a:cubicBezTo>
                    <a:pt x="491181" y="0"/>
                    <a:pt x="486644" y="92434"/>
                    <a:pt x="378445" y="97579"/>
                  </a:cubicBezTo>
                  <a:cubicBezTo>
                    <a:pt x="231154" y="104576"/>
                    <a:pt x="240985" y="-80"/>
                    <a:pt x="240262" y="0"/>
                  </a:cubicBezTo>
                  <a:cubicBezTo>
                    <a:pt x="153125" y="9524"/>
                    <a:pt x="93568" y="23422"/>
                    <a:pt x="60203" y="43330"/>
                  </a:cubicBezTo>
                  <a:cubicBezTo>
                    <a:pt x="-30655" y="97518"/>
                    <a:pt x="5458" y="182442"/>
                    <a:pt x="15896" y="305740"/>
                  </a:cubicBez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075B3E17-452C-4562-8087-F5F4D542571C}"/>
                </a:ext>
              </a:extLst>
            </p:cNvPr>
            <p:cNvSpPr/>
            <p:nvPr/>
          </p:nvSpPr>
          <p:spPr>
            <a:xfrm>
              <a:off x="6901234" y="3377946"/>
              <a:ext cx="214263" cy="165609"/>
            </a:xfrm>
            <a:custGeom>
              <a:avLst/>
              <a:gdLst>
                <a:gd name="connsiteX0" fmla="*/ 16455 w 226921"/>
                <a:gd name="connsiteY0" fmla="*/ 133176 h 175393"/>
                <a:gd name="connsiteX1" fmla="*/ 27645 w 226921"/>
                <a:gd name="connsiteY1" fmla="*/ 119252 h 175393"/>
                <a:gd name="connsiteX2" fmla="*/ 28032 w 226921"/>
                <a:gd name="connsiteY2" fmla="*/ 117604 h 175393"/>
                <a:gd name="connsiteX3" fmla="*/ 28448 w 226921"/>
                <a:gd name="connsiteY3" fmla="*/ 117445 h 175393"/>
                <a:gd name="connsiteX4" fmla="*/ 15638 w 226921"/>
                <a:gd name="connsiteY4" fmla="*/ 114581 h 175393"/>
                <a:gd name="connsiteX5" fmla="*/ 2791 w 226921"/>
                <a:gd name="connsiteY5" fmla="*/ 97815 h 175393"/>
                <a:gd name="connsiteX6" fmla="*/ 18006 w 226921"/>
                <a:gd name="connsiteY6" fmla="*/ 83714 h 175393"/>
                <a:gd name="connsiteX7" fmla="*/ 17919 w 226921"/>
                <a:gd name="connsiteY7" fmla="*/ 83259 h 175393"/>
                <a:gd name="connsiteX8" fmla="*/ 12655 w 226921"/>
                <a:gd name="connsiteY8" fmla="*/ 82083 h 175393"/>
                <a:gd name="connsiteX9" fmla="*/ 0 w 226921"/>
                <a:gd name="connsiteY9" fmla="*/ 66493 h 175393"/>
                <a:gd name="connsiteX10" fmla="*/ 15699 w 226921"/>
                <a:gd name="connsiteY10" fmla="*/ 51274 h 175393"/>
                <a:gd name="connsiteX11" fmla="*/ 18776 w 226921"/>
                <a:gd name="connsiteY11" fmla="*/ 51632 h 175393"/>
                <a:gd name="connsiteX12" fmla="*/ 30921 w 226921"/>
                <a:gd name="connsiteY12" fmla="*/ 54344 h 175393"/>
                <a:gd name="connsiteX13" fmla="*/ 30885 w 226921"/>
                <a:gd name="connsiteY13" fmla="*/ 54156 h 175393"/>
                <a:gd name="connsiteX14" fmla="*/ 31022 w 226921"/>
                <a:gd name="connsiteY14" fmla="*/ 53947 h 175393"/>
                <a:gd name="connsiteX15" fmla="*/ 22547 w 226921"/>
                <a:gd name="connsiteY15" fmla="*/ 36562 h 175393"/>
                <a:gd name="connsiteX16" fmla="*/ 42524 w 226921"/>
                <a:gd name="connsiteY16" fmla="*/ 26417 h 175393"/>
                <a:gd name="connsiteX17" fmla="*/ 113390 w 226921"/>
                <a:gd name="connsiteY17" fmla="*/ 40955 h 175393"/>
                <a:gd name="connsiteX18" fmla="*/ 96574 w 226921"/>
                <a:gd name="connsiteY18" fmla="*/ 28575 h 175393"/>
                <a:gd name="connsiteX19" fmla="*/ 92062 w 226921"/>
                <a:gd name="connsiteY19" fmla="*/ 7055 h 175393"/>
                <a:gd name="connsiteX20" fmla="*/ 113293 w 226921"/>
                <a:gd name="connsiteY20" fmla="*/ 2445 h 175393"/>
                <a:gd name="connsiteX21" fmla="*/ 114092 w 226921"/>
                <a:gd name="connsiteY21" fmla="*/ 2995 h 175393"/>
                <a:gd name="connsiteX22" fmla="*/ 205904 w 226921"/>
                <a:gd name="connsiteY22" fmla="*/ 70589 h 175393"/>
                <a:gd name="connsiteX23" fmla="*/ 217876 w 226921"/>
                <a:gd name="connsiteY23" fmla="*/ 141525 h 175393"/>
                <a:gd name="connsiteX24" fmla="*/ 217876 w 226921"/>
                <a:gd name="connsiteY24" fmla="*/ 141525 h 175393"/>
                <a:gd name="connsiteX25" fmla="*/ 137051 w 226921"/>
                <a:gd name="connsiteY25" fmla="*/ 173541 h 175393"/>
                <a:gd name="connsiteX26" fmla="*/ 29099 w 226921"/>
                <a:gd name="connsiteY26" fmla="*/ 149418 h 175393"/>
                <a:gd name="connsiteX27" fmla="*/ 16455 w 226921"/>
                <a:gd name="connsiteY27" fmla="*/ 133176 h 17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6921" h="175393">
                  <a:moveTo>
                    <a:pt x="16455" y="133176"/>
                  </a:moveTo>
                  <a:cubicBezTo>
                    <a:pt x="16856" y="126632"/>
                    <a:pt x="21340" y="121053"/>
                    <a:pt x="27645" y="119252"/>
                  </a:cubicBezTo>
                  <a:cubicBezTo>
                    <a:pt x="27298" y="118692"/>
                    <a:pt x="27472" y="117954"/>
                    <a:pt x="28032" y="117604"/>
                  </a:cubicBezTo>
                  <a:cubicBezTo>
                    <a:pt x="28159" y="117524"/>
                    <a:pt x="28300" y="117470"/>
                    <a:pt x="28448" y="117445"/>
                  </a:cubicBezTo>
                  <a:lnTo>
                    <a:pt x="15638" y="114581"/>
                  </a:lnTo>
                  <a:cubicBezTo>
                    <a:pt x="7774" y="112979"/>
                    <a:pt x="2292" y="105824"/>
                    <a:pt x="2791" y="97815"/>
                  </a:cubicBezTo>
                  <a:cubicBezTo>
                    <a:pt x="3485" y="89904"/>
                    <a:pt x="10066" y="83808"/>
                    <a:pt x="18006" y="83714"/>
                  </a:cubicBezTo>
                  <a:cubicBezTo>
                    <a:pt x="17923" y="83584"/>
                    <a:pt x="17959" y="83410"/>
                    <a:pt x="17919" y="83259"/>
                  </a:cubicBezTo>
                  <a:lnTo>
                    <a:pt x="12655" y="82083"/>
                  </a:lnTo>
                  <a:cubicBezTo>
                    <a:pt x="5271" y="80550"/>
                    <a:pt x="-18" y="74035"/>
                    <a:pt x="0" y="66493"/>
                  </a:cubicBezTo>
                  <a:cubicBezTo>
                    <a:pt x="134" y="57956"/>
                    <a:pt x="7163" y="51141"/>
                    <a:pt x="15699" y="51274"/>
                  </a:cubicBezTo>
                  <a:cubicBezTo>
                    <a:pt x="16733" y="51289"/>
                    <a:pt x="17764" y="51412"/>
                    <a:pt x="18776" y="51632"/>
                  </a:cubicBezTo>
                  <a:lnTo>
                    <a:pt x="30921" y="54344"/>
                  </a:lnTo>
                  <a:cubicBezTo>
                    <a:pt x="30921" y="54279"/>
                    <a:pt x="30870" y="54225"/>
                    <a:pt x="30885" y="54156"/>
                  </a:cubicBezTo>
                  <a:cubicBezTo>
                    <a:pt x="30899" y="54088"/>
                    <a:pt x="30993" y="54026"/>
                    <a:pt x="31022" y="53947"/>
                  </a:cubicBezTo>
                  <a:cubicBezTo>
                    <a:pt x="24500" y="50826"/>
                    <a:pt x="20985" y="43624"/>
                    <a:pt x="22547" y="36562"/>
                  </a:cubicBezTo>
                  <a:cubicBezTo>
                    <a:pt x="23921" y="27563"/>
                    <a:pt x="34671" y="24660"/>
                    <a:pt x="42524" y="26417"/>
                  </a:cubicBezTo>
                  <a:lnTo>
                    <a:pt x="113390" y="40955"/>
                  </a:lnTo>
                  <a:lnTo>
                    <a:pt x="96574" y="28575"/>
                  </a:lnTo>
                  <a:cubicBezTo>
                    <a:pt x="89683" y="23680"/>
                    <a:pt x="87719" y="14308"/>
                    <a:pt x="92062" y="7055"/>
                  </a:cubicBezTo>
                  <a:cubicBezTo>
                    <a:pt x="96650" y="-82"/>
                    <a:pt x="106156" y="-2147"/>
                    <a:pt x="113293" y="2445"/>
                  </a:cubicBezTo>
                  <a:cubicBezTo>
                    <a:pt x="113564" y="2619"/>
                    <a:pt x="113832" y="2803"/>
                    <a:pt x="114092" y="2995"/>
                  </a:cubicBezTo>
                  <a:lnTo>
                    <a:pt x="205904" y="70589"/>
                  </a:lnTo>
                  <a:cubicBezTo>
                    <a:pt x="228318" y="87171"/>
                    <a:pt x="233607" y="118508"/>
                    <a:pt x="217876" y="141525"/>
                  </a:cubicBezTo>
                  <a:lnTo>
                    <a:pt x="217876" y="141525"/>
                  </a:lnTo>
                  <a:cubicBezTo>
                    <a:pt x="200032" y="167742"/>
                    <a:pt x="168009" y="180429"/>
                    <a:pt x="137051" y="173541"/>
                  </a:cubicBezTo>
                  <a:lnTo>
                    <a:pt x="29099" y="149418"/>
                  </a:lnTo>
                  <a:cubicBezTo>
                    <a:pt x="21640" y="147574"/>
                    <a:pt x="16412" y="140860"/>
                    <a:pt x="16455" y="133176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97695DF1-FFF5-4BFF-8B2C-748E5A16B8A3}"/>
                </a:ext>
              </a:extLst>
            </p:cNvPr>
            <p:cNvSpPr/>
            <p:nvPr/>
          </p:nvSpPr>
          <p:spPr>
            <a:xfrm>
              <a:off x="6930377" y="3428016"/>
              <a:ext cx="66313" cy="15854"/>
            </a:xfrm>
            <a:custGeom>
              <a:avLst/>
              <a:gdLst>
                <a:gd name="connsiteX0" fmla="*/ 70193 w 70231"/>
                <a:gd name="connsiteY0" fmla="*/ 15678 h 16791"/>
                <a:gd name="connsiteX1" fmla="*/ 68523 w 70231"/>
                <a:gd name="connsiteY1" fmla="*/ 16763 h 16791"/>
                <a:gd name="connsiteX2" fmla="*/ 1134 w 70231"/>
                <a:gd name="connsiteY2" fmla="*/ 2839 h 16791"/>
                <a:gd name="connsiteX3" fmla="*/ 27 w 70231"/>
                <a:gd name="connsiteY3" fmla="*/ 1147 h 16791"/>
                <a:gd name="connsiteX4" fmla="*/ 1691 w 70231"/>
                <a:gd name="connsiteY4" fmla="*/ 26 h 16791"/>
                <a:gd name="connsiteX5" fmla="*/ 1709 w 70231"/>
                <a:gd name="connsiteY5" fmla="*/ 30 h 16791"/>
                <a:gd name="connsiteX6" fmla="*/ 69094 w 70231"/>
                <a:gd name="connsiteY6" fmla="*/ 13946 h 16791"/>
                <a:gd name="connsiteX7" fmla="*/ 70204 w 70231"/>
                <a:gd name="connsiteY7" fmla="*/ 15638 h 1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31" h="16791">
                  <a:moveTo>
                    <a:pt x="70193" y="15678"/>
                  </a:moveTo>
                  <a:cubicBezTo>
                    <a:pt x="70027" y="16434"/>
                    <a:pt x="69282" y="16918"/>
                    <a:pt x="68523" y="16763"/>
                  </a:cubicBezTo>
                  <a:lnTo>
                    <a:pt x="1134" y="2839"/>
                  </a:lnTo>
                  <a:cubicBezTo>
                    <a:pt x="368" y="2669"/>
                    <a:pt x="-124" y="1917"/>
                    <a:pt x="27" y="1147"/>
                  </a:cubicBezTo>
                  <a:cubicBezTo>
                    <a:pt x="176" y="380"/>
                    <a:pt x="921" y="-122"/>
                    <a:pt x="1691" y="26"/>
                  </a:cubicBezTo>
                  <a:cubicBezTo>
                    <a:pt x="1695" y="26"/>
                    <a:pt x="1702" y="30"/>
                    <a:pt x="1709" y="30"/>
                  </a:cubicBezTo>
                  <a:lnTo>
                    <a:pt x="69094" y="13946"/>
                  </a:lnTo>
                  <a:cubicBezTo>
                    <a:pt x="69864" y="14116"/>
                    <a:pt x="70356" y="14865"/>
                    <a:pt x="70204" y="15638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2DCC8942-BE04-4659-ADA5-15E2460BEDFB}"/>
                </a:ext>
              </a:extLst>
            </p:cNvPr>
            <p:cNvSpPr/>
            <p:nvPr/>
          </p:nvSpPr>
          <p:spPr>
            <a:xfrm>
              <a:off x="6918011" y="3454912"/>
              <a:ext cx="73697" cy="17372"/>
            </a:xfrm>
            <a:custGeom>
              <a:avLst/>
              <a:gdLst>
                <a:gd name="connsiteX0" fmla="*/ 78017 w 78051"/>
                <a:gd name="connsiteY0" fmla="*/ 17289 h 18398"/>
                <a:gd name="connsiteX1" fmla="*/ 76343 w 78051"/>
                <a:gd name="connsiteY1" fmla="*/ 18374 h 18398"/>
                <a:gd name="connsiteX2" fmla="*/ 1138 w 78051"/>
                <a:gd name="connsiteY2" fmla="*/ 2827 h 18398"/>
                <a:gd name="connsiteX3" fmla="*/ 27 w 78051"/>
                <a:gd name="connsiteY3" fmla="*/ 1135 h 18398"/>
                <a:gd name="connsiteX4" fmla="*/ 1709 w 78051"/>
                <a:gd name="connsiteY4" fmla="*/ 21 h 18398"/>
                <a:gd name="connsiteX5" fmla="*/ 76914 w 78051"/>
                <a:gd name="connsiteY5" fmla="*/ 15568 h 18398"/>
                <a:gd name="connsiteX6" fmla="*/ 78024 w 78051"/>
                <a:gd name="connsiteY6" fmla="*/ 17260 h 1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51" h="18398">
                  <a:moveTo>
                    <a:pt x="78017" y="17289"/>
                  </a:moveTo>
                  <a:cubicBezTo>
                    <a:pt x="77836" y="18038"/>
                    <a:pt x="77102" y="18515"/>
                    <a:pt x="76343" y="18374"/>
                  </a:cubicBezTo>
                  <a:lnTo>
                    <a:pt x="1138" y="2827"/>
                  </a:lnTo>
                  <a:cubicBezTo>
                    <a:pt x="367" y="2660"/>
                    <a:pt x="-124" y="1908"/>
                    <a:pt x="27" y="1135"/>
                  </a:cubicBezTo>
                  <a:cubicBezTo>
                    <a:pt x="208" y="379"/>
                    <a:pt x="942" y="-109"/>
                    <a:pt x="1709" y="21"/>
                  </a:cubicBezTo>
                  <a:lnTo>
                    <a:pt x="76914" y="15568"/>
                  </a:lnTo>
                  <a:cubicBezTo>
                    <a:pt x="77684" y="15738"/>
                    <a:pt x="78176" y="16487"/>
                    <a:pt x="78024" y="17260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1FD442A2-D000-49DF-8C2F-777152684BF5}"/>
                </a:ext>
              </a:extLst>
            </p:cNvPr>
            <p:cNvSpPr/>
            <p:nvPr/>
          </p:nvSpPr>
          <p:spPr>
            <a:xfrm>
              <a:off x="6927313" y="3488720"/>
              <a:ext cx="59172" cy="14380"/>
            </a:xfrm>
            <a:custGeom>
              <a:avLst/>
              <a:gdLst>
                <a:gd name="connsiteX0" fmla="*/ 62634 w 62668"/>
                <a:gd name="connsiteY0" fmla="*/ 14116 h 15229"/>
                <a:gd name="connsiteX1" fmla="*/ 60960 w 62668"/>
                <a:gd name="connsiteY1" fmla="*/ 15200 h 15229"/>
                <a:gd name="connsiteX2" fmla="*/ 973 w 62668"/>
                <a:gd name="connsiteY2" fmla="*/ 2813 h 15229"/>
                <a:gd name="connsiteX3" fmla="*/ 80 w 62668"/>
                <a:gd name="connsiteY3" fmla="*/ 973 h 15229"/>
                <a:gd name="connsiteX4" fmla="*/ 1548 w 62668"/>
                <a:gd name="connsiteY4" fmla="*/ 4 h 15229"/>
                <a:gd name="connsiteX5" fmla="*/ 61535 w 62668"/>
                <a:gd name="connsiteY5" fmla="*/ 12391 h 15229"/>
                <a:gd name="connsiteX6" fmla="*/ 62641 w 62668"/>
                <a:gd name="connsiteY6" fmla="*/ 14083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68" h="15229">
                  <a:moveTo>
                    <a:pt x="62634" y="14116"/>
                  </a:moveTo>
                  <a:cubicBezTo>
                    <a:pt x="62464" y="14871"/>
                    <a:pt x="61719" y="15356"/>
                    <a:pt x="60960" y="15200"/>
                  </a:cubicBezTo>
                  <a:lnTo>
                    <a:pt x="973" y="2813"/>
                  </a:lnTo>
                  <a:cubicBezTo>
                    <a:pt x="217" y="2553"/>
                    <a:pt x="-181" y="1728"/>
                    <a:pt x="80" y="973"/>
                  </a:cubicBezTo>
                  <a:cubicBezTo>
                    <a:pt x="293" y="355"/>
                    <a:pt x="897" y="-43"/>
                    <a:pt x="1548" y="4"/>
                  </a:cubicBezTo>
                  <a:lnTo>
                    <a:pt x="61535" y="12391"/>
                  </a:lnTo>
                  <a:cubicBezTo>
                    <a:pt x="62302" y="12561"/>
                    <a:pt x="62793" y="13313"/>
                    <a:pt x="62641" y="14083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8044F27A-1DAB-4423-AE83-43278DF1A1A8}"/>
                </a:ext>
              </a:extLst>
            </p:cNvPr>
            <p:cNvSpPr/>
            <p:nvPr/>
          </p:nvSpPr>
          <p:spPr>
            <a:xfrm>
              <a:off x="7036946" y="2994401"/>
              <a:ext cx="677558" cy="689347"/>
            </a:xfrm>
            <a:custGeom>
              <a:avLst/>
              <a:gdLst>
                <a:gd name="connsiteX0" fmla="*/ 0 w 717586"/>
                <a:gd name="connsiteY0" fmla="*/ 622782 h 730071"/>
                <a:gd name="connsiteX1" fmla="*/ 585707 w 717586"/>
                <a:gd name="connsiteY1" fmla="*/ 729368 h 730071"/>
                <a:gd name="connsiteX2" fmla="*/ 685138 w 717586"/>
                <a:gd name="connsiteY2" fmla="*/ 692488 h 730071"/>
                <a:gd name="connsiteX3" fmla="*/ 715936 w 717586"/>
                <a:gd name="connsiteY3" fmla="*/ 590386 h 730071"/>
                <a:gd name="connsiteX4" fmla="*/ 633925 w 717586"/>
                <a:gd name="connsiteY4" fmla="*/ 99593 h 730071"/>
                <a:gd name="connsiteX5" fmla="*/ 497073 w 717586"/>
                <a:gd name="connsiteY5" fmla="*/ 1616 h 730071"/>
                <a:gd name="connsiteX6" fmla="*/ 399096 w 717586"/>
                <a:gd name="connsiteY6" fmla="*/ 138469 h 730071"/>
                <a:gd name="connsiteX7" fmla="*/ 399248 w 717586"/>
                <a:gd name="connsiteY7" fmla="*/ 139366 h 730071"/>
                <a:gd name="connsiteX8" fmla="*/ 455160 w 717586"/>
                <a:gd name="connsiteY8" fmla="*/ 477216 h 730071"/>
                <a:gd name="connsiteX9" fmla="*/ 25751 w 717586"/>
                <a:gd name="connsiteY9" fmla="*/ 422898 h 7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7586" h="730071">
                  <a:moveTo>
                    <a:pt x="0" y="622782"/>
                  </a:moveTo>
                  <a:lnTo>
                    <a:pt x="585707" y="729368"/>
                  </a:lnTo>
                  <a:cubicBezTo>
                    <a:pt x="622811" y="733428"/>
                    <a:pt x="659658" y="719761"/>
                    <a:pt x="685138" y="692488"/>
                  </a:cubicBezTo>
                  <a:cubicBezTo>
                    <a:pt x="710729" y="665107"/>
                    <a:pt x="722119" y="627356"/>
                    <a:pt x="715936" y="590386"/>
                  </a:cubicBezTo>
                  <a:lnTo>
                    <a:pt x="633925" y="99593"/>
                  </a:lnTo>
                  <a:cubicBezTo>
                    <a:pt x="623191" y="34747"/>
                    <a:pt x="561920" y="-9118"/>
                    <a:pt x="497073" y="1616"/>
                  </a:cubicBezTo>
                  <a:cubicBezTo>
                    <a:pt x="432226" y="12351"/>
                    <a:pt x="388361" y="73622"/>
                    <a:pt x="399096" y="138469"/>
                  </a:cubicBezTo>
                  <a:cubicBezTo>
                    <a:pt x="399147" y="138769"/>
                    <a:pt x="399197" y="139066"/>
                    <a:pt x="399248" y="139366"/>
                  </a:cubicBezTo>
                  <a:lnTo>
                    <a:pt x="455160" y="477216"/>
                  </a:lnTo>
                  <a:lnTo>
                    <a:pt x="25751" y="422898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55A8023B-CFA6-4E67-A05D-8DCFFFD72930}"/>
                </a:ext>
              </a:extLst>
            </p:cNvPr>
            <p:cNvSpPr/>
            <p:nvPr/>
          </p:nvSpPr>
          <p:spPr>
            <a:xfrm>
              <a:off x="7034912" y="3239026"/>
              <a:ext cx="557309" cy="446125"/>
            </a:xfrm>
            <a:custGeom>
              <a:avLst/>
              <a:gdLst>
                <a:gd name="connsiteX0" fmla="*/ 587864 w 590233"/>
                <a:gd name="connsiteY0" fmla="*/ 472472 h 472480"/>
                <a:gd name="connsiteX1" fmla="*/ 590225 w 590233"/>
                <a:gd name="connsiteY1" fmla="*/ 470494 h 472480"/>
                <a:gd name="connsiteX2" fmla="*/ 588248 w 590233"/>
                <a:gd name="connsiteY2" fmla="*/ 468133 h 472480"/>
                <a:gd name="connsiteX3" fmla="*/ 4569 w 590233"/>
                <a:gd name="connsiteY3" fmla="*/ 361927 h 472480"/>
                <a:gd name="connsiteX4" fmla="*/ 29774 w 590233"/>
                <a:gd name="connsiteY4" fmla="*/ 166259 h 472480"/>
                <a:gd name="connsiteX5" fmla="*/ 457039 w 590233"/>
                <a:gd name="connsiteY5" fmla="*/ 220291 h 472480"/>
                <a:gd name="connsiteX6" fmla="*/ 458872 w 590233"/>
                <a:gd name="connsiteY6" fmla="*/ 219640 h 472480"/>
                <a:gd name="connsiteX7" fmla="*/ 459447 w 590233"/>
                <a:gd name="connsiteY7" fmla="*/ 217767 h 472480"/>
                <a:gd name="connsiteX8" fmla="*/ 423905 w 590233"/>
                <a:gd name="connsiteY8" fmla="*/ 1840 h 472480"/>
                <a:gd name="connsiteX9" fmla="*/ 421487 w 590233"/>
                <a:gd name="connsiteY9" fmla="*/ 22 h 472480"/>
                <a:gd name="connsiteX10" fmla="*/ 421414 w 590233"/>
                <a:gd name="connsiteY10" fmla="*/ 32 h 472480"/>
                <a:gd name="connsiteX11" fmla="*/ 419628 w 590233"/>
                <a:gd name="connsiteY11" fmla="*/ 2527 h 472480"/>
                <a:gd name="connsiteX12" fmla="*/ 419632 w 590233"/>
                <a:gd name="connsiteY12" fmla="*/ 2542 h 472480"/>
                <a:gd name="connsiteX13" fmla="*/ 454703 w 590233"/>
                <a:gd name="connsiteY13" fmla="*/ 215580 h 472480"/>
                <a:gd name="connsiteX14" fmla="*/ 28176 w 590233"/>
                <a:gd name="connsiteY14" fmla="*/ 161656 h 472480"/>
                <a:gd name="connsiteX15" fmla="*/ 25753 w 590233"/>
                <a:gd name="connsiteY15" fmla="*/ 163540 h 472480"/>
                <a:gd name="connsiteX16" fmla="*/ 21 w 590233"/>
                <a:gd name="connsiteY16" fmla="*/ 363424 h 472480"/>
                <a:gd name="connsiteX17" fmla="*/ 1785 w 590233"/>
                <a:gd name="connsiteY17" fmla="*/ 365854 h 472480"/>
                <a:gd name="connsiteX18" fmla="*/ 587492 w 590233"/>
                <a:gd name="connsiteY18" fmla="*/ 472439 h 472480"/>
                <a:gd name="connsiteX19" fmla="*/ 587864 w 590233"/>
                <a:gd name="connsiteY19" fmla="*/ 472472 h 4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0233" h="472480">
                  <a:moveTo>
                    <a:pt x="587864" y="472472"/>
                  </a:moveTo>
                  <a:cubicBezTo>
                    <a:pt x="589061" y="472577"/>
                    <a:pt x="590121" y="471691"/>
                    <a:pt x="590225" y="470494"/>
                  </a:cubicBezTo>
                  <a:cubicBezTo>
                    <a:pt x="590330" y="469297"/>
                    <a:pt x="589444" y="468238"/>
                    <a:pt x="588248" y="468133"/>
                  </a:cubicBezTo>
                  <a:lnTo>
                    <a:pt x="4569" y="361927"/>
                  </a:lnTo>
                  <a:lnTo>
                    <a:pt x="29774" y="166259"/>
                  </a:lnTo>
                  <a:lnTo>
                    <a:pt x="457039" y="220291"/>
                  </a:lnTo>
                  <a:cubicBezTo>
                    <a:pt x="457719" y="220381"/>
                    <a:pt x="458402" y="220139"/>
                    <a:pt x="458872" y="219640"/>
                  </a:cubicBezTo>
                  <a:cubicBezTo>
                    <a:pt x="459350" y="219141"/>
                    <a:pt x="459563" y="218447"/>
                    <a:pt x="459447" y="217767"/>
                  </a:cubicBezTo>
                  <a:lnTo>
                    <a:pt x="423905" y="1840"/>
                  </a:lnTo>
                  <a:cubicBezTo>
                    <a:pt x="423739" y="669"/>
                    <a:pt x="422658" y="-145"/>
                    <a:pt x="421487" y="22"/>
                  </a:cubicBezTo>
                  <a:cubicBezTo>
                    <a:pt x="421461" y="25"/>
                    <a:pt x="421440" y="29"/>
                    <a:pt x="421414" y="32"/>
                  </a:cubicBezTo>
                  <a:cubicBezTo>
                    <a:pt x="420232" y="228"/>
                    <a:pt x="419433" y="1345"/>
                    <a:pt x="419628" y="2527"/>
                  </a:cubicBezTo>
                  <a:cubicBezTo>
                    <a:pt x="419632" y="2531"/>
                    <a:pt x="419632" y="2538"/>
                    <a:pt x="419632" y="2542"/>
                  </a:cubicBezTo>
                  <a:lnTo>
                    <a:pt x="454703" y="215580"/>
                  </a:lnTo>
                  <a:lnTo>
                    <a:pt x="28176" y="161656"/>
                  </a:lnTo>
                  <a:cubicBezTo>
                    <a:pt x="26990" y="161518"/>
                    <a:pt x="25912" y="162357"/>
                    <a:pt x="25753" y="163540"/>
                  </a:cubicBezTo>
                  <a:lnTo>
                    <a:pt x="21" y="363424"/>
                  </a:lnTo>
                  <a:cubicBezTo>
                    <a:pt x="-139" y="364577"/>
                    <a:pt x="642" y="365647"/>
                    <a:pt x="1785" y="365854"/>
                  </a:cubicBezTo>
                  <a:lnTo>
                    <a:pt x="587492" y="472439"/>
                  </a:lnTo>
                  <a:cubicBezTo>
                    <a:pt x="587615" y="472461"/>
                    <a:pt x="587738" y="472472"/>
                    <a:pt x="587864" y="472472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365E0581-95D9-442F-8AEA-34F0A7E07133}"/>
                </a:ext>
              </a:extLst>
            </p:cNvPr>
            <p:cNvSpPr/>
            <p:nvPr/>
          </p:nvSpPr>
          <p:spPr>
            <a:xfrm>
              <a:off x="7466392" y="3442949"/>
              <a:ext cx="36218" cy="9825"/>
            </a:xfrm>
            <a:custGeom>
              <a:avLst/>
              <a:gdLst>
                <a:gd name="connsiteX0" fmla="*/ 37675 w 38358"/>
                <a:gd name="connsiteY0" fmla="*/ 10406 h 10405"/>
                <a:gd name="connsiteX1" fmla="*/ 38359 w 38358"/>
                <a:gd name="connsiteY1" fmla="*/ 6092 h 10405"/>
                <a:gd name="connsiteX2" fmla="*/ 687 w 38358"/>
                <a:gd name="connsiteY2" fmla="*/ 0 h 10405"/>
                <a:gd name="connsiteX3" fmla="*/ 0 w 38358"/>
                <a:gd name="connsiteY3" fmla="*/ 4313 h 10405"/>
                <a:gd name="connsiteX4" fmla="*/ 37675 w 38358"/>
                <a:gd name="connsiteY4" fmla="*/ 10406 h 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58" h="10405">
                  <a:moveTo>
                    <a:pt x="37675" y="10406"/>
                  </a:moveTo>
                  <a:lnTo>
                    <a:pt x="38359" y="6092"/>
                  </a:lnTo>
                  <a:lnTo>
                    <a:pt x="687" y="0"/>
                  </a:lnTo>
                  <a:lnTo>
                    <a:pt x="0" y="4313"/>
                  </a:lnTo>
                  <a:lnTo>
                    <a:pt x="37675" y="10406"/>
                  </a:ln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8613B19A-CFA2-4CD9-8418-71E6799FBE86}"/>
                </a:ext>
              </a:extLst>
            </p:cNvPr>
            <p:cNvSpPr/>
            <p:nvPr/>
          </p:nvSpPr>
          <p:spPr>
            <a:xfrm>
              <a:off x="6613266" y="4581003"/>
              <a:ext cx="111500" cy="1042660"/>
            </a:xfrm>
            <a:custGeom>
              <a:avLst/>
              <a:gdLst>
                <a:gd name="connsiteX0" fmla="*/ 118087 w 118087"/>
                <a:gd name="connsiteY0" fmla="*/ 1102883 h 1104257"/>
                <a:gd name="connsiteX1" fmla="*/ 113387 w 118087"/>
                <a:gd name="connsiteY1" fmla="*/ 1103787 h 1104257"/>
                <a:gd name="connsiteX2" fmla="*/ 110964 w 118087"/>
                <a:gd name="connsiteY2" fmla="*/ 1104257 h 1104257"/>
                <a:gd name="connsiteX3" fmla="*/ 110928 w 118087"/>
                <a:gd name="connsiteY3" fmla="*/ 1103787 h 1104257"/>
                <a:gd name="connsiteX4" fmla="*/ 3869 w 118087"/>
                <a:gd name="connsiteY4" fmla="*/ 39845 h 1104257"/>
                <a:gd name="connsiteX5" fmla="*/ 3507 w 118087"/>
                <a:gd name="connsiteY5" fmla="*/ 36229 h 1104257"/>
                <a:gd name="connsiteX6" fmla="*/ 3146 w 118087"/>
                <a:gd name="connsiteY6" fmla="*/ 32613 h 1104257"/>
                <a:gd name="connsiteX7" fmla="*/ 0 w 118087"/>
                <a:gd name="connsiteY7" fmla="*/ 1338 h 1104257"/>
                <a:gd name="connsiteX8" fmla="*/ 7087 w 118087"/>
                <a:gd name="connsiteY8" fmla="*/ 0 h 1104257"/>
                <a:gd name="connsiteX9" fmla="*/ 10377 w 118087"/>
                <a:gd name="connsiteY9" fmla="*/ 32613 h 1104257"/>
                <a:gd name="connsiteX10" fmla="*/ 10739 w 118087"/>
                <a:gd name="connsiteY10" fmla="*/ 36229 h 1104257"/>
                <a:gd name="connsiteX11" fmla="*/ 11100 w 118087"/>
                <a:gd name="connsiteY11" fmla="*/ 39845 h 1104257"/>
                <a:gd name="connsiteX12" fmla="*/ 118087 w 118087"/>
                <a:gd name="connsiteY12" fmla="*/ 1102883 h 110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087" h="1104257">
                  <a:moveTo>
                    <a:pt x="118087" y="1102883"/>
                  </a:moveTo>
                  <a:lnTo>
                    <a:pt x="113387" y="1103787"/>
                  </a:lnTo>
                  <a:lnTo>
                    <a:pt x="110964" y="1104257"/>
                  </a:lnTo>
                  <a:lnTo>
                    <a:pt x="110928" y="1103787"/>
                  </a:lnTo>
                  <a:lnTo>
                    <a:pt x="3869" y="39845"/>
                  </a:lnTo>
                  <a:lnTo>
                    <a:pt x="3507" y="36229"/>
                  </a:lnTo>
                  <a:lnTo>
                    <a:pt x="3146" y="32613"/>
                  </a:lnTo>
                  <a:lnTo>
                    <a:pt x="0" y="1338"/>
                  </a:lnTo>
                  <a:lnTo>
                    <a:pt x="7087" y="0"/>
                  </a:lnTo>
                  <a:lnTo>
                    <a:pt x="10377" y="32613"/>
                  </a:lnTo>
                  <a:lnTo>
                    <a:pt x="10739" y="36229"/>
                  </a:lnTo>
                  <a:lnTo>
                    <a:pt x="11100" y="39845"/>
                  </a:lnTo>
                  <a:lnTo>
                    <a:pt x="118087" y="1102883"/>
                  </a:lnTo>
                  <a:close/>
                </a:path>
              </a:pathLst>
            </a:custGeom>
            <a:solidFill>
              <a:srgbClr val="494949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4F1CB682-7A6E-4727-9751-F1018A5168D2}"/>
                </a:ext>
              </a:extLst>
            </p:cNvPr>
            <p:cNvSpPr/>
            <p:nvPr/>
          </p:nvSpPr>
          <p:spPr>
            <a:xfrm>
              <a:off x="5848810" y="4581003"/>
              <a:ext cx="111500" cy="1042660"/>
            </a:xfrm>
            <a:custGeom>
              <a:avLst/>
              <a:gdLst>
                <a:gd name="connsiteX0" fmla="*/ 118087 w 118087"/>
                <a:gd name="connsiteY0" fmla="*/ 1338 h 1104257"/>
                <a:gd name="connsiteX1" fmla="*/ 114942 w 118087"/>
                <a:gd name="connsiteY1" fmla="*/ 32613 h 1104257"/>
                <a:gd name="connsiteX2" fmla="*/ 114580 w 118087"/>
                <a:gd name="connsiteY2" fmla="*/ 36229 h 1104257"/>
                <a:gd name="connsiteX3" fmla="*/ 114218 w 118087"/>
                <a:gd name="connsiteY3" fmla="*/ 39845 h 1104257"/>
                <a:gd name="connsiteX4" fmla="*/ 7123 w 118087"/>
                <a:gd name="connsiteY4" fmla="*/ 1103787 h 1104257"/>
                <a:gd name="connsiteX5" fmla="*/ 7087 w 118087"/>
                <a:gd name="connsiteY5" fmla="*/ 1104257 h 1104257"/>
                <a:gd name="connsiteX6" fmla="*/ 4664 w 118087"/>
                <a:gd name="connsiteY6" fmla="*/ 1103787 h 1104257"/>
                <a:gd name="connsiteX7" fmla="*/ 0 w 118087"/>
                <a:gd name="connsiteY7" fmla="*/ 1102883 h 1104257"/>
                <a:gd name="connsiteX8" fmla="*/ 106987 w 118087"/>
                <a:gd name="connsiteY8" fmla="*/ 39845 h 1104257"/>
                <a:gd name="connsiteX9" fmla="*/ 107349 w 118087"/>
                <a:gd name="connsiteY9" fmla="*/ 36229 h 1104257"/>
                <a:gd name="connsiteX10" fmla="*/ 107710 w 118087"/>
                <a:gd name="connsiteY10" fmla="*/ 32613 h 1104257"/>
                <a:gd name="connsiteX11" fmla="*/ 111001 w 118087"/>
                <a:gd name="connsiteY11" fmla="*/ 0 h 1104257"/>
                <a:gd name="connsiteX12" fmla="*/ 118087 w 118087"/>
                <a:gd name="connsiteY12" fmla="*/ 1338 h 110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087" h="1104257">
                  <a:moveTo>
                    <a:pt x="118087" y="1338"/>
                  </a:moveTo>
                  <a:lnTo>
                    <a:pt x="114942" y="32613"/>
                  </a:lnTo>
                  <a:lnTo>
                    <a:pt x="114580" y="36229"/>
                  </a:lnTo>
                  <a:lnTo>
                    <a:pt x="114218" y="39845"/>
                  </a:lnTo>
                  <a:lnTo>
                    <a:pt x="7123" y="1103787"/>
                  </a:lnTo>
                  <a:lnTo>
                    <a:pt x="7087" y="1104257"/>
                  </a:lnTo>
                  <a:lnTo>
                    <a:pt x="4664" y="1103787"/>
                  </a:lnTo>
                  <a:lnTo>
                    <a:pt x="0" y="1102883"/>
                  </a:lnTo>
                  <a:lnTo>
                    <a:pt x="106987" y="39845"/>
                  </a:lnTo>
                  <a:lnTo>
                    <a:pt x="107349" y="36229"/>
                  </a:lnTo>
                  <a:lnTo>
                    <a:pt x="107710" y="32613"/>
                  </a:lnTo>
                  <a:lnTo>
                    <a:pt x="111001" y="0"/>
                  </a:lnTo>
                  <a:lnTo>
                    <a:pt x="118087" y="1338"/>
                  </a:lnTo>
                  <a:close/>
                </a:path>
              </a:pathLst>
            </a:custGeom>
            <a:solidFill>
              <a:srgbClr val="494949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C72A67B6-B38C-4F8F-8314-B62407CB017D}"/>
                </a:ext>
              </a:extLst>
            </p:cNvPr>
            <p:cNvSpPr/>
            <p:nvPr/>
          </p:nvSpPr>
          <p:spPr>
            <a:xfrm>
              <a:off x="6239026" y="4581003"/>
              <a:ext cx="111500" cy="1042660"/>
            </a:xfrm>
            <a:custGeom>
              <a:avLst/>
              <a:gdLst>
                <a:gd name="connsiteX0" fmla="*/ 118087 w 118087"/>
                <a:gd name="connsiteY0" fmla="*/ 1338 h 1104257"/>
                <a:gd name="connsiteX1" fmla="*/ 114942 w 118087"/>
                <a:gd name="connsiteY1" fmla="*/ 32613 h 1104257"/>
                <a:gd name="connsiteX2" fmla="*/ 114219 w 118087"/>
                <a:gd name="connsiteY2" fmla="*/ 39845 h 1104257"/>
                <a:gd name="connsiteX3" fmla="*/ 7123 w 118087"/>
                <a:gd name="connsiteY3" fmla="*/ 1103787 h 1104257"/>
                <a:gd name="connsiteX4" fmla="*/ 7087 w 118087"/>
                <a:gd name="connsiteY4" fmla="*/ 1104257 h 1104257"/>
                <a:gd name="connsiteX5" fmla="*/ 4664 w 118087"/>
                <a:gd name="connsiteY5" fmla="*/ 1103787 h 1104257"/>
                <a:gd name="connsiteX6" fmla="*/ 0 w 118087"/>
                <a:gd name="connsiteY6" fmla="*/ 1102883 h 1104257"/>
                <a:gd name="connsiteX7" fmla="*/ 106951 w 118087"/>
                <a:gd name="connsiteY7" fmla="*/ 39845 h 1104257"/>
                <a:gd name="connsiteX8" fmla="*/ 107313 w 118087"/>
                <a:gd name="connsiteY8" fmla="*/ 36229 h 1104257"/>
                <a:gd name="connsiteX9" fmla="*/ 107674 w 118087"/>
                <a:gd name="connsiteY9" fmla="*/ 32613 h 1104257"/>
                <a:gd name="connsiteX10" fmla="*/ 110964 w 118087"/>
                <a:gd name="connsiteY10" fmla="*/ 0 h 1104257"/>
                <a:gd name="connsiteX11" fmla="*/ 118087 w 118087"/>
                <a:gd name="connsiteY11" fmla="*/ 1338 h 110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087" h="1104257">
                  <a:moveTo>
                    <a:pt x="118087" y="1338"/>
                  </a:moveTo>
                  <a:lnTo>
                    <a:pt x="114942" y="32613"/>
                  </a:lnTo>
                  <a:lnTo>
                    <a:pt x="114219" y="39845"/>
                  </a:lnTo>
                  <a:lnTo>
                    <a:pt x="7123" y="1103787"/>
                  </a:lnTo>
                  <a:lnTo>
                    <a:pt x="7087" y="1104257"/>
                  </a:lnTo>
                  <a:lnTo>
                    <a:pt x="4664" y="1103787"/>
                  </a:lnTo>
                  <a:lnTo>
                    <a:pt x="0" y="1102883"/>
                  </a:lnTo>
                  <a:lnTo>
                    <a:pt x="106951" y="39845"/>
                  </a:lnTo>
                  <a:lnTo>
                    <a:pt x="107313" y="36229"/>
                  </a:lnTo>
                  <a:lnTo>
                    <a:pt x="107674" y="32613"/>
                  </a:lnTo>
                  <a:lnTo>
                    <a:pt x="110964" y="0"/>
                  </a:lnTo>
                  <a:lnTo>
                    <a:pt x="118087" y="1338"/>
                  </a:lnTo>
                  <a:close/>
                </a:path>
              </a:pathLst>
            </a:custGeom>
            <a:solidFill>
              <a:srgbClr val="494949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F155674A-B7CC-46ED-8E52-FF97B752A2B7}"/>
                </a:ext>
              </a:extLst>
            </p:cNvPr>
            <p:cNvSpPr/>
            <p:nvPr/>
          </p:nvSpPr>
          <p:spPr>
            <a:xfrm rot="16656300">
              <a:off x="6126156" y="4348932"/>
              <a:ext cx="462579" cy="6828"/>
            </a:xfrm>
            <a:custGeom>
              <a:avLst/>
              <a:gdLst>
                <a:gd name="connsiteX0" fmla="*/ 0 w 489906"/>
                <a:gd name="connsiteY0" fmla="*/ 0 h 7231"/>
                <a:gd name="connsiteX1" fmla="*/ 489907 w 489906"/>
                <a:gd name="connsiteY1" fmla="*/ 0 h 7231"/>
                <a:gd name="connsiteX2" fmla="*/ 489907 w 489906"/>
                <a:gd name="connsiteY2" fmla="*/ 7231 h 7231"/>
                <a:gd name="connsiteX3" fmla="*/ 0 w 489906"/>
                <a:gd name="connsiteY3" fmla="*/ 7231 h 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06" h="7231">
                  <a:moveTo>
                    <a:pt x="0" y="0"/>
                  </a:moveTo>
                  <a:lnTo>
                    <a:pt x="489907" y="0"/>
                  </a:lnTo>
                  <a:lnTo>
                    <a:pt x="489907" y="7231"/>
                  </a:lnTo>
                  <a:lnTo>
                    <a:pt x="0" y="7231"/>
                  </a:lnTo>
                  <a:close/>
                </a:path>
              </a:pathLst>
            </a:custGeom>
            <a:solidFill>
              <a:srgbClr val="494949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718A7DCA-89A7-4363-BF63-87FD455EA364}"/>
                </a:ext>
              </a:extLst>
            </p:cNvPr>
            <p:cNvSpPr/>
            <p:nvPr/>
          </p:nvSpPr>
          <p:spPr>
            <a:xfrm rot="16656300">
              <a:off x="6828828" y="4348950"/>
              <a:ext cx="462579" cy="6828"/>
            </a:xfrm>
            <a:custGeom>
              <a:avLst/>
              <a:gdLst>
                <a:gd name="connsiteX0" fmla="*/ 0 w 489906"/>
                <a:gd name="connsiteY0" fmla="*/ 0 h 7231"/>
                <a:gd name="connsiteX1" fmla="*/ 489907 w 489906"/>
                <a:gd name="connsiteY1" fmla="*/ 0 h 7231"/>
                <a:gd name="connsiteX2" fmla="*/ 489907 w 489906"/>
                <a:gd name="connsiteY2" fmla="*/ 7231 h 7231"/>
                <a:gd name="connsiteX3" fmla="*/ 0 w 489906"/>
                <a:gd name="connsiteY3" fmla="*/ 7231 h 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06" h="7231">
                  <a:moveTo>
                    <a:pt x="0" y="0"/>
                  </a:moveTo>
                  <a:lnTo>
                    <a:pt x="489907" y="0"/>
                  </a:lnTo>
                  <a:lnTo>
                    <a:pt x="489907" y="7231"/>
                  </a:lnTo>
                  <a:lnTo>
                    <a:pt x="0" y="7231"/>
                  </a:lnTo>
                  <a:close/>
                </a:path>
              </a:pathLst>
            </a:custGeom>
            <a:solidFill>
              <a:srgbClr val="494949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1015C91D-5AA3-4239-B224-9E77B630CE2D}"/>
                </a:ext>
              </a:extLst>
            </p:cNvPr>
            <p:cNvSpPr/>
            <p:nvPr/>
          </p:nvSpPr>
          <p:spPr>
            <a:xfrm rot="10800000">
              <a:off x="6290505" y="4548051"/>
              <a:ext cx="754453" cy="67156"/>
            </a:xfrm>
            <a:custGeom>
              <a:avLst/>
              <a:gdLst>
                <a:gd name="connsiteX0" fmla="*/ 763463 w 799023"/>
                <a:gd name="connsiteY0" fmla="*/ 0 h 71123"/>
                <a:gd name="connsiteX1" fmla="*/ 799023 w 799023"/>
                <a:gd name="connsiteY1" fmla="*/ 0 h 71123"/>
                <a:gd name="connsiteX2" fmla="*/ 799023 w 799023"/>
                <a:gd name="connsiteY2" fmla="*/ 71124 h 71123"/>
                <a:gd name="connsiteX3" fmla="*/ 763463 w 799023"/>
                <a:gd name="connsiteY3" fmla="*/ 71124 h 71123"/>
                <a:gd name="connsiteX4" fmla="*/ 35560 w 799023"/>
                <a:gd name="connsiteY4" fmla="*/ 71124 h 71123"/>
                <a:gd name="connsiteX5" fmla="*/ 0 w 799023"/>
                <a:gd name="connsiteY5" fmla="*/ 71124 h 71123"/>
                <a:gd name="connsiteX6" fmla="*/ 0 w 799023"/>
                <a:gd name="connsiteY6" fmla="*/ 0 h 71123"/>
                <a:gd name="connsiteX7" fmla="*/ 35560 w 799023"/>
                <a:gd name="connsiteY7" fmla="*/ 0 h 7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023" h="71123">
                  <a:moveTo>
                    <a:pt x="763463" y="0"/>
                  </a:moveTo>
                  <a:cubicBezTo>
                    <a:pt x="783102" y="0"/>
                    <a:pt x="799023" y="0"/>
                    <a:pt x="799023" y="0"/>
                  </a:cubicBezTo>
                  <a:lnTo>
                    <a:pt x="799023" y="71124"/>
                  </a:lnTo>
                  <a:cubicBezTo>
                    <a:pt x="799023" y="71124"/>
                    <a:pt x="783103" y="71124"/>
                    <a:pt x="763463" y="71124"/>
                  </a:cubicBezTo>
                  <a:lnTo>
                    <a:pt x="35560" y="71124"/>
                  </a:lnTo>
                  <a:cubicBezTo>
                    <a:pt x="15921" y="71124"/>
                    <a:pt x="0" y="71124"/>
                    <a:pt x="0" y="71124"/>
                  </a:cubicBezTo>
                  <a:lnTo>
                    <a:pt x="0" y="0"/>
                  </a:lnTo>
                  <a:cubicBezTo>
                    <a:pt x="0" y="0"/>
                    <a:pt x="15920" y="0"/>
                    <a:pt x="35560" y="0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6348E567-1823-4F16-A944-FCE9C72D250F}"/>
                </a:ext>
              </a:extLst>
            </p:cNvPr>
            <p:cNvSpPr/>
            <p:nvPr/>
          </p:nvSpPr>
          <p:spPr>
            <a:xfrm rot="10800000">
              <a:off x="6290505" y="4548051"/>
              <a:ext cx="754453" cy="67156"/>
            </a:xfrm>
            <a:custGeom>
              <a:avLst/>
              <a:gdLst>
                <a:gd name="connsiteX0" fmla="*/ 763463 w 799023"/>
                <a:gd name="connsiteY0" fmla="*/ 0 h 71123"/>
                <a:gd name="connsiteX1" fmla="*/ 799023 w 799023"/>
                <a:gd name="connsiteY1" fmla="*/ 0 h 71123"/>
                <a:gd name="connsiteX2" fmla="*/ 799023 w 799023"/>
                <a:gd name="connsiteY2" fmla="*/ 71124 h 71123"/>
                <a:gd name="connsiteX3" fmla="*/ 763463 w 799023"/>
                <a:gd name="connsiteY3" fmla="*/ 71124 h 71123"/>
                <a:gd name="connsiteX4" fmla="*/ 35560 w 799023"/>
                <a:gd name="connsiteY4" fmla="*/ 71124 h 71123"/>
                <a:gd name="connsiteX5" fmla="*/ 0 w 799023"/>
                <a:gd name="connsiteY5" fmla="*/ 71124 h 71123"/>
                <a:gd name="connsiteX6" fmla="*/ 0 w 799023"/>
                <a:gd name="connsiteY6" fmla="*/ 0 h 71123"/>
                <a:gd name="connsiteX7" fmla="*/ 35560 w 799023"/>
                <a:gd name="connsiteY7" fmla="*/ 0 h 7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023" h="71123">
                  <a:moveTo>
                    <a:pt x="763463" y="0"/>
                  </a:moveTo>
                  <a:cubicBezTo>
                    <a:pt x="783102" y="0"/>
                    <a:pt x="799023" y="0"/>
                    <a:pt x="799023" y="0"/>
                  </a:cubicBezTo>
                  <a:lnTo>
                    <a:pt x="799023" y="71124"/>
                  </a:lnTo>
                  <a:cubicBezTo>
                    <a:pt x="799023" y="71124"/>
                    <a:pt x="783103" y="71124"/>
                    <a:pt x="763463" y="71124"/>
                  </a:cubicBezTo>
                  <a:lnTo>
                    <a:pt x="35560" y="71124"/>
                  </a:lnTo>
                  <a:cubicBezTo>
                    <a:pt x="15921" y="71124"/>
                    <a:pt x="0" y="71124"/>
                    <a:pt x="0" y="71124"/>
                  </a:cubicBezTo>
                  <a:lnTo>
                    <a:pt x="0" y="0"/>
                  </a:lnTo>
                  <a:cubicBezTo>
                    <a:pt x="0" y="0"/>
                    <a:pt x="15920" y="0"/>
                    <a:pt x="3556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BC9572A0-89CE-4135-A918-FF29D6272248}"/>
                </a:ext>
              </a:extLst>
            </p:cNvPr>
            <p:cNvSpPr/>
            <p:nvPr/>
          </p:nvSpPr>
          <p:spPr>
            <a:xfrm>
              <a:off x="6287078" y="4544644"/>
              <a:ext cx="761287" cy="73980"/>
            </a:xfrm>
            <a:custGeom>
              <a:avLst/>
              <a:gdLst>
                <a:gd name="connsiteX0" fmla="*/ 0 w 806261"/>
                <a:gd name="connsiteY0" fmla="*/ 39172 h 78351"/>
                <a:gd name="connsiteX1" fmla="*/ 39176 w 806261"/>
                <a:gd name="connsiteY1" fmla="*/ 0 h 78351"/>
                <a:gd name="connsiteX2" fmla="*/ 767086 w 806261"/>
                <a:gd name="connsiteY2" fmla="*/ 0 h 78351"/>
                <a:gd name="connsiteX3" fmla="*/ 806262 w 806261"/>
                <a:gd name="connsiteY3" fmla="*/ 39175 h 78351"/>
                <a:gd name="connsiteX4" fmla="*/ 767086 w 806261"/>
                <a:gd name="connsiteY4" fmla="*/ 78351 h 78351"/>
                <a:gd name="connsiteX5" fmla="*/ 39176 w 806261"/>
                <a:gd name="connsiteY5" fmla="*/ 78351 h 78351"/>
                <a:gd name="connsiteX6" fmla="*/ 0 w 806261"/>
                <a:gd name="connsiteY6" fmla="*/ 39172 h 78351"/>
                <a:gd name="connsiteX7" fmla="*/ 39176 w 806261"/>
                <a:gd name="connsiteY7" fmla="*/ 7231 h 78351"/>
                <a:gd name="connsiteX8" fmla="*/ 7231 w 806261"/>
                <a:gd name="connsiteY8" fmla="*/ 39175 h 78351"/>
                <a:gd name="connsiteX9" fmla="*/ 39176 w 806261"/>
                <a:gd name="connsiteY9" fmla="*/ 71120 h 78351"/>
                <a:gd name="connsiteX10" fmla="*/ 767086 w 806261"/>
                <a:gd name="connsiteY10" fmla="*/ 71120 h 78351"/>
                <a:gd name="connsiteX11" fmla="*/ 799031 w 806261"/>
                <a:gd name="connsiteY11" fmla="*/ 39175 h 78351"/>
                <a:gd name="connsiteX12" fmla="*/ 767086 w 806261"/>
                <a:gd name="connsiteY12" fmla="*/ 7231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261" h="78351">
                  <a:moveTo>
                    <a:pt x="0" y="39172"/>
                  </a:moveTo>
                  <a:cubicBezTo>
                    <a:pt x="25" y="17547"/>
                    <a:pt x="17550" y="22"/>
                    <a:pt x="39176" y="0"/>
                  </a:cubicBezTo>
                  <a:lnTo>
                    <a:pt x="767086" y="0"/>
                  </a:lnTo>
                  <a:cubicBezTo>
                    <a:pt x="788722" y="0"/>
                    <a:pt x="806262" y="17539"/>
                    <a:pt x="806262" y="39175"/>
                  </a:cubicBezTo>
                  <a:cubicBezTo>
                    <a:pt x="806262" y="60812"/>
                    <a:pt x="788722" y="78351"/>
                    <a:pt x="767086" y="78351"/>
                  </a:cubicBezTo>
                  <a:lnTo>
                    <a:pt x="39176" y="78351"/>
                  </a:lnTo>
                  <a:cubicBezTo>
                    <a:pt x="17547" y="78326"/>
                    <a:pt x="22" y="60801"/>
                    <a:pt x="0" y="39172"/>
                  </a:cubicBezTo>
                  <a:close/>
                  <a:moveTo>
                    <a:pt x="39176" y="7231"/>
                  </a:moveTo>
                  <a:cubicBezTo>
                    <a:pt x="21535" y="7231"/>
                    <a:pt x="7231" y="21535"/>
                    <a:pt x="7231" y="39175"/>
                  </a:cubicBezTo>
                  <a:cubicBezTo>
                    <a:pt x="7231" y="56820"/>
                    <a:pt x="21535" y="71120"/>
                    <a:pt x="39176" y="71120"/>
                  </a:cubicBezTo>
                  <a:lnTo>
                    <a:pt x="767086" y="71120"/>
                  </a:lnTo>
                  <a:cubicBezTo>
                    <a:pt x="784727" y="71120"/>
                    <a:pt x="799031" y="56816"/>
                    <a:pt x="799031" y="39175"/>
                  </a:cubicBezTo>
                  <a:cubicBezTo>
                    <a:pt x="799031" y="21535"/>
                    <a:pt x="784727" y="7231"/>
                    <a:pt x="767086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491DD9F1-3548-477A-8A3B-1EED1F9CB703}"/>
                </a:ext>
              </a:extLst>
            </p:cNvPr>
            <p:cNvSpPr/>
            <p:nvPr/>
          </p:nvSpPr>
          <p:spPr>
            <a:xfrm rot="10800000">
              <a:off x="5913282" y="4548051"/>
              <a:ext cx="754453" cy="67156"/>
            </a:xfrm>
            <a:custGeom>
              <a:avLst/>
              <a:gdLst>
                <a:gd name="connsiteX0" fmla="*/ 763463 w 799023"/>
                <a:gd name="connsiteY0" fmla="*/ 0 h 71123"/>
                <a:gd name="connsiteX1" fmla="*/ 799023 w 799023"/>
                <a:gd name="connsiteY1" fmla="*/ 0 h 71123"/>
                <a:gd name="connsiteX2" fmla="*/ 799023 w 799023"/>
                <a:gd name="connsiteY2" fmla="*/ 71124 h 71123"/>
                <a:gd name="connsiteX3" fmla="*/ 763463 w 799023"/>
                <a:gd name="connsiteY3" fmla="*/ 71124 h 71123"/>
                <a:gd name="connsiteX4" fmla="*/ 35560 w 799023"/>
                <a:gd name="connsiteY4" fmla="*/ 71124 h 71123"/>
                <a:gd name="connsiteX5" fmla="*/ 0 w 799023"/>
                <a:gd name="connsiteY5" fmla="*/ 71124 h 71123"/>
                <a:gd name="connsiteX6" fmla="*/ 0 w 799023"/>
                <a:gd name="connsiteY6" fmla="*/ 0 h 71123"/>
                <a:gd name="connsiteX7" fmla="*/ 35560 w 799023"/>
                <a:gd name="connsiteY7" fmla="*/ 0 h 7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023" h="71123">
                  <a:moveTo>
                    <a:pt x="763463" y="0"/>
                  </a:moveTo>
                  <a:cubicBezTo>
                    <a:pt x="783103" y="0"/>
                    <a:pt x="799023" y="0"/>
                    <a:pt x="799023" y="0"/>
                  </a:cubicBezTo>
                  <a:lnTo>
                    <a:pt x="799023" y="71124"/>
                  </a:lnTo>
                  <a:cubicBezTo>
                    <a:pt x="799023" y="71124"/>
                    <a:pt x="783103" y="71124"/>
                    <a:pt x="763463" y="71124"/>
                  </a:cubicBezTo>
                  <a:lnTo>
                    <a:pt x="35560" y="71124"/>
                  </a:lnTo>
                  <a:cubicBezTo>
                    <a:pt x="15921" y="71124"/>
                    <a:pt x="0" y="71124"/>
                    <a:pt x="0" y="71124"/>
                  </a:cubicBezTo>
                  <a:lnTo>
                    <a:pt x="0" y="0"/>
                  </a:lnTo>
                  <a:cubicBezTo>
                    <a:pt x="0" y="0"/>
                    <a:pt x="15921" y="0"/>
                    <a:pt x="35560" y="0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4D4AB14B-9C6A-4B7B-A7F8-BD6804C19600}"/>
                </a:ext>
              </a:extLst>
            </p:cNvPr>
            <p:cNvSpPr/>
            <p:nvPr/>
          </p:nvSpPr>
          <p:spPr>
            <a:xfrm>
              <a:off x="5909848" y="4544644"/>
              <a:ext cx="761274" cy="73980"/>
            </a:xfrm>
            <a:custGeom>
              <a:avLst/>
              <a:gdLst>
                <a:gd name="connsiteX0" fmla="*/ 0 w 806247"/>
                <a:gd name="connsiteY0" fmla="*/ 39172 h 78351"/>
                <a:gd name="connsiteX1" fmla="*/ 39179 w 806247"/>
                <a:gd name="connsiteY1" fmla="*/ 0 h 78351"/>
                <a:gd name="connsiteX2" fmla="*/ 767072 w 806247"/>
                <a:gd name="connsiteY2" fmla="*/ 0 h 78351"/>
                <a:gd name="connsiteX3" fmla="*/ 806247 w 806247"/>
                <a:gd name="connsiteY3" fmla="*/ 39175 h 78351"/>
                <a:gd name="connsiteX4" fmla="*/ 767072 w 806247"/>
                <a:gd name="connsiteY4" fmla="*/ 78351 h 78351"/>
                <a:gd name="connsiteX5" fmla="*/ 39179 w 806247"/>
                <a:gd name="connsiteY5" fmla="*/ 78351 h 78351"/>
                <a:gd name="connsiteX6" fmla="*/ 0 w 806247"/>
                <a:gd name="connsiteY6" fmla="*/ 39172 h 78351"/>
                <a:gd name="connsiteX7" fmla="*/ 39179 w 806247"/>
                <a:gd name="connsiteY7" fmla="*/ 7231 h 78351"/>
                <a:gd name="connsiteX8" fmla="*/ 7235 w 806247"/>
                <a:gd name="connsiteY8" fmla="*/ 39175 h 78351"/>
                <a:gd name="connsiteX9" fmla="*/ 39179 w 806247"/>
                <a:gd name="connsiteY9" fmla="*/ 71120 h 78351"/>
                <a:gd name="connsiteX10" fmla="*/ 767072 w 806247"/>
                <a:gd name="connsiteY10" fmla="*/ 71120 h 78351"/>
                <a:gd name="connsiteX11" fmla="*/ 799016 w 806247"/>
                <a:gd name="connsiteY11" fmla="*/ 39175 h 78351"/>
                <a:gd name="connsiteX12" fmla="*/ 767072 w 806247"/>
                <a:gd name="connsiteY12" fmla="*/ 7231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247" h="78351">
                  <a:moveTo>
                    <a:pt x="0" y="39172"/>
                  </a:moveTo>
                  <a:cubicBezTo>
                    <a:pt x="25" y="17547"/>
                    <a:pt x="17554" y="22"/>
                    <a:pt x="39179" y="0"/>
                  </a:cubicBezTo>
                  <a:lnTo>
                    <a:pt x="767072" y="0"/>
                  </a:lnTo>
                  <a:cubicBezTo>
                    <a:pt x="788708" y="0"/>
                    <a:pt x="806247" y="17539"/>
                    <a:pt x="806247" y="39175"/>
                  </a:cubicBezTo>
                  <a:cubicBezTo>
                    <a:pt x="806247" y="60812"/>
                    <a:pt x="788708" y="78351"/>
                    <a:pt x="767072" y="78351"/>
                  </a:cubicBezTo>
                  <a:lnTo>
                    <a:pt x="39179" y="78351"/>
                  </a:lnTo>
                  <a:cubicBezTo>
                    <a:pt x="17550" y="78326"/>
                    <a:pt x="25" y="60801"/>
                    <a:pt x="0" y="39172"/>
                  </a:cubicBezTo>
                  <a:close/>
                  <a:moveTo>
                    <a:pt x="39179" y="7231"/>
                  </a:moveTo>
                  <a:cubicBezTo>
                    <a:pt x="21538" y="7231"/>
                    <a:pt x="7235" y="21535"/>
                    <a:pt x="7235" y="39175"/>
                  </a:cubicBezTo>
                  <a:cubicBezTo>
                    <a:pt x="7235" y="56820"/>
                    <a:pt x="21538" y="71120"/>
                    <a:pt x="39179" y="71120"/>
                  </a:cubicBezTo>
                  <a:lnTo>
                    <a:pt x="767072" y="71120"/>
                  </a:lnTo>
                  <a:cubicBezTo>
                    <a:pt x="784713" y="71120"/>
                    <a:pt x="799016" y="56816"/>
                    <a:pt x="799016" y="39175"/>
                  </a:cubicBezTo>
                  <a:cubicBezTo>
                    <a:pt x="799016" y="21535"/>
                    <a:pt x="784713" y="7231"/>
                    <a:pt x="767072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53A9ED24-CB46-43CA-ABA6-778E9F858E08}"/>
                </a:ext>
              </a:extLst>
            </p:cNvPr>
            <p:cNvSpPr/>
            <p:nvPr/>
          </p:nvSpPr>
          <p:spPr>
            <a:xfrm>
              <a:off x="6377472" y="3694774"/>
              <a:ext cx="800418" cy="428347"/>
            </a:xfrm>
            <a:custGeom>
              <a:avLst/>
              <a:gdLst>
                <a:gd name="connsiteX0" fmla="*/ 47533 w 847704"/>
                <a:gd name="connsiteY0" fmla="*/ 453653 h 453652"/>
                <a:gd name="connsiteX1" fmla="*/ 753478 w 847704"/>
                <a:gd name="connsiteY1" fmla="*/ 453653 h 453652"/>
                <a:gd name="connsiteX2" fmla="*/ 800605 w 847704"/>
                <a:gd name="connsiteY2" fmla="*/ 412264 h 453652"/>
                <a:gd name="connsiteX3" fmla="*/ 847301 w 847704"/>
                <a:gd name="connsiteY3" fmla="*/ 53664 h 453652"/>
                <a:gd name="connsiteX4" fmla="*/ 806314 w 847704"/>
                <a:gd name="connsiteY4" fmla="*/ 398 h 453652"/>
                <a:gd name="connsiteX5" fmla="*/ 800171 w 847704"/>
                <a:gd name="connsiteY5" fmla="*/ 0 h 453652"/>
                <a:gd name="connsiteX6" fmla="*/ 94226 w 847704"/>
                <a:gd name="connsiteY6" fmla="*/ 0 h 453652"/>
                <a:gd name="connsiteX7" fmla="*/ 47099 w 847704"/>
                <a:gd name="connsiteY7" fmla="*/ 41392 h 453652"/>
                <a:gd name="connsiteX8" fmla="*/ 403 w 847704"/>
                <a:gd name="connsiteY8" fmla="*/ 399989 h 453652"/>
                <a:gd name="connsiteX9" fmla="*/ 41397 w 847704"/>
                <a:gd name="connsiteY9" fmla="*/ 453255 h 453652"/>
                <a:gd name="connsiteX10" fmla="*/ 47533 w 847704"/>
                <a:gd name="connsiteY10" fmla="*/ 453653 h 45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704" h="453652">
                  <a:moveTo>
                    <a:pt x="47533" y="453653"/>
                  </a:moveTo>
                  <a:lnTo>
                    <a:pt x="753478" y="453653"/>
                  </a:lnTo>
                  <a:cubicBezTo>
                    <a:pt x="777353" y="453653"/>
                    <a:pt x="797521" y="435939"/>
                    <a:pt x="800605" y="412264"/>
                  </a:cubicBezTo>
                  <a:lnTo>
                    <a:pt x="847301" y="53664"/>
                  </a:lnTo>
                  <a:cubicBezTo>
                    <a:pt x="850693" y="27638"/>
                    <a:pt x="832343" y="3789"/>
                    <a:pt x="806314" y="398"/>
                  </a:cubicBezTo>
                  <a:cubicBezTo>
                    <a:pt x="804279" y="134"/>
                    <a:pt x="802225" y="0"/>
                    <a:pt x="800171" y="0"/>
                  </a:cubicBezTo>
                  <a:lnTo>
                    <a:pt x="94226" y="0"/>
                  </a:lnTo>
                  <a:cubicBezTo>
                    <a:pt x="70348" y="0"/>
                    <a:pt x="50180" y="17717"/>
                    <a:pt x="47099" y="41392"/>
                  </a:cubicBezTo>
                  <a:lnTo>
                    <a:pt x="403" y="399989"/>
                  </a:lnTo>
                  <a:cubicBezTo>
                    <a:pt x="-2985" y="426018"/>
                    <a:pt x="15368" y="449867"/>
                    <a:pt x="41397" y="453255"/>
                  </a:cubicBezTo>
                  <a:cubicBezTo>
                    <a:pt x="43433" y="453519"/>
                    <a:pt x="45483" y="453653"/>
                    <a:pt x="47533" y="453653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8CFD6C75-8581-43BE-BFD9-6747A89AAE10}"/>
                </a:ext>
              </a:extLst>
            </p:cNvPr>
            <p:cNvSpPr/>
            <p:nvPr/>
          </p:nvSpPr>
          <p:spPr>
            <a:xfrm>
              <a:off x="6377472" y="3694774"/>
              <a:ext cx="800418" cy="428347"/>
            </a:xfrm>
            <a:custGeom>
              <a:avLst/>
              <a:gdLst>
                <a:gd name="connsiteX0" fmla="*/ 47533 w 847704"/>
                <a:gd name="connsiteY0" fmla="*/ 453653 h 453652"/>
                <a:gd name="connsiteX1" fmla="*/ 753478 w 847704"/>
                <a:gd name="connsiteY1" fmla="*/ 453653 h 453652"/>
                <a:gd name="connsiteX2" fmla="*/ 800605 w 847704"/>
                <a:gd name="connsiteY2" fmla="*/ 412264 h 453652"/>
                <a:gd name="connsiteX3" fmla="*/ 847301 w 847704"/>
                <a:gd name="connsiteY3" fmla="*/ 53664 h 453652"/>
                <a:gd name="connsiteX4" fmla="*/ 806314 w 847704"/>
                <a:gd name="connsiteY4" fmla="*/ 398 h 453652"/>
                <a:gd name="connsiteX5" fmla="*/ 800171 w 847704"/>
                <a:gd name="connsiteY5" fmla="*/ 0 h 453652"/>
                <a:gd name="connsiteX6" fmla="*/ 94226 w 847704"/>
                <a:gd name="connsiteY6" fmla="*/ 0 h 453652"/>
                <a:gd name="connsiteX7" fmla="*/ 47099 w 847704"/>
                <a:gd name="connsiteY7" fmla="*/ 41392 h 453652"/>
                <a:gd name="connsiteX8" fmla="*/ 403 w 847704"/>
                <a:gd name="connsiteY8" fmla="*/ 399989 h 453652"/>
                <a:gd name="connsiteX9" fmla="*/ 41397 w 847704"/>
                <a:gd name="connsiteY9" fmla="*/ 453255 h 453652"/>
                <a:gd name="connsiteX10" fmla="*/ 47533 w 847704"/>
                <a:gd name="connsiteY10" fmla="*/ 453653 h 45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704" h="453652">
                  <a:moveTo>
                    <a:pt x="47533" y="453653"/>
                  </a:moveTo>
                  <a:lnTo>
                    <a:pt x="753478" y="453653"/>
                  </a:lnTo>
                  <a:cubicBezTo>
                    <a:pt x="777353" y="453653"/>
                    <a:pt x="797521" y="435939"/>
                    <a:pt x="800605" y="412264"/>
                  </a:cubicBezTo>
                  <a:lnTo>
                    <a:pt x="847301" y="53664"/>
                  </a:lnTo>
                  <a:cubicBezTo>
                    <a:pt x="850693" y="27638"/>
                    <a:pt x="832343" y="3789"/>
                    <a:pt x="806314" y="398"/>
                  </a:cubicBezTo>
                  <a:cubicBezTo>
                    <a:pt x="804279" y="134"/>
                    <a:pt x="802225" y="0"/>
                    <a:pt x="800171" y="0"/>
                  </a:cubicBezTo>
                  <a:lnTo>
                    <a:pt x="94226" y="0"/>
                  </a:lnTo>
                  <a:cubicBezTo>
                    <a:pt x="70348" y="0"/>
                    <a:pt x="50180" y="17717"/>
                    <a:pt x="47099" y="41392"/>
                  </a:cubicBezTo>
                  <a:lnTo>
                    <a:pt x="403" y="399989"/>
                  </a:lnTo>
                  <a:cubicBezTo>
                    <a:pt x="-2985" y="426018"/>
                    <a:pt x="15368" y="449867"/>
                    <a:pt x="41397" y="453255"/>
                  </a:cubicBezTo>
                  <a:cubicBezTo>
                    <a:pt x="43433" y="453519"/>
                    <a:pt x="45483" y="453653"/>
                    <a:pt x="47533" y="4536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7D191255-15E2-4805-83CC-3693C24677BE}"/>
                </a:ext>
              </a:extLst>
            </p:cNvPr>
            <p:cNvSpPr/>
            <p:nvPr/>
          </p:nvSpPr>
          <p:spPr>
            <a:xfrm>
              <a:off x="6374059" y="3691360"/>
              <a:ext cx="807239" cy="435164"/>
            </a:xfrm>
            <a:custGeom>
              <a:avLst/>
              <a:gdLst>
                <a:gd name="connsiteX0" fmla="*/ 12719 w 854928"/>
                <a:gd name="connsiteY0" fmla="*/ 443489 h 460872"/>
                <a:gd name="connsiteX1" fmla="*/ 426 w 854928"/>
                <a:gd name="connsiteY1" fmla="*/ 403142 h 460872"/>
                <a:gd name="connsiteX2" fmla="*/ 47122 w 854928"/>
                <a:gd name="connsiteY2" fmla="*/ 44541 h 460872"/>
                <a:gd name="connsiteX3" fmla="*/ 97839 w 854928"/>
                <a:gd name="connsiteY3" fmla="*/ 0 h 460872"/>
                <a:gd name="connsiteX4" fmla="*/ 803789 w 854928"/>
                <a:gd name="connsiteY4" fmla="*/ 0 h 460872"/>
                <a:gd name="connsiteX5" fmla="*/ 854928 w 854928"/>
                <a:gd name="connsiteY5" fmla="*/ 51136 h 460872"/>
                <a:gd name="connsiteX6" fmla="*/ 854502 w 854928"/>
                <a:gd name="connsiteY6" fmla="*/ 57746 h 460872"/>
                <a:gd name="connsiteX7" fmla="*/ 807805 w 854928"/>
                <a:gd name="connsiteY7" fmla="*/ 416335 h 460872"/>
                <a:gd name="connsiteX8" fmla="*/ 757092 w 854928"/>
                <a:gd name="connsiteY8" fmla="*/ 460873 h 460872"/>
                <a:gd name="connsiteX9" fmla="*/ 51147 w 854928"/>
                <a:gd name="connsiteY9" fmla="*/ 460873 h 460872"/>
                <a:gd name="connsiteX10" fmla="*/ 12719 w 854928"/>
                <a:gd name="connsiteY10" fmla="*/ 443489 h 460872"/>
                <a:gd name="connsiteX11" fmla="*/ 97843 w 854928"/>
                <a:gd name="connsiteY11" fmla="*/ 7231 h 460872"/>
                <a:gd name="connsiteX12" fmla="*/ 54299 w 854928"/>
                <a:gd name="connsiteY12" fmla="*/ 45474 h 460872"/>
                <a:gd name="connsiteX13" fmla="*/ 7603 w 854928"/>
                <a:gd name="connsiteY13" fmla="*/ 404071 h 460872"/>
                <a:gd name="connsiteX14" fmla="*/ 45477 w 854928"/>
                <a:gd name="connsiteY14" fmla="*/ 453284 h 460872"/>
                <a:gd name="connsiteX15" fmla="*/ 51147 w 854928"/>
                <a:gd name="connsiteY15" fmla="*/ 453653 h 460872"/>
                <a:gd name="connsiteX16" fmla="*/ 757092 w 854928"/>
                <a:gd name="connsiteY16" fmla="*/ 453653 h 460872"/>
                <a:gd name="connsiteX17" fmla="*/ 800636 w 854928"/>
                <a:gd name="connsiteY17" fmla="*/ 415413 h 460872"/>
                <a:gd name="connsiteX18" fmla="*/ 847328 w 854928"/>
                <a:gd name="connsiteY18" fmla="*/ 56813 h 460872"/>
                <a:gd name="connsiteX19" fmla="*/ 809461 w 854928"/>
                <a:gd name="connsiteY19" fmla="*/ 7600 h 460872"/>
                <a:gd name="connsiteX20" fmla="*/ 803789 w 854928"/>
                <a:gd name="connsiteY20" fmla="*/ 7231 h 46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4928" h="460872">
                  <a:moveTo>
                    <a:pt x="12719" y="443489"/>
                  </a:moveTo>
                  <a:cubicBezTo>
                    <a:pt x="3008" y="432432"/>
                    <a:pt x="-1468" y="417735"/>
                    <a:pt x="426" y="403142"/>
                  </a:cubicBezTo>
                  <a:lnTo>
                    <a:pt x="47122" y="44541"/>
                  </a:lnTo>
                  <a:cubicBezTo>
                    <a:pt x="50496" y="19091"/>
                    <a:pt x="72168" y="58"/>
                    <a:pt x="97839" y="0"/>
                  </a:cubicBezTo>
                  <a:lnTo>
                    <a:pt x="803789" y="0"/>
                  </a:lnTo>
                  <a:cubicBezTo>
                    <a:pt x="832034" y="0"/>
                    <a:pt x="854928" y="22894"/>
                    <a:pt x="854928" y="51136"/>
                  </a:cubicBezTo>
                  <a:cubicBezTo>
                    <a:pt x="854928" y="53349"/>
                    <a:pt x="854787" y="55554"/>
                    <a:pt x="854502" y="57746"/>
                  </a:cubicBezTo>
                  <a:lnTo>
                    <a:pt x="807805" y="416335"/>
                  </a:lnTo>
                  <a:cubicBezTo>
                    <a:pt x="804432" y="441782"/>
                    <a:pt x="782764" y="460815"/>
                    <a:pt x="757092" y="460873"/>
                  </a:cubicBezTo>
                  <a:lnTo>
                    <a:pt x="51147" y="460873"/>
                  </a:lnTo>
                  <a:cubicBezTo>
                    <a:pt x="36435" y="460877"/>
                    <a:pt x="22431" y="454542"/>
                    <a:pt x="12719" y="443489"/>
                  </a:cubicBezTo>
                  <a:close/>
                  <a:moveTo>
                    <a:pt x="97843" y="7231"/>
                  </a:moveTo>
                  <a:cubicBezTo>
                    <a:pt x="75802" y="7278"/>
                    <a:pt x="57192" y="23621"/>
                    <a:pt x="54299" y="45474"/>
                  </a:cubicBezTo>
                  <a:lnTo>
                    <a:pt x="7603" y="404071"/>
                  </a:lnTo>
                  <a:cubicBezTo>
                    <a:pt x="4472" y="428119"/>
                    <a:pt x="21430" y="450153"/>
                    <a:pt x="45477" y="453284"/>
                  </a:cubicBezTo>
                  <a:cubicBezTo>
                    <a:pt x="47357" y="453530"/>
                    <a:pt x="49252" y="453653"/>
                    <a:pt x="51147" y="453653"/>
                  </a:cubicBezTo>
                  <a:lnTo>
                    <a:pt x="757092" y="453653"/>
                  </a:lnTo>
                  <a:cubicBezTo>
                    <a:pt x="779133" y="453602"/>
                    <a:pt x="797739" y="437263"/>
                    <a:pt x="800636" y="415413"/>
                  </a:cubicBezTo>
                  <a:lnTo>
                    <a:pt x="847328" y="56813"/>
                  </a:lnTo>
                  <a:cubicBezTo>
                    <a:pt x="850463" y="32765"/>
                    <a:pt x="833506" y="10731"/>
                    <a:pt x="809461" y="7600"/>
                  </a:cubicBezTo>
                  <a:cubicBezTo>
                    <a:pt x="807581" y="7354"/>
                    <a:pt x="805687" y="7231"/>
                    <a:pt x="803789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391801ED-77C3-486A-8513-C53A7AA8F66E}"/>
                </a:ext>
              </a:extLst>
            </p:cNvPr>
            <p:cNvSpPr/>
            <p:nvPr/>
          </p:nvSpPr>
          <p:spPr>
            <a:xfrm>
              <a:off x="6339777" y="3694774"/>
              <a:ext cx="800421" cy="428347"/>
            </a:xfrm>
            <a:custGeom>
              <a:avLst/>
              <a:gdLst>
                <a:gd name="connsiteX0" fmla="*/ 47533 w 847707"/>
                <a:gd name="connsiteY0" fmla="*/ 453653 h 453652"/>
                <a:gd name="connsiteX1" fmla="*/ 753479 w 847707"/>
                <a:gd name="connsiteY1" fmla="*/ 453653 h 453652"/>
                <a:gd name="connsiteX2" fmla="*/ 800609 w 847707"/>
                <a:gd name="connsiteY2" fmla="*/ 412264 h 453652"/>
                <a:gd name="connsiteX3" fmla="*/ 847305 w 847707"/>
                <a:gd name="connsiteY3" fmla="*/ 53664 h 453652"/>
                <a:gd name="connsiteX4" fmla="*/ 806303 w 847707"/>
                <a:gd name="connsiteY4" fmla="*/ 398 h 453652"/>
                <a:gd name="connsiteX5" fmla="*/ 800175 w 847707"/>
                <a:gd name="connsiteY5" fmla="*/ 0 h 453652"/>
                <a:gd name="connsiteX6" fmla="*/ 94229 w 847707"/>
                <a:gd name="connsiteY6" fmla="*/ 0 h 453652"/>
                <a:gd name="connsiteX7" fmla="*/ 47099 w 847707"/>
                <a:gd name="connsiteY7" fmla="*/ 41392 h 453652"/>
                <a:gd name="connsiteX8" fmla="*/ 403 w 847707"/>
                <a:gd name="connsiteY8" fmla="*/ 399989 h 453652"/>
                <a:gd name="connsiteX9" fmla="*/ 41397 w 847707"/>
                <a:gd name="connsiteY9" fmla="*/ 453255 h 453652"/>
                <a:gd name="connsiteX10" fmla="*/ 47533 w 847707"/>
                <a:gd name="connsiteY10" fmla="*/ 453653 h 45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707" h="453652">
                  <a:moveTo>
                    <a:pt x="47533" y="453653"/>
                  </a:moveTo>
                  <a:lnTo>
                    <a:pt x="753479" y="453653"/>
                  </a:lnTo>
                  <a:cubicBezTo>
                    <a:pt x="777353" y="453653"/>
                    <a:pt x="797525" y="435939"/>
                    <a:pt x="800609" y="412264"/>
                  </a:cubicBezTo>
                  <a:lnTo>
                    <a:pt x="847305" y="53664"/>
                  </a:lnTo>
                  <a:cubicBezTo>
                    <a:pt x="850693" y="27631"/>
                    <a:pt x="832332" y="3786"/>
                    <a:pt x="806303" y="398"/>
                  </a:cubicBezTo>
                  <a:cubicBezTo>
                    <a:pt x="804271" y="134"/>
                    <a:pt x="802225" y="0"/>
                    <a:pt x="800175" y="0"/>
                  </a:cubicBezTo>
                  <a:lnTo>
                    <a:pt x="94229" y="0"/>
                  </a:lnTo>
                  <a:cubicBezTo>
                    <a:pt x="70351" y="0"/>
                    <a:pt x="50183" y="17713"/>
                    <a:pt x="47099" y="41392"/>
                  </a:cubicBezTo>
                  <a:lnTo>
                    <a:pt x="403" y="399989"/>
                  </a:lnTo>
                  <a:cubicBezTo>
                    <a:pt x="-2985" y="426018"/>
                    <a:pt x="15368" y="449867"/>
                    <a:pt x="41397" y="453255"/>
                  </a:cubicBezTo>
                  <a:cubicBezTo>
                    <a:pt x="43433" y="453519"/>
                    <a:pt x="45483" y="453653"/>
                    <a:pt x="47533" y="453653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84022096-CBB7-4E33-AB7A-9F646D1FDA73}"/>
                </a:ext>
              </a:extLst>
            </p:cNvPr>
            <p:cNvSpPr/>
            <p:nvPr/>
          </p:nvSpPr>
          <p:spPr>
            <a:xfrm>
              <a:off x="6336372" y="3691360"/>
              <a:ext cx="807233" cy="435164"/>
            </a:xfrm>
            <a:custGeom>
              <a:avLst/>
              <a:gdLst>
                <a:gd name="connsiteX0" fmla="*/ 12721 w 854922"/>
                <a:gd name="connsiteY0" fmla="*/ 443489 h 460872"/>
                <a:gd name="connsiteX1" fmla="*/ 428 w 854922"/>
                <a:gd name="connsiteY1" fmla="*/ 403142 h 460872"/>
                <a:gd name="connsiteX2" fmla="*/ 47124 w 854922"/>
                <a:gd name="connsiteY2" fmla="*/ 44541 h 460872"/>
                <a:gd name="connsiteX3" fmla="*/ 97837 w 854922"/>
                <a:gd name="connsiteY3" fmla="*/ 0 h 460872"/>
                <a:gd name="connsiteX4" fmla="*/ 803782 w 854922"/>
                <a:gd name="connsiteY4" fmla="*/ 0 h 460872"/>
                <a:gd name="connsiteX5" fmla="*/ 854922 w 854922"/>
                <a:gd name="connsiteY5" fmla="*/ 51136 h 460872"/>
                <a:gd name="connsiteX6" fmla="*/ 854496 w 854922"/>
                <a:gd name="connsiteY6" fmla="*/ 57746 h 460872"/>
                <a:gd name="connsiteX7" fmla="*/ 807803 w 854922"/>
                <a:gd name="connsiteY7" fmla="*/ 416335 h 460872"/>
                <a:gd name="connsiteX8" fmla="*/ 757090 w 854922"/>
                <a:gd name="connsiteY8" fmla="*/ 460873 h 460872"/>
                <a:gd name="connsiteX9" fmla="*/ 51141 w 854922"/>
                <a:gd name="connsiteY9" fmla="*/ 460873 h 460872"/>
                <a:gd name="connsiteX10" fmla="*/ 12721 w 854922"/>
                <a:gd name="connsiteY10" fmla="*/ 443489 h 460872"/>
                <a:gd name="connsiteX11" fmla="*/ 97844 w 854922"/>
                <a:gd name="connsiteY11" fmla="*/ 7231 h 460872"/>
                <a:gd name="connsiteX12" fmla="*/ 54301 w 854922"/>
                <a:gd name="connsiteY12" fmla="*/ 45474 h 460872"/>
                <a:gd name="connsiteX13" fmla="*/ 7605 w 854922"/>
                <a:gd name="connsiteY13" fmla="*/ 404071 h 460872"/>
                <a:gd name="connsiteX14" fmla="*/ 45479 w 854922"/>
                <a:gd name="connsiteY14" fmla="*/ 453284 h 460872"/>
                <a:gd name="connsiteX15" fmla="*/ 51148 w 854922"/>
                <a:gd name="connsiteY15" fmla="*/ 453653 h 460872"/>
                <a:gd name="connsiteX16" fmla="*/ 757086 w 854922"/>
                <a:gd name="connsiteY16" fmla="*/ 453653 h 460872"/>
                <a:gd name="connsiteX17" fmla="*/ 800630 w 854922"/>
                <a:gd name="connsiteY17" fmla="*/ 415413 h 460872"/>
                <a:gd name="connsiteX18" fmla="*/ 847326 w 854922"/>
                <a:gd name="connsiteY18" fmla="*/ 56813 h 460872"/>
                <a:gd name="connsiteX19" fmla="*/ 809452 w 854922"/>
                <a:gd name="connsiteY19" fmla="*/ 7600 h 460872"/>
                <a:gd name="connsiteX20" fmla="*/ 803782 w 854922"/>
                <a:gd name="connsiteY20" fmla="*/ 7231 h 46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4922" h="460872">
                  <a:moveTo>
                    <a:pt x="12721" y="443489"/>
                  </a:moveTo>
                  <a:cubicBezTo>
                    <a:pt x="3009" y="432436"/>
                    <a:pt x="-1471" y="417735"/>
                    <a:pt x="428" y="403142"/>
                  </a:cubicBezTo>
                  <a:lnTo>
                    <a:pt x="47124" y="44541"/>
                  </a:lnTo>
                  <a:cubicBezTo>
                    <a:pt x="50494" y="19091"/>
                    <a:pt x="72166" y="58"/>
                    <a:pt x="97837" y="0"/>
                  </a:cubicBezTo>
                  <a:lnTo>
                    <a:pt x="803782" y="0"/>
                  </a:lnTo>
                  <a:cubicBezTo>
                    <a:pt x="832028" y="0"/>
                    <a:pt x="854922" y="22894"/>
                    <a:pt x="854922" y="51136"/>
                  </a:cubicBezTo>
                  <a:cubicBezTo>
                    <a:pt x="854922" y="53349"/>
                    <a:pt x="854781" y="55554"/>
                    <a:pt x="854496" y="57746"/>
                  </a:cubicBezTo>
                  <a:lnTo>
                    <a:pt x="807803" y="416335"/>
                  </a:lnTo>
                  <a:cubicBezTo>
                    <a:pt x="804433" y="441782"/>
                    <a:pt x="782761" y="460815"/>
                    <a:pt x="757090" y="460873"/>
                  </a:cubicBezTo>
                  <a:lnTo>
                    <a:pt x="51141" y="460873"/>
                  </a:lnTo>
                  <a:cubicBezTo>
                    <a:pt x="36429" y="460873"/>
                    <a:pt x="22432" y="454538"/>
                    <a:pt x="12721" y="443489"/>
                  </a:cubicBezTo>
                  <a:close/>
                  <a:moveTo>
                    <a:pt x="97844" y="7231"/>
                  </a:moveTo>
                  <a:cubicBezTo>
                    <a:pt x="75803" y="7282"/>
                    <a:pt x="57197" y="23625"/>
                    <a:pt x="54301" y="45474"/>
                  </a:cubicBezTo>
                  <a:lnTo>
                    <a:pt x="7605" y="404071"/>
                  </a:lnTo>
                  <a:cubicBezTo>
                    <a:pt x="4473" y="428119"/>
                    <a:pt x="21431" y="450153"/>
                    <a:pt x="45479" y="453284"/>
                  </a:cubicBezTo>
                  <a:cubicBezTo>
                    <a:pt x="47359" y="453530"/>
                    <a:pt x="49253" y="453653"/>
                    <a:pt x="51148" y="453653"/>
                  </a:cubicBezTo>
                  <a:lnTo>
                    <a:pt x="757086" y="453653"/>
                  </a:lnTo>
                  <a:cubicBezTo>
                    <a:pt x="779127" y="453605"/>
                    <a:pt x="797734" y="437263"/>
                    <a:pt x="800630" y="415413"/>
                  </a:cubicBezTo>
                  <a:lnTo>
                    <a:pt x="847326" y="56813"/>
                  </a:lnTo>
                  <a:cubicBezTo>
                    <a:pt x="850457" y="32765"/>
                    <a:pt x="833500" y="10731"/>
                    <a:pt x="809452" y="7600"/>
                  </a:cubicBezTo>
                  <a:cubicBezTo>
                    <a:pt x="807572" y="7354"/>
                    <a:pt x="805677" y="7231"/>
                    <a:pt x="803782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E4A67C9A-D42B-4D90-AF2E-8916DF8D63E3}"/>
                </a:ext>
              </a:extLst>
            </p:cNvPr>
            <p:cNvSpPr/>
            <p:nvPr/>
          </p:nvSpPr>
          <p:spPr>
            <a:xfrm>
              <a:off x="6448556" y="3691355"/>
              <a:ext cx="74243" cy="261695"/>
            </a:xfrm>
            <a:custGeom>
              <a:avLst/>
              <a:gdLst>
                <a:gd name="connsiteX0" fmla="*/ 3618 w 78629"/>
                <a:gd name="connsiteY0" fmla="*/ 277156 h 277155"/>
                <a:gd name="connsiteX1" fmla="*/ 3043 w 78629"/>
                <a:gd name="connsiteY1" fmla="*/ 277109 h 277155"/>
                <a:gd name="connsiteX2" fmla="*/ 46 w 78629"/>
                <a:gd name="connsiteY2" fmla="*/ 272969 h 277155"/>
                <a:gd name="connsiteX3" fmla="*/ 72131 w 78629"/>
                <a:gd name="connsiteY3" fmla="*/ 1433 h 277155"/>
                <a:gd name="connsiteX4" fmla="*/ 77197 w 78629"/>
                <a:gd name="connsiteY4" fmla="*/ 732 h 277155"/>
                <a:gd name="connsiteX5" fmla="*/ 77898 w 78629"/>
                <a:gd name="connsiteY5" fmla="*/ 5797 h 277155"/>
                <a:gd name="connsiteX6" fmla="*/ 7187 w 78629"/>
                <a:gd name="connsiteY6" fmla="*/ 274104 h 277155"/>
                <a:gd name="connsiteX7" fmla="*/ 3618 w 78629"/>
                <a:gd name="connsiteY7" fmla="*/ 277156 h 2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29" h="277155">
                  <a:moveTo>
                    <a:pt x="3618" y="277156"/>
                  </a:moveTo>
                  <a:cubicBezTo>
                    <a:pt x="3426" y="277156"/>
                    <a:pt x="3235" y="277141"/>
                    <a:pt x="3043" y="277109"/>
                  </a:cubicBezTo>
                  <a:cubicBezTo>
                    <a:pt x="1073" y="276791"/>
                    <a:pt x="-269" y="274939"/>
                    <a:pt x="46" y="272969"/>
                  </a:cubicBezTo>
                  <a:cubicBezTo>
                    <a:pt x="1492" y="263839"/>
                    <a:pt x="36278" y="48824"/>
                    <a:pt x="72131" y="1433"/>
                  </a:cubicBezTo>
                  <a:cubicBezTo>
                    <a:pt x="73335" y="-158"/>
                    <a:pt x="75606" y="-472"/>
                    <a:pt x="77197" y="732"/>
                  </a:cubicBezTo>
                  <a:cubicBezTo>
                    <a:pt x="78787" y="1936"/>
                    <a:pt x="79102" y="4206"/>
                    <a:pt x="77898" y="5797"/>
                  </a:cubicBezTo>
                  <a:cubicBezTo>
                    <a:pt x="43123" y="51749"/>
                    <a:pt x="7541" y="271884"/>
                    <a:pt x="7187" y="274104"/>
                  </a:cubicBezTo>
                  <a:cubicBezTo>
                    <a:pt x="6908" y="275861"/>
                    <a:pt x="5397" y="277156"/>
                    <a:pt x="3618" y="277156"/>
                  </a:cubicBezTo>
                  <a:close/>
                </a:path>
              </a:pathLst>
            </a:custGeom>
            <a:solidFill>
              <a:srgbClr val="F6D34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05D0826E-AE93-4CCA-9B92-BCB3AC26214D}"/>
                </a:ext>
              </a:extLst>
            </p:cNvPr>
            <p:cNvSpPr/>
            <p:nvPr/>
          </p:nvSpPr>
          <p:spPr>
            <a:xfrm>
              <a:off x="6876032" y="3694771"/>
              <a:ext cx="61115" cy="176150"/>
            </a:xfrm>
            <a:custGeom>
              <a:avLst/>
              <a:gdLst>
                <a:gd name="connsiteX0" fmla="*/ 61122 w 64725"/>
                <a:gd name="connsiteY0" fmla="*/ 186556 h 186556"/>
                <a:gd name="connsiteX1" fmla="*/ 57506 w 64725"/>
                <a:gd name="connsiteY1" fmla="*/ 183201 h 186556"/>
                <a:gd name="connsiteX2" fmla="*/ 531 w 64725"/>
                <a:gd name="connsiteY2" fmla="*/ 5502 h 186556"/>
                <a:gd name="connsiteX3" fmla="*/ 1731 w 64725"/>
                <a:gd name="connsiteY3" fmla="*/ 531 h 186556"/>
                <a:gd name="connsiteX4" fmla="*/ 6703 w 64725"/>
                <a:gd name="connsiteY4" fmla="*/ 1731 h 186556"/>
                <a:gd name="connsiteX5" fmla="*/ 64716 w 64725"/>
                <a:gd name="connsiteY5" fmla="*/ 182680 h 186556"/>
                <a:gd name="connsiteX6" fmla="*/ 61371 w 64725"/>
                <a:gd name="connsiteY6" fmla="*/ 186549 h 186556"/>
                <a:gd name="connsiteX7" fmla="*/ 61371 w 64725"/>
                <a:gd name="connsiteY7" fmla="*/ 186549 h 18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25" h="186556">
                  <a:moveTo>
                    <a:pt x="61122" y="186556"/>
                  </a:moveTo>
                  <a:cubicBezTo>
                    <a:pt x="59224" y="186560"/>
                    <a:pt x="57643" y="185095"/>
                    <a:pt x="57506" y="183201"/>
                  </a:cubicBezTo>
                  <a:cubicBezTo>
                    <a:pt x="50676" y="88565"/>
                    <a:pt x="1030" y="6323"/>
                    <a:pt x="531" y="5502"/>
                  </a:cubicBezTo>
                  <a:cubicBezTo>
                    <a:pt x="-511" y="3799"/>
                    <a:pt x="28" y="1572"/>
                    <a:pt x="1731" y="531"/>
                  </a:cubicBezTo>
                  <a:cubicBezTo>
                    <a:pt x="3434" y="-511"/>
                    <a:pt x="5661" y="28"/>
                    <a:pt x="6703" y="1731"/>
                  </a:cubicBezTo>
                  <a:cubicBezTo>
                    <a:pt x="7209" y="2566"/>
                    <a:pt x="57759" y="86243"/>
                    <a:pt x="64716" y="182680"/>
                  </a:cubicBezTo>
                  <a:cubicBezTo>
                    <a:pt x="64860" y="184672"/>
                    <a:pt x="63364" y="186404"/>
                    <a:pt x="61371" y="186549"/>
                  </a:cubicBezTo>
                  <a:cubicBezTo>
                    <a:pt x="61371" y="186549"/>
                    <a:pt x="61371" y="186549"/>
                    <a:pt x="61371" y="186549"/>
                  </a:cubicBezTo>
                  <a:close/>
                </a:path>
              </a:pathLst>
            </a:custGeom>
            <a:solidFill>
              <a:srgbClr val="F6D34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3C282108-F534-4058-804D-D39B3632AA35}"/>
                </a:ext>
              </a:extLst>
            </p:cNvPr>
            <p:cNvSpPr/>
            <p:nvPr/>
          </p:nvSpPr>
          <p:spPr>
            <a:xfrm>
              <a:off x="6285975" y="3819988"/>
              <a:ext cx="784059" cy="345360"/>
            </a:xfrm>
            <a:custGeom>
              <a:avLst/>
              <a:gdLst>
                <a:gd name="connsiteX0" fmla="*/ 830378 w 830378"/>
                <a:gd name="connsiteY0" fmla="*/ 240488 h 365763"/>
                <a:gd name="connsiteX1" fmla="*/ 41236 w 830378"/>
                <a:gd name="connsiteY1" fmla="*/ 365763 h 365763"/>
                <a:gd name="connsiteX2" fmla="*/ 0 w 830378"/>
                <a:gd name="connsiteY2" fmla="*/ 125275 h 365763"/>
                <a:gd name="connsiteX3" fmla="*/ 789142 w 830378"/>
                <a:gd name="connsiteY3" fmla="*/ 0 h 365763"/>
                <a:gd name="connsiteX4" fmla="*/ 830378 w 830378"/>
                <a:gd name="connsiteY4" fmla="*/ 240488 h 36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78" h="365763">
                  <a:moveTo>
                    <a:pt x="830378" y="240488"/>
                  </a:moveTo>
                  <a:lnTo>
                    <a:pt x="41236" y="365763"/>
                  </a:lnTo>
                  <a:lnTo>
                    <a:pt x="0" y="125275"/>
                  </a:lnTo>
                  <a:lnTo>
                    <a:pt x="789142" y="0"/>
                  </a:lnTo>
                  <a:lnTo>
                    <a:pt x="830378" y="240488"/>
                  </a:lnTo>
                  <a:close/>
                </a:path>
              </a:pathLst>
            </a:custGeom>
            <a:solidFill>
              <a:srgbClr val="F6D34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1E032664-7A73-42D1-A7B4-237FCB200634}"/>
                </a:ext>
              </a:extLst>
            </p:cNvPr>
            <p:cNvSpPr/>
            <p:nvPr/>
          </p:nvSpPr>
          <p:spPr>
            <a:xfrm>
              <a:off x="6389056" y="3982636"/>
              <a:ext cx="75684" cy="97626"/>
            </a:xfrm>
            <a:custGeom>
              <a:avLst/>
              <a:gdLst>
                <a:gd name="connsiteX0" fmla="*/ 68126 w 80155"/>
                <a:gd name="connsiteY0" fmla="*/ 1913 h 103393"/>
                <a:gd name="connsiteX1" fmla="*/ 80155 w 80155"/>
                <a:gd name="connsiteY1" fmla="*/ 0 h 103393"/>
                <a:gd name="connsiteX2" fmla="*/ 60765 w 80155"/>
                <a:gd name="connsiteY2" fmla="*/ 101640 h 103393"/>
                <a:gd name="connsiteX3" fmla="*/ 49719 w 80155"/>
                <a:gd name="connsiteY3" fmla="*/ 103393 h 103393"/>
                <a:gd name="connsiteX4" fmla="*/ 0 w 80155"/>
                <a:gd name="connsiteY4" fmla="*/ 12727 h 103393"/>
                <a:gd name="connsiteX5" fmla="*/ 11834 w 80155"/>
                <a:gd name="connsiteY5" fmla="*/ 10847 h 103393"/>
                <a:gd name="connsiteX6" fmla="*/ 43804 w 80155"/>
                <a:gd name="connsiteY6" fmla="*/ 69547 h 103393"/>
                <a:gd name="connsiteX7" fmla="*/ 53165 w 80155"/>
                <a:gd name="connsiteY7" fmla="*/ 89433 h 103393"/>
                <a:gd name="connsiteX8" fmla="*/ 55970 w 80155"/>
                <a:gd name="connsiteY8" fmla="*/ 67211 h 10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155" h="103393">
                  <a:moveTo>
                    <a:pt x="68126" y="1913"/>
                  </a:moveTo>
                  <a:lnTo>
                    <a:pt x="80155" y="0"/>
                  </a:lnTo>
                  <a:lnTo>
                    <a:pt x="60765" y="101640"/>
                  </a:lnTo>
                  <a:lnTo>
                    <a:pt x="49719" y="103393"/>
                  </a:lnTo>
                  <a:lnTo>
                    <a:pt x="0" y="12727"/>
                  </a:lnTo>
                  <a:lnTo>
                    <a:pt x="11834" y="10847"/>
                  </a:lnTo>
                  <a:lnTo>
                    <a:pt x="43804" y="69547"/>
                  </a:lnTo>
                  <a:cubicBezTo>
                    <a:pt x="47333" y="75976"/>
                    <a:pt x="50460" y="82618"/>
                    <a:pt x="53165" y="89433"/>
                  </a:cubicBezTo>
                  <a:cubicBezTo>
                    <a:pt x="53627" y="81974"/>
                    <a:pt x="54568" y="74551"/>
                    <a:pt x="55970" y="67211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2268ADD2-FF99-44F9-A244-42734EE656A5}"/>
                </a:ext>
              </a:extLst>
            </p:cNvPr>
            <p:cNvSpPr/>
            <p:nvPr/>
          </p:nvSpPr>
          <p:spPr>
            <a:xfrm>
              <a:off x="6479151" y="3975156"/>
              <a:ext cx="80480" cy="98257"/>
            </a:xfrm>
            <a:custGeom>
              <a:avLst/>
              <a:gdLst>
                <a:gd name="connsiteX0" fmla="*/ 73651 w 85235"/>
                <a:gd name="connsiteY0" fmla="*/ 92358 h 104062"/>
                <a:gd name="connsiteX1" fmla="*/ 56831 w 85235"/>
                <a:gd name="connsiteY1" fmla="*/ 63679 h 104062"/>
                <a:gd name="connsiteX2" fmla="*/ 18295 w 85235"/>
                <a:gd name="connsiteY2" fmla="*/ 69797 h 104062"/>
                <a:gd name="connsiteX3" fmla="*/ 11310 w 85235"/>
                <a:gd name="connsiteY3" fmla="*/ 102254 h 104062"/>
                <a:gd name="connsiteX4" fmla="*/ 0 w 85235"/>
                <a:gd name="connsiteY4" fmla="*/ 104062 h 104062"/>
                <a:gd name="connsiteX5" fmla="*/ 22685 w 85235"/>
                <a:gd name="connsiteY5" fmla="*/ 1493 h 104062"/>
                <a:gd name="connsiteX6" fmla="*/ 32085 w 85235"/>
                <a:gd name="connsiteY6" fmla="*/ 0 h 104062"/>
                <a:gd name="connsiteX7" fmla="*/ 85236 w 85235"/>
                <a:gd name="connsiteY7" fmla="*/ 90532 h 104062"/>
                <a:gd name="connsiteX8" fmla="*/ 51744 w 85235"/>
                <a:gd name="connsiteY8" fmla="*/ 54173 h 104062"/>
                <a:gd name="connsiteX9" fmla="*/ 35835 w 85235"/>
                <a:gd name="connsiteY9" fmla="*/ 26159 h 104062"/>
                <a:gd name="connsiteX10" fmla="*/ 29160 w 85235"/>
                <a:gd name="connsiteY10" fmla="*/ 12995 h 104062"/>
                <a:gd name="connsiteX11" fmla="*/ 27219 w 85235"/>
                <a:gd name="connsiteY11" fmla="*/ 27526 h 104062"/>
                <a:gd name="connsiteX12" fmla="*/ 20638 w 85235"/>
                <a:gd name="connsiteY12" fmla="*/ 59112 h 10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235" h="104062">
                  <a:moveTo>
                    <a:pt x="73651" y="92358"/>
                  </a:moveTo>
                  <a:lnTo>
                    <a:pt x="56831" y="63679"/>
                  </a:lnTo>
                  <a:lnTo>
                    <a:pt x="18295" y="69797"/>
                  </a:lnTo>
                  <a:lnTo>
                    <a:pt x="11310" y="102254"/>
                  </a:lnTo>
                  <a:lnTo>
                    <a:pt x="0" y="104062"/>
                  </a:lnTo>
                  <a:lnTo>
                    <a:pt x="22685" y="1493"/>
                  </a:lnTo>
                  <a:lnTo>
                    <a:pt x="32085" y="0"/>
                  </a:lnTo>
                  <a:lnTo>
                    <a:pt x="85236" y="90532"/>
                  </a:lnTo>
                  <a:close/>
                  <a:moveTo>
                    <a:pt x="51744" y="54173"/>
                  </a:moveTo>
                  <a:lnTo>
                    <a:pt x="35835" y="26159"/>
                  </a:lnTo>
                  <a:cubicBezTo>
                    <a:pt x="33792" y="22620"/>
                    <a:pt x="31565" y="18230"/>
                    <a:pt x="29160" y="12995"/>
                  </a:cubicBezTo>
                  <a:cubicBezTo>
                    <a:pt x="28795" y="17872"/>
                    <a:pt x="28148" y="22724"/>
                    <a:pt x="27219" y="27526"/>
                  </a:cubicBezTo>
                  <a:lnTo>
                    <a:pt x="20638" y="59112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BDDED111-DF84-45C4-86A1-7238C14EB640}"/>
                </a:ext>
              </a:extLst>
            </p:cNvPr>
            <p:cNvSpPr/>
            <p:nvPr/>
          </p:nvSpPr>
          <p:spPr>
            <a:xfrm>
              <a:off x="6559270" y="3959471"/>
              <a:ext cx="72881" cy="95279"/>
            </a:xfrm>
            <a:custGeom>
              <a:avLst/>
              <a:gdLst>
                <a:gd name="connsiteX0" fmla="*/ 40865 w 77187"/>
                <a:gd name="connsiteY0" fmla="*/ 10976 h 100908"/>
                <a:gd name="connsiteX1" fmla="*/ 17519 w 77187"/>
                <a:gd name="connsiteY1" fmla="*/ 25503 h 100908"/>
                <a:gd name="connsiteX2" fmla="*/ 12930 w 77187"/>
                <a:gd name="connsiteY2" fmla="*/ 55875 h 100908"/>
                <a:gd name="connsiteX3" fmla="*/ 26406 w 77187"/>
                <a:gd name="connsiteY3" fmla="*/ 83632 h 100908"/>
                <a:gd name="connsiteX4" fmla="*/ 53259 w 77187"/>
                <a:gd name="connsiteY4" fmla="*/ 89924 h 100908"/>
                <a:gd name="connsiteX5" fmla="*/ 75633 w 77187"/>
                <a:gd name="connsiteY5" fmla="*/ 82660 h 100908"/>
                <a:gd name="connsiteX6" fmla="*/ 77188 w 77187"/>
                <a:gd name="connsiteY6" fmla="*/ 92462 h 100908"/>
                <a:gd name="connsiteX7" fmla="*/ 53126 w 77187"/>
                <a:gd name="connsiteY7" fmla="*/ 100120 h 100908"/>
                <a:gd name="connsiteX8" fmla="*/ 18296 w 77187"/>
                <a:gd name="connsiteY8" fmla="*/ 92436 h 100908"/>
                <a:gd name="connsiteX9" fmla="*/ 941 w 77187"/>
                <a:gd name="connsiteY9" fmla="*/ 57643 h 100908"/>
                <a:gd name="connsiteX10" fmla="*/ 2365 w 77187"/>
                <a:gd name="connsiteY10" fmla="*/ 30717 h 100908"/>
                <a:gd name="connsiteX11" fmla="*/ 15678 w 77187"/>
                <a:gd name="connsiteY11" fmla="*/ 10943 h 100908"/>
                <a:gd name="connsiteX12" fmla="*/ 39404 w 77187"/>
                <a:gd name="connsiteY12" fmla="*/ 975 h 100908"/>
                <a:gd name="connsiteX13" fmla="*/ 66721 w 77187"/>
                <a:gd name="connsiteY13" fmla="*/ 2302 h 100908"/>
                <a:gd name="connsiteX14" fmla="*/ 63510 w 77187"/>
                <a:gd name="connsiteY14" fmla="*/ 12653 h 100908"/>
                <a:gd name="connsiteX15" fmla="*/ 40865 w 77187"/>
                <a:gd name="connsiteY15" fmla="*/ 10976 h 1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87" h="100908">
                  <a:moveTo>
                    <a:pt x="40865" y="10976"/>
                  </a:moveTo>
                  <a:cubicBezTo>
                    <a:pt x="31283" y="12031"/>
                    <a:pt x="22700" y="17375"/>
                    <a:pt x="17519" y="25503"/>
                  </a:cubicBezTo>
                  <a:cubicBezTo>
                    <a:pt x="12518" y="33508"/>
                    <a:pt x="10989" y="43632"/>
                    <a:pt x="12930" y="55875"/>
                  </a:cubicBezTo>
                  <a:cubicBezTo>
                    <a:pt x="14930" y="68457"/>
                    <a:pt x="19420" y="77710"/>
                    <a:pt x="26406" y="83632"/>
                  </a:cubicBezTo>
                  <a:cubicBezTo>
                    <a:pt x="33937" y="89699"/>
                    <a:pt x="43819" y="92013"/>
                    <a:pt x="53259" y="89924"/>
                  </a:cubicBezTo>
                  <a:cubicBezTo>
                    <a:pt x="61011" y="88524"/>
                    <a:pt x="68539" y="86080"/>
                    <a:pt x="75633" y="82660"/>
                  </a:cubicBezTo>
                  <a:lnTo>
                    <a:pt x="77188" y="92462"/>
                  </a:lnTo>
                  <a:cubicBezTo>
                    <a:pt x="69685" y="96421"/>
                    <a:pt x="61536" y="99013"/>
                    <a:pt x="53126" y="100120"/>
                  </a:cubicBezTo>
                  <a:cubicBezTo>
                    <a:pt x="38963" y="102369"/>
                    <a:pt x="27353" y="99809"/>
                    <a:pt x="18296" y="92436"/>
                  </a:cubicBezTo>
                  <a:cubicBezTo>
                    <a:pt x="9239" y="85064"/>
                    <a:pt x="3454" y="73469"/>
                    <a:pt x="941" y="57643"/>
                  </a:cubicBezTo>
                  <a:cubicBezTo>
                    <a:pt x="-686" y="48680"/>
                    <a:pt x="-198" y="39460"/>
                    <a:pt x="2365" y="30717"/>
                  </a:cubicBezTo>
                  <a:cubicBezTo>
                    <a:pt x="4712" y="22936"/>
                    <a:pt x="9351" y="16045"/>
                    <a:pt x="15678" y="10943"/>
                  </a:cubicBezTo>
                  <a:cubicBezTo>
                    <a:pt x="22563" y="5574"/>
                    <a:pt x="30752" y="2132"/>
                    <a:pt x="39404" y="975"/>
                  </a:cubicBezTo>
                  <a:cubicBezTo>
                    <a:pt x="48490" y="-677"/>
                    <a:pt x="57837" y="-226"/>
                    <a:pt x="66721" y="2302"/>
                  </a:cubicBezTo>
                  <a:lnTo>
                    <a:pt x="63510" y="12653"/>
                  </a:lnTo>
                  <a:cubicBezTo>
                    <a:pt x="56181" y="10419"/>
                    <a:pt x="48443" y="9848"/>
                    <a:pt x="40865" y="10976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5164AAFF-9DFA-4077-A4F6-8A1816A426E1}"/>
                </a:ext>
              </a:extLst>
            </p:cNvPr>
            <p:cNvSpPr/>
            <p:nvPr/>
          </p:nvSpPr>
          <p:spPr>
            <a:xfrm>
              <a:off x="6639844" y="3949647"/>
              <a:ext cx="80480" cy="98257"/>
            </a:xfrm>
            <a:custGeom>
              <a:avLst/>
              <a:gdLst>
                <a:gd name="connsiteX0" fmla="*/ 73651 w 85235"/>
                <a:gd name="connsiteY0" fmla="*/ 92358 h 104062"/>
                <a:gd name="connsiteX1" fmla="*/ 56827 w 85235"/>
                <a:gd name="connsiteY1" fmla="*/ 63679 h 104062"/>
                <a:gd name="connsiteX2" fmla="*/ 18295 w 85235"/>
                <a:gd name="connsiteY2" fmla="*/ 69797 h 104062"/>
                <a:gd name="connsiteX3" fmla="*/ 11310 w 85235"/>
                <a:gd name="connsiteY3" fmla="*/ 102254 h 104062"/>
                <a:gd name="connsiteX4" fmla="*/ 0 w 85235"/>
                <a:gd name="connsiteY4" fmla="*/ 104062 h 104062"/>
                <a:gd name="connsiteX5" fmla="*/ 22685 w 85235"/>
                <a:gd name="connsiteY5" fmla="*/ 1493 h 104062"/>
                <a:gd name="connsiteX6" fmla="*/ 32085 w 85235"/>
                <a:gd name="connsiteY6" fmla="*/ 0 h 104062"/>
                <a:gd name="connsiteX7" fmla="*/ 85235 w 85235"/>
                <a:gd name="connsiteY7" fmla="*/ 90532 h 104062"/>
                <a:gd name="connsiteX8" fmla="*/ 51744 w 85235"/>
                <a:gd name="connsiteY8" fmla="*/ 54173 h 104062"/>
                <a:gd name="connsiteX9" fmla="*/ 35835 w 85235"/>
                <a:gd name="connsiteY9" fmla="*/ 26159 h 104062"/>
                <a:gd name="connsiteX10" fmla="*/ 29157 w 85235"/>
                <a:gd name="connsiteY10" fmla="*/ 12995 h 104062"/>
                <a:gd name="connsiteX11" fmla="*/ 27218 w 85235"/>
                <a:gd name="connsiteY11" fmla="*/ 27526 h 104062"/>
                <a:gd name="connsiteX12" fmla="*/ 20638 w 85235"/>
                <a:gd name="connsiteY12" fmla="*/ 59109 h 10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235" h="104062">
                  <a:moveTo>
                    <a:pt x="73651" y="92358"/>
                  </a:moveTo>
                  <a:lnTo>
                    <a:pt x="56827" y="63679"/>
                  </a:lnTo>
                  <a:lnTo>
                    <a:pt x="18295" y="69797"/>
                  </a:lnTo>
                  <a:lnTo>
                    <a:pt x="11310" y="102254"/>
                  </a:lnTo>
                  <a:lnTo>
                    <a:pt x="0" y="104062"/>
                  </a:lnTo>
                  <a:lnTo>
                    <a:pt x="22685" y="1493"/>
                  </a:lnTo>
                  <a:lnTo>
                    <a:pt x="32085" y="0"/>
                  </a:lnTo>
                  <a:lnTo>
                    <a:pt x="85235" y="90532"/>
                  </a:lnTo>
                  <a:close/>
                  <a:moveTo>
                    <a:pt x="51744" y="54173"/>
                  </a:moveTo>
                  <a:lnTo>
                    <a:pt x="35835" y="26159"/>
                  </a:lnTo>
                  <a:cubicBezTo>
                    <a:pt x="33788" y="22619"/>
                    <a:pt x="31561" y="18234"/>
                    <a:pt x="29157" y="12995"/>
                  </a:cubicBezTo>
                  <a:cubicBezTo>
                    <a:pt x="28795" y="17872"/>
                    <a:pt x="28148" y="22724"/>
                    <a:pt x="27218" y="27526"/>
                  </a:cubicBezTo>
                  <a:lnTo>
                    <a:pt x="20638" y="59109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5767CD21-2BB3-41C6-8844-4C2C024B37CD}"/>
                </a:ext>
              </a:extLst>
            </p:cNvPr>
            <p:cNvSpPr/>
            <p:nvPr/>
          </p:nvSpPr>
          <p:spPr>
            <a:xfrm>
              <a:off x="6718385" y="3931089"/>
              <a:ext cx="85315" cy="102050"/>
            </a:xfrm>
            <a:custGeom>
              <a:avLst/>
              <a:gdLst>
                <a:gd name="connsiteX0" fmla="*/ 90355 w 90355"/>
                <a:gd name="connsiteY0" fmla="*/ 96155 h 108079"/>
                <a:gd name="connsiteX1" fmla="*/ 77596 w 90355"/>
                <a:gd name="connsiteY1" fmla="*/ 98183 h 108079"/>
                <a:gd name="connsiteX2" fmla="*/ 12246 w 90355"/>
                <a:gd name="connsiteY2" fmla="*/ 25837 h 108079"/>
                <a:gd name="connsiteX3" fmla="*/ 11722 w 90355"/>
                <a:gd name="connsiteY3" fmla="*/ 25921 h 108079"/>
                <a:gd name="connsiteX4" fmla="*/ 16907 w 90355"/>
                <a:gd name="connsiteY4" fmla="*/ 51794 h 108079"/>
                <a:gd name="connsiteX5" fmla="*/ 25584 w 90355"/>
                <a:gd name="connsiteY5" fmla="*/ 106438 h 108079"/>
                <a:gd name="connsiteX6" fmla="*/ 15262 w 90355"/>
                <a:gd name="connsiteY6" fmla="*/ 108079 h 108079"/>
                <a:gd name="connsiteX7" fmla="*/ 0 w 90355"/>
                <a:gd name="connsiteY7" fmla="*/ 11939 h 108079"/>
                <a:gd name="connsiteX8" fmla="*/ 12626 w 90355"/>
                <a:gd name="connsiteY8" fmla="*/ 9936 h 108079"/>
                <a:gd name="connsiteX9" fmla="*/ 77791 w 90355"/>
                <a:gd name="connsiteY9" fmla="*/ 81970 h 108079"/>
                <a:gd name="connsiteX10" fmla="*/ 78315 w 90355"/>
                <a:gd name="connsiteY10" fmla="*/ 81887 h 108079"/>
                <a:gd name="connsiteX11" fmla="*/ 75914 w 90355"/>
                <a:gd name="connsiteY11" fmla="*/ 70570 h 108079"/>
                <a:gd name="connsiteX12" fmla="*/ 73383 w 90355"/>
                <a:gd name="connsiteY12" fmla="*/ 56831 h 108079"/>
                <a:gd name="connsiteX13" fmla="*/ 64623 w 90355"/>
                <a:gd name="connsiteY13" fmla="*/ 1660 h 108079"/>
                <a:gd name="connsiteX14" fmla="*/ 75083 w 90355"/>
                <a:gd name="connsiteY14" fmla="*/ 0 h 10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55" h="108079">
                  <a:moveTo>
                    <a:pt x="90355" y="96155"/>
                  </a:moveTo>
                  <a:lnTo>
                    <a:pt x="77596" y="98183"/>
                  </a:lnTo>
                  <a:lnTo>
                    <a:pt x="12246" y="25837"/>
                  </a:lnTo>
                  <a:lnTo>
                    <a:pt x="11722" y="25921"/>
                  </a:lnTo>
                  <a:cubicBezTo>
                    <a:pt x="13924" y="35278"/>
                    <a:pt x="15652" y="43901"/>
                    <a:pt x="16907" y="51794"/>
                  </a:cubicBezTo>
                  <a:lnTo>
                    <a:pt x="25584" y="106438"/>
                  </a:lnTo>
                  <a:lnTo>
                    <a:pt x="15262" y="108079"/>
                  </a:lnTo>
                  <a:lnTo>
                    <a:pt x="0" y="11939"/>
                  </a:lnTo>
                  <a:lnTo>
                    <a:pt x="12626" y="9936"/>
                  </a:lnTo>
                  <a:lnTo>
                    <a:pt x="77791" y="81970"/>
                  </a:lnTo>
                  <a:lnTo>
                    <a:pt x="78315" y="81887"/>
                  </a:lnTo>
                  <a:cubicBezTo>
                    <a:pt x="78040" y="80719"/>
                    <a:pt x="77241" y="76945"/>
                    <a:pt x="75914" y="70570"/>
                  </a:cubicBezTo>
                  <a:cubicBezTo>
                    <a:pt x="74587" y="64196"/>
                    <a:pt x="73745" y="59615"/>
                    <a:pt x="73383" y="56831"/>
                  </a:cubicBezTo>
                  <a:lnTo>
                    <a:pt x="64623" y="1660"/>
                  </a:lnTo>
                  <a:lnTo>
                    <a:pt x="75083" y="0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6CF95C23-D582-4B8F-A24E-24BA8B0EFBC3}"/>
                </a:ext>
              </a:extLst>
            </p:cNvPr>
            <p:cNvSpPr/>
            <p:nvPr/>
          </p:nvSpPr>
          <p:spPr>
            <a:xfrm>
              <a:off x="6815825" y="3918742"/>
              <a:ext cx="72881" cy="95282"/>
            </a:xfrm>
            <a:custGeom>
              <a:avLst/>
              <a:gdLst>
                <a:gd name="connsiteX0" fmla="*/ 40861 w 77187"/>
                <a:gd name="connsiteY0" fmla="*/ 10976 h 100911"/>
                <a:gd name="connsiteX1" fmla="*/ 17519 w 77187"/>
                <a:gd name="connsiteY1" fmla="*/ 25504 h 100911"/>
                <a:gd name="connsiteX2" fmla="*/ 12930 w 77187"/>
                <a:gd name="connsiteY2" fmla="*/ 55875 h 100911"/>
                <a:gd name="connsiteX3" fmla="*/ 26402 w 77187"/>
                <a:gd name="connsiteY3" fmla="*/ 83632 h 100911"/>
                <a:gd name="connsiteX4" fmla="*/ 53256 w 77187"/>
                <a:gd name="connsiteY4" fmla="*/ 89924 h 100911"/>
                <a:gd name="connsiteX5" fmla="*/ 75633 w 77187"/>
                <a:gd name="connsiteY5" fmla="*/ 82663 h 100911"/>
                <a:gd name="connsiteX6" fmla="*/ 77188 w 77187"/>
                <a:gd name="connsiteY6" fmla="*/ 92462 h 100911"/>
                <a:gd name="connsiteX7" fmla="*/ 53126 w 77187"/>
                <a:gd name="connsiteY7" fmla="*/ 100123 h 100911"/>
                <a:gd name="connsiteX8" fmla="*/ 18296 w 77187"/>
                <a:gd name="connsiteY8" fmla="*/ 92437 h 100911"/>
                <a:gd name="connsiteX9" fmla="*/ 941 w 77187"/>
                <a:gd name="connsiteY9" fmla="*/ 57643 h 100911"/>
                <a:gd name="connsiteX10" fmla="*/ 2365 w 77187"/>
                <a:gd name="connsiteY10" fmla="*/ 30721 h 100911"/>
                <a:gd name="connsiteX11" fmla="*/ 15675 w 77187"/>
                <a:gd name="connsiteY11" fmla="*/ 10943 h 100911"/>
                <a:gd name="connsiteX12" fmla="*/ 39404 w 77187"/>
                <a:gd name="connsiteY12" fmla="*/ 975 h 100911"/>
                <a:gd name="connsiteX13" fmla="*/ 66721 w 77187"/>
                <a:gd name="connsiteY13" fmla="*/ 2302 h 100911"/>
                <a:gd name="connsiteX14" fmla="*/ 63506 w 77187"/>
                <a:gd name="connsiteY14" fmla="*/ 12653 h 100911"/>
                <a:gd name="connsiteX15" fmla="*/ 40861 w 77187"/>
                <a:gd name="connsiteY15" fmla="*/ 10976 h 10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87" h="100911">
                  <a:moveTo>
                    <a:pt x="40861" y="10976"/>
                  </a:moveTo>
                  <a:cubicBezTo>
                    <a:pt x="31283" y="12032"/>
                    <a:pt x="22696" y="17376"/>
                    <a:pt x="17519" y="25504"/>
                  </a:cubicBezTo>
                  <a:cubicBezTo>
                    <a:pt x="12518" y="33512"/>
                    <a:pt x="10989" y="43636"/>
                    <a:pt x="12930" y="55875"/>
                  </a:cubicBezTo>
                  <a:cubicBezTo>
                    <a:pt x="14926" y="68457"/>
                    <a:pt x="19417" y="77710"/>
                    <a:pt x="26402" y="83632"/>
                  </a:cubicBezTo>
                  <a:cubicBezTo>
                    <a:pt x="33934" y="89703"/>
                    <a:pt x="43815" y="92017"/>
                    <a:pt x="53256" y="89924"/>
                  </a:cubicBezTo>
                  <a:cubicBezTo>
                    <a:pt x="61008" y="88524"/>
                    <a:pt x="68536" y="86084"/>
                    <a:pt x="75633" y="82663"/>
                  </a:cubicBezTo>
                  <a:lnTo>
                    <a:pt x="77188" y="92462"/>
                  </a:lnTo>
                  <a:cubicBezTo>
                    <a:pt x="69685" y="96421"/>
                    <a:pt x="61536" y="99017"/>
                    <a:pt x="53126" y="100123"/>
                  </a:cubicBezTo>
                  <a:cubicBezTo>
                    <a:pt x="38963" y="102372"/>
                    <a:pt x="27353" y="99809"/>
                    <a:pt x="18296" y="92437"/>
                  </a:cubicBezTo>
                  <a:cubicBezTo>
                    <a:pt x="9239" y="85064"/>
                    <a:pt x="3454" y="73465"/>
                    <a:pt x="941" y="57643"/>
                  </a:cubicBezTo>
                  <a:cubicBezTo>
                    <a:pt x="-686" y="48680"/>
                    <a:pt x="-198" y="39460"/>
                    <a:pt x="2365" y="30721"/>
                  </a:cubicBezTo>
                  <a:cubicBezTo>
                    <a:pt x="4712" y="22940"/>
                    <a:pt x="9351" y="16045"/>
                    <a:pt x="15675" y="10943"/>
                  </a:cubicBezTo>
                  <a:cubicBezTo>
                    <a:pt x="22559" y="5574"/>
                    <a:pt x="30752" y="2132"/>
                    <a:pt x="39404" y="975"/>
                  </a:cubicBezTo>
                  <a:cubicBezTo>
                    <a:pt x="48490" y="-677"/>
                    <a:pt x="57837" y="-226"/>
                    <a:pt x="66721" y="2302"/>
                  </a:cubicBezTo>
                  <a:lnTo>
                    <a:pt x="63506" y="12653"/>
                  </a:lnTo>
                  <a:cubicBezTo>
                    <a:pt x="56177" y="10419"/>
                    <a:pt x="48440" y="9848"/>
                    <a:pt x="40861" y="10976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47207094-8504-4187-A6E0-E0E7BAE960E2}"/>
                </a:ext>
              </a:extLst>
            </p:cNvPr>
            <p:cNvSpPr/>
            <p:nvPr/>
          </p:nvSpPr>
          <p:spPr>
            <a:xfrm>
              <a:off x="6881986" y="3905084"/>
              <a:ext cx="71221" cy="97290"/>
            </a:xfrm>
            <a:custGeom>
              <a:avLst/>
              <a:gdLst>
                <a:gd name="connsiteX0" fmla="*/ 45315 w 75429"/>
                <a:gd name="connsiteY0" fmla="*/ 54058 h 103038"/>
                <a:gd name="connsiteX1" fmla="*/ 63328 w 75429"/>
                <a:gd name="connsiteY1" fmla="*/ 1920 h 103038"/>
                <a:gd name="connsiteX2" fmla="*/ 75430 w 75429"/>
                <a:gd name="connsiteY2" fmla="*/ 0 h 103038"/>
                <a:gd name="connsiteX3" fmla="*/ 52680 w 75429"/>
                <a:gd name="connsiteY3" fmla="*/ 63946 h 103038"/>
                <a:gd name="connsiteX4" fmla="*/ 58602 w 75429"/>
                <a:gd name="connsiteY4" fmla="*/ 101231 h 103038"/>
                <a:gd name="connsiteX5" fmla="*/ 47289 w 75429"/>
                <a:gd name="connsiteY5" fmla="*/ 103039 h 103038"/>
                <a:gd name="connsiteX6" fmla="*/ 41453 w 75429"/>
                <a:gd name="connsiteY6" fmla="*/ 66279 h 103038"/>
                <a:gd name="connsiteX7" fmla="*/ 0 w 75429"/>
                <a:gd name="connsiteY7" fmla="*/ 11971 h 103038"/>
                <a:gd name="connsiteX8" fmla="*/ 12228 w 75429"/>
                <a:gd name="connsiteY8" fmla="*/ 10030 h 10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29" h="103038">
                  <a:moveTo>
                    <a:pt x="45315" y="54058"/>
                  </a:moveTo>
                  <a:lnTo>
                    <a:pt x="63328" y="1920"/>
                  </a:lnTo>
                  <a:lnTo>
                    <a:pt x="75430" y="0"/>
                  </a:lnTo>
                  <a:lnTo>
                    <a:pt x="52680" y="63946"/>
                  </a:lnTo>
                  <a:lnTo>
                    <a:pt x="58602" y="101231"/>
                  </a:lnTo>
                  <a:lnTo>
                    <a:pt x="47289" y="103039"/>
                  </a:lnTo>
                  <a:lnTo>
                    <a:pt x="41453" y="66279"/>
                  </a:lnTo>
                  <a:lnTo>
                    <a:pt x="0" y="11971"/>
                  </a:lnTo>
                  <a:lnTo>
                    <a:pt x="12228" y="10030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351A2B42-4731-4EF9-B471-FD1297C4CDA1}"/>
                </a:ext>
              </a:extLst>
            </p:cNvPr>
            <p:cNvSpPr/>
            <p:nvPr/>
          </p:nvSpPr>
          <p:spPr>
            <a:xfrm>
              <a:off x="4944569" y="4561843"/>
              <a:ext cx="274230" cy="79791"/>
            </a:xfrm>
            <a:custGeom>
              <a:avLst/>
              <a:gdLst>
                <a:gd name="connsiteX0" fmla="*/ 0 w 290431"/>
                <a:gd name="connsiteY0" fmla="*/ 0 h 84505"/>
                <a:gd name="connsiteX1" fmla="*/ 290431 w 290431"/>
                <a:gd name="connsiteY1" fmla="*/ 0 h 84505"/>
                <a:gd name="connsiteX2" fmla="*/ 290431 w 290431"/>
                <a:gd name="connsiteY2" fmla="*/ 84505 h 84505"/>
                <a:gd name="connsiteX3" fmla="*/ 0 w 290431"/>
                <a:gd name="connsiteY3" fmla="*/ 84505 h 8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31" h="84505">
                  <a:moveTo>
                    <a:pt x="0" y="0"/>
                  </a:moveTo>
                  <a:lnTo>
                    <a:pt x="290431" y="0"/>
                  </a:lnTo>
                  <a:lnTo>
                    <a:pt x="290431" y="84505"/>
                  </a:lnTo>
                  <a:lnTo>
                    <a:pt x="0" y="84505"/>
                  </a:lnTo>
                  <a:close/>
                </a:path>
              </a:pathLst>
            </a:custGeom>
            <a:solidFill>
              <a:srgbClr val="F4F4F4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CE46BC82-1B03-4C34-B329-83EB868E6D14}"/>
                </a:ext>
              </a:extLst>
            </p:cNvPr>
            <p:cNvSpPr/>
            <p:nvPr/>
          </p:nvSpPr>
          <p:spPr>
            <a:xfrm>
              <a:off x="4981395" y="4561843"/>
              <a:ext cx="35931" cy="79791"/>
            </a:xfrm>
            <a:custGeom>
              <a:avLst/>
              <a:gdLst>
                <a:gd name="connsiteX0" fmla="*/ 0 w 38054"/>
                <a:gd name="connsiteY0" fmla="*/ 0 h 84505"/>
                <a:gd name="connsiteX1" fmla="*/ 38055 w 38054"/>
                <a:gd name="connsiteY1" fmla="*/ 0 h 84505"/>
                <a:gd name="connsiteX2" fmla="*/ 38055 w 38054"/>
                <a:gd name="connsiteY2" fmla="*/ 84505 h 84505"/>
                <a:gd name="connsiteX3" fmla="*/ 0 w 38054"/>
                <a:gd name="connsiteY3" fmla="*/ 84505 h 8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54" h="84505">
                  <a:moveTo>
                    <a:pt x="0" y="0"/>
                  </a:moveTo>
                  <a:lnTo>
                    <a:pt x="38055" y="0"/>
                  </a:lnTo>
                  <a:lnTo>
                    <a:pt x="38055" y="84505"/>
                  </a:lnTo>
                  <a:lnTo>
                    <a:pt x="0" y="84505"/>
                  </a:ln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D36FF001-FA56-40DB-875C-6BFE04B5B4FD}"/>
                </a:ext>
              </a:extLst>
            </p:cNvPr>
            <p:cNvSpPr/>
            <p:nvPr/>
          </p:nvSpPr>
          <p:spPr>
            <a:xfrm>
              <a:off x="5034350" y="4579183"/>
              <a:ext cx="149408" cy="47283"/>
            </a:xfrm>
            <a:custGeom>
              <a:avLst/>
              <a:gdLst>
                <a:gd name="connsiteX0" fmla="*/ 0 w 158235"/>
                <a:gd name="connsiteY0" fmla="*/ 0 h 50076"/>
                <a:gd name="connsiteX1" fmla="*/ 158235 w 158235"/>
                <a:gd name="connsiteY1" fmla="*/ 0 h 50076"/>
                <a:gd name="connsiteX2" fmla="*/ 158235 w 158235"/>
                <a:gd name="connsiteY2" fmla="*/ 50077 h 50076"/>
                <a:gd name="connsiteX3" fmla="*/ 0 w 158235"/>
                <a:gd name="connsiteY3" fmla="*/ 50077 h 5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35" h="50076">
                  <a:moveTo>
                    <a:pt x="0" y="0"/>
                  </a:moveTo>
                  <a:lnTo>
                    <a:pt x="158235" y="0"/>
                  </a:lnTo>
                  <a:lnTo>
                    <a:pt x="158235" y="50077"/>
                  </a:lnTo>
                  <a:lnTo>
                    <a:pt x="0" y="50077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553F9757-DE42-49DA-A987-5221906B1155}"/>
                </a:ext>
              </a:extLst>
            </p:cNvPr>
            <p:cNvSpPr/>
            <p:nvPr/>
          </p:nvSpPr>
          <p:spPr>
            <a:xfrm rot="1415639">
              <a:off x="5155138" y="4513273"/>
              <a:ext cx="278051" cy="79791"/>
            </a:xfrm>
            <a:custGeom>
              <a:avLst/>
              <a:gdLst>
                <a:gd name="connsiteX0" fmla="*/ 0 w 294477"/>
                <a:gd name="connsiteY0" fmla="*/ 0 h 84505"/>
                <a:gd name="connsiteX1" fmla="*/ 294477 w 294477"/>
                <a:gd name="connsiteY1" fmla="*/ 0 h 84505"/>
                <a:gd name="connsiteX2" fmla="*/ 294477 w 294477"/>
                <a:gd name="connsiteY2" fmla="*/ 84505 h 84505"/>
                <a:gd name="connsiteX3" fmla="*/ 0 w 294477"/>
                <a:gd name="connsiteY3" fmla="*/ 84505 h 8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77" h="84505">
                  <a:moveTo>
                    <a:pt x="0" y="0"/>
                  </a:moveTo>
                  <a:lnTo>
                    <a:pt x="294477" y="0"/>
                  </a:lnTo>
                  <a:lnTo>
                    <a:pt x="294477" y="84505"/>
                  </a:lnTo>
                  <a:lnTo>
                    <a:pt x="0" y="84505"/>
                  </a:lnTo>
                  <a:close/>
                </a:path>
              </a:pathLst>
            </a:custGeom>
            <a:solidFill>
              <a:srgbClr val="F4F4F4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2D856607-6F82-4990-9359-4E81DFA17233}"/>
                </a:ext>
              </a:extLst>
            </p:cNvPr>
            <p:cNvSpPr/>
            <p:nvPr/>
          </p:nvSpPr>
          <p:spPr>
            <a:xfrm rot="1415639">
              <a:off x="5155138" y="4513273"/>
              <a:ext cx="278051" cy="79791"/>
            </a:xfrm>
            <a:custGeom>
              <a:avLst/>
              <a:gdLst>
                <a:gd name="connsiteX0" fmla="*/ 0 w 294477"/>
                <a:gd name="connsiteY0" fmla="*/ 0 h 84505"/>
                <a:gd name="connsiteX1" fmla="*/ 294477 w 294477"/>
                <a:gd name="connsiteY1" fmla="*/ 0 h 84505"/>
                <a:gd name="connsiteX2" fmla="*/ 294477 w 294477"/>
                <a:gd name="connsiteY2" fmla="*/ 84505 h 84505"/>
                <a:gd name="connsiteX3" fmla="*/ 0 w 294477"/>
                <a:gd name="connsiteY3" fmla="*/ 84505 h 8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77" h="84505">
                  <a:moveTo>
                    <a:pt x="0" y="0"/>
                  </a:moveTo>
                  <a:lnTo>
                    <a:pt x="294477" y="0"/>
                  </a:lnTo>
                  <a:lnTo>
                    <a:pt x="294477" y="84505"/>
                  </a:lnTo>
                  <a:lnTo>
                    <a:pt x="0" y="84505"/>
                  </a:ln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A481FB48-BB97-47B3-B7E7-79BF77253010}"/>
                </a:ext>
              </a:extLst>
            </p:cNvPr>
            <p:cNvSpPr/>
            <p:nvPr/>
          </p:nvSpPr>
          <p:spPr>
            <a:xfrm rot="1415639">
              <a:off x="5352438" y="4546681"/>
              <a:ext cx="36434" cy="79791"/>
            </a:xfrm>
            <a:custGeom>
              <a:avLst/>
              <a:gdLst>
                <a:gd name="connsiteX0" fmla="*/ 0 w 38586"/>
                <a:gd name="connsiteY0" fmla="*/ 0 h 84505"/>
                <a:gd name="connsiteX1" fmla="*/ 38586 w 38586"/>
                <a:gd name="connsiteY1" fmla="*/ 0 h 84505"/>
                <a:gd name="connsiteX2" fmla="*/ 38586 w 38586"/>
                <a:gd name="connsiteY2" fmla="*/ 84505 h 84505"/>
                <a:gd name="connsiteX3" fmla="*/ 0 w 38586"/>
                <a:gd name="connsiteY3" fmla="*/ 84505 h 8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86" h="84505">
                  <a:moveTo>
                    <a:pt x="0" y="0"/>
                  </a:moveTo>
                  <a:lnTo>
                    <a:pt x="38586" y="0"/>
                  </a:lnTo>
                  <a:lnTo>
                    <a:pt x="38586" y="84505"/>
                  </a:lnTo>
                  <a:lnTo>
                    <a:pt x="0" y="84505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943C4D37-99A3-4493-9894-49BA1D5EDD52}"/>
                </a:ext>
              </a:extLst>
            </p:cNvPr>
            <p:cNvSpPr/>
            <p:nvPr/>
          </p:nvSpPr>
          <p:spPr>
            <a:xfrm rot="1415639">
              <a:off x="5192552" y="4519414"/>
              <a:ext cx="151488" cy="47283"/>
            </a:xfrm>
            <a:custGeom>
              <a:avLst/>
              <a:gdLst>
                <a:gd name="connsiteX0" fmla="*/ 0 w 160437"/>
                <a:gd name="connsiteY0" fmla="*/ 0 h 50076"/>
                <a:gd name="connsiteX1" fmla="*/ 160437 w 160437"/>
                <a:gd name="connsiteY1" fmla="*/ 0 h 50076"/>
                <a:gd name="connsiteX2" fmla="*/ 160437 w 160437"/>
                <a:gd name="connsiteY2" fmla="*/ 50077 h 50076"/>
                <a:gd name="connsiteX3" fmla="*/ 0 w 160437"/>
                <a:gd name="connsiteY3" fmla="*/ 50077 h 5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37" h="50076">
                  <a:moveTo>
                    <a:pt x="0" y="0"/>
                  </a:moveTo>
                  <a:lnTo>
                    <a:pt x="160437" y="0"/>
                  </a:lnTo>
                  <a:lnTo>
                    <a:pt x="160437" y="50077"/>
                  </a:lnTo>
                  <a:lnTo>
                    <a:pt x="0" y="50077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63301C13-9423-46A4-9B58-5099F2F74DAA}"/>
                </a:ext>
              </a:extLst>
            </p:cNvPr>
            <p:cNvSpPr/>
            <p:nvPr/>
          </p:nvSpPr>
          <p:spPr>
            <a:xfrm>
              <a:off x="5369100" y="5572637"/>
              <a:ext cx="68914" cy="46023"/>
            </a:xfrm>
            <a:custGeom>
              <a:avLst/>
              <a:gdLst>
                <a:gd name="connsiteX0" fmla="*/ 0 w 72985"/>
                <a:gd name="connsiteY0" fmla="*/ 0 h 48742"/>
                <a:gd name="connsiteX1" fmla="*/ 72986 w 72985"/>
                <a:gd name="connsiteY1" fmla="*/ 0 h 48742"/>
                <a:gd name="connsiteX2" fmla="*/ 72986 w 72985"/>
                <a:gd name="connsiteY2" fmla="*/ 48743 h 48742"/>
                <a:gd name="connsiteX3" fmla="*/ 0 w 72985"/>
                <a:gd name="connsiteY3" fmla="*/ 48743 h 4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5" h="48742">
                  <a:moveTo>
                    <a:pt x="0" y="0"/>
                  </a:moveTo>
                  <a:lnTo>
                    <a:pt x="72986" y="0"/>
                  </a:lnTo>
                  <a:lnTo>
                    <a:pt x="72986" y="48743"/>
                  </a:lnTo>
                  <a:lnTo>
                    <a:pt x="0" y="48743"/>
                  </a:ln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482BB9E1-05B9-4857-B86B-14792C479000}"/>
                </a:ext>
              </a:extLst>
            </p:cNvPr>
            <p:cNvSpPr/>
            <p:nvPr/>
          </p:nvSpPr>
          <p:spPr>
            <a:xfrm>
              <a:off x="4664525" y="5572637"/>
              <a:ext cx="68914" cy="46023"/>
            </a:xfrm>
            <a:custGeom>
              <a:avLst/>
              <a:gdLst>
                <a:gd name="connsiteX0" fmla="*/ 0 w 72985"/>
                <a:gd name="connsiteY0" fmla="*/ 0 h 48742"/>
                <a:gd name="connsiteX1" fmla="*/ 72986 w 72985"/>
                <a:gd name="connsiteY1" fmla="*/ 0 h 48742"/>
                <a:gd name="connsiteX2" fmla="*/ 72986 w 72985"/>
                <a:gd name="connsiteY2" fmla="*/ 48743 h 48742"/>
                <a:gd name="connsiteX3" fmla="*/ 0 w 72985"/>
                <a:gd name="connsiteY3" fmla="*/ 48743 h 4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5" h="48742">
                  <a:moveTo>
                    <a:pt x="0" y="0"/>
                  </a:moveTo>
                  <a:lnTo>
                    <a:pt x="72986" y="0"/>
                  </a:lnTo>
                  <a:lnTo>
                    <a:pt x="72986" y="48743"/>
                  </a:lnTo>
                  <a:lnTo>
                    <a:pt x="0" y="48743"/>
                  </a:ln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594ACA33-680B-4B23-A030-298633C7BAB6}"/>
                </a:ext>
              </a:extLst>
            </p:cNvPr>
            <p:cNvSpPr/>
            <p:nvPr/>
          </p:nvSpPr>
          <p:spPr>
            <a:xfrm>
              <a:off x="4601353" y="4645373"/>
              <a:ext cx="899833" cy="925704"/>
            </a:xfrm>
            <a:custGeom>
              <a:avLst/>
              <a:gdLst>
                <a:gd name="connsiteX0" fmla="*/ 0 w 952992"/>
                <a:gd name="connsiteY0" fmla="*/ 0 h 980391"/>
                <a:gd name="connsiteX1" fmla="*/ 952992 w 952992"/>
                <a:gd name="connsiteY1" fmla="*/ 0 h 980391"/>
                <a:gd name="connsiteX2" fmla="*/ 952992 w 952992"/>
                <a:gd name="connsiteY2" fmla="*/ 980392 h 980391"/>
                <a:gd name="connsiteX3" fmla="*/ 0 w 952992"/>
                <a:gd name="connsiteY3" fmla="*/ 980392 h 98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992" h="980391">
                  <a:moveTo>
                    <a:pt x="0" y="0"/>
                  </a:moveTo>
                  <a:lnTo>
                    <a:pt x="952992" y="0"/>
                  </a:lnTo>
                  <a:lnTo>
                    <a:pt x="952992" y="980392"/>
                  </a:lnTo>
                  <a:lnTo>
                    <a:pt x="0" y="980392"/>
                  </a:lnTo>
                  <a:close/>
                </a:path>
              </a:pathLst>
            </a:custGeom>
            <a:solidFill>
              <a:srgbClr val="F4F4F4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2AC0E2C6-EF5F-4F5E-B39F-5531DC996F39}"/>
                </a:ext>
              </a:extLst>
            </p:cNvPr>
            <p:cNvSpPr/>
            <p:nvPr/>
          </p:nvSpPr>
          <p:spPr>
            <a:xfrm>
              <a:off x="4601353" y="4645373"/>
              <a:ext cx="899833" cy="925704"/>
            </a:xfrm>
            <a:custGeom>
              <a:avLst/>
              <a:gdLst>
                <a:gd name="connsiteX0" fmla="*/ 0 w 952992"/>
                <a:gd name="connsiteY0" fmla="*/ 0 h 980391"/>
                <a:gd name="connsiteX1" fmla="*/ 952992 w 952992"/>
                <a:gd name="connsiteY1" fmla="*/ 0 h 980391"/>
                <a:gd name="connsiteX2" fmla="*/ 952992 w 952992"/>
                <a:gd name="connsiteY2" fmla="*/ 980392 h 980391"/>
                <a:gd name="connsiteX3" fmla="*/ 0 w 952992"/>
                <a:gd name="connsiteY3" fmla="*/ 980392 h 98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992" h="980391">
                  <a:moveTo>
                    <a:pt x="0" y="0"/>
                  </a:moveTo>
                  <a:lnTo>
                    <a:pt x="952992" y="0"/>
                  </a:lnTo>
                  <a:lnTo>
                    <a:pt x="952992" y="980392"/>
                  </a:lnTo>
                  <a:lnTo>
                    <a:pt x="0" y="980392"/>
                  </a:lnTo>
                  <a:close/>
                </a:path>
              </a:pathLst>
            </a:custGeom>
            <a:solidFill>
              <a:srgbClr val="292A2E">
                <a:alpha val="3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12771AD5-D4EC-474E-80FB-B4D84A0E6DFF}"/>
                </a:ext>
              </a:extLst>
            </p:cNvPr>
            <p:cNvSpPr/>
            <p:nvPr/>
          </p:nvSpPr>
          <p:spPr>
            <a:xfrm>
              <a:off x="4768104" y="4645373"/>
              <a:ext cx="899833" cy="925704"/>
            </a:xfrm>
            <a:custGeom>
              <a:avLst/>
              <a:gdLst>
                <a:gd name="connsiteX0" fmla="*/ 0 w 952992"/>
                <a:gd name="connsiteY0" fmla="*/ 0 h 980391"/>
                <a:gd name="connsiteX1" fmla="*/ 952992 w 952992"/>
                <a:gd name="connsiteY1" fmla="*/ 0 h 980391"/>
                <a:gd name="connsiteX2" fmla="*/ 952992 w 952992"/>
                <a:gd name="connsiteY2" fmla="*/ 980392 h 980391"/>
                <a:gd name="connsiteX3" fmla="*/ 0 w 952992"/>
                <a:gd name="connsiteY3" fmla="*/ 980392 h 98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992" h="980391">
                  <a:moveTo>
                    <a:pt x="0" y="0"/>
                  </a:moveTo>
                  <a:lnTo>
                    <a:pt x="952992" y="0"/>
                  </a:lnTo>
                  <a:lnTo>
                    <a:pt x="952992" y="980392"/>
                  </a:lnTo>
                  <a:lnTo>
                    <a:pt x="0" y="980392"/>
                  </a:lnTo>
                  <a:close/>
                </a:path>
              </a:pathLst>
            </a:custGeom>
            <a:solidFill>
              <a:srgbClr val="F4F4F4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96E2EA5C-F2F9-4FD8-B23C-740449DC1F63}"/>
                </a:ext>
              </a:extLst>
            </p:cNvPr>
            <p:cNvSpPr/>
            <p:nvPr/>
          </p:nvSpPr>
          <p:spPr>
            <a:xfrm>
              <a:off x="5535852" y="5572637"/>
              <a:ext cx="68914" cy="46023"/>
            </a:xfrm>
            <a:custGeom>
              <a:avLst/>
              <a:gdLst>
                <a:gd name="connsiteX0" fmla="*/ 0 w 72985"/>
                <a:gd name="connsiteY0" fmla="*/ 0 h 48742"/>
                <a:gd name="connsiteX1" fmla="*/ 72986 w 72985"/>
                <a:gd name="connsiteY1" fmla="*/ 0 h 48742"/>
                <a:gd name="connsiteX2" fmla="*/ 72986 w 72985"/>
                <a:gd name="connsiteY2" fmla="*/ 48743 h 48742"/>
                <a:gd name="connsiteX3" fmla="*/ 0 w 72985"/>
                <a:gd name="connsiteY3" fmla="*/ 48743 h 4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5" h="48742">
                  <a:moveTo>
                    <a:pt x="0" y="0"/>
                  </a:moveTo>
                  <a:lnTo>
                    <a:pt x="72986" y="0"/>
                  </a:lnTo>
                  <a:lnTo>
                    <a:pt x="72986" y="48743"/>
                  </a:lnTo>
                  <a:lnTo>
                    <a:pt x="0" y="48743"/>
                  </a:ln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0B4D751E-B876-41FB-9960-8296D85AC195}"/>
                </a:ext>
              </a:extLst>
            </p:cNvPr>
            <p:cNvSpPr/>
            <p:nvPr/>
          </p:nvSpPr>
          <p:spPr>
            <a:xfrm>
              <a:off x="4831276" y="5572637"/>
              <a:ext cx="68914" cy="46023"/>
            </a:xfrm>
            <a:custGeom>
              <a:avLst/>
              <a:gdLst>
                <a:gd name="connsiteX0" fmla="*/ 0 w 72985"/>
                <a:gd name="connsiteY0" fmla="*/ 0 h 48742"/>
                <a:gd name="connsiteX1" fmla="*/ 72986 w 72985"/>
                <a:gd name="connsiteY1" fmla="*/ 0 h 48742"/>
                <a:gd name="connsiteX2" fmla="*/ 72986 w 72985"/>
                <a:gd name="connsiteY2" fmla="*/ 48743 h 48742"/>
                <a:gd name="connsiteX3" fmla="*/ 0 w 72985"/>
                <a:gd name="connsiteY3" fmla="*/ 48743 h 4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5" h="48742">
                  <a:moveTo>
                    <a:pt x="0" y="0"/>
                  </a:moveTo>
                  <a:lnTo>
                    <a:pt x="72986" y="0"/>
                  </a:lnTo>
                  <a:lnTo>
                    <a:pt x="72986" y="48743"/>
                  </a:lnTo>
                  <a:lnTo>
                    <a:pt x="0" y="48743"/>
                  </a:ln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6B09BADD-79ED-4D8C-AD05-D27A1B461A19}"/>
                </a:ext>
              </a:extLst>
            </p:cNvPr>
            <p:cNvSpPr/>
            <p:nvPr/>
          </p:nvSpPr>
          <p:spPr>
            <a:xfrm>
              <a:off x="4801886" y="4688730"/>
              <a:ext cx="832277" cy="177846"/>
            </a:xfrm>
            <a:custGeom>
              <a:avLst/>
              <a:gdLst>
                <a:gd name="connsiteX0" fmla="*/ 0 w 881445"/>
                <a:gd name="connsiteY0" fmla="*/ 0 h 188353"/>
                <a:gd name="connsiteX1" fmla="*/ 881446 w 881445"/>
                <a:gd name="connsiteY1" fmla="*/ 0 h 188353"/>
                <a:gd name="connsiteX2" fmla="*/ 881446 w 881445"/>
                <a:gd name="connsiteY2" fmla="*/ 188354 h 188353"/>
                <a:gd name="connsiteX3" fmla="*/ 0 w 881445"/>
                <a:gd name="connsiteY3" fmla="*/ 188354 h 1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45" h="188353">
                  <a:moveTo>
                    <a:pt x="0" y="0"/>
                  </a:moveTo>
                  <a:lnTo>
                    <a:pt x="881446" y="0"/>
                  </a:lnTo>
                  <a:lnTo>
                    <a:pt x="881446" y="188354"/>
                  </a:lnTo>
                  <a:lnTo>
                    <a:pt x="0" y="18835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7F164C3D-C556-4363-B1BC-A6CB5FE4F05B}"/>
                </a:ext>
              </a:extLst>
            </p:cNvPr>
            <p:cNvSpPr/>
            <p:nvPr/>
          </p:nvSpPr>
          <p:spPr>
            <a:xfrm>
              <a:off x="4801886" y="4910109"/>
              <a:ext cx="832277" cy="177846"/>
            </a:xfrm>
            <a:custGeom>
              <a:avLst/>
              <a:gdLst>
                <a:gd name="connsiteX0" fmla="*/ 0 w 881445"/>
                <a:gd name="connsiteY0" fmla="*/ 0 h 188353"/>
                <a:gd name="connsiteX1" fmla="*/ 881446 w 881445"/>
                <a:gd name="connsiteY1" fmla="*/ 0 h 188353"/>
                <a:gd name="connsiteX2" fmla="*/ 881446 w 881445"/>
                <a:gd name="connsiteY2" fmla="*/ 188354 h 188353"/>
                <a:gd name="connsiteX3" fmla="*/ 0 w 881445"/>
                <a:gd name="connsiteY3" fmla="*/ 188354 h 1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45" h="188353">
                  <a:moveTo>
                    <a:pt x="0" y="0"/>
                  </a:moveTo>
                  <a:lnTo>
                    <a:pt x="881446" y="0"/>
                  </a:lnTo>
                  <a:lnTo>
                    <a:pt x="881446" y="188354"/>
                  </a:lnTo>
                  <a:lnTo>
                    <a:pt x="0" y="18835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C90498EA-6EE1-4E43-AAA3-E882B15F89CC}"/>
                </a:ext>
              </a:extLst>
            </p:cNvPr>
            <p:cNvSpPr/>
            <p:nvPr/>
          </p:nvSpPr>
          <p:spPr>
            <a:xfrm>
              <a:off x="4801886" y="5131481"/>
              <a:ext cx="832277" cy="177846"/>
            </a:xfrm>
            <a:custGeom>
              <a:avLst/>
              <a:gdLst>
                <a:gd name="connsiteX0" fmla="*/ 0 w 881445"/>
                <a:gd name="connsiteY0" fmla="*/ 0 h 188353"/>
                <a:gd name="connsiteX1" fmla="*/ 881446 w 881445"/>
                <a:gd name="connsiteY1" fmla="*/ 0 h 188353"/>
                <a:gd name="connsiteX2" fmla="*/ 881446 w 881445"/>
                <a:gd name="connsiteY2" fmla="*/ 188354 h 188353"/>
                <a:gd name="connsiteX3" fmla="*/ 0 w 881445"/>
                <a:gd name="connsiteY3" fmla="*/ 188354 h 1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45" h="188353">
                  <a:moveTo>
                    <a:pt x="0" y="0"/>
                  </a:moveTo>
                  <a:lnTo>
                    <a:pt x="881446" y="0"/>
                  </a:lnTo>
                  <a:lnTo>
                    <a:pt x="881446" y="188354"/>
                  </a:lnTo>
                  <a:lnTo>
                    <a:pt x="0" y="18835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426EACA2-B6EA-4C97-B3BA-1B20839CD706}"/>
                </a:ext>
              </a:extLst>
            </p:cNvPr>
            <p:cNvSpPr/>
            <p:nvPr/>
          </p:nvSpPr>
          <p:spPr>
            <a:xfrm>
              <a:off x="5193140" y="4752769"/>
              <a:ext cx="49769" cy="49769"/>
            </a:xfrm>
            <a:custGeom>
              <a:avLst/>
              <a:gdLst>
                <a:gd name="connsiteX0" fmla="*/ 52709 w 52709"/>
                <a:gd name="connsiteY0" fmla="*/ 26354 h 52709"/>
                <a:gd name="connsiteX1" fmla="*/ 26354 w 52709"/>
                <a:gd name="connsiteY1" fmla="*/ 52709 h 52709"/>
                <a:gd name="connsiteX2" fmla="*/ 0 w 52709"/>
                <a:gd name="connsiteY2" fmla="*/ 26354 h 52709"/>
                <a:gd name="connsiteX3" fmla="*/ 26354 w 52709"/>
                <a:gd name="connsiteY3" fmla="*/ 0 h 52709"/>
                <a:gd name="connsiteX4" fmla="*/ 52709 w 52709"/>
                <a:gd name="connsiteY4" fmla="*/ 26354 h 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09" h="52709">
                  <a:moveTo>
                    <a:pt x="52709" y="26354"/>
                  </a:moveTo>
                  <a:cubicBezTo>
                    <a:pt x="52709" y="40910"/>
                    <a:pt x="40910" y="52709"/>
                    <a:pt x="26354" y="52709"/>
                  </a:cubicBezTo>
                  <a:cubicBezTo>
                    <a:pt x="11799" y="52709"/>
                    <a:pt x="0" y="40910"/>
                    <a:pt x="0" y="26354"/>
                  </a:cubicBezTo>
                  <a:cubicBezTo>
                    <a:pt x="0" y="11799"/>
                    <a:pt x="11799" y="0"/>
                    <a:pt x="26354" y="0"/>
                  </a:cubicBezTo>
                  <a:cubicBezTo>
                    <a:pt x="40910" y="0"/>
                    <a:pt x="52709" y="11799"/>
                    <a:pt x="52709" y="26354"/>
                  </a:cubicBez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B71C7192-EE21-4A24-BE9E-5350845399C2}"/>
                </a:ext>
              </a:extLst>
            </p:cNvPr>
            <p:cNvSpPr/>
            <p:nvPr/>
          </p:nvSpPr>
          <p:spPr>
            <a:xfrm>
              <a:off x="5193140" y="4974148"/>
              <a:ext cx="49769" cy="49769"/>
            </a:xfrm>
            <a:custGeom>
              <a:avLst/>
              <a:gdLst>
                <a:gd name="connsiteX0" fmla="*/ 52709 w 52709"/>
                <a:gd name="connsiteY0" fmla="*/ 26355 h 52709"/>
                <a:gd name="connsiteX1" fmla="*/ 26354 w 52709"/>
                <a:gd name="connsiteY1" fmla="*/ 52709 h 52709"/>
                <a:gd name="connsiteX2" fmla="*/ 0 w 52709"/>
                <a:gd name="connsiteY2" fmla="*/ 26355 h 52709"/>
                <a:gd name="connsiteX3" fmla="*/ 26354 w 52709"/>
                <a:gd name="connsiteY3" fmla="*/ 0 h 52709"/>
                <a:gd name="connsiteX4" fmla="*/ 52709 w 52709"/>
                <a:gd name="connsiteY4" fmla="*/ 26355 h 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09" h="52709">
                  <a:moveTo>
                    <a:pt x="52709" y="26355"/>
                  </a:moveTo>
                  <a:cubicBezTo>
                    <a:pt x="52709" y="40910"/>
                    <a:pt x="40910" y="52709"/>
                    <a:pt x="26354" y="52709"/>
                  </a:cubicBezTo>
                  <a:cubicBezTo>
                    <a:pt x="11799" y="52709"/>
                    <a:pt x="0" y="40910"/>
                    <a:pt x="0" y="26355"/>
                  </a:cubicBezTo>
                  <a:cubicBezTo>
                    <a:pt x="0" y="11799"/>
                    <a:pt x="11799" y="0"/>
                    <a:pt x="26354" y="0"/>
                  </a:cubicBezTo>
                  <a:cubicBezTo>
                    <a:pt x="40910" y="0"/>
                    <a:pt x="52709" y="11799"/>
                    <a:pt x="52709" y="26355"/>
                  </a:cubicBez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08108D5B-CA2B-41D5-A183-27D9C942800E}"/>
                </a:ext>
              </a:extLst>
            </p:cNvPr>
            <p:cNvSpPr/>
            <p:nvPr/>
          </p:nvSpPr>
          <p:spPr>
            <a:xfrm>
              <a:off x="5193140" y="5195524"/>
              <a:ext cx="49769" cy="49769"/>
            </a:xfrm>
            <a:custGeom>
              <a:avLst/>
              <a:gdLst>
                <a:gd name="connsiteX0" fmla="*/ 52709 w 52709"/>
                <a:gd name="connsiteY0" fmla="*/ 26355 h 52709"/>
                <a:gd name="connsiteX1" fmla="*/ 26354 w 52709"/>
                <a:gd name="connsiteY1" fmla="*/ 52709 h 52709"/>
                <a:gd name="connsiteX2" fmla="*/ 0 w 52709"/>
                <a:gd name="connsiteY2" fmla="*/ 26355 h 52709"/>
                <a:gd name="connsiteX3" fmla="*/ 26354 w 52709"/>
                <a:gd name="connsiteY3" fmla="*/ 0 h 52709"/>
                <a:gd name="connsiteX4" fmla="*/ 52709 w 52709"/>
                <a:gd name="connsiteY4" fmla="*/ 26355 h 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09" h="52709">
                  <a:moveTo>
                    <a:pt x="52709" y="26355"/>
                  </a:moveTo>
                  <a:cubicBezTo>
                    <a:pt x="52709" y="40910"/>
                    <a:pt x="40910" y="52709"/>
                    <a:pt x="26354" y="52709"/>
                  </a:cubicBezTo>
                  <a:cubicBezTo>
                    <a:pt x="11799" y="52709"/>
                    <a:pt x="0" y="40910"/>
                    <a:pt x="0" y="26355"/>
                  </a:cubicBezTo>
                  <a:cubicBezTo>
                    <a:pt x="0" y="11799"/>
                    <a:pt x="11799" y="0"/>
                    <a:pt x="26354" y="0"/>
                  </a:cubicBezTo>
                  <a:cubicBezTo>
                    <a:pt x="40910" y="0"/>
                    <a:pt x="52709" y="11799"/>
                    <a:pt x="52709" y="26355"/>
                  </a:cubicBez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904B68B2-3DB5-40BF-8FC1-EC217C324670}"/>
                </a:ext>
              </a:extLst>
            </p:cNvPr>
            <p:cNvSpPr/>
            <p:nvPr/>
          </p:nvSpPr>
          <p:spPr>
            <a:xfrm>
              <a:off x="4801886" y="5357847"/>
              <a:ext cx="832277" cy="177846"/>
            </a:xfrm>
            <a:custGeom>
              <a:avLst/>
              <a:gdLst>
                <a:gd name="connsiteX0" fmla="*/ 0 w 881445"/>
                <a:gd name="connsiteY0" fmla="*/ 0 h 188353"/>
                <a:gd name="connsiteX1" fmla="*/ 881446 w 881445"/>
                <a:gd name="connsiteY1" fmla="*/ 0 h 188353"/>
                <a:gd name="connsiteX2" fmla="*/ 881446 w 881445"/>
                <a:gd name="connsiteY2" fmla="*/ 188354 h 188353"/>
                <a:gd name="connsiteX3" fmla="*/ 0 w 881445"/>
                <a:gd name="connsiteY3" fmla="*/ 188354 h 1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45" h="188353">
                  <a:moveTo>
                    <a:pt x="0" y="0"/>
                  </a:moveTo>
                  <a:lnTo>
                    <a:pt x="881446" y="0"/>
                  </a:lnTo>
                  <a:lnTo>
                    <a:pt x="881446" y="188354"/>
                  </a:lnTo>
                  <a:lnTo>
                    <a:pt x="0" y="18835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932F7798-E50F-4DE4-A94D-23326A118696}"/>
                </a:ext>
              </a:extLst>
            </p:cNvPr>
            <p:cNvSpPr/>
            <p:nvPr/>
          </p:nvSpPr>
          <p:spPr>
            <a:xfrm>
              <a:off x="5193140" y="5421887"/>
              <a:ext cx="49769" cy="49769"/>
            </a:xfrm>
            <a:custGeom>
              <a:avLst/>
              <a:gdLst>
                <a:gd name="connsiteX0" fmla="*/ 52709 w 52709"/>
                <a:gd name="connsiteY0" fmla="*/ 26355 h 52709"/>
                <a:gd name="connsiteX1" fmla="*/ 26354 w 52709"/>
                <a:gd name="connsiteY1" fmla="*/ 52709 h 52709"/>
                <a:gd name="connsiteX2" fmla="*/ 0 w 52709"/>
                <a:gd name="connsiteY2" fmla="*/ 26355 h 52709"/>
                <a:gd name="connsiteX3" fmla="*/ 26354 w 52709"/>
                <a:gd name="connsiteY3" fmla="*/ 0 h 52709"/>
                <a:gd name="connsiteX4" fmla="*/ 52709 w 52709"/>
                <a:gd name="connsiteY4" fmla="*/ 26355 h 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09" h="52709">
                  <a:moveTo>
                    <a:pt x="52709" y="26355"/>
                  </a:moveTo>
                  <a:cubicBezTo>
                    <a:pt x="52709" y="40910"/>
                    <a:pt x="40910" y="52709"/>
                    <a:pt x="26354" y="52709"/>
                  </a:cubicBezTo>
                  <a:cubicBezTo>
                    <a:pt x="11799" y="52709"/>
                    <a:pt x="0" y="40910"/>
                    <a:pt x="0" y="26355"/>
                  </a:cubicBezTo>
                  <a:cubicBezTo>
                    <a:pt x="0" y="11799"/>
                    <a:pt x="11799" y="0"/>
                    <a:pt x="26354" y="0"/>
                  </a:cubicBezTo>
                  <a:cubicBezTo>
                    <a:pt x="40910" y="0"/>
                    <a:pt x="52709" y="11799"/>
                    <a:pt x="52709" y="26355"/>
                  </a:cubicBezTo>
                  <a:close/>
                </a:path>
              </a:pathLst>
            </a:custGeom>
            <a:solidFill>
              <a:srgbClr val="292A2E">
                <a:alpha val="5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A0E235D8-8C46-4CCD-B3A7-4509F5741DC3}"/>
                </a:ext>
              </a:extLst>
            </p:cNvPr>
            <p:cNvSpPr/>
            <p:nvPr/>
          </p:nvSpPr>
          <p:spPr>
            <a:xfrm>
              <a:off x="4988251" y="4249984"/>
              <a:ext cx="145503" cy="1373234"/>
            </a:xfrm>
            <a:custGeom>
              <a:avLst/>
              <a:gdLst>
                <a:gd name="connsiteX0" fmla="*/ 154099 w 154099"/>
                <a:gd name="connsiteY0" fmla="*/ 723 h 1454360"/>
                <a:gd name="connsiteX1" fmla="*/ 151496 w 154099"/>
                <a:gd name="connsiteY1" fmla="*/ 26358 h 1454360"/>
                <a:gd name="connsiteX2" fmla="*/ 151134 w 154099"/>
                <a:gd name="connsiteY2" fmla="*/ 29974 h 1454360"/>
                <a:gd name="connsiteX3" fmla="*/ 150773 w 154099"/>
                <a:gd name="connsiteY3" fmla="*/ 33589 h 1454360"/>
                <a:gd name="connsiteX4" fmla="*/ 7267 w 154099"/>
                <a:gd name="connsiteY4" fmla="*/ 1454361 h 1454360"/>
                <a:gd name="connsiteX5" fmla="*/ 0 w 154099"/>
                <a:gd name="connsiteY5" fmla="*/ 1454361 h 1454360"/>
                <a:gd name="connsiteX6" fmla="*/ 143505 w 154099"/>
                <a:gd name="connsiteY6" fmla="*/ 33589 h 1454360"/>
                <a:gd name="connsiteX7" fmla="*/ 143867 w 154099"/>
                <a:gd name="connsiteY7" fmla="*/ 29974 h 1454360"/>
                <a:gd name="connsiteX8" fmla="*/ 144228 w 154099"/>
                <a:gd name="connsiteY8" fmla="*/ 26358 h 1454360"/>
                <a:gd name="connsiteX9" fmla="*/ 146904 w 154099"/>
                <a:gd name="connsiteY9" fmla="*/ 0 h 1454360"/>
                <a:gd name="connsiteX10" fmla="*/ 154099 w 154099"/>
                <a:gd name="connsiteY10" fmla="*/ 723 h 14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9" h="1454360">
                  <a:moveTo>
                    <a:pt x="154099" y="723"/>
                  </a:moveTo>
                  <a:lnTo>
                    <a:pt x="151496" y="26358"/>
                  </a:lnTo>
                  <a:lnTo>
                    <a:pt x="151134" y="29974"/>
                  </a:lnTo>
                  <a:lnTo>
                    <a:pt x="150773" y="33589"/>
                  </a:lnTo>
                  <a:lnTo>
                    <a:pt x="7267" y="1454361"/>
                  </a:lnTo>
                  <a:lnTo>
                    <a:pt x="0" y="1454361"/>
                  </a:lnTo>
                  <a:lnTo>
                    <a:pt x="143505" y="33589"/>
                  </a:lnTo>
                  <a:lnTo>
                    <a:pt x="143867" y="29974"/>
                  </a:lnTo>
                  <a:lnTo>
                    <a:pt x="144228" y="26358"/>
                  </a:lnTo>
                  <a:lnTo>
                    <a:pt x="146904" y="0"/>
                  </a:lnTo>
                  <a:lnTo>
                    <a:pt x="154099" y="723"/>
                  </a:lnTo>
                  <a:close/>
                </a:path>
              </a:pathLst>
            </a:custGeom>
            <a:solidFill>
              <a:srgbClr val="494949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EF02E82A-9CDE-4DDB-AC4A-3D856DCB7CD7}"/>
                </a:ext>
              </a:extLst>
            </p:cNvPr>
            <p:cNvSpPr/>
            <p:nvPr/>
          </p:nvSpPr>
          <p:spPr>
            <a:xfrm rot="10800000">
              <a:off x="4374159" y="4222358"/>
              <a:ext cx="3234362" cy="55944"/>
            </a:xfrm>
            <a:custGeom>
              <a:avLst/>
              <a:gdLst>
                <a:gd name="connsiteX0" fmla="*/ 3395811 w 3425437"/>
                <a:gd name="connsiteY0" fmla="*/ 0 h 59249"/>
                <a:gd name="connsiteX1" fmla="*/ 3425438 w 3425437"/>
                <a:gd name="connsiteY1" fmla="*/ 0 h 59249"/>
                <a:gd name="connsiteX2" fmla="*/ 3425438 w 3425437"/>
                <a:gd name="connsiteY2" fmla="*/ 59250 h 59249"/>
                <a:gd name="connsiteX3" fmla="*/ 3395811 w 3425437"/>
                <a:gd name="connsiteY3" fmla="*/ 59250 h 59249"/>
                <a:gd name="connsiteX4" fmla="*/ 29627 w 3425437"/>
                <a:gd name="connsiteY4" fmla="*/ 59250 h 59249"/>
                <a:gd name="connsiteX5" fmla="*/ 0 w 3425437"/>
                <a:gd name="connsiteY5" fmla="*/ 59250 h 59249"/>
                <a:gd name="connsiteX6" fmla="*/ 0 w 3425437"/>
                <a:gd name="connsiteY6" fmla="*/ 0 h 59249"/>
                <a:gd name="connsiteX7" fmla="*/ 29627 w 3425437"/>
                <a:gd name="connsiteY7" fmla="*/ 0 h 5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5437" h="59249">
                  <a:moveTo>
                    <a:pt x="3395811" y="0"/>
                  </a:moveTo>
                  <a:cubicBezTo>
                    <a:pt x="3412174" y="0"/>
                    <a:pt x="3425438" y="0"/>
                    <a:pt x="3425438" y="0"/>
                  </a:cubicBezTo>
                  <a:lnTo>
                    <a:pt x="3425438" y="59250"/>
                  </a:lnTo>
                  <a:cubicBezTo>
                    <a:pt x="3425438" y="59250"/>
                    <a:pt x="3412174" y="59250"/>
                    <a:pt x="3395811" y="59250"/>
                  </a:cubicBezTo>
                  <a:lnTo>
                    <a:pt x="29627" y="59250"/>
                  </a:lnTo>
                  <a:cubicBezTo>
                    <a:pt x="13264" y="59250"/>
                    <a:pt x="0" y="59250"/>
                    <a:pt x="0" y="59250"/>
                  </a:cubicBezTo>
                  <a:lnTo>
                    <a:pt x="0" y="0"/>
                  </a:lnTo>
                  <a:cubicBezTo>
                    <a:pt x="0" y="0"/>
                    <a:pt x="13264" y="0"/>
                    <a:pt x="29627" y="0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83B1BDFE-42E5-437E-B4AB-561F2AFA044C}"/>
                </a:ext>
              </a:extLst>
            </p:cNvPr>
            <p:cNvSpPr/>
            <p:nvPr/>
          </p:nvSpPr>
          <p:spPr>
            <a:xfrm rot="10800000">
              <a:off x="4374159" y="4222358"/>
              <a:ext cx="3234362" cy="55944"/>
            </a:xfrm>
            <a:custGeom>
              <a:avLst/>
              <a:gdLst>
                <a:gd name="connsiteX0" fmla="*/ 3395811 w 3425437"/>
                <a:gd name="connsiteY0" fmla="*/ 0 h 59249"/>
                <a:gd name="connsiteX1" fmla="*/ 3425438 w 3425437"/>
                <a:gd name="connsiteY1" fmla="*/ 0 h 59249"/>
                <a:gd name="connsiteX2" fmla="*/ 3425438 w 3425437"/>
                <a:gd name="connsiteY2" fmla="*/ 59250 h 59249"/>
                <a:gd name="connsiteX3" fmla="*/ 3395811 w 3425437"/>
                <a:gd name="connsiteY3" fmla="*/ 59250 h 59249"/>
                <a:gd name="connsiteX4" fmla="*/ 29627 w 3425437"/>
                <a:gd name="connsiteY4" fmla="*/ 59250 h 59249"/>
                <a:gd name="connsiteX5" fmla="*/ 0 w 3425437"/>
                <a:gd name="connsiteY5" fmla="*/ 59250 h 59249"/>
                <a:gd name="connsiteX6" fmla="*/ 0 w 3425437"/>
                <a:gd name="connsiteY6" fmla="*/ 0 h 59249"/>
                <a:gd name="connsiteX7" fmla="*/ 29627 w 3425437"/>
                <a:gd name="connsiteY7" fmla="*/ 0 h 5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5437" h="59249">
                  <a:moveTo>
                    <a:pt x="3395811" y="0"/>
                  </a:moveTo>
                  <a:cubicBezTo>
                    <a:pt x="3412174" y="0"/>
                    <a:pt x="3425438" y="0"/>
                    <a:pt x="3425438" y="0"/>
                  </a:cubicBezTo>
                  <a:lnTo>
                    <a:pt x="3425438" y="59250"/>
                  </a:lnTo>
                  <a:cubicBezTo>
                    <a:pt x="3425438" y="59250"/>
                    <a:pt x="3412174" y="59250"/>
                    <a:pt x="3395811" y="59250"/>
                  </a:cubicBezTo>
                  <a:lnTo>
                    <a:pt x="29627" y="59250"/>
                  </a:lnTo>
                  <a:cubicBezTo>
                    <a:pt x="13264" y="59250"/>
                    <a:pt x="0" y="59250"/>
                    <a:pt x="0" y="59250"/>
                  </a:cubicBezTo>
                  <a:lnTo>
                    <a:pt x="0" y="0"/>
                  </a:lnTo>
                  <a:cubicBezTo>
                    <a:pt x="0" y="0"/>
                    <a:pt x="13264" y="0"/>
                    <a:pt x="29627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5D3B1ADC-0F4E-4B34-A1BD-0DFAB4E65CE2}"/>
                </a:ext>
              </a:extLst>
            </p:cNvPr>
            <p:cNvSpPr/>
            <p:nvPr/>
          </p:nvSpPr>
          <p:spPr>
            <a:xfrm>
              <a:off x="4370729" y="4218926"/>
              <a:ext cx="3241506" cy="62776"/>
            </a:xfrm>
            <a:custGeom>
              <a:avLst/>
              <a:gdLst>
                <a:gd name="connsiteX0" fmla="*/ 0 w 3433003"/>
                <a:gd name="connsiteY0" fmla="*/ 33244 h 66485"/>
                <a:gd name="connsiteX1" fmla="*/ 33242 w 3433003"/>
                <a:gd name="connsiteY1" fmla="*/ 2 h 66485"/>
                <a:gd name="connsiteX2" fmla="*/ 3399416 w 3433003"/>
                <a:gd name="connsiteY2" fmla="*/ 2 h 66485"/>
                <a:gd name="connsiteX3" fmla="*/ 3433002 w 3433003"/>
                <a:gd name="connsiteY3" fmla="*/ 32897 h 66485"/>
                <a:gd name="connsiteX4" fmla="*/ 3400110 w 3433003"/>
                <a:gd name="connsiteY4" fmla="*/ 66483 h 66485"/>
                <a:gd name="connsiteX5" fmla="*/ 3399416 w 3433003"/>
                <a:gd name="connsiteY5" fmla="*/ 66483 h 66485"/>
                <a:gd name="connsiteX6" fmla="*/ 33242 w 3433003"/>
                <a:gd name="connsiteY6" fmla="*/ 66483 h 66485"/>
                <a:gd name="connsiteX7" fmla="*/ 0 w 3433003"/>
                <a:gd name="connsiteY7" fmla="*/ 33244 h 66485"/>
                <a:gd name="connsiteX8" fmla="*/ 33242 w 3433003"/>
                <a:gd name="connsiteY8" fmla="*/ 7233 h 66485"/>
                <a:gd name="connsiteX9" fmla="*/ 6927 w 3433003"/>
                <a:gd name="connsiteY9" fmla="*/ 32937 h 66485"/>
                <a:gd name="connsiteX10" fmla="*/ 32629 w 3433003"/>
                <a:gd name="connsiteY10" fmla="*/ 59252 h 66485"/>
                <a:gd name="connsiteX11" fmla="*/ 33242 w 3433003"/>
                <a:gd name="connsiteY11" fmla="*/ 59252 h 66485"/>
                <a:gd name="connsiteX12" fmla="*/ 3399416 w 3433003"/>
                <a:gd name="connsiteY12" fmla="*/ 59252 h 66485"/>
                <a:gd name="connsiteX13" fmla="*/ 3425731 w 3433003"/>
                <a:gd name="connsiteY13" fmla="*/ 33548 h 66485"/>
                <a:gd name="connsiteX14" fmla="*/ 3400031 w 3433003"/>
                <a:gd name="connsiteY14" fmla="*/ 7233 h 66485"/>
                <a:gd name="connsiteX15" fmla="*/ 3399416 w 3433003"/>
                <a:gd name="connsiteY15" fmla="*/ 7233 h 6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3003" h="66485">
                  <a:moveTo>
                    <a:pt x="0" y="33244"/>
                  </a:moveTo>
                  <a:cubicBezTo>
                    <a:pt x="12" y="14891"/>
                    <a:pt x="14888" y="13"/>
                    <a:pt x="33242" y="2"/>
                  </a:cubicBezTo>
                  <a:lnTo>
                    <a:pt x="3399416" y="2"/>
                  </a:lnTo>
                  <a:cubicBezTo>
                    <a:pt x="3417773" y="-190"/>
                    <a:pt x="3432810" y="14537"/>
                    <a:pt x="3433002" y="32897"/>
                  </a:cubicBezTo>
                  <a:cubicBezTo>
                    <a:pt x="3433194" y="51254"/>
                    <a:pt x="3418467" y="66291"/>
                    <a:pt x="3400110" y="66483"/>
                  </a:cubicBezTo>
                  <a:cubicBezTo>
                    <a:pt x="3399879" y="66487"/>
                    <a:pt x="3399648" y="66487"/>
                    <a:pt x="3399416" y="66483"/>
                  </a:cubicBezTo>
                  <a:lnTo>
                    <a:pt x="33242" y="66483"/>
                  </a:lnTo>
                  <a:cubicBezTo>
                    <a:pt x="14890" y="66472"/>
                    <a:pt x="14" y="51597"/>
                    <a:pt x="0" y="33244"/>
                  </a:cubicBezTo>
                  <a:close/>
                  <a:moveTo>
                    <a:pt x="33242" y="7233"/>
                  </a:moveTo>
                  <a:cubicBezTo>
                    <a:pt x="18878" y="7063"/>
                    <a:pt x="7096" y="18572"/>
                    <a:pt x="6927" y="32937"/>
                  </a:cubicBezTo>
                  <a:cubicBezTo>
                    <a:pt x="6757" y="47302"/>
                    <a:pt x="18264" y="59082"/>
                    <a:pt x="32629" y="59252"/>
                  </a:cubicBezTo>
                  <a:cubicBezTo>
                    <a:pt x="32833" y="59255"/>
                    <a:pt x="33038" y="59255"/>
                    <a:pt x="33242" y="59252"/>
                  </a:cubicBezTo>
                  <a:lnTo>
                    <a:pt x="3399416" y="59252"/>
                  </a:lnTo>
                  <a:cubicBezTo>
                    <a:pt x="3413781" y="59422"/>
                    <a:pt x="3425561" y="47913"/>
                    <a:pt x="3425731" y="33548"/>
                  </a:cubicBezTo>
                  <a:cubicBezTo>
                    <a:pt x="3425901" y="19183"/>
                    <a:pt x="3414396" y="7403"/>
                    <a:pt x="3400031" y="7233"/>
                  </a:cubicBezTo>
                  <a:cubicBezTo>
                    <a:pt x="3399825" y="7230"/>
                    <a:pt x="3399622" y="7230"/>
                    <a:pt x="3399416" y="7233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155E5AFB-AD9F-40FB-AD26-44DA28A8F252}"/>
                </a:ext>
              </a:extLst>
            </p:cNvPr>
            <p:cNvSpPr/>
            <p:nvPr/>
          </p:nvSpPr>
          <p:spPr>
            <a:xfrm rot="10800000">
              <a:off x="4374146" y="4222358"/>
              <a:ext cx="2616567" cy="55944"/>
            </a:xfrm>
            <a:custGeom>
              <a:avLst/>
              <a:gdLst>
                <a:gd name="connsiteX0" fmla="*/ 2741519 w 2771145"/>
                <a:gd name="connsiteY0" fmla="*/ 0 h 59249"/>
                <a:gd name="connsiteX1" fmla="*/ 2771146 w 2771145"/>
                <a:gd name="connsiteY1" fmla="*/ 0 h 59249"/>
                <a:gd name="connsiteX2" fmla="*/ 2771146 w 2771145"/>
                <a:gd name="connsiteY2" fmla="*/ 59250 h 59249"/>
                <a:gd name="connsiteX3" fmla="*/ 2741519 w 2771145"/>
                <a:gd name="connsiteY3" fmla="*/ 59250 h 59249"/>
                <a:gd name="connsiteX4" fmla="*/ 29627 w 2771145"/>
                <a:gd name="connsiteY4" fmla="*/ 59250 h 59249"/>
                <a:gd name="connsiteX5" fmla="*/ 0 w 2771145"/>
                <a:gd name="connsiteY5" fmla="*/ 59250 h 59249"/>
                <a:gd name="connsiteX6" fmla="*/ 0 w 2771145"/>
                <a:gd name="connsiteY6" fmla="*/ 0 h 59249"/>
                <a:gd name="connsiteX7" fmla="*/ 29627 w 2771145"/>
                <a:gd name="connsiteY7" fmla="*/ 0 h 5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145" h="59249">
                  <a:moveTo>
                    <a:pt x="2741519" y="0"/>
                  </a:moveTo>
                  <a:cubicBezTo>
                    <a:pt x="2757881" y="0"/>
                    <a:pt x="2771146" y="0"/>
                    <a:pt x="2771146" y="0"/>
                  </a:cubicBezTo>
                  <a:lnTo>
                    <a:pt x="2771146" y="59250"/>
                  </a:lnTo>
                  <a:cubicBezTo>
                    <a:pt x="2771146" y="59250"/>
                    <a:pt x="2757881" y="59250"/>
                    <a:pt x="2741519" y="59250"/>
                  </a:cubicBezTo>
                  <a:lnTo>
                    <a:pt x="29627" y="59250"/>
                  </a:lnTo>
                  <a:cubicBezTo>
                    <a:pt x="13264" y="59250"/>
                    <a:pt x="0" y="59250"/>
                    <a:pt x="0" y="59250"/>
                  </a:cubicBezTo>
                  <a:lnTo>
                    <a:pt x="0" y="0"/>
                  </a:lnTo>
                  <a:cubicBezTo>
                    <a:pt x="0" y="0"/>
                    <a:pt x="13264" y="0"/>
                    <a:pt x="29627" y="0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E53F78B2-D222-4F4D-B447-F9BF7B710B00}"/>
                </a:ext>
              </a:extLst>
            </p:cNvPr>
            <p:cNvSpPr/>
            <p:nvPr/>
          </p:nvSpPr>
          <p:spPr>
            <a:xfrm>
              <a:off x="4370729" y="4218927"/>
              <a:ext cx="2623073" cy="62773"/>
            </a:xfrm>
            <a:custGeom>
              <a:avLst/>
              <a:gdLst>
                <a:gd name="connsiteX0" fmla="*/ 0 w 2778035"/>
                <a:gd name="connsiteY0" fmla="*/ 33242 h 66481"/>
                <a:gd name="connsiteX1" fmla="*/ 33242 w 2778035"/>
                <a:gd name="connsiteY1" fmla="*/ 0 h 66481"/>
                <a:gd name="connsiteX2" fmla="*/ 2745138 w 2778035"/>
                <a:gd name="connsiteY2" fmla="*/ 0 h 66481"/>
                <a:gd name="connsiteX3" fmla="*/ 2778033 w 2778035"/>
                <a:gd name="connsiteY3" fmla="*/ 33586 h 66481"/>
                <a:gd name="connsiteX4" fmla="*/ 2745138 w 2778035"/>
                <a:gd name="connsiteY4" fmla="*/ 66481 h 66481"/>
                <a:gd name="connsiteX5" fmla="*/ 33242 w 2778035"/>
                <a:gd name="connsiteY5" fmla="*/ 66481 h 66481"/>
                <a:gd name="connsiteX6" fmla="*/ 0 w 2778035"/>
                <a:gd name="connsiteY6" fmla="*/ 33242 h 66481"/>
                <a:gd name="connsiteX7" fmla="*/ 33242 w 2778035"/>
                <a:gd name="connsiteY7" fmla="*/ 7231 h 66481"/>
                <a:gd name="connsiteX8" fmla="*/ 6927 w 2778035"/>
                <a:gd name="connsiteY8" fmla="*/ 32935 h 66481"/>
                <a:gd name="connsiteX9" fmla="*/ 32629 w 2778035"/>
                <a:gd name="connsiteY9" fmla="*/ 59250 h 66481"/>
                <a:gd name="connsiteX10" fmla="*/ 33242 w 2778035"/>
                <a:gd name="connsiteY10" fmla="*/ 59250 h 66481"/>
                <a:gd name="connsiteX11" fmla="*/ 2745138 w 2778035"/>
                <a:gd name="connsiteY11" fmla="*/ 59250 h 66481"/>
                <a:gd name="connsiteX12" fmla="*/ 2770842 w 2778035"/>
                <a:gd name="connsiteY12" fmla="*/ 32935 h 66481"/>
                <a:gd name="connsiteX13" fmla="*/ 2745138 w 2778035"/>
                <a:gd name="connsiteY13" fmla="*/ 7231 h 6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8035" h="66481">
                  <a:moveTo>
                    <a:pt x="0" y="33242"/>
                  </a:moveTo>
                  <a:cubicBezTo>
                    <a:pt x="12" y="14889"/>
                    <a:pt x="14888" y="11"/>
                    <a:pt x="33242" y="0"/>
                  </a:cubicBezTo>
                  <a:lnTo>
                    <a:pt x="2745138" y="0"/>
                  </a:lnTo>
                  <a:cubicBezTo>
                    <a:pt x="2763495" y="192"/>
                    <a:pt x="2778225" y="15229"/>
                    <a:pt x="2778033" y="33586"/>
                  </a:cubicBezTo>
                  <a:cubicBezTo>
                    <a:pt x="2777842" y="51675"/>
                    <a:pt x="2763227" y="66293"/>
                    <a:pt x="2745138" y="66481"/>
                  </a:cubicBezTo>
                  <a:lnTo>
                    <a:pt x="33242" y="66481"/>
                  </a:lnTo>
                  <a:cubicBezTo>
                    <a:pt x="14890" y="66470"/>
                    <a:pt x="14" y="51595"/>
                    <a:pt x="0" y="33242"/>
                  </a:cubicBezTo>
                  <a:close/>
                  <a:moveTo>
                    <a:pt x="33242" y="7231"/>
                  </a:moveTo>
                  <a:cubicBezTo>
                    <a:pt x="18878" y="7061"/>
                    <a:pt x="7096" y="18570"/>
                    <a:pt x="6927" y="32935"/>
                  </a:cubicBezTo>
                  <a:cubicBezTo>
                    <a:pt x="6757" y="47300"/>
                    <a:pt x="18264" y="59080"/>
                    <a:pt x="32629" y="59250"/>
                  </a:cubicBezTo>
                  <a:cubicBezTo>
                    <a:pt x="32833" y="59253"/>
                    <a:pt x="33038" y="59253"/>
                    <a:pt x="33242" y="59250"/>
                  </a:cubicBezTo>
                  <a:lnTo>
                    <a:pt x="2745138" y="59250"/>
                  </a:lnTo>
                  <a:cubicBezTo>
                    <a:pt x="2759503" y="59080"/>
                    <a:pt x="2771012" y="47300"/>
                    <a:pt x="2770842" y="32935"/>
                  </a:cubicBezTo>
                  <a:cubicBezTo>
                    <a:pt x="2770676" y="18809"/>
                    <a:pt x="2759265" y="7398"/>
                    <a:pt x="2745138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F89D323B-019C-4475-AB02-B973A237E8CB}"/>
                </a:ext>
              </a:extLst>
            </p:cNvPr>
            <p:cNvSpPr/>
            <p:nvPr/>
          </p:nvSpPr>
          <p:spPr>
            <a:xfrm>
              <a:off x="5982483" y="4188929"/>
              <a:ext cx="350815" cy="29408"/>
            </a:xfrm>
            <a:custGeom>
              <a:avLst/>
              <a:gdLst>
                <a:gd name="connsiteX0" fmla="*/ 356164 w 371540"/>
                <a:gd name="connsiteY0" fmla="*/ 0 h 31145"/>
                <a:gd name="connsiteX1" fmla="*/ 371541 w 371540"/>
                <a:gd name="connsiteY1" fmla="*/ 0 h 31145"/>
                <a:gd name="connsiteX2" fmla="*/ 371541 w 371540"/>
                <a:gd name="connsiteY2" fmla="*/ 31145 h 31145"/>
                <a:gd name="connsiteX3" fmla="*/ 356164 w 371540"/>
                <a:gd name="connsiteY3" fmla="*/ 31145 h 31145"/>
                <a:gd name="connsiteX4" fmla="*/ 15377 w 371540"/>
                <a:gd name="connsiteY4" fmla="*/ 31145 h 31145"/>
                <a:gd name="connsiteX5" fmla="*/ 0 w 371540"/>
                <a:gd name="connsiteY5" fmla="*/ 31145 h 31145"/>
                <a:gd name="connsiteX6" fmla="*/ 0 w 371540"/>
                <a:gd name="connsiteY6" fmla="*/ 0 h 31145"/>
                <a:gd name="connsiteX7" fmla="*/ 15377 w 371540"/>
                <a:gd name="connsiteY7" fmla="*/ 0 h 3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40" h="31145">
                  <a:moveTo>
                    <a:pt x="356164" y="0"/>
                  </a:moveTo>
                  <a:cubicBezTo>
                    <a:pt x="364656" y="0"/>
                    <a:pt x="371541" y="0"/>
                    <a:pt x="371541" y="0"/>
                  </a:cubicBezTo>
                  <a:lnTo>
                    <a:pt x="371541" y="31145"/>
                  </a:lnTo>
                  <a:cubicBezTo>
                    <a:pt x="371541" y="31145"/>
                    <a:pt x="364656" y="31145"/>
                    <a:pt x="356164" y="31145"/>
                  </a:cubicBezTo>
                  <a:lnTo>
                    <a:pt x="15377" y="31145"/>
                  </a:lnTo>
                  <a:cubicBezTo>
                    <a:pt x="6885" y="31145"/>
                    <a:pt x="0" y="31145"/>
                    <a:pt x="0" y="31145"/>
                  </a:cubicBezTo>
                  <a:lnTo>
                    <a:pt x="0" y="0"/>
                  </a:lnTo>
                  <a:cubicBezTo>
                    <a:pt x="0" y="0"/>
                    <a:pt x="6885" y="0"/>
                    <a:pt x="15377" y="0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1FAE339D-8E8D-4A9D-AC6D-8AB567BE56AB}"/>
                </a:ext>
              </a:extLst>
            </p:cNvPr>
            <p:cNvSpPr/>
            <p:nvPr/>
          </p:nvSpPr>
          <p:spPr>
            <a:xfrm>
              <a:off x="5982483" y="4188929"/>
              <a:ext cx="350815" cy="29408"/>
            </a:xfrm>
            <a:custGeom>
              <a:avLst/>
              <a:gdLst>
                <a:gd name="connsiteX0" fmla="*/ 356164 w 371540"/>
                <a:gd name="connsiteY0" fmla="*/ 0 h 31145"/>
                <a:gd name="connsiteX1" fmla="*/ 371541 w 371540"/>
                <a:gd name="connsiteY1" fmla="*/ 0 h 31145"/>
                <a:gd name="connsiteX2" fmla="*/ 371541 w 371540"/>
                <a:gd name="connsiteY2" fmla="*/ 31145 h 31145"/>
                <a:gd name="connsiteX3" fmla="*/ 356164 w 371540"/>
                <a:gd name="connsiteY3" fmla="*/ 31145 h 31145"/>
                <a:gd name="connsiteX4" fmla="*/ 15377 w 371540"/>
                <a:gd name="connsiteY4" fmla="*/ 31145 h 31145"/>
                <a:gd name="connsiteX5" fmla="*/ 0 w 371540"/>
                <a:gd name="connsiteY5" fmla="*/ 31145 h 31145"/>
                <a:gd name="connsiteX6" fmla="*/ 0 w 371540"/>
                <a:gd name="connsiteY6" fmla="*/ 0 h 31145"/>
                <a:gd name="connsiteX7" fmla="*/ 15377 w 371540"/>
                <a:gd name="connsiteY7" fmla="*/ 0 h 3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40" h="31145">
                  <a:moveTo>
                    <a:pt x="356164" y="0"/>
                  </a:moveTo>
                  <a:cubicBezTo>
                    <a:pt x="364656" y="0"/>
                    <a:pt x="371541" y="0"/>
                    <a:pt x="371541" y="0"/>
                  </a:cubicBezTo>
                  <a:lnTo>
                    <a:pt x="371541" y="31145"/>
                  </a:lnTo>
                  <a:cubicBezTo>
                    <a:pt x="371541" y="31145"/>
                    <a:pt x="364656" y="31145"/>
                    <a:pt x="356164" y="31145"/>
                  </a:cubicBezTo>
                  <a:lnTo>
                    <a:pt x="15377" y="31145"/>
                  </a:lnTo>
                  <a:cubicBezTo>
                    <a:pt x="6885" y="31145"/>
                    <a:pt x="0" y="31145"/>
                    <a:pt x="0" y="31145"/>
                  </a:cubicBezTo>
                  <a:lnTo>
                    <a:pt x="0" y="0"/>
                  </a:lnTo>
                  <a:cubicBezTo>
                    <a:pt x="0" y="0"/>
                    <a:pt x="6885" y="0"/>
                    <a:pt x="15377" y="0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AA2173F3-09A6-4E58-936C-A6AAE98643CE}"/>
                </a:ext>
              </a:extLst>
            </p:cNvPr>
            <p:cNvSpPr/>
            <p:nvPr/>
          </p:nvSpPr>
          <p:spPr>
            <a:xfrm>
              <a:off x="5979074" y="4185518"/>
              <a:ext cx="357640" cy="36235"/>
            </a:xfrm>
            <a:custGeom>
              <a:avLst/>
              <a:gdLst>
                <a:gd name="connsiteX0" fmla="*/ 359779 w 378768"/>
                <a:gd name="connsiteY0" fmla="*/ 38376 h 38376"/>
                <a:gd name="connsiteX1" fmla="*/ 18989 w 378768"/>
                <a:gd name="connsiteY1" fmla="*/ 38376 h 38376"/>
                <a:gd name="connsiteX2" fmla="*/ 0 w 378768"/>
                <a:gd name="connsiteY2" fmla="*/ 19383 h 38376"/>
                <a:gd name="connsiteX3" fmla="*/ 0 w 378768"/>
                <a:gd name="connsiteY3" fmla="*/ 18989 h 38376"/>
                <a:gd name="connsiteX4" fmla="*/ 18989 w 378768"/>
                <a:gd name="connsiteY4" fmla="*/ 0 h 38376"/>
                <a:gd name="connsiteX5" fmla="*/ 359779 w 378768"/>
                <a:gd name="connsiteY5" fmla="*/ 0 h 38376"/>
                <a:gd name="connsiteX6" fmla="*/ 378769 w 378768"/>
                <a:gd name="connsiteY6" fmla="*/ 18989 h 38376"/>
                <a:gd name="connsiteX7" fmla="*/ 378769 w 378768"/>
                <a:gd name="connsiteY7" fmla="*/ 19383 h 38376"/>
                <a:gd name="connsiteX8" fmla="*/ 359779 w 378768"/>
                <a:gd name="connsiteY8" fmla="*/ 38376 h 38376"/>
                <a:gd name="connsiteX9" fmla="*/ 18989 w 378768"/>
                <a:gd name="connsiteY9" fmla="*/ 7238 h 38376"/>
                <a:gd name="connsiteX10" fmla="*/ 7231 w 378768"/>
                <a:gd name="connsiteY10" fmla="*/ 18997 h 38376"/>
                <a:gd name="connsiteX11" fmla="*/ 7231 w 378768"/>
                <a:gd name="connsiteY11" fmla="*/ 19391 h 38376"/>
                <a:gd name="connsiteX12" fmla="*/ 18989 w 378768"/>
                <a:gd name="connsiteY12" fmla="*/ 31152 h 38376"/>
                <a:gd name="connsiteX13" fmla="*/ 359779 w 378768"/>
                <a:gd name="connsiteY13" fmla="*/ 31152 h 38376"/>
                <a:gd name="connsiteX14" fmla="*/ 371537 w 378768"/>
                <a:gd name="connsiteY14" fmla="*/ 19391 h 38376"/>
                <a:gd name="connsiteX15" fmla="*/ 371537 w 378768"/>
                <a:gd name="connsiteY15" fmla="*/ 18997 h 38376"/>
                <a:gd name="connsiteX16" fmla="*/ 359779 w 378768"/>
                <a:gd name="connsiteY16" fmla="*/ 7238 h 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768" h="38376">
                  <a:moveTo>
                    <a:pt x="359779" y="38376"/>
                  </a:moveTo>
                  <a:lnTo>
                    <a:pt x="18989" y="38376"/>
                  </a:lnTo>
                  <a:cubicBezTo>
                    <a:pt x="8508" y="38362"/>
                    <a:pt x="11" y="29865"/>
                    <a:pt x="0" y="19383"/>
                  </a:cubicBezTo>
                  <a:lnTo>
                    <a:pt x="0" y="18989"/>
                  </a:lnTo>
                  <a:cubicBezTo>
                    <a:pt x="11" y="8508"/>
                    <a:pt x="8508" y="11"/>
                    <a:pt x="18989" y="0"/>
                  </a:cubicBezTo>
                  <a:lnTo>
                    <a:pt x="359779" y="0"/>
                  </a:lnTo>
                  <a:cubicBezTo>
                    <a:pt x="370261" y="14"/>
                    <a:pt x="378754" y="8508"/>
                    <a:pt x="378769" y="18989"/>
                  </a:cubicBezTo>
                  <a:lnTo>
                    <a:pt x="378769" y="19383"/>
                  </a:lnTo>
                  <a:cubicBezTo>
                    <a:pt x="378758" y="29865"/>
                    <a:pt x="370261" y="38362"/>
                    <a:pt x="359779" y="38376"/>
                  </a:cubicBezTo>
                  <a:close/>
                  <a:moveTo>
                    <a:pt x="18989" y="7238"/>
                  </a:moveTo>
                  <a:cubicBezTo>
                    <a:pt x="12499" y="7246"/>
                    <a:pt x="7238" y="12507"/>
                    <a:pt x="7231" y="18997"/>
                  </a:cubicBezTo>
                  <a:lnTo>
                    <a:pt x="7231" y="19391"/>
                  </a:lnTo>
                  <a:cubicBezTo>
                    <a:pt x="7238" y="25884"/>
                    <a:pt x="12496" y="31145"/>
                    <a:pt x="18989" y="31152"/>
                  </a:cubicBezTo>
                  <a:lnTo>
                    <a:pt x="359779" y="31152"/>
                  </a:lnTo>
                  <a:cubicBezTo>
                    <a:pt x="366273" y="31145"/>
                    <a:pt x="371530" y="25881"/>
                    <a:pt x="371537" y="19391"/>
                  </a:cubicBezTo>
                  <a:lnTo>
                    <a:pt x="371537" y="18997"/>
                  </a:lnTo>
                  <a:cubicBezTo>
                    <a:pt x="371530" y="12507"/>
                    <a:pt x="366269" y="7246"/>
                    <a:pt x="359779" y="7238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4BE7C2D0-E31D-4142-8E71-B83363E13A2F}"/>
                </a:ext>
              </a:extLst>
            </p:cNvPr>
            <p:cNvSpPr/>
            <p:nvPr/>
          </p:nvSpPr>
          <p:spPr>
            <a:xfrm>
              <a:off x="5432640" y="3792161"/>
              <a:ext cx="662173" cy="426189"/>
            </a:xfrm>
            <a:custGeom>
              <a:avLst/>
              <a:gdLst>
                <a:gd name="connsiteX0" fmla="*/ 699640 w 701292"/>
                <a:gd name="connsiteY0" fmla="*/ 407332 h 451367"/>
                <a:gd name="connsiteX1" fmla="*/ 574679 w 701292"/>
                <a:gd name="connsiteY1" fmla="*/ 23220 h 451367"/>
                <a:gd name="connsiteX2" fmla="*/ 542706 w 701292"/>
                <a:gd name="connsiteY2" fmla="*/ 0 h 451367"/>
                <a:gd name="connsiteX3" fmla="*/ 33622 w 701292"/>
                <a:gd name="connsiteY3" fmla="*/ 0 h 451367"/>
                <a:gd name="connsiteX4" fmla="*/ 0 w 701292"/>
                <a:gd name="connsiteY4" fmla="*/ 33629 h 451367"/>
                <a:gd name="connsiteX5" fmla="*/ 1649 w 701292"/>
                <a:gd name="connsiteY5" fmla="*/ 44021 h 451367"/>
                <a:gd name="connsiteX6" fmla="*/ 126609 w 701292"/>
                <a:gd name="connsiteY6" fmla="*/ 428148 h 451367"/>
                <a:gd name="connsiteX7" fmla="*/ 158583 w 701292"/>
                <a:gd name="connsiteY7" fmla="*/ 451367 h 451367"/>
                <a:gd name="connsiteX8" fmla="*/ 667667 w 701292"/>
                <a:gd name="connsiteY8" fmla="*/ 451367 h 451367"/>
                <a:gd name="connsiteX9" fmla="*/ 701292 w 701292"/>
                <a:gd name="connsiteY9" fmla="*/ 417742 h 451367"/>
                <a:gd name="connsiteX10" fmla="*/ 699640 w 701292"/>
                <a:gd name="connsiteY10" fmla="*/ 407332 h 4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1292" h="451367">
                  <a:moveTo>
                    <a:pt x="699640" y="407332"/>
                  </a:moveTo>
                  <a:lnTo>
                    <a:pt x="574679" y="23220"/>
                  </a:lnTo>
                  <a:cubicBezTo>
                    <a:pt x="570174" y="9372"/>
                    <a:pt x="557266" y="0"/>
                    <a:pt x="542706" y="0"/>
                  </a:cubicBezTo>
                  <a:lnTo>
                    <a:pt x="33622" y="0"/>
                  </a:lnTo>
                  <a:cubicBezTo>
                    <a:pt x="15052" y="4"/>
                    <a:pt x="0" y="15059"/>
                    <a:pt x="0" y="33629"/>
                  </a:cubicBezTo>
                  <a:cubicBezTo>
                    <a:pt x="4" y="37158"/>
                    <a:pt x="557" y="40665"/>
                    <a:pt x="1649" y="44021"/>
                  </a:cubicBezTo>
                  <a:lnTo>
                    <a:pt x="126609" y="428148"/>
                  </a:lnTo>
                  <a:cubicBezTo>
                    <a:pt x="131114" y="441996"/>
                    <a:pt x="144022" y="451367"/>
                    <a:pt x="158583" y="451367"/>
                  </a:cubicBezTo>
                  <a:lnTo>
                    <a:pt x="667667" y="451367"/>
                  </a:lnTo>
                  <a:cubicBezTo>
                    <a:pt x="686237" y="451367"/>
                    <a:pt x="701292" y="436312"/>
                    <a:pt x="701292" y="417742"/>
                  </a:cubicBezTo>
                  <a:cubicBezTo>
                    <a:pt x="701292" y="414206"/>
                    <a:pt x="700735" y="410695"/>
                    <a:pt x="699640" y="407332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E4C8B71E-3E7B-43A4-A896-582BD8CA66EB}"/>
                </a:ext>
              </a:extLst>
            </p:cNvPr>
            <p:cNvSpPr/>
            <p:nvPr/>
          </p:nvSpPr>
          <p:spPr>
            <a:xfrm>
              <a:off x="5429204" y="3788737"/>
              <a:ext cx="669014" cy="433017"/>
            </a:xfrm>
            <a:custGeom>
              <a:avLst/>
              <a:gdLst>
                <a:gd name="connsiteX0" fmla="*/ 671303 w 708537"/>
                <a:gd name="connsiteY0" fmla="*/ 458599 h 458598"/>
                <a:gd name="connsiteX1" fmla="*/ 162219 w 708537"/>
                <a:gd name="connsiteY1" fmla="*/ 458599 h 458598"/>
                <a:gd name="connsiteX2" fmla="*/ 126807 w 708537"/>
                <a:gd name="connsiteY2" fmla="*/ 432881 h 458598"/>
                <a:gd name="connsiteX3" fmla="*/ 1835 w 708537"/>
                <a:gd name="connsiteY3" fmla="*/ 48757 h 458598"/>
                <a:gd name="connsiteX4" fmla="*/ 25735 w 708537"/>
                <a:gd name="connsiteY4" fmla="*/ 1826 h 458598"/>
                <a:gd name="connsiteX5" fmla="*/ 37247 w 708537"/>
                <a:gd name="connsiteY5" fmla="*/ 0 h 458598"/>
                <a:gd name="connsiteX6" fmla="*/ 546331 w 708537"/>
                <a:gd name="connsiteY6" fmla="*/ 0 h 458598"/>
                <a:gd name="connsiteX7" fmla="*/ 581743 w 708537"/>
                <a:gd name="connsiteY7" fmla="*/ 25718 h 458598"/>
                <a:gd name="connsiteX8" fmla="*/ 706700 w 708537"/>
                <a:gd name="connsiteY8" fmla="*/ 409838 h 458598"/>
                <a:gd name="connsiteX9" fmla="*/ 682804 w 708537"/>
                <a:gd name="connsiteY9" fmla="*/ 456773 h 458598"/>
                <a:gd name="connsiteX10" fmla="*/ 671288 w 708537"/>
                <a:gd name="connsiteY10" fmla="*/ 458599 h 458598"/>
                <a:gd name="connsiteX11" fmla="*/ 37247 w 708537"/>
                <a:gd name="connsiteY11" fmla="*/ 7231 h 458598"/>
                <a:gd name="connsiteX12" fmla="*/ 7244 w 708537"/>
                <a:gd name="connsiteY12" fmla="*/ 37249 h 458598"/>
                <a:gd name="connsiteX13" fmla="*/ 8716 w 708537"/>
                <a:gd name="connsiteY13" fmla="*/ 46519 h 458598"/>
                <a:gd name="connsiteX14" fmla="*/ 133677 w 708537"/>
                <a:gd name="connsiteY14" fmla="*/ 430642 h 458598"/>
                <a:gd name="connsiteX15" fmla="*/ 162208 w 708537"/>
                <a:gd name="connsiteY15" fmla="*/ 451367 h 458598"/>
                <a:gd name="connsiteX16" fmla="*/ 671292 w 708537"/>
                <a:gd name="connsiteY16" fmla="*/ 451367 h 458598"/>
                <a:gd name="connsiteX17" fmla="*/ 701298 w 708537"/>
                <a:gd name="connsiteY17" fmla="*/ 421354 h 458598"/>
                <a:gd name="connsiteX18" fmla="*/ 699827 w 708537"/>
                <a:gd name="connsiteY18" fmla="*/ 412080 h 458598"/>
                <a:gd name="connsiteX19" fmla="*/ 574870 w 708537"/>
                <a:gd name="connsiteY19" fmla="*/ 27956 h 458598"/>
                <a:gd name="connsiteX20" fmla="*/ 546335 w 708537"/>
                <a:gd name="connsiteY20" fmla="*/ 7231 h 45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8537" h="458598">
                  <a:moveTo>
                    <a:pt x="671303" y="458599"/>
                  </a:moveTo>
                  <a:lnTo>
                    <a:pt x="162219" y="458599"/>
                  </a:lnTo>
                  <a:cubicBezTo>
                    <a:pt x="146082" y="458628"/>
                    <a:pt x="131771" y="448233"/>
                    <a:pt x="126807" y="432881"/>
                  </a:cubicBezTo>
                  <a:lnTo>
                    <a:pt x="1835" y="48757"/>
                  </a:lnTo>
                  <a:cubicBezTo>
                    <a:pt x="-4525" y="29196"/>
                    <a:pt x="6174" y="8186"/>
                    <a:pt x="25735" y="1826"/>
                  </a:cubicBezTo>
                  <a:cubicBezTo>
                    <a:pt x="29452" y="615"/>
                    <a:pt x="33339" y="0"/>
                    <a:pt x="37247" y="0"/>
                  </a:cubicBezTo>
                  <a:lnTo>
                    <a:pt x="546331" y="0"/>
                  </a:lnTo>
                  <a:cubicBezTo>
                    <a:pt x="562468" y="-29"/>
                    <a:pt x="576779" y="10363"/>
                    <a:pt x="581743" y="25718"/>
                  </a:cubicBezTo>
                  <a:lnTo>
                    <a:pt x="706700" y="409838"/>
                  </a:lnTo>
                  <a:cubicBezTo>
                    <a:pt x="713063" y="429399"/>
                    <a:pt x="702365" y="450409"/>
                    <a:pt x="682804" y="456773"/>
                  </a:cubicBezTo>
                  <a:cubicBezTo>
                    <a:pt x="679084" y="457981"/>
                    <a:pt x="675200" y="458599"/>
                    <a:pt x="671288" y="458599"/>
                  </a:cubicBezTo>
                  <a:close/>
                  <a:moveTo>
                    <a:pt x="37247" y="7231"/>
                  </a:moveTo>
                  <a:cubicBezTo>
                    <a:pt x="20673" y="7235"/>
                    <a:pt x="7241" y="20674"/>
                    <a:pt x="7244" y="37249"/>
                  </a:cubicBezTo>
                  <a:cubicBezTo>
                    <a:pt x="7248" y="40398"/>
                    <a:pt x="7743" y="43525"/>
                    <a:pt x="8716" y="46519"/>
                  </a:cubicBezTo>
                  <a:lnTo>
                    <a:pt x="133677" y="430642"/>
                  </a:lnTo>
                  <a:cubicBezTo>
                    <a:pt x="137672" y="443015"/>
                    <a:pt x="149206" y="451393"/>
                    <a:pt x="162208" y="451367"/>
                  </a:cubicBezTo>
                  <a:lnTo>
                    <a:pt x="671292" y="451367"/>
                  </a:lnTo>
                  <a:cubicBezTo>
                    <a:pt x="687866" y="451364"/>
                    <a:pt x="701298" y="437928"/>
                    <a:pt x="701298" y="421354"/>
                  </a:cubicBezTo>
                  <a:cubicBezTo>
                    <a:pt x="701295" y="418205"/>
                    <a:pt x="700799" y="415073"/>
                    <a:pt x="699827" y="412080"/>
                  </a:cubicBezTo>
                  <a:lnTo>
                    <a:pt x="574870" y="27956"/>
                  </a:lnTo>
                  <a:cubicBezTo>
                    <a:pt x="570867" y="15584"/>
                    <a:pt x="559337" y="7210"/>
                    <a:pt x="546335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49518174-E480-4767-A36E-0BE3DA6D7FF4}"/>
                </a:ext>
              </a:extLst>
            </p:cNvPr>
            <p:cNvSpPr/>
            <p:nvPr/>
          </p:nvSpPr>
          <p:spPr>
            <a:xfrm>
              <a:off x="5713299" y="3972521"/>
              <a:ext cx="100834" cy="100834"/>
            </a:xfrm>
            <a:custGeom>
              <a:avLst/>
              <a:gdLst>
                <a:gd name="connsiteX0" fmla="*/ 106792 w 106791"/>
                <a:gd name="connsiteY0" fmla="*/ 53396 h 106791"/>
                <a:gd name="connsiteX1" fmla="*/ 53396 w 106791"/>
                <a:gd name="connsiteY1" fmla="*/ 106792 h 106791"/>
                <a:gd name="connsiteX2" fmla="*/ 0 w 106791"/>
                <a:gd name="connsiteY2" fmla="*/ 53396 h 106791"/>
                <a:gd name="connsiteX3" fmla="*/ 53396 w 106791"/>
                <a:gd name="connsiteY3" fmla="*/ 0 h 106791"/>
                <a:gd name="connsiteX4" fmla="*/ 106792 w 106791"/>
                <a:gd name="connsiteY4" fmla="*/ 53396 h 1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91" h="106791">
                  <a:moveTo>
                    <a:pt x="106792" y="53396"/>
                  </a:moveTo>
                  <a:cubicBezTo>
                    <a:pt x="106792" y="82886"/>
                    <a:pt x="82886" y="106792"/>
                    <a:pt x="53396" y="106792"/>
                  </a:cubicBezTo>
                  <a:cubicBezTo>
                    <a:pt x="23906" y="106792"/>
                    <a:pt x="0" y="82886"/>
                    <a:pt x="0" y="53396"/>
                  </a:cubicBezTo>
                  <a:cubicBezTo>
                    <a:pt x="0" y="23906"/>
                    <a:pt x="23906" y="0"/>
                    <a:pt x="53396" y="0"/>
                  </a:cubicBezTo>
                  <a:cubicBezTo>
                    <a:pt x="82886" y="0"/>
                    <a:pt x="106792" y="23906"/>
                    <a:pt x="106792" y="53396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B606D239-9DE7-40C2-88EB-ACB30B653547}"/>
                </a:ext>
              </a:extLst>
            </p:cNvPr>
            <p:cNvSpPr/>
            <p:nvPr/>
          </p:nvSpPr>
          <p:spPr>
            <a:xfrm>
              <a:off x="5709885" y="3969106"/>
              <a:ext cx="107663" cy="107663"/>
            </a:xfrm>
            <a:custGeom>
              <a:avLst/>
              <a:gdLst>
                <a:gd name="connsiteX0" fmla="*/ 57012 w 114023"/>
                <a:gd name="connsiteY0" fmla="*/ 114023 h 114023"/>
                <a:gd name="connsiteX1" fmla="*/ 0 w 114023"/>
                <a:gd name="connsiteY1" fmla="*/ 57012 h 114023"/>
                <a:gd name="connsiteX2" fmla="*/ 57012 w 114023"/>
                <a:gd name="connsiteY2" fmla="*/ 0 h 114023"/>
                <a:gd name="connsiteX3" fmla="*/ 114023 w 114023"/>
                <a:gd name="connsiteY3" fmla="*/ 57012 h 114023"/>
                <a:gd name="connsiteX4" fmla="*/ 57012 w 114023"/>
                <a:gd name="connsiteY4" fmla="*/ 114023 h 114023"/>
                <a:gd name="connsiteX5" fmla="*/ 57012 w 114023"/>
                <a:gd name="connsiteY5" fmla="*/ 7231 h 114023"/>
                <a:gd name="connsiteX6" fmla="*/ 7231 w 114023"/>
                <a:gd name="connsiteY6" fmla="*/ 57012 h 114023"/>
                <a:gd name="connsiteX7" fmla="*/ 57012 w 114023"/>
                <a:gd name="connsiteY7" fmla="*/ 106792 h 114023"/>
                <a:gd name="connsiteX8" fmla="*/ 106792 w 114023"/>
                <a:gd name="connsiteY8" fmla="*/ 57012 h 114023"/>
                <a:gd name="connsiteX9" fmla="*/ 57012 w 114023"/>
                <a:gd name="connsiteY9" fmla="*/ 7231 h 1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023" h="114023">
                  <a:moveTo>
                    <a:pt x="57012" y="114023"/>
                  </a:moveTo>
                  <a:cubicBezTo>
                    <a:pt x="25527" y="114023"/>
                    <a:pt x="0" y="88497"/>
                    <a:pt x="0" y="57012"/>
                  </a:cubicBezTo>
                  <a:cubicBezTo>
                    <a:pt x="0" y="25527"/>
                    <a:pt x="25527" y="0"/>
                    <a:pt x="57012" y="0"/>
                  </a:cubicBezTo>
                  <a:cubicBezTo>
                    <a:pt x="88497" y="0"/>
                    <a:pt x="114023" y="25527"/>
                    <a:pt x="114023" y="57012"/>
                  </a:cubicBezTo>
                  <a:cubicBezTo>
                    <a:pt x="113987" y="88482"/>
                    <a:pt x="88482" y="113987"/>
                    <a:pt x="57012" y="114023"/>
                  </a:cubicBezTo>
                  <a:close/>
                  <a:moveTo>
                    <a:pt x="57012" y="7231"/>
                  </a:moveTo>
                  <a:cubicBezTo>
                    <a:pt x="29518" y="7231"/>
                    <a:pt x="7231" y="29518"/>
                    <a:pt x="7231" y="57012"/>
                  </a:cubicBezTo>
                  <a:cubicBezTo>
                    <a:pt x="7231" y="84505"/>
                    <a:pt x="29518" y="106792"/>
                    <a:pt x="57012" y="106792"/>
                  </a:cubicBezTo>
                  <a:cubicBezTo>
                    <a:pt x="84505" y="106792"/>
                    <a:pt x="106792" y="84505"/>
                    <a:pt x="106792" y="57012"/>
                  </a:cubicBezTo>
                  <a:cubicBezTo>
                    <a:pt x="106759" y="29533"/>
                    <a:pt x="84491" y="7264"/>
                    <a:pt x="57012" y="7231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C73384BB-87A9-4FD7-9598-3D4C6CE74843}"/>
                </a:ext>
              </a:extLst>
            </p:cNvPr>
            <p:cNvSpPr/>
            <p:nvPr/>
          </p:nvSpPr>
          <p:spPr>
            <a:xfrm>
              <a:off x="5853214" y="5623219"/>
              <a:ext cx="2321" cy="444"/>
            </a:xfrm>
            <a:custGeom>
              <a:avLst/>
              <a:gdLst>
                <a:gd name="connsiteX0" fmla="*/ 0 w 2458"/>
                <a:gd name="connsiteY0" fmla="*/ 0 h 470"/>
                <a:gd name="connsiteX1" fmla="*/ 2459 w 2458"/>
                <a:gd name="connsiteY1" fmla="*/ 0 h 470"/>
                <a:gd name="connsiteX2" fmla="*/ 2422 w 2458"/>
                <a:gd name="connsiteY2" fmla="*/ 470 h 470"/>
                <a:gd name="connsiteX3" fmla="*/ 0 w 2458"/>
                <a:gd name="connsiteY3" fmla="*/ 0 h 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" h="470">
                  <a:moveTo>
                    <a:pt x="0" y="0"/>
                  </a:moveTo>
                  <a:lnTo>
                    <a:pt x="2459" y="0"/>
                  </a:lnTo>
                  <a:lnTo>
                    <a:pt x="2422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B070654A-9E7A-49EF-B0C4-49334E730FA0}"/>
                </a:ext>
              </a:extLst>
            </p:cNvPr>
            <p:cNvSpPr/>
            <p:nvPr/>
          </p:nvSpPr>
          <p:spPr>
            <a:xfrm>
              <a:off x="6243430" y="5623219"/>
              <a:ext cx="2321" cy="444"/>
            </a:xfrm>
            <a:custGeom>
              <a:avLst/>
              <a:gdLst>
                <a:gd name="connsiteX0" fmla="*/ 0 w 2458"/>
                <a:gd name="connsiteY0" fmla="*/ 0 h 470"/>
                <a:gd name="connsiteX1" fmla="*/ 2459 w 2458"/>
                <a:gd name="connsiteY1" fmla="*/ 0 h 470"/>
                <a:gd name="connsiteX2" fmla="*/ 2423 w 2458"/>
                <a:gd name="connsiteY2" fmla="*/ 470 h 470"/>
                <a:gd name="connsiteX3" fmla="*/ 0 w 2458"/>
                <a:gd name="connsiteY3" fmla="*/ 0 h 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" h="470">
                  <a:moveTo>
                    <a:pt x="0" y="0"/>
                  </a:moveTo>
                  <a:lnTo>
                    <a:pt x="2459" y="0"/>
                  </a:lnTo>
                  <a:lnTo>
                    <a:pt x="2423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EA4A3BA6-DF2C-40FB-9937-6014A07D1886}"/>
                </a:ext>
              </a:extLst>
            </p:cNvPr>
            <p:cNvSpPr/>
            <p:nvPr/>
          </p:nvSpPr>
          <p:spPr>
            <a:xfrm>
              <a:off x="6718006" y="5623219"/>
              <a:ext cx="2321" cy="444"/>
            </a:xfrm>
            <a:custGeom>
              <a:avLst/>
              <a:gdLst>
                <a:gd name="connsiteX0" fmla="*/ 0 w 2458"/>
                <a:gd name="connsiteY0" fmla="*/ 0 h 470"/>
                <a:gd name="connsiteX1" fmla="*/ 2459 w 2458"/>
                <a:gd name="connsiteY1" fmla="*/ 0 h 470"/>
                <a:gd name="connsiteX2" fmla="*/ 36 w 2458"/>
                <a:gd name="connsiteY2" fmla="*/ 470 h 470"/>
                <a:gd name="connsiteX3" fmla="*/ 0 w 2458"/>
                <a:gd name="connsiteY3" fmla="*/ 0 h 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" h="470">
                  <a:moveTo>
                    <a:pt x="0" y="0"/>
                  </a:moveTo>
                  <a:lnTo>
                    <a:pt x="2459" y="0"/>
                  </a:lnTo>
                  <a:lnTo>
                    <a:pt x="36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D8306C45-C74C-48EC-84F9-151791E58B9C}"/>
                </a:ext>
              </a:extLst>
            </p:cNvPr>
            <p:cNvSpPr/>
            <p:nvPr/>
          </p:nvSpPr>
          <p:spPr>
            <a:xfrm>
              <a:off x="7108222" y="5623219"/>
              <a:ext cx="2321" cy="444"/>
            </a:xfrm>
            <a:custGeom>
              <a:avLst/>
              <a:gdLst>
                <a:gd name="connsiteX0" fmla="*/ 2459 w 2458"/>
                <a:gd name="connsiteY0" fmla="*/ 0 h 470"/>
                <a:gd name="connsiteX1" fmla="*/ 36 w 2458"/>
                <a:gd name="connsiteY1" fmla="*/ 470 h 470"/>
                <a:gd name="connsiteX2" fmla="*/ 0 w 2458"/>
                <a:gd name="connsiteY2" fmla="*/ 0 h 470"/>
                <a:gd name="connsiteX3" fmla="*/ 2459 w 2458"/>
                <a:gd name="connsiteY3" fmla="*/ 0 h 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" h="470">
                  <a:moveTo>
                    <a:pt x="2459" y="0"/>
                  </a:moveTo>
                  <a:lnTo>
                    <a:pt x="36" y="470"/>
                  </a:lnTo>
                  <a:lnTo>
                    <a:pt x="0" y="0"/>
                  </a:lnTo>
                  <a:lnTo>
                    <a:pt x="2459" y="0"/>
                  </a:ln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5BA323CB-AA9E-46C7-9B1D-A85337FA6F82}"/>
                </a:ext>
              </a:extLst>
            </p:cNvPr>
            <p:cNvSpPr/>
            <p:nvPr/>
          </p:nvSpPr>
          <p:spPr>
            <a:xfrm>
              <a:off x="5484239" y="2771194"/>
              <a:ext cx="123310" cy="206927"/>
            </a:xfrm>
            <a:custGeom>
              <a:avLst/>
              <a:gdLst>
                <a:gd name="connsiteX0" fmla="*/ 4520 w 130595"/>
                <a:gd name="connsiteY0" fmla="*/ 53196 h 219152"/>
                <a:gd name="connsiteX1" fmla="*/ 20324 w 130595"/>
                <a:gd name="connsiteY1" fmla="*/ 38242 h 219152"/>
                <a:gd name="connsiteX2" fmla="*/ 21151 w 130595"/>
                <a:gd name="connsiteY2" fmla="*/ 38289 h 219152"/>
                <a:gd name="connsiteX3" fmla="*/ 35253 w 130595"/>
                <a:gd name="connsiteY3" fmla="*/ 54921 h 219152"/>
                <a:gd name="connsiteX4" fmla="*/ 34678 w 130595"/>
                <a:gd name="connsiteY4" fmla="*/ 75689 h 219152"/>
                <a:gd name="connsiteX5" fmla="*/ 66571 w 130595"/>
                <a:gd name="connsiteY5" fmla="*/ 10987 h 219152"/>
                <a:gd name="connsiteX6" fmla="*/ 86714 w 130595"/>
                <a:gd name="connsiteY6" fmla="*/ 1388 h 219152"/>
                <a:gd name="connsiteX7" fmla="*/ 106329 w 130595"/>
                <a:gd name="connsiteY7" fmla="*/ 18070 h 219152"/>
                <a:gd name="connsiteX8" fmla="*/ 130337 w 130595"/>
                <a:gd name="connsiteY8" fmla="*/ 106871 h 219152"/>
                <a:gd name="connsiteX9" fmla="*/ 124046 w 130595"/>
                <a:gd name="connsiteY9" fmla="*/ 174722 h 219152"/>
                <a:gd name="connsiteX10" fmla="*/ 49607 w 130595"/>
                <a:gd name="connsiteY10" fmla="*/ 219028 h 219152"/>
                <a:gd name="connsiteX11" fmla="*/ 0 w 130595"/>
                <a:gd name="connsiteY11" fmla="*/ 216244 h 21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595" h="219152">
                  <a:moveTo>
                    <a:pt x="4520" y="53196"/>
                  </a:moveTo>
                  <a:cubicBezTo>
                    <a:pt x="4755" y="44703"/>
                    <a:pt x="11830" y="38007"/>
                    <a:pt x="20324" y="38242"/>
                  </a:cubicBezTo>
                  <a:cubicBezTo>
                    <a:pt x="20602" y="38253"/>
                    <a:pt x="20877" y="38267"/>
                    <a:pt x="21151" y="38289"/>
                  </a:cubicBezTo>
                  <a:cubicBezTo>
                    <a:pt x="29493" y="39262"/>
                    <a:pt x="35658" y="46533"/>
                    <a:pt x="35253" y="54921"/>
                  </a:cubicBezTo>
                  <a:lnTo>
                    <a:pt x="34678" y="75689"/>
                  </a:lnTo>
                  <a:lnTo>
                    <a:pt x="66571" y="10987"/>
                  </a:lnTo>
                  <a:cubicBezTo>
                    <a:pt x="69992" y="3731"/>
                    <a:pt x="78828" y="-2984"/>
                    <a:pt x="86714" y="1388"/>
                  </a:cubicBezTo>
                  <a:cubicBezTo>
                    <a:pt x="94766" y="4872"/>
                    <a:pt x="101596" y="10681"/>
                    <a:pt x="106329" y="18070"/>
                  </a:cubicBezTo>
                  <a:cubicBezTo>
                    <a:pt x="106409" y="18096"/>
                    <a:pt x="133508" y="100146"/>
                    <a:pt x="130337" y="106871"/>
                  </a:cubicBezTo>
                  <a:lnTo>
                    <a:pt x="124046" y="174722"/>
                  </a:lnTo>
                  <a:cubicBezTo>
                    <a:pt x="110577" y="203279"/>
                    <a:pt x="81132" y="220807"/>
                    <a:pt x="49607" y="219028"/>
                  </a:cubicBezTo>
                  <a:lnTo>
                    <a:pt x="0" y="216244"/>
                  </a:ln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A85F2EAF-B77C-47BE-8CC3-929003F69BE7}"/>
                </a:ext>
              </a:extLst>
            </p:cNvPr>
            <p:cNvSpPr/>
            <p:nvPr/>
          </p:nvSpPr>
          <p:spPr>
            <a:xfrm>
              <a:off x="5543837" y="2788504"/>
              <a:ext cx="31303" cy="60953"/>
            </a:xfrm>
            <a:custGeom>
              <a:avLst/>
              <a:gdLst>
                <a:gd name="connsiteX0" fmla="*/ 806 w 33152"/>
                <a:gd name="connsiteY0" fmla="*/ 64425 h 64554"/>
                <a:gd name="connsiteX1" fmla="*/ 2676 w 33152"/>
                <a:gd name="connsiteY1" fmla="*/ 63759 h 64554"/>
                <a:gd name="connsiteX2" fmla="*/ 32924 w 33152"/>
                <a:gd name="connsiteY2" fmla="*/ 2192 h 64554"/>
                <a:gd name="connsiteX3" fmla="*/ 32501 w 33152"/>
                <a:gd name="connsiteY3" fmla="*/ 229 h 64554"/>
                <a:gd name="connsiteX4" fmla="*/ 30538 w 33152"/>
                <a:gd name="connsiteY4" fmla="*/ 648 h 64554"/>
                <a:gd name="connsiteX5" fmla="*/ 30393 w 33152"/>
                <a:gd name="connsiteY5" fmla="*/ 941 h 64554"/>
                <a:gd name="connsiteX6" fmla="*/ 145 w 33152"/>
                <a:gd name="connsiteY6" fmla="*/ 62508 h 64554"/>
                <a:gd name="connsiteX7" fmla="*/ 795 w 33152"/>
                <a:gd name="connsiteY7" fmla="*/ 64410 h 6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2" h="64554">
                  <a:moveTo>
                    <a:pt x="806" y="64425"/>
                  </a:moveTo>
                  <a:cubicBezTo>
                    <a:pt x="1508" y="64746"/>
                    <a:pt x="2336" y="64450"/>
                    <a:pt x="2676" y="63759"/>
                  </a:cubicBezTo>
                  <a:lnTo>
                    <a:pt x="32924" y="2192"/>
                  </a:lnTo>
                  <a:cubicBezTo>
                    <a:pt x="33351" y="1534"/>
                    <a:pt x="33163" y="652"/>
                    <a:pt x="32501" y="229"/>
                  </a:cubicBezTo>
                  <a:cubicBezTo>
                    <a:pt x="31843" y="-198"/>
                    <a:pt x="30964" y="-10"/>
                    <a:pt x="30538" y="648"/>
                  </a:cubicBezTo>
                  <a:cubicBezTo>
                    <a:pt x="30480" y="742"/>
                    <a:pt x="30429" y="840"/>
                    <a:pt x="30393" y="941"/>
                  </a:cubicBezTo>
                  <a:lnTo>
                    <a:pt x="145" y="62508"/>
                  </a:lnTo>
                  <a:cubicBezTo>
                    <a:pt x="-199" y="63213"/>
                    <a:pt x="90" y="64063"/>
                    <a:pt x="795" y="64410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F0C98F35-1251-4C60-9FAE-12C33991BB83}"/>
                </a:ext>
              </a:extLst>
            </p:cNvPr>
            <p:cNvSpPr/>
            <p:nvPr/>
          </p:nvSpPr>
          <p:spPr>
            <a:xfrm>
              <a:off x="4970901" y="2893614"/>
              <a:ext cx="666758" cy="566870"/>
            </a:xfrm>
            <a:custGeom>
              <a:avLst/>
              <a:gdLst>
                <a:gd name="connsiteX0" fmla="*/ 463574 w 706148"/>
                <a:gd name="connsiteY0" fmla="*/ 597321 h 600359"/>
                <a:gd name="connsiteX1" fmla="*/ 444433 w 706148"/>
                <a:gd name="connsiteY1" fmla="*/ 590682 h 600359"/>
                <a:gd name="connsiteX2" fmla="*/ 0 w 706148"/>
                <a:gd name="connsiteY2" fmla="*/ 436655 h 600359"/>
                <a:gd name="connsiteX3" fmla="*/ 136444 w 706148"/>
                <a:gd name="connsiteY3" fmla="*/ 220248 h 600359"/>
                <a:gd name="connsiteX4" fmla="*/ 415764 w 706148"/>
                <a:gd name="connsiteY4" fmla="*/ 343444 h 600359"/>
                <a:gd name="connsiteX5" fmla="*/ 499286 w 706148"/>
                <a:gd name="connsiteY5" fmla="*/ 0 h 600359"/>
                <a:gd name="connsiteX6" fmla="*/ 706148 w 706148"/>
                <a:gd name="connsiteY6" fmla="*/ 50301 h 600359"/>
                <a:gd name="connsiteX7" fmla="*/ 592157 w 706148"/>
                <a:gd name="connsiteY7" fmla="*/ 519038 h 600359"/>
                <a:gd name="connsiteX8" fmla="*/ 463577 w 706148"/>
                <a:gd name="connsiteY8" fmla="*/ 597321 h 600359"/>
                <a:gd name="connsiteX9" fmla="*/ 463574 w 706148"/>
                <a:gd name="connsiteY9" fmla="*/ 597321 h 60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148" h="600359">
                  <a:moveTo>
                    <a:pt x="463574" y="597321"/>
                  </a:moveTo>
                  <a:cubicBezTo>
                    <a:pt x="456997" y="595719"/>
                    <a:pt x="450586" y="593499"/>
                    <a:pt x="444433" y="590682"/>
                  </a:cubicBezTo>
                  <a:lnTo>
                    <a:pt x="0" y="436655"/>
                  </a:lnTo>
                  <a:lnTo>
                    <a:pt x="136444" y="220248"/>
                  </a:lnTo>
                  <a:lnTo>
                    <a:pt x="415764" y="343444"/>
                  </a:lnTo>
                  <a:lnTo>
                    <a:pt x="499286" y="0"/>
                  </a:lnTo>
                  <a:lnTo>
                    <a:pt x="706148" y="50301"/>
                  </a:lnTo>
                  <a:lnTo>
                    <a:pt x="592157" y="519038"/>
                  </a:lnTo>
                  <a:cubicBezTo>
                    <a:pt x="578270" y="576162"/>
                    <a:pt x="520701" y="611212"/>
                    <a:pt x="463577" y="597321"/>
                  </a:cubicBezTo>
                  <a:cubicBezTo>
                    <a:pt x="463577" y="597321"/>
                    <a:pt x="463574" y="597321"/>
                    <a:pt x="463574" y="597321"/>
                  </a:cubicBez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61907709-7A38-442E-92C2-19ADD75BC85A}"/>
                </a:ext>
              </a:extLst>
            </p:cNvPr>
            <p:cNvSpPr/>
            <p:nvPr/>
          </p:nvSpPr>
          <p:spPr>
            <a:xfrm rot="21016320">
              <a:off x="5519932" y="2664307"/>
              <a:ext cx="58409" cy="240325"/>
            </a:xfrm>
            <a:custGeom>
              <a:avLst/>
              <a:gdLst>
                <a:gd name="connsiteX0" fmla="*/ 43909 w 61860"/>
                <a:gd name="connsiteY0" fmla="*/ 0 h 254523"/>
                <a:gd name="connsiteX1" fmla="*/ 61860 w 61860"/>
                <a:gd name="connsiteY1" fmla="*/ 0 h 254523"/>
                <a:gd name="connsiteX2" fmla="*/ 61860 w 61860"/>
                <a:gd name="connsiteY2" fmla="*/ 254524 h 254523"/>
                <a:gd name="connsiteX3" fmla="*/ 43909 w 61860"/>
                <a:gd name="connsiteY3" fmla="*/ 254524 h 254523"/>
                <a:gd name="connsiteX4" fmla="*/ 17952 w 61860"/>
                <a:gd name="connsiteY4" fmla="*/ 254524 h 254523"/>
                <a:gd name="connsiteX5" fmla="*/ 0 w 61860"/>
                <a:gd name="connsiteY5" fmla="*/ 254524 h 254523"/>
                <a:gd name="connsiteX6" fmla="*/ 0 w 61860"/>
                <a:gd name="connsiteY6" fmla="*/ 0 h 254523"/>
                <a:gd name="connsiteX7" fmla="*/ 17952 w 61860"/>
                <a:gd name="connsiteY7" fmla="*/ 0 h 25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60" h="254523">
                  <a:moveTo>
                    <a:pt x="43909" y="0"/>
                  </a:moveTo>
                  <a:cubicBezTo>
                    <a:pt x="53823" y="0"/>
                    <a:pt x="61860" y="0"/>
                    <a:pt x="61860" y="0"/>
                  </a:cubicBezTo>
                  <a:lnTo>
                    <a:pt x="61860" y="254524"/>
                  </a:lnTo>
                  <a:cubicBezTo>
                    <a:pt x="61860" y="254524"/>
                    <a:pt x="53823" y="254524"/>
                    <a:pt x="43909" y="254524"/>
                  </a:cubicBezTo>
                  <a:lnTo>
                    <a:pt x="17952" y="254524"/>
                  </a:lnTo>
                  <a:cubicBezTo>
                    <a:pt x="8037" y="254524"/>
                    <a:pt x="0" y="254524"/>
                    <a:pt x="0" y="254524"/>
                  </a:cubicBezTo>
                  <a:lnTo>
                    <a:pt x="0" y="0"/>
                  </a:lnTo>
                  <a:cubicBezTo>
                    <a:pt x="0" y="0"/>
                    <a:pt x="8037" y="0"/>
                    <a:pt x="17952" y="0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ED251BB4-69F3-4BAC-B5D8-DE269AA378C3}"/>
                </a:ext>
              </a:extLst>
            </p:cNvPr>
            <p:cNvSpPr/>
            <p:nvPr/>
          </p:nvSpPr>
          <p:spPr>
            <a:xfrm rot="21016320">
              <a:off x="5397064" y="2577926"/>
              <a:ext cx="175501" cy="168014"/>
            </a:xfrm>
            <a:custGeom>
              <a:avLst/>
              <a:gdLst>
                <a:gd name="connsiteX0" fmla="*/ 96900 w 185869"/>
                <a:gd name="connsiteY0" fmla="*/ 0 h 177940"/>
                <a:gd name="connsiteX1" fmla="*/ 185870 w 185869"/>
                <a:gd name="connsiteY1" fmla="*/ 0 h 177940"/>
                <a:gd name="connsiteX2" fmla="*/ 185870 w 185869"/>
                <a:gd name="connsiteY2" fmla="*/ 177941 h 177940"/>
                <a:gd name="connsiteX3" fmla="*/ 96900 w 185869"/>
                <a:gd name="connsiteY3" fmla="*/ 177941 h 177940"/>
                <a:gd name="connsiteX4" fmla="*/ 88970 w 185869"/>
                <a:gd name="connsiteY4" fmla="*/ 177941 h 177940"/>
                <a:gd name="connsiteX5" fmla="*/ 0 w 185869"/>
                <a:gd name="connsiteY5" fmla="*/ 177941 h 177940"/>
                <a:gd name="connsiteX6" fmla="*/ 0 w 185869"/>
                <a:gd name="connsiteY6" fmla="*/ 0 h 177940"/>
                <a:gd name="connsiteX7" fmla="*/ 88970 w 185869"/>
                <a:gd name="connsiteY7" fmla="*/ 0 h 1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69" h="177940">
                  <a:moveTo>
                    <a:pt x="96900" y="0"/>
                  </a:moveTo>
                  <a:cubicBezTo>
                    <a:pt x="146036" y="0"/>
                    <a:pt x="185870" y="0"/>
                    <a:pt x="185870" y="0"/>
                  </a:cubicBezTo>
                  <a:lnTo>
                    <a:pt x="185870" y="177941"/>
                  </a:lnTo>
                  <a:cubicBezTo>
                    <a:pt x="185870" y="177941"/>
                    <a:pt x="146036" y="177941"/>
                    <a:pt x="96900" y="177941"/>
                  </a:cubicBezTo>
                  <a:lnTo>
                    <a:pt x="88970" y="177941"/>
                  </a:lnTo>
                  <a:cubicBezTo>
                    <a:pt x="39833" y="177941"/>
                    <a:pt x="0" y="177941"/>
                    <a:pt x="0" y="177941"/>
                  </a:cubicBezTo>
                  <a:lnTo>
                    <a:pt x="0" y="0"/>
                  </a:lnTo>
                  <a:cubicBezTo>
                    <a:pt x="0" y="0"/>
                    <a:pt x="39833" y="0"/>
                    <a:pt x="88970" y="0"/>
                  </a:cubicBezTo>
                  <a:close/>
                </a:path>
              </a:pathLst>
            </a:custGeom>
            <a:solidFill>
              <a:srgbClr val="F6D34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A7B4A53C-1958-4B11-958F-59BCC31A44AA}"/>
                </a:ext>
              </a:extLst>
            </p:cNvPr>
            <p:cNvSpPr/>
            <p:nvPr/>
          </p:nvSpPr>
          <p:spPr>
            <a:xfrm>
              <a:off x="5722629" y="2569055"/>
              <a:ext cx="33897" cy="105877"/>
            </a:xfrm>
            <a:custGeom>
              <a:avLst/>
              <a:gdLst>
                <a:gd name="connsiteX0" fmla="*/ 35900 w 35899"/>
                <a:gd name="connsiteY0" fmla="*/ 104084 h 112132"/>
                <a:gd name="connsiteX1" fmla="*/ 19224 w 35899"/>
                <a:gd name="connsiteY1" fmla="*/ 112132 h 112132"/>
                <a:gd name="connsiteX2" fmla="*/ 0 w 35899"/>
                <a:gd name="connsiteY2" fmla="*/ 0 h 112132"/>
                <a:gd name="connsiteX3" fmla="*/ 17818 w 35899"/>
                <a:gd name="connsiteY3" fmla="*/ 586 h 112132"/>
                <a:gd name="connsiteX4" fmla="*/ 24482 w 35899"/>
                <a:gd name="connsiteY4" fmla="*/ 50619 h 112132"/>
                <a:gd name="connsiteX5" fmla="*/ 35900 w 35899"/>
                <a:gd name="connsiteY5" fmla="*/ 104084 h 1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9" h="112132">
                  <a:moveTo>
                    <a:pt x="35900" y="104084"/>
                  </a:moveTo>
                  <a:lnTo>
                    <a:pt x="19224" y="112132"/>
                  </a:lnTo>
                  <a:lnTo>
                    <a:pt x="0" y="0"/>
                  </a:lnTo>
                  <a:lnTo>
                    <a:pt x="17818" y="586"/>
                  </a:lnTo>
                  <a:cubicBezTo>
                    <a:pt x="19308" y="16549"/>
                    <a:pt x="21520" y="33340"/>
                    <a:pt x="24482" y="50619"/>
                  </a:cubicBezTo>
                  <a:cubicBezTo>
                    <a:pt x="27703" y="69410"/>
                    <a:pt x="31568" y="87376"/>
                    <a:pt x="35900" y="104084"/>
                  </a:cubicBez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2AC059E7-A53B-4BB4-9A58-4A7CF4FB186D}"/>
                </a:ext>
              </a:extLst>
            </p:cNvPr>
            <p:cNvSpPr/>
            <p:nvPr/>
          </p:nvSpPr>
          <p:spPr>
            <a:xfrm>
              <a:off x="5781709" y="2571076"/>
              <a:ext cx="23266" cy="75271"/>
            </a:xfrm>
            <a:custGeom>
              <a:avLst/>
              <a:gdLst>
                <a:gd name="connsiteX0" fmla="*/ 22572 w 24640"/>
                <a:gd name="connsiteY0" fmla="*/ 38091 h 79718"/>
                <a:gd name="connsiteX1" fmla="*/ 19148 w 24640"/>
                <a:gd name="connsiteY1" fmla="*/ 79707 h 79718"/>
                <a:gd name="connsiteX2" fmla="*/ 15583 w 24640"/>
                <a:gd name="connsiteY2" fmla="*/ 78261 h 79718"/>
                <a:gd name="connsiteX3" fmla="*/ 15583 w 24640"/>
                <a:gd name="connsiteY3" fmla="*/ 78261 h 79718"/>
                <a:gd name="connsiteX4" fmla="*/ 2067 w 24640"/>
                <a:gd name="connsiteY4" fmla="*/ 41623 h 79718"/>
                <a:gd name="connsiteX5" fmla="*/ 1973 w 24640"/>
                <a:gd name="connsiteY5" fmla="*/ 4021 h 79718"/>
                <a:gd name="connsiteX6" fmla="*/ 5495 w 24640"/>
                <a:gd name="connsiteY6" fmla="*/ 43 h 79718"/>
                <a:gd name="connsiteX7" fmla="*/ 22572 w 24640"/>
                <a:gd name="connsiteY7" fmla="*/ 38091 h 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40" h="79718">
                  <a:moveTo>
                    <a:pt x="22572" y="38091"/>
                  </a:moveTo>
                  <a:cubicBezTo>
                    <a:pt x="26346" y="60107"/>
                    <a:pt x="24810" y="78738"/>
                    <a:pt x="19148" y="79707"/>
                  </a:cubicBezTo>
                  <a:cubicBezTo>
                    <a:pt x="17799" y="79807"/>
                    <a:pt x="16479" y="79272"/>
                    <a:pt x="15583" y="78261"/>
                  </a:cubicBezTo>
                  <a:lnTo>
                    <a:pt x="15583" y="78261"/>
                  </a:lnTo>
                  <a:cubicBezTo>
                    <a:pt x="10597" y="73702"/>
                    <a:pt x="5097" y="59250"/>
                    <a:pt x="2067" y="41623"/>
                  </a:cubicBezTo>
                  <a:cubicBezTo>
                    <a:pt x="-738" y="25255"/>
                    <a:pt x="-608" y="10760"/>
                    <a:pt x="1973" y="4021"/>
                  </a:cubicBezTo>
                  <a:cubicBezTo>
                    <a:pt x="2859" y="1692"/>
                    <a:pt x="4038" y="282"/>
                    <a:pt x="5495" y="43"/>
                  </a:cubicBezTo>
                  <a:cubicBezTo>
                    <a:pt x="11161" y="-976"/>
                    <a:pt x="18800" y="16079"/>
                    <a:pt x="22572" y="38091"/>
                  </a:cubicBez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91411FC3-9C84-4C4E-BB74-EDBFB2CAB653}"/>
                </a:ext>
              </a:extLst>
            </p:cNvPr>
            <p:cNvSpPr/>
            <p:nvPr/>
          </p:nvSpPr>
          <p:spPr>
            <a:xfrm>
              <a:off x="5499223" y="2448262"/>
              <a:ext cx="310326" cy="325580"/>
            </a:xfrm>
            <a:custGeom>
              <a:avLst/>
              <a:gdLst>
                <a:gd name="connsiteX0" fmla="*/ 261162 w 328659"/>
                <a:gd name="connsiteY0" fmla="*/ 178913 h 344814"/>
                <a:gd name="connsiteX1" fmla="*/ 261101 w 328659"/>
                <a:gd name="connsiteY1" fmla="*/ 178552 h 344814"/>
                <a:gd name="connsiteX2" fmla="*/ 269547 w 328659"/>
                <a:gd name="connsiteY2" fmla="*/ 0 h 344814"/>
                <a:gd name="connsiteX3" fmla="*/ 99973 w 328659"/>
                <a:gd name="connsiteY3" fmla="*/ 109948 h 344814"/>
                <a:gd name="connsiteX4" fmla="*/ 0 w 328659"/>
                <a:gd name="connsiteY4" fmla="*/ 132181 h 344814"/>
                <a:gd name="connsiteX5" fmla="*/ 30484 w 328659"/>
                <a:gd name="connsiteY5" fmla="*/ 309956 h 344814"/>
                <a:gd name="connsiteX6" fmla="*/ 132156 w 328659"/>
                <a:gd name="connsiteY6" fmla="*/ 297623 h 344814"/>
                <a:gd name="connsiteX7" fmla="*/ 328659 w 328659"/>
                <a:gd name="connsiteY7" fmla="*/ 344814 h 344814"/>
                <a:gd name="connsiteX8" fmla="*/ 261209 w 328659"/>
                <a:gd name="connsiteY8" fmla="*/ 179282 h 344814"/>
                <a:gd name="connsiteX9" fmla="*/ 261162 w 328659"/>
                <a:gd name="connsiteY9" fmla="*/ 178913 h 34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659" h="344814">
                  <a:moveTo>
                    <a:pt x="261162" y="178913"/>
                  </a:moveTo>
                  <a:cubicBezTo>
                    <a:pt x="261141" y="178790"/>
                    <a:pt x="261123" y="178671"/>
                    <a:pt x="261101" y="178552"/>
                  </a:cubicBezTo>
                  <a:cubicBezTo>
                    <a:pt x="248829" y="107060"/>
                    <a:pt x="258270" y="29536"/>
                    <a:pt x="269547" y="0"/>
                  </a:cubicBezTo>
                  <a:cubicBezTo>
                    <a:pt x="225226" y="45127"/>
                    <a:pt x="160662" y="91187"/>
                    <a:pt x="99973" y="109948"/>
                  </a:cubicBezTo>
                  <a:cubicBezTo>
                    <a:pt x="75488" y="117520"/>
                    <a:pt x="45525" y="124433"/>
                    <a:pt x="0" y="132181"/>
                  </a:cubicBezTo>
                  <a:lnTo>
                    <a:pt x="30484" y="309956"/>
                  </a:lnTo>
                  <a:cubicBezTo>
                    <a:pt x="75990" y="302099"/>
                    <a:pt x="106546" y="298642"/>
                    <a:pt x="132156" y="297623"/>
                  </a:cubicBezTo>
                  <a:cubicBezTo>
                    <a:pt x="195618" y="295092"/>
                    <a:pt x="271839" y="317028"/>
                    <a:pt x="328659" y="344814"/>
                  </a:cubicBezTo>
                  <a:cubicBezTo>
                    <a:pt x="308191" y="320741"/>
                    <a:pt x="273466" y="250771"/>
                    <a:pt x="261209" y="179282"/>
                  </a:cubicBezTo>
                  <a:cubicBezTo>
                    <a:pt x="261188" y="179159"/>
                    <a:pt x="261162" y="179040"/>
                    <a:pt x="261162" y="178913"/>
                  </a:cubicBezTo>
                  <a:close/>
                </a:path>
              </a:pathLst>
            </a:custGeom>
            <a:solidFill>
              <a:srgbClr val="F6D34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4813DC98-9454-45B3-BE84-128D9A4712EE}"/>
                </a:ext>
              </a:extLst>
            </p:cNvPr>
            <p:cNvSpPr/>
            <p:nvPr/>
          </p:nvSpPr>
          <p:spPr>
            <a:xfrm rot="21016320">
              <a:off x="5475545" y="2560689"/>
              <a:ext cx="102575" cy="187389"/>
            </a:xfrm>
            <a:custGeom>
              <a:avLst/>
              <a:gdLst>
                <a:gd name="connsiteX0" fmla="*/ 102113 w 108635"/>
                <a:gd name="connsiteY0" fmla="*/ 0 h 198459"/>
                <a:gd name="connsiteX1" fmla="*/ 108636 w 108635"/>
                <a:gd name="connsiteY1" fmla="*/ 0 h 198459"/>
                <a:gd name="connsiteX2" fmla="*/ 108636 w 108635"/>
                <a:gd name="connsiteY2" fmla="*/ 198460 h 198459"/>
                <a:gd name="connsiteX3" fmla="*/ 102113 w 108635"/>
                <a:gd name="connsiteY3" fmla="*/ 198460 h 198459"/>
                <a:gd name="connsiteX4" fmla="*/ 6523 w 108635"/>
                <a:gd name="connsiteY4" fmla="*/ 198460 h 198459"/>
                <a:gd name="connsiteX5" fmla="*/ 0 w 108635"/>
                <a:gd name="connsiteY5" fmla="*/ 198460 h 198459"/>
                <a:gd name="connsiteX6" fmla="*/ 0 w 108635"/>
                <a:gd name="connsiteY6" fmla="*/ 0 h 198459"/>
                <a:gd name="connsiteX7" fmla="*/ 6523 w 108635"/>
                <a:gd name="connsiteY7" fmla="*/ 0 h 19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635" h="198459">
                  <a:moveTo>
                    <a:pt x="102113" y="0"/>
                  </a:moveTo>
                  <a:cubicBezTo>
                    <a:pt x="105716" y="0"/>
                    <a:pt x="108636" y="0"/>
                    <a:pt x="108636" y="0"/>
                  </a:cubicBezTo>
                  <a:lnTo>
                    <a:pt x="108636" y="198460"/>
                  </a:lnTo>
                  <a:cubicBezTo>
                    <a:pt x="108636" y="198460"/>
                    <a:pt x="105716" y="198460"/>
                    <a:pt x="102113" y="198460"/>
                  </a:cubicBezTo>
                  <a:lnTo>
                    <a:pt x="6523" y="198460"/>
                  </a:lnTo>
                  <a:cubicBezTo>
                    <a:pt x="2920" y="198460"/>
                    <a:pt x="0" y="198460"/>
                    <a:pt x="0" y="198460"/>
                  </a:cubicBezTo>
                  <a:lnTo>
                    <a:pt x="0" y="0"/>
                  </a:lnTo>
                  <a:cubicBezTo>
                    <a:pt x="0" y="0"/>
                    <a:pt x="2920" y="0"/>
                    <a:pt x="6523" y="0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7EB87B6D-1B02-4B36-8552-7118420BDB68}"/>
                </a:ext>
              </a:extLst>
            </p:cNvPr>
            <p:cNvSpPr/>
            <p:nvPr/>
          </p:nvSpPr>
          <p:spPr>
            <a:xfrm rot="21016320">
              <a:off x="5475545" y="2560689"/>
              <a:ext cx="102575" cy="187389"/>
            </a:xfrm>
            <a:custGeom>
              <a:avLst/>
              <a:gdLst>
                <a:gd name="connsiteX0" fmla="*/ 102113 w 108635"/>
                <a:gd name="connsiteY0" fmla="*/ 0 h 198459"/>
                <a:gd name="connsiteX1" fmla="*/ 108636 w 108635"/>
                <a:gd name="connsiteY1" fmla="*/ 0 h 198459"/>
                <a:gd name="connsiteX2" fmla="*/ 108636 w 108635"/>
                <a:gd name="connsiteY2" fmla="*/ 198460 h 198459"/>
                <a:gd name="connsiteX3" fmla="*/ 102113 w 108635"/>
                <a:gd name="connsiteY3" fmla="*/ 198460 h 198459"/>
                <a:gd name="connsiteX4" fmla="*/ 6523 w 108635"/>
                <a:gd name="connsiteY4" fmla="*/ 198460 h 198459"/>
                <a:gd name="connsiteX5" fmla="*/ 0 w 108635"/>
                <a:gd name="connsiteY5" fmla="*/ 198460 h 198459"/>
                <a:gd name="connsiteX6" fmla="*/ 0 w 108635"/>
                <a:gd name="connsiteY6" fmla="*/ 0 h 198459"/>
                <a:gd name="connsiteX7" fmla="*/ 6523 w 108635"/>
                <a:gd name="connsiteY7" fmla="*/ 0 h 19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635" h="198459">
                  <a:moveTo>
                    <a:pt x="102113" y="0"/>
                  </a:moveTo>
                  <a:cubicBezTo>
                    <a:pt x="105716" y="0"/>
                    <a:pt x="108636" y="0"/>
                    <a:pt x="108636" y="0"/>
                  </a:cubicBezTo>
                  <a:lnTo>
                    <a:pt x="108636" y="198460"/>
                  </a:lnTo>
                  <a:cubicBezTo>
                    <a:pt x="108636" y="198460"/>
                    <a:pt x="105716" y="198460"/>
                    <a:pt x="102113" y="198460"/>
                  </a:cubicBezTo>
                  <a:lnTo>
                    <a:pt x="6523" y="198460"/>
                  </a:lnTo>
                  <a:cubicBezTo>
                    <a:pt x="2920" y="198460"/>
                    <a:pt x="0" y="198460"/>
                    <a:pt x="0" y="198460"/>
                  </a:cubicBezTo>
                  <a:lnTo>
                    <a:pt x="0" y="0"/>
                  </a:lnTo>
                  <a:cubicBezTo>
                    <a:pt x="0" y="0"/>
                    <a:pt x="2920" y="0"/>
                    <a:pt x="6523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C4C78F3F-81EE-4F28-ACAA-66FD4DD9B546}"/>
                </a:ext>
              </a:extLst>
            </p:cNvPr>
            <p:cNvSpPr/>
            <p:nvPr/>
          </p:nvSpPr>
          <p:spPr>
            <a:xfrm>
              <a:off x="5737215" y="2445085"/>
              <a:ext cx="101662" cy="329054"/>
            </a:xfrm>
            <a:custGeom>
              <a:avLst/>
              <a:gdLst>
                <a:gd name="connsiteX0" fmla="*/ 98638 w 107668"/>
                <a:gd name="connsiteY0" fmla="*/ 166550 h 348493"/>
                <a:gd name="connsiteX1" fmla="*/ 83680 w 107668"/>
                <a:gd name="connsiteY1" fmla="*/ 348320 h 348493"/>
                <a:gd name="connsiteX2" fmla="*/ 68115 w 107668"/>
                <a:gd name="connsiteY2" fmla="*/ 341939 h 348493"/>
                <a:gd name="connsiteX3" fmla="*/ 68053 w 107668"/>
                <a:gd name="connsiteY3" fmla="*/ 341921 h 348493"/>
                <a:gd name="connsiteX4" fmla="*/ 9031 w 107668"/>
                <a:gd name="connsiteY4" fmla="*/ 181913 h 348493"/>
                <a:gd name="connsiteX5" fmla="*/ 8623 w 107668"/>
                <a:gd name="connsiteY5" fmla="*/ 17593 h 348493"/>
                <a:gd name="connsiteX6" fmla="*/ 23996 w 107668"/>
                <a:gd name="connsiteY6" fmla="*/ 172 h 348493"/>
                <a:gd name="connsiteX7" fmla="*/ 98638 w 107668"/>
                <a:gd name="connsiteY7" fmla="*/ 166550 h 3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68" h="348493">
                  <a:moveTo>
                    <a:pt x="98638" y="166550"/>
                  </a:moveTo>
                  <a:cubicBezTo>
                    <a:pt x="115122" y="262727"/>
                    <a:pt x="108400" y="344079"/>
                    <a:pt x="83680" y="348320"/>
                  </a:cubicBezTo>
                  <a:cubicBezTo>
                    <a:pt x="78752" y="349166"/>
                    <a:pt x="73491" y="346896"/>
                    <a:pt x="68115" y="341939"/>
                  </a:cubicBezTo>
                  <a:cubicBezTo>
                    <a:pt x="68089" y="341939"/>
                    <a:pt x="68082" y="341913"/>
                    <a:pt x="68053" y="341921"/>
                  </a:cubicBezTo>
                  <a:cubicBezTo>
                    <a:pt x="46280" y="322034"/>
                    <a:pt x="22228" y="258891"/>
                    <a:pt x="9031" y="181913"/>
                  </a:cubicBezTo>
                  <a:cubicBezTo>
                    <a:pt x="-3222" y="110425"/>
                    <a:pt x="-2662" y="47115"/>
                    <a:pt x="8623" y="17593"/>
                  </a:cubicBezTo>
                  <a:cubicBezTo>
                    <a:pt x="12498" y="7418"/>
                    <a:pt x="17640" y="1261"/>
                    <a:pt x="23996" y="172"/>
                  </a:cubicBezTo>
                  <a:cubicBezTo>
                    <a:pt x="48720" y="-4069"/>
                    <a:pt x="82147" y="70421"/>
                    <a:pt x="98638" y="166550"/>
                  </a:cubicBezTo>
                  <a:close/>
                </a:path>
              </a:pathLst>
            </a:custGeom>
            <a:solidFill>
              <a:srgbClr val="F6D34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4B03E4E7-2B67-476D-834D-FA886CF145CC}"/>
                </a:ext>
              </a:extLst>
            </p:cNvPr>
            <p:cNvSpPr/>
            <p:nvPr/>
          </p:nvSpPr>
          <p:spPr>
            <a:xfrm>
              <a:off x="5737215" y="2445085"/>
              <a:ext cx="101662" cy="329054"/>
            </a:xfrm>
            <a:custGeom>
              <a:avLst/>
              <a:gdLst>
                <a:gd name="connsiteX0" fmla="*/ 98638 w 107668"/>
                <a:gd name="connsiteY0" fmla="*/ 166550 h 348493"/>
                <a:gd name="connsiteX1" fmla="*/ 83680 w 107668"/>
                <a:gd name="connsiteY1" fmla="*/ 348320 h 348493"/>
                <a:gd name="connsiteX2" fmla="*/ 68115 w 107668"/>
                <a:gd name="connsiteY2" fmla="*/ 341939 h 348493"/>
                <a:gd name="connsiteX3" fmla="*/ 68053 w 107668"/>
                <a:gd name="connsiteY3" fmla="*/ 341921 h 348493"/>
                <a:gd name="connsiteX4" fmla="*/ 9031 w 107668"/>
                <a:gd name="connsiteY4" fmla="*/ 181913 h 348493"/>
                <a:gd name="connsiteX5" fmla="*/ 8623 w 107668"/>
                <a:gd name="connsiteY5" fmla="*/ 17593 h 348493"/>
                <a:gd name="connsiteX6" fmla="*/ 23996 w 107668"/>
                <a:gd name="connsiteY6" fmla="*/ 172 h 348493"/>
                <a:gd name="connsiteX7" fmla="*/ 98638 w 107668"/>
                <a:gd name="connsiteY7" fmla="*/ 166550 h 3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68" h="348493">
                  <a:moveTo>
                    <a:pt x="98638" y="166550"/>
                  </a:moveTo>
                  <a:cubicBezTo>
                    <a:pt x="115122" y="262727"/>
                    <a:pt x="108400" y="344079"/>
                    <a:pt x="83680" y="348320"/>
                  </a:cubicBezTo>
                  <a:cubicBezTo>
                    <a:pt x="78752" y="349166"/>
                    <a:pt x="73491" y="346896"/>
                    <a:pt x="68115" y="341939"/>
                  </a:cubicBezTo>
                  <a:cubicBezTo>
                    <a:pt x="68089" y="341939"/>
                    <a:pt x="68082" y="341913"/>
                    <a:pt x="68053" y="341921"/>
                  </a:cubicBezTo>
                  <a:cubicBezTo>
                    <a:pt x="46280" y="322034"/>
                    <a:pt x="22228" y="258891"/>
                    <a:pt x="9031" y="181913"/>
                  </a:cubicBezTo>
                  <a:cubicBezTo>
                    <a:pt x="-3222" y="110425"/>
                    <a:pt x="-2662" y="47115"/>
                    <a:pt x="8623" y="17593"/>
                  </a:cubicBezTo>
                  <a:cubicBezTo>
                    <a:pt x="12498" y="7418"/>
                    <a:pt x="17640" y="1261"/>
                    <a:pt x="23996" y="172"/>
                  </a:cubicBezTo>
                  <a:cubicBezTo>
                    <a:pt x="48720" y="-4069"/>
                    <a:pt x="82147" y="70421"/>
                    <a:pt x="98638" y="166550"/>
                  </a:cubicBezTo>
                  <a:close/>
                </a:path>
              </a:pathLst>
            </a:custGeom>
            <a:solidFill>
              <a:srgbClr val="0C0C0C">
                <a:alpha val="3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414AACB0-21A6-4C73-8923-BF1C22074C76}"/>
                </a:ext>
              </a:extLst>
            </p:cNvPr>
            <p:cNvSpPr/>
            <p:nvPr/>
          </p:nvSpPr>
          <p:spPr>
            <a:xfrm>
              <a:off x="5739454" y="2569608"/>
              <a:ext cx="60352" cy="97725"/>
            </a:xfrm>
            <a:custGeom>
              <a:avLst/>
              <a:gdLst>
                <a:gd name="connsiteX0" fmla="*/ 50250 w 63917"/>
                <a:gd name="connsiteY0" fmla="*/ 1656 h 103498"/>
                <a:gd name="connsiteX1" fmla="*/ 63918 w 63917"/>
                <a:gd name="connsiteY1" fmla="*/ 81370 h 103498"/>
                <a:gd name="connsiteX2" fmla="*/ 18082 w 63917"/>
                <a:gd name="connsiteY2" fmla="*/ 103498 h 103498"/>
                <a:gd name="connsiteX3" fmla="*/ 6664 w 63917"/>
                <a:gd name="connsiteY3" fmla="*/ 50033 h 103498"/>
                <a:gd name="connsiteX4" fmla="*/ 0 w 63917"/>
                <a:gd name="connsiteY4" fmla="*/ 0 h 1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17" h="103498">
                  <a:moveTo>
                    <a:pt x="50250" y="1656"/>
                  </a:moveTo>
                  <a:lnTo>
                    <a:pt x="63918" y="81370"/>
                  </a:lnTo>
                  <a:lnTo>
                    <a:pt x="18082" y="103498"/>
                  </a:lnTo>
                  <a:cubicBezTo>
                    <a:pt x="13743" y="86790"/>
                    <a:pt x="9885" y="68824"/>
                    <a:pt x="6664" y="50033"/>
                  </a:cubicBezTo>
                  <a:cubicBezTo>
                    <a:pt x="3702" y="32754"/>
                    <a:pt x="1490" y="1596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B36DB6B0-B2EF-4738-93A4-F38A8BB483BE}"/>
                </a:ext>
              </a:extLst>
            </p:cNvPr>
            <p:cNvSpPr/>
            <p:nvPr/>
          </p:nvSpPr>
          <p:spPr>
            <a:xfrm>
              <a:off x="5781709" y="2571076"/>
              <a:ext cx="23266" cy="75271"/>
            </a:xfrm>
            <a:custGeom>
              <a:avLst/>
              <a:gdLst>
                <a:gd name="connsiteX0" fmla="*/ 22572 w 24640"/>
                <a:gd name="connsiteY0" fmla="*/ 38091 h 79718"/>
                <a:gd name="connsiteX1" fmla="*/ 19148 w 24640"/>
                <a:gd name="connsiteY1" fmla="*/ 79707 h 79718"/>
                <a:gd name="connsiteX2" fmla="*/ 15583 w 24640"/>
                <a:gd name="connsiteY2" fmla="*/ 78261 h 79718"/>
                <a:gd name="connsiteX3" fmla="*/ 15583 w 24640"/>
                <a:gd name="connsiteY3" fmla="*/ 78261 h 79718"/>
                <a:gd name="connsiteX4" fmla="*/ 2067 w 24640"/>
                <a:gd name="connsiteY4" fmla="*/ 41623 h 79718"/>
                <a:gd name="connsiteX5" fmla="*/ 1973 w 24640"/>
                <a:gd name="connsiteY5" fmla="*/ 4021 h 79718"/>
                <a:gd name="connsiteX6" fmla="*/ 5495 w 24640"/>
                <a:gd name="connsiteY6" fmla="*/ 43 h 79718"/>
                <a:gd name="connsiteX7" fmla="*/ 22572 w 24640"/>
                <a:gd name="connsiteY7" fmla="*/ 38091 h 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40" h="79718">
                  <a:moveTo>
                    <a:pt x="22572" y="38091"/>
                  </a:moveTo>
                  <a:cubicBezTo>
                    <a:pt x="26346" y="60107"/>
                    <a:pt x="24810" y="78738"/>
                    <a:pt x="19148" y="79707"/>
                  </a:cubicBezTo>
                  <a:cubicBezTo>
                    <a:pt x="17799" y="79807"/>
                    <a:pt x="16479" y="79272"/>
                    <a:pt x="15583" y="78261"/>
                  </a:cubicBezTo>
                  <a:lnTo>
                    <a:pt x="15583" y="78261"/>
                  </a:lnTo>
                  <a:cubicBezTo>
                    <a:pt x="10597" y="73702"/>
                    <a:pt x="5097" y="59250"/>
                    <a:pt x="2067" y="41623"/>
                  </a:cubicBezTo>
                  <a:cubicBezTo>
                    <a:pt x="-738" y="25255"/>
                    <a:pt x="-608" y="10760"/>
                    <a:pt x="1973" y="4021"/>
                  </a:cubicBezTo>
                  <a:cubicBezTo>
                    <a:pt x="2859" y="1692"/>
                    <a:pt x="4038" y="282"/>
                    <a:pt x="5495" y="43"/>
                  </a:cubicBezTo>
                  <a:cubicBezTo>
                    <a:pt x="11161" y="-976"/>
                    <a:pt x="18800" y="16079"/>
                    <a:pt x="22572" y="38091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96BCC3B9-724C-47C3-BFAF-B91F2174A716}"/>
                </a:ext>
              </a:extLst>
            </p:cNvPr>
            <p:cNvSpPr/>
            <p:nvPr/>
          </p:nvSpPr>
          <p:spPr>
            <a:xfrm>
              <a:off x="5526881" y="2775149"/>
              <a:ext cx="82171" cy="99405"/>
            </a:xfrm>
            <a:custGeom>
              <a:avLst/>
              <a:gdLst>
                <a:gd name="connsiteX0" fmla="*/ 17752 w 87025"/>
                <a:gd name="connsiteY0" fmla="*/ 86555 h 105277"/>
                <a:gd name="connsiteX1" fmla="*/ 26379 w 87025"/>
                <a:gd name="connsiteY1" fmla="*/ 74027 h 105277"/>
                <a:gd name="connsiteX2" fmla="*/ 26242 w 87025"/>
                <a:gd name="connsiteY2" fmla="*/ 73264 h 105277"/>
                <a:gd name="connsiteX3" fmla="*/ 15821 w 87025"/>
                <a:gd name="connsiteY3" fmla="*/ 71887 h 105277"/>
                <a:gd name="connsiteX4" fmla="*/ 4407 w 87025"/>
                <a:gd name="connsiteY4" fmla="*/ 59489 h 105277"/>
                <a:gd name="connsiteX5" fmla="*/ 15583 w 87025"/>
                <a:gd name="connsiteY5" fmla="*/ 47264 h 105277"/>
                <a:gd name="connsiteX6" fmla="*/ 15481 w 87025"/>
                <a:gd name="connsiteY6" fmla="*/ 46902 h 105277"/>
                <a:gd name="connsiteX7" fmla="*/ 11197 w 87025"/>
                <a:gd name="connsiteY7" fmla="*/ 46335 h 105277"/>
                <a:gd name="connsiteX8" fmla="*/ 28 w 87025"/>
                <a:gd name="connsiteY8" fmla="*/ 34859 h 105277"/>
                <a:gd name="connsiteX9" fmla="*/ 11540 w 87025"/>
                <a:gd name="connsiteY9" fmla="*/ 21694 h 105277"/>
                <a:gd name="connsiteX10" fmla="*/ 13988 w 87025"/>
                <a:gd name="connsiteY10" fmla="*/ 21774 h 105277"/>
                <a:gd name="connsiteX11" fmla="*/ 23870 w 87025"/>
                <a:gd name="connsiteY11" fmla="*/ 23083 h 105277"/>
                <a:gd name="connsiteX12" fmla="*/ 23826 w 87025"/>
                <a:gd name="connsiteY12" fmla="*/ 22934 h 105277"/>
                <a:gd name="connsiteX13" fmla="*/ 23924 w 87025"/>
                <a:gd name="connsiteY13" fmla="*/ 22761 h 105277"/>
                <a:gd name="connsiteX14" fmla="*/ 15969 w 87025"/>
                <a:gd name="connsiteY14" fmla="*/ 9567 h 105277"/>
                <a:gd name="connsiteX15" fmla="*/ 31213 w 87025"/>
                <a:gd name="connsiteY15" fmla="*/ 138 h 105277"/>
                <a:gd name="connsiteX16" fmla="*/ 51135 w 87025"/>
                <a:gd name="connsiteY16" fmla="*/ 4364 h 105277"/>
                <a:gd name="connsiteX17" fmla="*/ 64893 w 87025"/>
                <a:gd name="connsiteY17" fmla="*/ 15989 h 105277"/>
                <a:gd name="connsiteX18" fmla="*/ 79178 w 87025"/>
                <a:gd name="connsiteY18" fmla="*/ 105198 h 105277"/>
                <a:gd name="connsiteX19" fmla="*/ 28979 w 87025"/>
                <a:gd name="connsiteY19" fmla="*/ 98552 h 105277"/>
                <a:gd name="connsiteX20" fmla="*/ 17752 w 87025"/>
                <a:gd name="connsiteY20" fmla="*/ 86555 h 10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025" h="105277">
                  <a:moveTo>
                    <a:pt x="17752" y="86555"/>
                  </a:moveTo>
                  <a:cubicBezTo>
                    <a:pt x="17495" y="80919"/>
                    <a:pt x="21021" y="75799"/>
                    <a:pt x="26379" y="74027"/>
                  </a:cubicBezTo>
                  <a:cubicBezTo>
                    <a:pt x="26274" y="73832"/>
                    <a:pt x="25891" y="73423"/>
                    <a:pt x="26242" y="73264"/>
                  </a:cubicBezTo>
                  <a:lnTo>
                    <a:pt x="15821" y="71887"/>
                  </a:lnTo>
                  <a:cubicBezTo>
                    <a:pt x="9454" y="71182"/>
                    <a:pt x="4584" y="65892"/>
                    <a:pt x="4407" y="59489"/>
                  </a:cubicBezTo>
                  <a:cubicBezTo>
                    <a:pt x="4443" y="53150"/>
                    <a:pt x="9273" y="47868"/>
                    <a:pt x="15583" y="47264"/>
                  </a:cubicBezTo>
                  <a:cubicBezTo>
                    <a:pt x="15507" y="47166"/>
                    <a:pt x="15521" y="47025"/>
                    <a:pt x="15481" y="46902"/>
                  </a:cubicBezTo>
                  <a:lnTo>
                    <a:pt x="11197" y="46335"/>
                  </a:lnTo>
                  <a:cubicBezTo>
                    <a:pt x="5220" y="45651"/>
                    <a:pt x="549" y="40854"/>
                    <a:pt x="28" y="34859"/>
                  </a:cubicBezTo>
                  <a:cubicBezTo>
                    <a:pt x="-428" y="28043"/>
                    <a:pt x="4725" y="22150"/>
                    <a:pt x="11540" y="21694"/>
                  </a:cubicBezTo>
                  <a:cubicBezTo>
                    <a:pt x="12357" y="21640"/>
                    <a:pt x="13178" y="21665"/>
                    <a:pt x="13988" y="21774"/>
                  </a:cubicBezTo>
                  <a:lnTo>
                    <a:pt x="23870" y="23083"/>
                  </a:lnTo>
                  <a:cubicBezTo>
                    <a:pt x="23870" y="23028"/>
                    <a:pt x="23823" y="22989"/>
                    <a:pt x="23826" y="22934"/>
                  </a:cubicBezTo>
                  <a:cubicBezTo>
                    <a:pt x="23830" y="22880"/>
                    <a:pt x="23906" y="22826"/>
                    <a:pt x="23924" y="22761"/>
                  </a:cubicBezTo>
                  <a:cubicBezTo>
                    <a:pt x="18519" y="20758"/>
                    <a:pt x="15217" y="15284"/>
                    <a:pt x="15969" y="9567"/>
                  </a:cubicBezTo>
                  <a:cubicBezTo>
                    <a:pt x="16447" y="2336"/>
                    <a:pt x="24824" y="-708"/>
                    <a:pt x="31213" y="138"/>
                  </a:cubicBezTo>
                  <a:lnTo>
                    <a:pt x="51135" y="4364"/>
                  </a:lnTo>
                  <a:cubicBezTo>
                    <a:pt x="57376" y="5693"/>
                    <a:pt x="62539" y="10056"/>
                    <a:pt x="64893" y="15989"/>
                  </a:cubicBezTo>
                  <a:cubicBezTo>
                    <a:pt x="74930" y="41262"/>
                    <a:pt x="99571" y="107895"/>
                    <a:pt x="79178" y="105198"/>
                  </a:cubicBezTo>
                  <a:lnTo>
                    <a:pt x="28979" y="98552"/>
                  </a:lnTo>
                  <a:cubicBezTo>
                    <a:pt x="22933" y="97594"/>
                    <a:pt x="18309" y="92651"/>
                    <a:pt x="17752" y="86555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6ABE7D87-8006-44C1-BAEE-B9F457DEB4F6}"/>
                </a:ext>
              </a:extLst>
            </p:cNvPr>
            <p:cNvSpPr/>
            <p:nvPr/>
          </p:nvSpPr>
          <p:spPr>
            <a:xfrm>
              <a:off x="4510893" y="5258453"/>
              <a:ext cx="264992" cy="364628"/>
            </a:xfrm>
            <a:custGeom>
              <a:avLst/>
              <a:gdLst>
                <a:gd name="connsiteX0" fmla="*/ 263408 w 280647"/>
                <a:gd name="connsiteY0" fmla="*/ 103589 h 386169"/>
                <a:gd name="connsiteX1" fmla="*/ 255623 w 280647"/>
                <a:gd name="connsiteY1" fmla="*/ 276912 h 386169"/>
                <a:gd name="connsiteX2" fmla="*/ 247535 w 280647"/>
                <a:gd name="connsiteY2" fmla="*/ 386170 h 386169"/>
                <a:gd name="connsiteX3" fmla="*/ 0 w 280647"/>
                <a:gd name="connsiteY3" fmla="*/ 123655 h 386169"/>
                <a:gd name="connsiteX4" fmla="*/ 131158 w 280647"/>
                <a:gd name="connsiteY4" fmla="*/ 0 h 38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47" h="386169">
                  <a:moveTo>
                    <a:pt x="263408" y="103589"/>
                  </a:moveTo>
                  <a:cubicBezTo>
                    <a:pt x="263408" y="103589"/>
                    <a:pt x="194934" y="204360"/>
                    <a:pt x="255623" y="276912"/>
                  </a:cubicBezTo>
                  <a:cubicBezTo>
                    <a:pt x="316312" y="349464"/>
                    <a:pt x="247535" y="386170"/>
                    <a:pt x="247535" y="386170"/>
                  </a:cubicBezTo>
                  <a:lnTo>
                    <a:pt x="0" y="123655"/>
                  </a:lnTo>
                  <a:lnTo>
                    <a:pt x="131158" y="0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A1210E65-5367-405A-ADA5-03FF81C54587}"/>
                </a:ext>
              </a:extLst>
            </p:cNvPr>
            <p:cNvSpPr/>
            <p:nvPr/>
          </p:nvSpPr>
          <p:spPr>
            <a:xfrm>
              <a:off x="4587614" y="3783059"/>
              <a:ext cx="720057" cy="1641726"/>
            </a:xfrm>
            <a:custGeom>
              <a:avLst/>
              <a:gdLst>
                <a:gd name="connsiteX0" fmla="*/ 577633 w 762595"/>
                <a:gd name="connsiteY0" fmla="*/ 45897 h 1738713"/>
                <a:gd name="connsiteX1" fmla="*/ 754283 w 762595"/>
                <a:gd name="connsiteY1" fmla="*/ 957042 h 1738713"/>
                <a:gd name="connsiteX2" fmla="*/ 175779 w 762595"/>
                <a:gd name="connsiteY2" fmla="*/ 1738714 h 1738713"/>
                <a:gd name="connsiteX3" fmla="*/ 0 w 762595"/>
                <a:gd name="connsiteY3" fmla="*/ 1585508 h 1738713"/>
                <a:gd name="connsiteX4" fmla="*/ 470896 w 762595"/>
                <a:gd name="connsiteY4" fmla="*/ 880499 h 1738713"/>
                <a:gd name="connsiteX5" fmla="*/ 272628 w 762595"/>
                <a:gd name="connsiteY5" fmla="*/ 259828 h 1738713"/>
                <a:gd name="connsiteX6" fmla="*/ 153416 w 762595"/>
                <a:gd name="connsiteY6" fmla="*/ 0 h 1738713"/>
                <a:gd name="connsiteX7" fmla="*/ 153416 w 762595"/>
                <a:gd name="connsiteY7" fmla="*/ 0 h 173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595" h="1738713">
                  <a:moveTo>
                    <a:pt x="577633" y="45897"/>
                  </a:moveTo>
                  <a:cubicBezTo>
                    <a:pt x="577633" y="45897"/>
                    <a:pt x="808760" y="840838"/>
                    <a:pt x="754283" y="957042"/>
                  </a:cubicBezTo>
                  <a:cubicBezTo>
                    <a:pt x="700728" y="1071297"/>
                    <a:pt x="175779" y="1738714"/>
                    <a:pt x="175779" y="1738714"/>
                  </a:cubicBezTo>
                  <a:lnTo>
                    <a:pt x="0" y="1585508"/>
                  </a:lnTo>
                  <a:lnTo>
                    <a:pt x="470896" y="880499"/>
                  </a:lnTo>
                  <a:cubicBezTo>
                    <a:pt x="470896" y="880499"/>
                    <a:pt x="342196" y="473347"/>
                    <a:pt x="272628" y="259828"/>
                  </a:cubicBezTo>
                  <a:cubicBezTo>
                    <a:pt x="230686" y="131111"/>
                    <a:pt x="160116" y="135211"/>
                    <a:pt x="153416" y="0"/>
                  </a:cubicBezTo>
                  <a:lnTo>
                    <a:pt x="153416" y="0"/>
                  </a:lnTo>
                  <a:close/>
                </a:path>
              </a:pathLst>
            </a:custGeom>
            <a:solidFill>
              <a:srgbClr val="26262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9B83BFC6-2FC6-47F0-BFA2-10D06D448C36}"/>
                </a:ext>
              </a:extLst>
            </p:cNvPr>
            <p:cNvSpPr/>
            <p:nvPr/>
          </p:nvSpPr>
          <p:spPr>
            <a:xfrm>
              <a:off x="4851428" y="4026038"/>
              <a:ext cx="129659" cy="427022"/>
            </a:xfrm>
            <a:custGeom>
              <a:avLst/>
              <a:gdLst>
                <a:gd name="connsiteX0" fmla="*/ 32853 w 137319"/>
                <a:gd name="connsiteY0" fmla="*/ 124870 h 452249"/>
                <a:gd name="connsiteX1" fmla="*/ 6625 w 137319"/>
                <a:gd name="connsiteY1" fmla="*/ 6045 h 452249"/>
                <a:gd name="connsiteX2" fmla="*/ 137320 w 137319"/>
                <a:gd name="connsiteY2" fmla="*/ 452249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319" h="452249">
                  <a:moveTo>
                    <a:pt x="32853" y="124870"/>
                  </a:moveTo>
                  <a:cubicBezTo>
                    <a:pt x="32853" y="124870"/>
                    <a:pt x="-17716" y="-32371"/>
                    <a:pt x="6625" y="6045"/>
                  </a:cubicBezTo>
                  <a:cubicBezTo>
                    <a:pt x="134742" y="208265"/>
                    <a:pt x="137320" y="452249"/>
                    <a:pt x="137320" y="452249"/>
                  </a:cubicBezTo>
                  <a:close/>
                </a:path>
              </a:pathLst>
            </a:custGeom>
            <a:solidFill>
              <a:srgbClr val="0A0A0A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1A655673-AAA8-4888-8747-46244F772688}"/>
                </a:ext>
              </a:extLst>
            </p:cNvPr>
            <p:cNvSpPr/>
            <p:nvPr/>
          </p:nvSpPr>
          <p:spPr>
            <a:xfrm>
              <a:off x="4870110" y="5432088"/>
              <a:ext cx="342456" cy="186881"/>
            </a:xfrm>
            <a:custGeom>
              <a:avLst/>
              <a:gdLst>
                <a:gd name="connsiteX0" fmla="*/ 161952 w 362687"/>
                <a:gd name="connsiteY0" fmla="*/ 0 h 197921"/>
                <a:gd name="connsiteX1" fmla="*/ 286870 w 362687"/>
                <a:gd name="connsiteY1" fmla="*/ 117082 h 197921"/>
                <a:gd name="connsiteX2" fmla="*/ 360813 w 362687"/>
                <a:gd name="connsiteY2" fmla="*/ 197921 h 197921"/>
                <a:gd name="connsiteX3" fmla="*/ 0 w 362687"/>
                <a:gd name="connsiteY3" fmla="*/ 197921 h 197921"/>
                <a:gd name="connsiteX4" fmla="*/ 0 w 362687"/>
                <a:gd name="connsiteY4" fmla="*/ 17652 h 1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87" h="197921">
                  <a:moveTo>
                    <a:pt x="161952" y="0"/>
                  </a:moveTo>
                  <a:cubicBezTo>
                    <a:pt x="161952" y="0"/>
                    <a:pt x="192450" y="111463"/>
                    <a:pt x="286870" y="117082"/>
                  </a:cubicBezTo>
                  <a:cubicBezTo>
                    <a:pt x="381289" y="122701"/>
                    <a:pt x="360813" y="197921"/>
                    <a:pt x="360813" y="197921"/>
                  </a:cubicBezTo>
                  <a:lnTo>
                    <a:pt x="0" y="197921"/>
                  </a:lnTo>
                  <a:lnTo>
                    <a:pt x="0" y="17652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23E4B34A-1542-40C2-9673-63F76F3B5358}"/>
                </a:ext>
              </a:extLst>
            </p:cNvPr>
            <p:cNvSpPr/>
            <p:nvPr/>
          </p:nvSpPr>
          <p:spPr>
            <a:xfrm>
              <a:off x="4520337" y="3807143"/>
              <a:ext cx="558623" cy="1695751"/>
            </a:xfrm>
            <a:custGeom>
              <a:avLst/>
              <a:gdLst>
                <a:gd name="connsiteX0" fmla="*/ 4706 w 591624"/>
                <a:gd name="connsiteY0" fmla="*/ 483 h 1795930"/>
                <a:gd name="connsiteX1" fmla="*/ 2175 w 591624"/>
                <a:gd name="connsiteY1" fmla="*/ 36499 h 1795930"/>
                <a:gd name="connsiteX2" fmla="*/ 32127 w 591624"/>
                <a:gd name="connsiteY2" fmla="*/ 347036 h 1795930"/>
                <a:gd name="connsiteX3" fmla="*/ 354532 w 591624"/>
                <a:gd name="connsiteY3" fmla="*/ 1795930 h 1795930"/>
                <a:gd name="connsiteX4" fmla="*/ 591624 w 591624"/>
                <a:gd name="connsiteY4" fmla="*/ 1793938 h 1795930"/>
                <a:gd name="connsiteX5" fmla="*/ 351766 w 591624"/>
                <a:gd name="connsiteY5" fmla="*/ 6876 h 179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624" h="1795930">
                  <a:moveTo>
                    <a:pt x="4706" y="483"/>
                  </a:moveTo>
                  <a:cubicBezTo>
                    <a:pt x="4706" y="483"/>
                    <a:pt x="3104" y="-6951"/>
                    <a:pt x="2175" y="36499"/>
                  </a:cubicBezTo>
                  <a:cubicBezTo>
                    <a:pt x="1506" y="67177"/>
                    <a:pt x="-10950" y="175766"/>
                    <a:pt x="32127" y="347036"/>
                  </a:cubicBezTo>
                  <a:cubicBezTo>
                    <a:pt x="112836" y="667933"/>
                    <a:pt x="354532" y="1795930"/>
                    <a:pt x="354532" y="1795930"/>
                  </a:cubicBezTo>
                  <a:lnTo>
                    <a:pt x="591624" y="1793938"/>
                  </a:lnTo>
                  <a:lnTo>
                    <a:pt x="351766" y="6876"/>
                  </a:lnTo>
                  <a:close/>
                </a:path>
              </a:pathLst>
            </a:custGeom>
            <a:solidFill>
              <a:srgbClr val="26262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DD9A8AAF-5CA2-4A3F-A2E2-6897591F0D0B}"/>
                </a:ext>
              </a:extLst>
            </p:cNvPr>
            <p:cNvSpPr/>
            <p:nvPr/>
          </p:nvSpPr>
          <p:spPr>
            <a:xfrm>
              <a:off x="4520581" y="3802578"/>
              <a:ext cx="734" cy="6280"/>
            </a:xfrm>
            <a:custGeom>
              <a:avLst/>
              <a:gdLst>
                <a:gd name="connsiteX0" fmla="*/ 777 w 777"/>
                <a:gd name="connsiteY0" fmla="*/ 6608 h 6651"/>
                <a:gd name="connsiteX1" fmla="*/ 0 w 777"/>
                <a:gd name="connsiteY1" fmla="*/ 6651 h 6651"/>
                <a:gd name="connsiteX2" fmla="*/ 777 w 777"/>
                <a:gd name="connsiteY2" fmla="*/ 6608 h 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" h="6651">
                  <a:moveTo>
                    <a:pt x="777" y="6608"/>
                  </a:moveTo>
                  <a:lnTo>
                    <a:pt x="0" y="6651"/>
                  </a:lnTo>
                  <a:cubicBezTo>
                    <a:pt x="0" y="6651"/>
                    <a:pt x="560" y="-8285"/>
                    <a:pt x="777" y="6608"/>
                  </a:cubicBezTo>
                  <a:close/>
                </a:path>
              </a:pathLst>
            </a:custGeom>
            <a:solidFill>
              <a:srgbClr val="333333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2177881B-95E1-47C0-8D64-970227E892F1}"/>
                </a:ext>
              </a:extLst>
            </p:cNvPr>
            <p:cNvSpPr/>
            <p:nvPr/>
          </p:nvSpPr>
          <p:spPr>
            <a:xfrm rot="16394880">
              <a:off x="5118447" y="3444925"/>
              <a:ext cx="86185" cy="4062"/>
            </a:xfrm>
            <a:custGeom>
              <a:avLst/>
              <a:gdLst>
                <a:gd name="connsiteX0" fmla="*/ 0 w 91277"/>
                <a:gd name="connsiteY0" fmla="*/ 0 h 4302"/>
                <a:gd name="connsiteX1" fmla="*/ 91277 w 91277"/>
                <a:gd name="connsiteY1" fmla="*/ 0 h 4302"/>
                <a:gd name="connsiteX2" fmla="*/ 91277 w 91277"/>
                <a:gd name="connsiteY2" fmla="*/ 4303 h 4302"/>
                <a:gd name="connsiteX3" fmla="*/ 0 w 91277"/>
                <a:gd name="connsiteY3" fmla="*/ 4303 h 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77" h="4302">
                  <a:moveTo>
                    <a:pt x="0" y="0"/>
                  </a:moveTo>
                  <a:lnTo>
                    <a:pt x="91277" y="0"/>
                  </a:lnTo>
                  <a:lnTo>
                    <a:pt x="91277" y="4303"/>
                  </a:lnTo>
                  <a:lnTo>
                    <a:pt x="0" y="4303"/>
                  </a:ln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F3A02734-27E1-4C0F-9AAE-D728BF3FBFC9}"/>
                </a:ext>
              </a:extLst>
            </p:cNvPr>
            <p:cNvSpPr/>
            <p:nvPr/>
          </p:nvSpPr>
          <p:spPr>
            <a:xfrm>
              <a:off x="4558563" y="2760094"/>
              <a:ext cx="534340" cy="462675"/>
            </a:xfrm>
            <a:custGeom>
              <a:avLst/>
              <a:gdLst>
                <a:gd name="connsiteX0" fmla="*/ 93152 w 565907"/>
                <a:gd name="connsiteY0" fmla="*/ 22225 h 490008"/>
                <a:gd name="connsiteX1" fmla="*/ 61949 w 565907"/>
                <a:gd name="connsiteY1" fmla="*/ 160228 h 490008"/>
                <a:gd name="connsiteX2" fmla="*/ 39662 w 565907"/>
                <a:gd name="connsiteY2" fmla="*/ 447636 h 490008"/>
                <a:gd name="connsiteX3" fmla="*/ 558212 w 565907"/>
                <a:gd name="connsiteY3" fmla="*/ 373475 h 490008"/>
                <a:gd name="connsiteX4" fmla="*/ 516230 w 565907"/>
                <a:gd name="connsiteY4" fmla="*/ 139767 h 490008"/>
                <a:gd name="connsiteX5" fmla="*/ 494106 w 565907"/>
                <a:gd name="connsiteY5" fmla="*/ 0 h 49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907" h="490008">
                  <a:moveTo>
                    <a:pt x="93152" y="22225"/>
                  </a:moveTo>
                  <a:cubicBezTo>
                    <a:pt x="93152" y="22225"/>
                    <a:pt x="85198" y="123663"/>
                    <a:pt x="61949" y="160228"/>
                  </a:cubicBezTo>
                  <a:cubicBezTo>
                    <a:pt x="-5031" y="265494"/>
                    <a:pt x="-25441" y="384557"/>
                    <a:pt x="39662" y="447636"/>
                  </a:cubicBezTo>
                  <a:cubicBezTo>
                    <a:pt x="104765" y="510715"/>
                    <a:pt x="524738" y="516442"/>
                    <a:pt x="558212" y="373475"/>
                  </a:cubicBezTo>
                  <a:cubicBezTo>
                    <a:pt x="586392" y="253114"/>
                    <a:pt x="529062" y="239472"/>
                    <a:pt x="516230" y="139767"/>
                  </a:cubicBezTo>
                  <a:cubicBezTo>
                    <a:pt x="510424" y="94651"/>
                    <a:pt x="494106" y="0"/>
                    <a:pt x="494106" y="0"/>
                  </a:cubicBezTo>
                </a:path>
              </a:pathLst>
            </a:custGeom>
            <a:solidFill>
              <a:srgbClr val="0A0A0A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6933FF26-788A-431B-8703-A69F08A1F51A}"/>
                </a:ext>
              </a:extLst>
            </p:cNvPr>
            <p:cNvSpPr/>
            <p:nvPr/>
          </p:nvSpPr>
          <p:spPr>
            <a:xfrm>
              <a:off x="4690146" y="2906847"/>
              <a:ext cx="294546" cy="299959"/>
            </a:xfrm>
            <a:custGeom>
              <a:avLst/>
              <a:gdLst>
                <a:gd name="connsiteX0" fmla="*/ 311948 w 311947"/>
                <a:gd name="connsiteY0" fmla="*/ 195198 h 317680"/>
                <a:gd name="connsiteX1" fmla="*/ 148097 w 311947"/>
                <a:gd name="connsiteY1" fmla="*/ 316959 h 317680"/>
                <a:gd name="connsiteX2" fmla="*/ 0 w 311947"/>
                <a:gd name="connsiteY2" fmla="*/ 195010 h 317680"/>
                <a:gd name="connsiteX3" fmla="*/ 36207 w 311947"/>
                <a:gd name="connsiteY3" fmla="*/ 186228 h 317680"/>
                <a:gd name="connsiteX4" fmla="*/ 79479 w 311947"/>
                <a:gd name="connsiteY4" fmla="*/ 134864 h 317680"/>
                <a:gd name="connsiteX5" fmla="*/ 78930 w 311947"/>
                <a:gd name="connsiteY5" fmla="*/ 0 h 317680"/>
                <a:gd name="connsiteX6" fmla="*/ 243728 w 311947"/>
                <a:gd name="connsiteY6" fmla="*/ 36782 h 317680"/>
                <a:gd name="connsiteX7" fmla="*/ 281793 w 311947"/>
                <a:gd name="connsiteY7" fmla="*/ 187555 h 317680"/>
                <a:gd name="connsiteX8" fmla="*/ 311948 w 311947"/>
                <a:gd name="connsiteY8" fmla="*/ 195198 h 31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947" h="317680">
                  <a:moveTo>
                    <a:pt x="311948" y="195198"/>
                  </a:moveTo>
                  <a:cubicBezTo>
                    <a:pt x="311225" y="195104"/>
                    <a:pt x="303176" y="328616"/>
                    <a:pt x="148097" y="316959"/>
                  </a:cubicBezTo>
                  <a:cubicBezTo>
                    <a:pt x="40738" y="308914"/>
                    <a:pt x="2459" y="195010"/>
                    <a:pt x="0" y="195010"/>
                  </a:cubicBezTo>
                  <a:cubicBezTo>
                    <a:pt x="11570" y="192552"/>
                    <a:pt x="31066" y="188972"/>
                    <a:pt x="36207" y="186228"/>
                  </a:cubicBezTo>
                  <a:cubicBezTo>
                    <a:pt x="53110" y="177145"/>
                    <a:pt x="74031" y="167694"/>
                    <a:pt x="79479" y="134864"/>
                  </a:cubicBezTo>
                  <a:cubicBezTo>
                    <a:pt x="82618" y="115943"/>
                    <a:pt x="77310" y="19141"/>
                    <a:pt x="78930" y="0"/>
                  </a:cubicBezTo>
                  <a:lnTo>
                    <a:pt x="243728" y="36782"/>
                  </a:lnTo>
                  <a:cubicBezTo>
                    <a:pt x="241424" y="77216"/>
                    <a:pt x="225309" y="170948"/>
                    <a:pt x="281793" y="187555"/>
                  </a:cubicBezTo>
                  <a:cubicBezTo>
                    <a:pt x="291194" y="190281"/>
                    <a:pt x="301318" y="192801"/>
                    <a:pt x="311948" y="195198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B4F5A7EC-69DD-4829-AE81-374EC988327F}"/>
                </a:ext>
              </a:extLst>
            </p:cNvPr>
            <p:cNvSpPr/>
            <p:nvPr/>
          </p:nvSpPr>
          <p:spPr>
            <a:xfrm>
              <a:off x="4817659" y="2929751"/>
              <a:ext cx="104801" cy="118000"/>
            </a:xfrm>
            <a:custGeom>
              <a:avLst/>
              <a:gdLst>
                <a:gd name="connsiteX0" fmla="*/ 110993 w 110992"/>
                <a:gd name="connsiteY0" fmla="*/ 124971 h 124971"/>
                <a:gd name="connsiteX1" fmla="*/ 106036 w 110992"/>
                <a:gd name="connsiteY1" fmla="*/ 99394 h 124971"/>
                <a:gd name="connsiteX2" fmla="*/ 107120 w 110992"/>
                <a:gd name="connsiteY2" fmla="*/ 39906 h 124971"/>
                <a:gd name="connsiteX3" fmla="*/ 16038 w 110992"/>
                <a:gd name="connsiteY3" fmla="*/ 0 h 124971"/>
                <a:gd name="connsiteX4" fmla="*/ 809 w 110992"/>
                <a:gd name="connsiteY4" fmla="*/ 71424 h 124971"/>
                <a:gd name="connsiteX5" fmla="*/ 110993 w 110992"/>
                <a:gd name="connsiteY5" fmla="*/ 124971 h 12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92" h="124971">
                  <a:moveTo>
                    <a:pt x="110993" y="124971"/>
                  </a:moveTo>
                  <a:cubicBezTo>
                    <a:pt x="108411" y="116652"/>
                    <a:pt x="106748" y="108075"/>
                    <a:pt x="106036" y="99394"/>
                  </a:cubicBezTo>
                  <a:cubicBezTo>
                    <a:pt x="104224" y="79584"/>
                    <a:pt x="104589" y="59637"/>
                    <a:pt x="107120" y="39906"/>
                  </a:cubicBezTo>
                  <a:cubicBezTo>
                    <a:pt x="73625" y="35383"/>
                    <a:pt x="42068" y="21560"/>
                    <a:pt x="16038" y="0"/>
                  </a:cubicBezTo>
                  <a:cubicBezTo>
                    <a:pt x="12980" y="11303"/>
                    <a:pt x="-3848" y="60681"/>
                    <a:pt x="809" y="71424"/>
                  </a:cubicBezTo>
                  <a:cubicBezTo>
                    <a:pt x="9610" y="91726"/>
                    <a:pt x="50998" y="124971"/>
                    <a:pt x="110993" y="124971"/>
                  </a:cubicBezTo>
                  <a:close/>
                </a:path>
              </a:pathLst>
            </a:custGeom>
            <a:solidFill>
              <a:srgbClr val="0C0C0C">
                <a:alpha val="52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0EA2AAA5-CC07-478B-B690-C2DA56CAE531}"/>
                </a:ext>
              </a:extLst>
            </p:cNvPr>
            <p:cNvSpPr/>
            <p:nvPr/>
          </p:nvSpPr>
          <p:spPr>
            <a:xfrm>
              <a:off x="4727952" y="2658763"/>
              <a:ext cx="268656" cy="349967"/>
            </a:xfrm>
            <a:custGeom>
              <a:avLst/>
              <a:gdLst>
                <a:gd name="connsiteX0" fmla="*/ 184157 w 284527"/>
                <a:gd name="connsiteY0" fmla="*/ 369951 h 370642"/>
                <a:gd name="connsiteX1" fmla="*/ 18944 w 284527"/>
                <a:gd name="connsiteY1" fmla="*/ 261807 h 370642"/>
                <a:gd name="connsiteX2" fmla="*/ 4148 w 284527"/>
                <a:gd name="connsiteY2" fmla="*/ 183560 h 370642"/>
                <a:gd name="connsiteX3" fmla="*/ 101630 w 284527"/>
                <a:gd name="connsiteY3" fmla="*/ 2467 h 370642"/>
                <a:gd name="connsiteX4" fmla="*/ 101630 w 284527"/>
                <a:gd name="connsiteY4" fmla="*/ 2467 h 370642"/>
                <a:gd name="connsiteX5" fmla="*/ 274017 w 284527"/>
                <a:gd name="connsiteY5" fmla="*/ 132486 h 370642"/>
                <a:gd name="connsiteX6" fmla="*/ 280572 w 284527"/>
                <a:gd name="connsiteY6" fmla="*/ 167127 h 370642"/>
                <a:gd name="connsiteX7" fmla="*/ 184157 w 284527"/>
                <a:gd name="connsiteY7" fmla="*/ 369951 h 37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527" h="370642">
                  <a:moveTo>
                    <a:pt x="184157" y="369951"/>
                  </a:moveTo>
                  <a:cubicBezTo>
                    <a:pt x="119115" y="375487"/>
                    <a:pt x="35355" y="348528"/>
                    <a:pt x="18944" y="261807"/>
                  </a:cubicBezTo>
                  <a:lnTo>
                    <a:pt x="4148" y="183560"/>
                  </a:lnTo>
                  <a:cubicBezTo>
                    <a:pt x="-12263" y="96839"/>
                    <a:pt x="19978" y="17920"/>
                    <a:pt x="101630" y="2467"/>
                  </a:cubicBezTo>
                  <a:lnTo>
                    <a:pt x="101630" y="2467"/>
                  </a:lnTo>
                  <a:cubicBezTo>
                    <a:pt x="183271" y="-12979"/>
                    <a:pt x="257606" y="45764"/>
                    <a:pt x="274017" y="132486"/>
                  </a:cubicBezTo>
                  <a:lnTo>
                    <a:pt x="280572" y="167127"/>
                  </a:lnTo>
                  <a:cubicBezTo>
                    <a:pt x="286871" y="200398"/>
                    <a:pt x="300202" y="360080"/>
                    <a:pt x="184157" y="369951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2A0D4956-03C4-4E3F-9017-8EF02EE83EDF}"/>
                </a:ext>
              </a:extLst>
            </p:cNvPr>
            <p:cNvSpPr/>
            <p:nvPr/>
          </p:nvSpPr>
          <p:spPr>
            <a:xfrm>
              <a:off x="4943422" y="2800802"/>
              <a:ext cx="19329" cy="19329"/>
            </a:xfrm>
            <a:custGeom>
              <a:avLst/>
              <a:gdLst>
                <a:gd name="connsiteX0" fmla="*/ 20472 w 20471"/>
                <a:gd name="connsiteY0" fmla="*/ 10236 h 20471"/>
                <a:gd name="connsiteX1" fmla="*/ 10236 w 20471"/>
                <a:gd name="connsiteY1" fmla="*/ 20472 h 20471"/>
                <a:gd name="connsiteX2" fmla="*/ 0 w 20471"/>
                <a:gd name="connsiteY2" fmla="*/ 10236 h 20471"/>
                <a:gd name="connsiteX3" fmla="*/ 10236 w 20471"/>
                <a:gd name="connsiteY3" fmla="*/ 0 h 20471"/>
                <a:gd name="connsiteX4" fmla="*/ 20472 w 20471"/>
                <a:gd name="connsiteY4" fmla="*/ 10236 h 2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" h="20471">
                  <a:moveTo>
                    <a:pt x="20472" y="10236"/>
                  </a:moveTo>
                  <a:cubicBezTo>
                    <a:pt x="20472" y="15889"/>
                    <a:pt x="15889" y="20472"/>
                    <a:pt x="10236" y="20472"/>
                  </a:cubicBezTo>
                  <a:cubicBezTo>
                    <a:pt x="4583" y="20472"/>
                    <a:pt x="0" y="15889"/>
                    <a:pt x="0" y="10236"/>
                  </a:cubicBezTo>
                  <a:cubicBezTo>
                    <a:pt x="0" y="4583"/>
                    <a:pt x="4583" y="0"/>
                    <a:pt x="10236" y="0"/>
                  </a:cubicBezTo>
                  <a:cubicBezTo>
                    <a:pt x="15889" y="0"/>
                    <a:pt x="20472" y="4583"/>
                    <a:pt x="20472" y="10236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FB8F526E-9A42-404E-945F-6480D7E9B89B}"/>
                </a:ext>
              </a:extLst>
            </p:cNvPr>
            <p:cNvSpPr/>
            <p:nvPr/>
          </p:nvSpPr>
          <p:spPr>
            <a:xfrm>
              <a:off x="4846581" y="2814629"/>
              <a:ext cx="19329" cy="19329"/>
            </a:xfrm>
            <a:custGeom>
              <a:avLst/>
              <a:gdLst>
                <a:gd name="connsiteX0" fmla="*/ 20472 w 20471"/>
                <a:gd name="connsiteY0" fmla="*/ 10236 h 20471"/>
                <a:gd name="connsiteX1" fmla="*/ 10236 w 20471"/>
                <a:gd name="connsiteY1" fmla="*/ 20472 h 20471"/>
                <a:gd name="connsiteX2" fmla="*/ 0 w 20471"/>
                <a:gd name="connsiteY2" fmla="*/ 10236 h 20471"/>
                <a:gd name="connsiteX3" fmla="*/ 10236 w 20471"/>
                <a:gd name="connsiteY3" fmla="*/ 0 h 20471"/>
                <a:gd name="connsiteX4" fmla="*/ 20472 w 20471"/>
                <a:gd name="connsiteY4" fmla="*/ 10236 h 2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" h="20471">
                  <a:moveTo>
                    <a:pt x="20472" y="10236"/>
                  </a:moveTo>
                  <a:cubicBezTo>
                    <a:pt x="20472" y="15889"/>
                    <a:pt x="15889" y="20472"/>
                    <a:pt x="10236" y="20472"/>
                  </a:cubicBezTo>
                  <a:cubicBezTo>
                    <a:pt x="4583" y="20472"/>
                    <a:pt x="0" y="15889"/>
                    <a:pt x="0" y="10236"/>
                  </a:cubicBezTo>
                  <a:cubicBezTo>
                    <a:pt x="0" y="4583"/>
                    <a:pt x="4583" y="0"/>
                    <a:pt x="10236" y="0"/>
                  </a:cubicBezTo>
                  <a:cubicBezTo>
                    <a:pt x="15889" y="0"/>
                    <a:pt x="20472" y="4583"/>
                    <a:pt x="20472" y="10236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CDCEBF14-DAD0-41F9-AA82-AC829BBF9769}"/>
                </a:ext>
              </a:extLst>
            </p:cNvPr>
            <p:cNvSpPr/>
            <p:nvPr/>
          </p:nvSpPr>
          <p:spPr>
            <a:xfrm>
              <a:off x="4915810" y="2825023"/>
              <a:ext cx="29575" cy="69533"/>
            </a:xfrm>
            <a:custGeom>
              <a:avLst/>
              <a:gdLst>
                <a:gd name="connsiteX0" fmla="*/ 11027 w 31322"/>
                <a:gd name="connsiteY0" fmla="*/ 73630 h 73641"/>
                <a:gd name="connsiteX1" fmla="*/ 11190 w 31322"/>
                <a:gd name="connsiteY1" fmla="*/ 73609 h 73641"/>
                <a:gd name="connsiteX2" fmla="*/ 20981 w 31322"/>
                <a:gd name="connsiteY2" fmla="*/ 71114 h 73641"/>
                <a:gd name="connsiteX3" fmla="*/ 31249 w 31322"/>
                <a:gd name="connsiteY3" fmla="*/ 62679 h 73641"/>
                <a:gd name="connsiteX4" fmla="*/ 4002 w 31322"/>
                <a:gd name="connsiteY4" fmla="*/ 1212 h 73641"/>
                <a:gd name="connsiteX5" fmla="*/ 1211 w 31322"/>
                <a:gd name="connsiteY5" fmla="*/ 196 h 73641"/>
                <a:gd name="connsiteX6" fmla="*/ 198 w 31322"/>
                <a:gd name="connsiteY6" fmla="*/ 2988 h 73641"/>
                <a:gd name="connsiteX7" fmla="*/ 27128 w 31322"/>
                <a:gd name="connsiteY7" fmla="*/ 63456 h 73641"/>
                <a:gd name="connsiteX8" fmla="*/ 10409 w 31322"/>
                <a:gd name="connsiteY8" fmla="*/ 69487 h 73641"/>
                <a:gd name="connsiteX9" fmla="*/ 8760 w 31322"/>
                <a:gd name="connsiteY9" fmla="*/ 71953 h 73641"/>
                <a:gd name="connsiteX10" fmla="*/ 11027 w 31322"/>
                <a:gd name="connsiteY10" fmla="*/ 73630 h 7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22" h="73641">
                  <a:moveTo>
                    <a:pt x="11027" y="73630"/>
                  </a:moveTo>
                  <a:cubicBezTo>
                    <a:pt x="11081" y="73630"/>
                    <a:pt x="11136" y="73630"/>
                    <a:pt x="11190" y="73609"/>
                  </a:cubicBezTo>
                  <a:cubicBezTo>
                    <a:pt x="14498" y="72958"/>
                    <a:pt x="17767" y="72123"/>
                    <a:pt x="20981" y="71114"/>
                  </a:cubicBezTo>
                  <a:cubicBezTo>
                    <a:pt x="25783" y="69570"/>
                    <a:pt x="32070" y="67014"/>
                    <a:pt x="31249" y="62679"/>
                  </a:cubicBezTo>
                  <a:cubicBezTo>
                    <a:pt x="30317" y="57736"/>
                    <a:pt x="6692" y="6998"/>
                    <a:pt x="4002" y="1212"/>
                  </a:cubicBezTo>
                  <a:cubicBezTo>
                    <a:pt x="3510" y="160"/>
                    <a:pt x="2263" y="-292"/>
                    <a:pt x="1211" y="196"/>
                  </a:cubicBezTo>
                  <a:cubicBezTo>
                    <a:pt x="162" y="688"/>
                    <a:pt x="-294" y="1936"/>
                    <a:pt x="198" y="2988"/>
                  </a:cubicBezTo>
                  <a:cubicBezTo>
                    <a:pt x="10275" y="24599"/>
                    <a:pt x="26502" y="60115"/>
                    <a:pt x="27128" y="63456"/>
                  </a:cubicBezTo>
                  <a:cubicBezTo>
                    <a:pt x="26589" y="65000"/>
                    <a:pt x="18616" y="67929"/>
                    <a:pt x="10409" y="69487"/>
                  </a:cubicBezTo>
                  <a:cubicBezTo>
                    <a:pt x="9273" y="69711"/>
                    <a:pt x="8536" y="70814"/>
                    <a:pt x="8760" y="71953"/>
                  </a:cubicBezTo>
                  <a:cubicBezTo>
                    <a:pt x="8970" y="73012"/>
                    <a:pt x="9953" y="73739"/>
                    <a:pt x="11027" y="73630"/>
                  </a:cubicBezTo>
                  <a:close/>
                </a:path>
              </a:pathLst>
            </a:custGeom>
            <a:solidFill>
              <a:srgbClr val="0C0C0C">
                <a:alpha val="52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A4EC47F2-2645-4D9C-99FE-04C862C21AE2}"/>
                </a:ext>
              </a:extLst>
            </p:cNvPr>
            <p:cNvSpPr/>
            <p:nvPr/>
          </p:nvSpPr>
          <p:spPr>
            <a:xfrm>
              <a:off x="4878635" y="2912954"/>
              <a:ext cx="72136" cy="17347"/>
            </a:xfrm>
            <a:custGeom>
              <a:avLst/>
              <a:gdLst>
                <a:gd name="connsiteX0" fmla="*/ 38308 w 76398"/>
                <a:gd name="connsiteY0" fmla="*/ 17945 h 18372"/>
                <a:gd name="connsiteX1" fmla="*/ 75462 w 76398"/>
                <a:gd name="connsiteY1" fmla="*/ 3843 h 18372"/>
                <a:gd name="connsiteX2" fmla="*/ 76048 w 76398"/>
                <a:gd name="connsiteY2" fmla="*/ 936 h 18372"/>
                <a:gd name="connsiteX3" fmla="*/ 73173 w 76398"/>
                <a:gd name="connsiteY3" fmla="*/ 329 h 18372"/>
                <a:gd name="connsiteX4" fmla="*/ 4114 w 76398"/>
                <a:gd name="connsiteY4" fmla="*/ 7654 h 18372"/>
                <a:gd name="connsiteX5" fmla="*/ 2795 w 76398"/>
                <a:gd name="connsiteY5" fmla="*/ 7029 h 18372"/>
                <a:gd name="connsiteX6" fmla="*/ 119 w 76398"/>
                <a:gd name="connsiteY6" fmla="*/ 8309 h 18372"/>
                <a:gd name="connsiteX7" fmla="*/ 1370 w 76398"/>
                <a:gd name="connsiteY7" fmla="*/ 10974 h 18372"/>
                <a:gd name="connsiteX8" fmla="*/ 2195 w 76398"/>
                <a:gd name="connsiteY8" fmla="*/ 11386 h 18372"/>
                <a:gd name="connsiteX9" fmla="*/ 38308 w 76398"/>
                <a:gd name="connsiteY9" fmla="*/ 17945 h 1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98" h="18372">
                  <a:moveTo>
                    <a:pt x="38308" y="17945"/>
                  </a:moveTo>
                  <a:cubicBezTo>
                    <a:pt x="51628" y="16220"/>
                    <a:pt x="64351" y="11389"/>
                    <a:pt x="75462" y="3843"/>
                  </a:cubicBezTo>
                  <a:cubicBezTo>
                    <a:pt x="76428" y="3204"/>
                    <a:pt x="76688" y="1902"/>
                    <a:pt x="76048" y="936"/>
                  </a:cubicBezTo>
                  <a:cubicBezTo>
                    <a:pt x="75415" y="-14"/>
                    <a:pt x="74135" y="-286"/>
                    <a:pt x="73173" y="329"/>
                  </a:cubicBezTo>
                  <a:cubicBezTo>
                    <a:pt x="49137" y="15988"/>
                    <a:pt x="25252" y="18523"/>
                    <a:pt x="4114" y="7654"/>
                  </a:cubicBezTo>
                  <a:cubicBezTo>
                    <a:pt x="3684" y="7423"/>
                    <a:pt x="3247" y="7213"/>
                    <a:pt x="2795" y="7029"/>
                  </a:cubicBezTo>
                  <a:cubicBezTo>
                    <a:pt x="1703" y="6646"/>
                    <a:pt x="506" y="7217"/>
                    <a:pt x="119" y="8309"/>
                  </a:cubicBezTo>
                  <a:cubicBezTo>
                    <a:pt x="-260" y="9390"/>
                    <a:pt x="296" y="10576"/>
                    <a:pt x="1370" y="10974"/>
                  </a:cubicBezTo>
                  <a:cubicBezTo>
                    <a:pt x="1537" y="11042"/>
                    <a:pt x="1815" y="11191"/>
                    <a:pt x="2195" y="11386"/>
                  </a:cubicBezTo>
                  <a:cubicBezTo>
                    <a:pt x="13313" y="17117"/>
                    <a:pt x="25884" y="19402"/>
                    <a:pt x="38308" y="17945"/>
                  </a:cubicBezTo>
                  <a:close/>
                </a:path>
              </a:pathLst>
            </a:custGeom>
            <a:solidFill>
              <a:srgbClr val="0C0C0C">
                <a:alpha val="52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450305B9-0B16-431D-A198-1C6406F5FFC1}"/>
                </a:ext>
              </a:extLst>
            </p:cNvPr>
            <p:cNvSpPr/>
            <p:nvPr/>
          </p:nvSpPr>
          <p:spPr>
            <a:xfrm>
              <a:off x="4646555" y="2596313"/>
              <a:ext cx="378552" cy="262330"/>
            </a:xfrm>
            <a:custGeom>
              <a:avLst/>
              <a:gdLst>
                <a:gd name="connsiteX0" fmla="*/ 25022 w 400916"/>
                <a:gd name="connsiteY0" fmla="*/ 276969 h 277828"/>
                <a:gd name="connsiteX1" fmla="*/ 98214 w 400916"/>
                <a:gd name="connsiteY1" fmla="*/ 263548 h 277828"/>
                <a:gd name="connsiteX2" fmla="*/ 170411 w 400916"/>
                <a:gd name="connsiteY2" fmla="*/ 145157 h 277828"/>
                <a:gd name="connsiteX3" fmla="*/ 400916 w 400916"/>
                <a:gd name="connsiteY3" fmla="*/ 173457 h 277828"/>
                <a:gd name="connsiteX4" fmla="*/ 127135 w 400916"/>
                <a:gd name="connsiteY4" fmla="*/ 12065 h 277828"/>
                <a:gd name="connsiteX5" fmla="*/ 587 w 400916"/>
                <a:gd name="connsiteY5" fmla="*/ 216418 h 277828"/>
                <a:gd name="connsiteX6" fmla="*/ 25022 w 400916"/>
                <a:gd name="connsiteY6" fmla="*/ 276969 h 27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916" h="277828">
                  <a:moveTo>
                    <a:pt x="25022" y="276969"/>
                  </a:moveTo>
                  <a:lnTo>
                    <a:pt x="98214" y="263548"/>
                  </a:lnTo>
                  <a:cubicBezTo>
                    <a:pt x="153649" y="241131"/>
                    <a:pt x="170411" y="145157"/>
                    <a:pt x="170411" y="145157"/>
                  </a:cubicBezTo>
                  <a:cubicBezTo>
                    <a:pt x="170411" y="145157"/>
                    <a:pt x="237745" y="210781"/>
                    <a:pt x="400916" y="173457"/>
                  </a:cubicBezTo>
                  <a:cubicBezTo>
                    <a:pt x="400916" y="173457"/>
                    <a:pt x="368202" y="-54102"/>
                    <a:pt x="127135" y="12065"/>
                  </a:cubicBezTo>
                  <a:cubicBezTo>
                    <a:pt x="49399" y="33397"/>
                    <a:pt x="-6380" y="111730"/>
                    <a:pt x="587" y="216418"/>
                  </a:cubicBezTo>
                  <a:cubicBezTo>
                    <a:pt x="5440" y="289783"/>
                    <a:pt x="25022" y="276969"/>
                    <a:pt x="25022" y="276969"/>
                  </a:cubicBezTo>
                  <a:close/>
                </a:path>
              </a:pathLst>
            </a:custGeom>
            <a:solidFill>
              <a:srgbClr val="0A0A0A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3B299B77-D9CD-4D15-B775-13F5B085CB08}"/>
                </a:ext>
              </a:extLst>
            </p:cNvPr>
            <p:cNvSpPr/>
            <p:nvPr/>
          </p:nvSpPr>
          <p:spPr>
            <a:xfrm>
              <a:off x="4703027" y="2845160"/>
              <a:ext cx="72474" cy="85433"/>
            </a:xfrm>
            <a:custGeom>
              <a:avLst/>
              <a:gdLst>
                <a:gd name="connsiteX0" fmla="*/ 55414 w 76756"/>
                <a:gd name="connsiteY0" fmla="*/ 89860 h 90480"/>
                <a:gd name="connsiteX1" fmla="*/ 763 w 76756"/>
                <a:gd name="connsiteY1" fmla="*/ 47004 h 90480"/>
                <a:gd name="connsiteX2" fmla="*/ 38406 w 76756"/>
                <a:gd name="connsiteY2" fmla="*/ 0 h 90480"/>
                <a:gd name="connsiteX3" fmla="*/ 54340 w 76756"/>
                <a:gd name="connsiteY3" fmla="*/ 14209 h 90480"/>
                <a:gd name="connsiteX4" fmla="*/ 76757 w 76756"/>
                <a:gd name="connsiteY4" fmla="*/ 85821 h 9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56" h="90480">
                  <a:moveTo>
                    <a:pt x="55414" y="89860"/>
                  </a:moveTo>
                  <a:cubicBezTo>
                    <a:pt x="30599" y="94560"/>
                    <a:pt x="5460" y="71814"/>
                    <a:pt x="763" y="47004"/>
                  </a:cubicBezTo>
                  <a:cubicBezTo>
                    <a:pt x="-3934" y="22193"/>
                    <a:pt x="13595" y="4700"/>
                    <a:pt x="38406" y="0"/>
                  </a:cubicBezTo>
                  <a:lnTo>
                    <a:pt x="54340" y="14209"/>
                  </a:lnTo>
                  <a:lnTo>
                    <a:pt x="76757" y="85821"/>
                  </a:ln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E01632C8-F03E-45B8-B324-C08795C5B1E0}"/>
                </a:ext>
              </a:extLst>
            </p:cNvPr>
            <p:cNvSpPr/>
            <p:nvPr/>
          </p:nvSpPr>
          <p:spPr>
            <a:xfrm>
              <a:off x="4932309" y="2779753"/>
              <a:ext cx="48264" cy="12961"/>
            </a:xfrm>
            <a:custGeom>
              <a:avLst/>
              <a:gdLst>
                <a:gd name="connsiteX0" fmla="*/ 1480 w 51115"/>
                <a:gd name="connsiteY0" fmla="*/ 7685 h 13727"/>
                <a:gd name="connsiteX1" fmla="*/ 25704 w 51115"/>
                <a:gd name="connsiteY1" fmla="*/ 42 h 13727"/>
                <a:gd name="connsiteX2" fmla="*/ 38287 w 51115"/>
                <a:gd name="connsiteY2" fmla="*/ 1372 h 13727"/>
                <a:gd name="connsiteX3" fmla="*/ 49947 w 51115"/>
                <a:gd name="connsiteY3" fmla="*/ 5993 h 13727"/>
                <a:gd name="connsiteX4" fmla="*/ 50862 w 51115"/>
                <a:gd name="connsiteY4" fmla="*/ 8954 h 13727"/>
                <a:gd name="connsiteX5" fmla="*/ 48046 w 51115"/>
                <a:gd name="connsiteY5" fmla="*/ 9938 h 13727"/>
                <a:gd name="connsiteX6" fmla="*/ 47890 w 51115"/>
                <a:gd name="connsiteY6" fmla="*/ 9865 h 13727"/>
                <a:gd name="connsiteX7" fmla="*/ 37188 w 51115"/>
                <a:gd name="connsiteY7" fmla="*/ 6185 h 13727"/>
                <a:gd name="connsiteX8" fmla="*/ 26030 w 51115"/>
                <a:gd name="connsiteY8" fmla="*/ 5516 h 13727"/>
                <a:gd name="connsiteX9" fmla="*/ 5421 w 51115"/>
                <a:gd name="connsiteY9" fmla="*/ 12957 h 13727"/>
                <a:gd name="connsiteX10" fmla="*/ 5222 w 51115"/>
                <a:gd name="connsiteY10" fmla="*/ 13101 h 13727"/>
                <a:gd name="connsiteX11" fmla="*/ 626 w 51115"/>
                <a:gd name="connsiteY11" fmla="*/ 12367 h 13727"/>
                <a:gd name="connsiteX12" fmla="*/ 1360 w 51115"/>
                <a:gd name="connsiteY12" fmla="*/ 7772 h 1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15" h="13727">
                  <a:moveTo>
                    <a:pt x="1480" y="7685"/>
                  </a:moveTo>
                  <a:cubicBezTo>
                    <a:pt x="8722" y="3009"/>
                    <a:pt x="17088" y="369"/>
                    <a:pt x="25704" y="42"/>
                  </a:cubicBezTo>
                  <a:cubicBezTo>
                    <a:pt x="29942" y="-146"/>
                    <a:pt x="34183" y="302"/>
                    <a:pt x="38287" y="1372"/>
                  </a:cubicBezTo>
                  <a:cubicBezTo>
                    <a:pt x="42351" y="2416"/>
                    <a:pt x="46270" y="3969"/>
                    <a:pt x="49947" y="5993"/>
                  </a:cubicBezTo>
                  <a:cubicBezTo>
                    <a:pt x="51018" y="6558"/>
                    <a:pt x="51426" y="7884"/>
                    <a:pt x="50862" y="8954"/>
                  </a:cubicBezTo>
                  <a:cubicBezTo>
                    <a:pt x="50323" y="9970"/>
                    <a:pt x="49098" y="10397"/>
                    <a:pt x="48046" y="9938"/>
                  </a:cubicBezTo>
                  <a:lnTo>
                    <a:pt x="47890" y="9865"/>
                  </a:lnTo>
                  <a:cubicBezTo>
                    <a:pt x="44491" y="8195"/>
                    <a:pt x="40894" y="6958"/>
                    <a:pt x="37188" y="6185"/>
                  </a:cubicBezTo>
                  <a:cubicBezTo>
                    <a:pt x="33525" y="5400"/>
                    <a:pt x="29761" y="5174"/>
                    <a:pt x="26030" y="5516"/>
                  </a:cubicBezTo>
                  <a:cubicBezTo>
                    <a:pt x="18625" y="6133"/>
                    <a:pt x="11513" y="8701"/>
                    <a:pt x="5421" y="12957"/>
                  </a:cubicBezTo>
                  <a:lnTo>
                    <a:pt x="5222" y="13101"/>
                  </a:lnTo>
                  <a:cubicBezTo>
                    <a:pt x="3750" y="14168"/>
                    <a:pt x="1693" y="13839"/>
                    <a:pt x="626" y="12367"/>
                  </a:cubicBezTo>
                  <a:cubicBezTo>
                    <a:pt x="-440" y="10896"/>
                    <a:pt x="-111" y="8838"/>
                    <a:pt x="1360" y="7772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743FF652-5942-4C62-856B-97816E370CE5}"/>
                </a:ext>
              </a:extLst>
            </p:cNvPr>
            <p:cNvSpPr/>
            <p:nvPr/>
          </p:nvSpPr>
          <p:spPr>
            <a:xfrm>
              <a:off x="4829986" y="2794598"/>
              <a:ext cx="46205" cy="19405"/>
            </a:xfrm>
            <a:custGeom>
              <a:avLst/>
              <a:gdLst>
                <a:gd name="connsiteX0" fmla="*/ 44570 w 48935"/>
                <a:gd name="connsiteY0" fmla="*/ 7333 h 20551"/>
                <a:gd name="connsiteX1" fmla="*/ 22670 w 48935"/>
                <a:gd name="connsiteY1" fmla="*/ 7836 h 20551"/>
                <a:gd name="connsiteX2" fmla="*/ 12506 w 48935"/>
                <a:gd name="connsiteY2" fmla="*/ 12489 h 20551"/>
                <a:gd name="connsiteX3" fmla="*/ 3858 w 48935"/>
                <a:gd name="connsiteY3" fmla="*/ 19789 h 20551"/>
                <a:gd name="connsiteX4" fmla="*/ 3742 w 48935"/>
                <a:gd name="connsiteY4" fmla="*/ 19908 h 20551"/>
                <a:gd name="connsiteX5" fmla="*/ 644 w 48935"/>
                <a:gd name="connsiteY5" fmla="*/ 19912 h 20551"/>
                <a:gd name="connsiteX6" fmla="*/ 539 w 48935"/>
                <a:gd name="connsiteY6" fmla="*/ 16922 h 20551"/>
                <a:gd name="connsiteX7" fmla="*/ 9744 w 48935"/>
                <a:gd name="connsiteY7" fmla="*/ 8400 h 20551"/>
                <a:gd name="connsiteX8" fmla="*/ 20996 w 48935"/>
                <a:gd name="connsiteY8" fmla="*/ 2615 h 20551"/>
                <a:gd name="connsiteX9" fmla="*/ 46335 w 48935"/>
                <a:gd name="connsiteY9" fmla="*/ 995 h 20551"/>
                <a:gd name="connsiteX10" fmla="*/ 48862 w 48935"/>
                <a:gd name="connsiteY10" fmla="*/ 4903 h 20551"/>
                <a:gd name="connsiteX11" fmla="*/ 44953 w 48935"/>
                <a:gd name="connsiteY11" fmla="*/ 7431 h 20551"/>
                <a:gd name="connsiteX12" fmla="*/ 44816 w 48935"/>
                <a:gd name="connsiteY12" fmla="*/ 7398 h 2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35" h="20551">
                  <a:moveTo>
                    <a:pt x="44570" y="7333"/>
                  </a:moveTo>
                  <a:cubicBezTo>
                    <a:pt x="37353" y="5565"/>
                    <a:pt x="29797" y="5739"/>
                    <a:pt x="22670" y="7836"/>
                  </a:cubicBezTo>
                  <a:cubicBezTo>
                    <a:pt x="19069" y="8866"/>
                    <a:pt x="15641" y="10435"/>
                    <a:pt x="12506" y="12489"/>
                  </a:cubicBezTo>
                  <a:cubicBezTo>
                    <a:pt x="9332" y="14554"/>
                    <a:pt x="6425" y="17005"/>
                    <a:pt x="3858" y="19789"/>
                  </a:cubicBezTo>
                  <a:lnTo>
                    <a:pt x="3742" y="19908"/>
                  </a:lnTo>
                  <a:cubicBezTo>
                    <a:pt x="2889" y="20765"/>
                    <a:pt x="1500" y="20765"/>
                    <a:pt x="644" y="19912"/>
                  </a:cubicBezTo>
                  <a:cubicBezTo>
                    <a:pt x="-174" y="19099"/>
                    <a:pt x="-217" y="17790"/>
                    <a:pt x="539" y="16922"/>
                  </a:cubicBezTo>
                  <a:cubicBezTo>
                    <a:pt x="3236" y="13708"/>
                    <a:pt x="6331" y="10844"/>
                    <a:pt x="9744" y="8400"/>
                  </a:cubicBezTo>
                  <a:cubicBezTo>
                    <a:pt x="13183" y="5919"/>
                    <a:pt x="16975" y="3967"/>
                    <a:pt x="20996" y="2615"/>
                  </a:cubicBezTo>
                  <a:cubicBezTo>
                    <a:pt x="29142" y="-191"/>
                    <a:pt x="37896" y="-751"/>
                    <a:pt x="46335" y="995"/>
                  </a:cubicBezTo>
                  <a:cubicBezTo>
                    <a:pt x="48113" y="1375"/>
                    <a:pt x="49242" y="3125"/>
                    <a:pt x="48862" y="4903"/>
                  </a:cubicBezTo>
                  <a:cubicBezTo>
                    <a:pt x="48482" y="6682"/>
                    <a:pt x="46732" y="7810"/>
                    <a:pt x="44953" y="7431"/>
                  </a:cubicBezTo>
                  <a:lnTo>
                    <a:pt x="44816" y="7398"/>
                  </a:ln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5E9573BE-1CF1-4B06-9169-5D655A08268E}"/>
                </a:ext>
              </a:extLst>
            </p:cNvPr>
            <p:cNvSpPr/>
            <p:nvPr/>
          </p:nvSpPr>
          <p:spPr>
            <a:xfrm>
              <a:off x="4898897" y="2941501"/>
              <a:ext cx="26750" cy="7308"/>
            </a:xfrm>
            <a:custGeom>
              <a:avLst/>
              <a:gdLst>
                <a:gd name="connsiteX0" fmla="*/ 19680 w 28330"/>
                <a:gd name="connsiteY0" fmla="*/ 7403 h 7740"/>
                <a:gd name="connsiteX1" fmla="*/ 26810 w 28330"/>
                <a:gd name="connsiteY1" fmla="*/ 5957 h 7740"/>
                <a:gd name="connsiteX2" fmla="*/ 28249 w 28330"/>
                <a:gd name="connsiteY2" fmla="*/ 3364 h 7740"/>
                <a:gd name="connsiteX3" fmla="*/ 25653 w 28330"/>
                <a:gd name="connsiteY3" fmla="*/ 1925 h 7740"/>
                <a:gd name="connsiteX4" fmla="*/ 3305 w 28330"/>
                <a:gd name="connsiteY4" fmla="*/ 381 h 7740"/>
                <a:gd name="connsiteX5" fmla="*/ 380 w 28330"/>
                <a:gd name="connsiteY5" fmla="*/ 891 h 7740"/>
                <a:gd name="connsiteX6" fmla="*/ 893 w 28330"/>
                <a:gd name="connsiteY6" fmla="*/ 3816 h 7740"/>
                <a:gd name="connsiteX7" fmla="*/ 19680 w 28330"/>
                <a:gd name="connsiteY7" fmla="*/ 7403 h 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30" h="7740">
                  <a:moveTo>
                    <a:pt x="19680" y="7403"/>
                  </a:moveTo>
                  <a:cubicBezTo>
                    <a:pt x="22092" y="7121"/>
                    <a:pt x="24478" y="6640"/>
                    <a:pt x="26810" y="5957"/>
                  </a:cubicBezTo>
                  <a:cubicBezTo>
                    <a:pt x="27924" y="5638"/>
                    <a:pt x="28568" y="4474"/>
                    <a:pt x="28249" y="3364"/>
                  </a:cubicBezTo>
                  <a:cubicBezTo>
                    <a:pt x="27928" y="2250"/>
                    <a:pt x="26767" y="1607"/>
                    <a:pt x="25653" y="1925"/>
                  </a:cubicBezTo>
                  <a:cubicBezTo>
                    <a:pt x="11617" y="5964"/>
                    <a:pt x="3638" y="613"/>
                    <a:pt x="3305" y="381"/>
                  </a:cubicBezTo>
                  <a:cubicBezTo>
                    <a:pt x="2358" y="-284"/>
                    <a:pt x="1049" y="-56"/>
                    <a:pt x="380" y="891"/>
                  </a:cubicBezTo>
                  <a:cubicBezTo>
                    <a:pt x="-285" y="1842"/>
                    <a:pt x="-54" y="3151"/>
                    <a:pt x="893" y="3816"/>
                  </a:cubicBezTo>
                  <a:cubicBezTo>
                    <a:pt x="6556" y="7146"/>
                    <a:pt x="13190" y="8412"/>
                    <a:pt x="19680" y="7403"/>
                  </a:cubicBezTo>
                  <a:close/>
                </a:path>
              </a:pathLst>
            </a:custGeom>
            <a:solidFill>
              <a:srgbClr val="0C0C0C">
                <a:alpha val="52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EDB69657-2896-4AC9-BC39-0F26E372393E}"/>
                </a:ext>
              </a:extLst>
            </p:cNvPr>
            <p:cNvSpPr/>
            <p:nvPr/>
          </p:nvSpPr>
          <p:spPr>
            <a:xfrm>
              <a:off x="4738761" y="2723626"/>
              <a:ext cx="70419" cy="120660"/>
            </a:xfrm>
            <a:custGeom>
              <a:avLst/>
              <a:gdLst>
                <a:gd name="connsiteX0" fmla="*/ 723 w 74579"/>
                <a:gd name="connsiteY0" fmla="*/ 127788 h 127788"/>
                <a:gd name="connsiteX1" fmla="*/ 0 w 74579"/>
                <a:gd name="connsiteY1" fmla="*/ 125760 h 127788"/>
                <a:gd name="connsiteX2" fmla="*/ 69818 w 74579"/>
                <a:gd name="connsiteY2" fmla="*/ 546 h 127788"/>
                <a:gd name="connsiteX3" fmla="*/ 71901 w 74579"/>
                <a:gd name="connsiteY3" fmla="*/ 0 h 127788"/>
                <a:gd name="connsiteX4" fmla="*/ 723 w 74579"/>
                <a:gd name="connsiteY4" fmla="*/ 127788 h 1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127788">
                  <a:moveTo>
                    <a:pt x="723" y="127788"/>
                  </a:moveTo>
                  <a:lnTo>
                    <a:pt x="0" y="125760"/>
                  </a:lnTo>
                  <a:cubicBezTo>
                    <a:pt x="92734" y="92470"/>
                    <a:pt x="70057" y="1464"/>
                    <a:pt x="69818" y="546"/>
                  </a:cubicBezTo>
                  <a:lnTo>
                    <a:pt x="71901" y="0"/>
                  </a:lnTo>
                  <a:cubicBezTo>
                    <a:pt x="72140" y="936"/>
                    <a:pt x="95338" y="93823"/>
                    <a:pt x="723" y="127788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7ECD9731-223E-4A8C-9BDF-FB85B3FF0010}"/>
                </a:ext>
              </a:extLst>
            </p:cNvPr>
            <p:cNvSpPr/>
            <p:nvPr/>
          </p:nvSpPr>
          <p:spPr>
            <a:xfrm rot="21231539">
              <a:off x="4844229" y="2873645"/>
              <a:ext cx="36823" cy="27011"/>
            </a:xfrm>
            <a:custGeom>
              <a:avLst/>
              <a:gdLst>
                <a:gd name="connsiteX0" fmla="*/ 38998 w 38998"/>
                <a:gd name="connsiteY0" fmla="*/ 14304 h 28607"/>
                <a:gd name="connsiteX1" fmla="*/ 19499 w 38998"/>
                <a:gd name="connsiteY1" fmla="*/ 28607 h 28607"/>
                <a:gd name="connsiteX2" fmla="*/ 0 w 38998"/>
                <a:gd name="connsiteY2" fmla="*/ 14304 h 28607"/>
                <a:gd name="connsiteX3" fmla="*/ 19499 w 38998"/>
                <a:gd name="connsiteY3" fmla="*/ 0 h 28607"/>
                <a:gd name="connsiteX4" fmla="*/ 38998 w 38998"/>
                <a:gd name="connsiteY4" fmla="*/ 14304 h 2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98" h="28607">
                  <a:moveTo>
                    <a:pt x="38998" y="14304"/>
                  </a:moveTo>
                  <a:cubicBezTo>
                    <a:pt x="38998" y="22203"/>
                    <a:pt x="30268" y="28607"/>
                    <a:pt x="19499" y="28607"/>
                  </a:cubicBezTo>
                  <a:cubicBezTo>
                    <a:pt x="8730" y="28607"/>
                    <a:pt x="0" y="22203"/>
                    <a:pt x="0" y="14304"/>
                  </a:cubicBezTo>
                  <a:cubicBezTo>
                    <a:pt x="0" y="6404"/>
                    <a:pt x="8730" y="0"/>
                    <a:pt x="19499" y="0"/>
                  </a:cubicBezTo>
                  <a:cubicBezTo>
                    <a:pt x="30268" y="0"/>
                    <a:pt x="38998" y="6404"/>
                    <a:pt x="38998" y="14304"/>
                  </a:cubicBezTo>
                  <a:close/>
                </a:path>
              </a:pathLst>
            </a:custGeom>
            <a:solidFill>
              <a:srgbClr val="0C0C0C">
                <a:alpha val="1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3FCB459E-1506-4BE4-9D7A-82F0D0617363}"/>
                </a:ext>
              </a:extLst>
            </p:cNvPr>
            <p:cNvSpPr/>
            <p:nvPr/>
          </p:nvSpPr>
          <p:spPr>
            <a:xfrm>
              <a:off x="4971039" y="2856655"/>
              <a:ext cx="25559" cy="27150"/>
            </a:xfrm>
            <a:custGeom>
              <a:avLst/>
              <a:gdLst>
                <a:gd name="connsiteX0" fmla="*/ 60 w 27069"/>
                <a:gd name="connsiteY0" fmla="*/ 16473 h 28754"/>
                <a:gd name="connsiteX1" fmla="*/ 20998 w 27069"/>
                <a:gd name="connsiteY1" fmla="*/ 28603 h 28754"/>
                <a:gd name="connsiteX2" fmla="*/ 26443 w 27069"/>
                <a:gd name="connsiteY2" fmla="*/ 27435 h 28754"/>
                <a:gd name="connsiteX3" fmla="*/ 27004 w 27069"/>
                <a:gd name="connsiteY3" fmla="*/ 802 h 28754"/>
                <a:gd name="connsiteX4" fmla="*/ 17925 w 27069"/>
                <a:gd name="connsiteY4" fmla="*/ 166 h 28754"/>
                <a:gd name="connsiteX5" fmla="*/ 60 w 27069"/>
                <a:gd name="connsiteY5" fmla="*/ 16473 h 2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69" h="28754">
                  <a:moveTo>
                    <a:pt x="60" y="16473"/>
                  </a:moveTo>
                  <a:cubicBezTo>
                    <a:pt x="928" y="24315"/>
                    <a:pt x="10289" y="29742"/>
                    <a:pt x="20998" y="28603"/>
                  </a:cubicBezTo>
                  <a:cubicBezTo>
                    <a:pt x="22849" y="28401"/>
                    <a:pt x="24672" y="28010"/>
                    <a:pt x="26443" y="27435"/>
                  </a:cubicBezTo>
                  <a:cubicBezTo>
                    <a:pt x="27047" y="18103"/>
                    <a:pt x="27166" y="9122"/>
                    <a:pt x="27004" y="802"/>
                  </a:cubicBezTo>
                  <a:cubicBezTo>
                    <a:pt x="24043" y="25"/>
                    <a:pt x="20966" y="-188"/>
                    <a:pt x="17925" y="166"/>
                  </a:cubicBezTo>
                  <a:cubicBezTo>
                    <a:pt x="7215" y="1301"/>
                    <a:pt x="-775" y="8598"/>
                    <a:pt x="60" y="16473"/>
                  </a:cubicBezTo>
                  <a:close/>
                </a:path>
              </a:pathLst>
            </a:custGeom>
            <a:solidFill>
              <a:srgbClr val="0C0C0C">
                <a:alpha val="10000"/>
              </a:srgbClr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BCAA3B8A-AE3A-405C-82F3-E4B63AB23DF6}"/>
                </a:ext>
              </a:extLst>
            </p:cNvPr>
            <p:cNvSpPr/>
            <p:nvPr/>
          </p:nvSpPr>
          <p:spPr>
            <a:xfrm>
              <a:off x="4466546" y="3083929"/>
              <a:ext cx="709160" cy="743702"/>
            </a:xfrm>
            <a:custGeom>
              <a:avLst/>
              <a:gdLst>
                <a:gd name="connsiteX0" fmla="*/ 741432 w 751055"/>
                <a:gd name="connsiteY0" fmla="*/ 301542 h 787637"/>
                <a:gd name="connsiteX1" fmla="*/ 708088 w 751055"/>
                <a:gd name="connsiteY1" fmla="*/ 787638 h 787637"/>
                <a:gd name="connsiteX2" fmla="*/ 59357 w 751055"/>
                <a:gd name="connsiteY2" fmla="*/ 787638 h 787637"/>
                <a:gd name="connsiteX3" fmla="*/ 26910 w 751055"/>
                <a:gd name="connsiteY3" fmla="*/ 320452 h 787637"/>
                <a:gd name="connsiteX4" fmla="*/ 6742 w 751055"/>
                <a:gd name="connsiteY4" fmla="*/ 106767 h 787637"/>
                <a:gd name="connsiteX5" fmla="*/ 180788 w 751055"/>
                <a:gd name="connsiteY5" fmla="*/ 8226 h 787637"/>
                <a:gd name="connsiteX6" fmla="*/ 269404 w 751055"/>
                <a:gd name="connsiteY6" fmla="*/ 0 h 787637"/>
                <a:gd name="connsiteX7" fmla="*/ 381370 w 751055"/>
                <a:gd name="connsiteY7" fmla="*/ 96241 h 787637"/>
                <a:gd name="connsiteX8" fmla="*/ 518610 w 751055"/>
                <a:gd name="connsiteY8" fmla="*/ 0 h 787637"/>
                <a:gd name="connsiteX9" fmla="*/ 682178 w 751055"/>
                <a:gd name="connsiteY9" fmla="*/ 23983 h 787637"/>
                <a:gd name="connsiteX10" fmla="*/ 741432 w 751055"/>
                <a:gd name="connsiteY10" fmla="*/ 301542 h 78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055" h="787637">
                  <a:moveTo>
                    <a:pt x="741432" y="301542"/>
                  </a:moveTo>
                  <a:cubicBezTo>
                    <a:pt x="736547" y="358930"/>
                    <a:pt x="712785" y="716952"/>
                    <a:pt x="708088" y="787638"/>
                  </a:cubicBezTo>
                  <a:lnTo>
                    <a:pt x="59357" y="787638"/>
                  </a:lnTo>
                  <a:cubicBezTo>
                    <a:pt x="55698" y="723883"/>
                    <a:pt x="40776" y="445116"/>
                    <a:pt x="26910" y="320452"/>
                  </a:cubicBezTo>
                  <a:cubicBezTo>
                    <a:pt x="13673" y="201497"/>
                    <a:pt x="-12295" y="141929"/>
                    <a:pt x="6742" y="106767"/>
                  </a:cubicBezTo>
                  <a:cubicBezTo>
                    <a:pt x="37836" y="49278"/>
                    <a:pt x="122837" y="16072"/>
                    <a:pt x="180788" y="8226"/>
                  </a:cubicBezTo>
                  <a:cubicBezTo>
                    <a:pt x="216178" y="3435"/>
                    <a:pt x="269404" y="0"/>
                    <a:pt x="269404" y="0"/>
                  </a:cubicBezTo>
                  <a:cubicBezTo>
                    <a:pt x="269404" y="0"/>
                    <a:pt x="273910" y="91169"/>
                    <a:pt x="381370" y="96241"/>
                  </a:cubicBezTo>
                  <a:cubicBezTo>
                    <a:pt x="527656" y="103144"/>
                    <a:pt x="517887" y="0"/>
                    <a:pt x="518610" y="0"/>
                  </a:cubicBezTo>
                  <a:cubicBezTo>
                    <a:pt x="542310" y="0"/>
                    <a:pt x="649059" y="4339"/>
                    <a:pt x="682178" y="23983"/>
                  </a:cubicBezTo>
                  <a:cubicBezTo>
                    <a:pt x="772421" y="77422"/>
                    <a:pt x="751798" y="179933"/>
                    <a:pt x="741432" y="301542"/>
                  </a:cubicBez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2414B871-7C4B-4BF0-9116-5E8CB571A7D9}"/>
                </a:ext>
              </a:extLst>
            </p:cNvPr>
            <p:cNvSpPr/>
            <p:nvPr/>
          </p:nvSpPr>
          <p:spPr>
            <a:xfrm>
              <a:off x="5052156" y="3376570"/>
              <a:ext cx="495839" cy="328042"/>
            </a:xfrm>
            <a:custGeom>
              <a:avLst/>
              <a:gdLst>
                <a:gd name="connsiteX0" fmla="*/ 524592 w 525131"/>
                <a:gd name="connsiteY0" fmla="*/ 31703 h 347422"/>
                <a:gd name="connsiteX1" fmla="*/ 464688 w 525131"/>
                <a:gd name="connsiteY1" fmla="*/ 322846 h 347422"/>
                <a:gd name="connsiteX2" fmla="*/ 439071 w 525131"/>
                <a:gd name="connsiteY2" fmla="*/ 343911 h 347422"/>
                <a:gd name="connsiteX3" fmla="*/ 26605 w 525131"/>
                <a:gd name="connsiteY3" fmla="*/ 347422 h 347422"/>
                <a:gd name="connsiteX4" fmla="*/ 1 w 525131"/>
                <a:gd name="connsiteY4" fmla="*/ 321237 h 347422"/>
                <a:gd name="connsiteX5" fmla="*/ 539 w 525131"/>
                <a:gd name="connsiteY5" fmla="*/ 315723 h 347422"/>
                <a:gd name="connsiteX6" fmla="*/ 60440 w 525131"/>
                <a:gd name="connsiteY6" fmla="*/ 24580 h 347422"/>
                <a:gd name="connsiteX7" fmla="*/ 86057 w 525131"/>
                <a:gd name="connsiteY7" fmla="*/ 3512 h 347422"/>
                <a:gd name="connsiteX8" fmla="*/ 498523 w 525131"/>
                <a:gd name="connsiteY8" fmla="*/ 1 h 347422"/>
                <a:gd name="connsiteX9" fmla="*/ 525131 w 525131"/>
                <a:gd name="connsiteY9" fmla="*/ 26182 h 347422"/>
                <a:gd name="connsiteX10" fmla="*/ 524592 w 525131"/>
                <a:gd name="connsiteY10" fmla="*/ 31703 h 34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131" h="347422">
                  <a:moveTo>
                    <a:pt x="524592" y="31703"/>
                  </a:moveTo>
                  <a:lnTo>
                    <a:pt x="464688" y="322846"/>
                  </a:lnTo>
                  <a:cubicBezTo>
                    <a:pt x="462179" y="335027"/>
                    <a:pt x="451506" y="343803"/>
                    <a:pt x="439071" y="343911"/>
                  </a:cubicBezTo>
                  <a:lnTo>
                    <a:pt x="26605" y="347422"/>
                  </a:lnTo>
                  <a:cubicBezTo>
                    <a:pt x="12026" y="347538"/>
                    <a:pt x="117" y="335816"/>
                    <a:pt x="1" y="321237"/>
                  </a:cubicBezTo>
                  <a:cubicBezTo>
                    <a:pt x="-14" y="319386"/>
                    <a:pt x="167" y="317539"/>
                    <a:pt x="539" y="315723"/>
                  </a:cubicBezTo>
                  <a:lnTo>
                    <a:pt x="60440" y="24580"/>
                  </a:lnTo>
                  <a:cubicBezTo>
                    <a:pt x="62949" y="12399"/>
                    <a:pt x="73619" y="3624"/>
                    <a:pt x="86057" y="3512"/>
                  </a:cubicBezTo>
                  <a:lnTo>
                    <a:pt x="498523" y="1"/>
                  </a:lnTo>
                  <a:cubicBezTo>
                    <a:pt x="513102" y="-118"/>
                    <a:pt x="525012" y="11603"/>
                    <a:pt x="525131" y="26182"/>
                  </a:cubicBezTo>
                  <a:cubicBezTo>
                    <a:pt x="525146" y="28037"/>
                    <a:pt x="524965" y="29888"/>
                    <a:pt x="524592" y="31703"/>
                  </a:cubicBezTo>
                  <a:close/>
                </a:path>
              </a:pathLst>
            </a:custGeom>
            <a:solidFill>
              <a:srgbClr val="292A2E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D5E89321-040F-49EB-B85C-C336DA2FE33C}"/>
                </a:ext>
              </a:extLst>
            </p:cNvPr>
            <p:cNvSpPr/>
            <p:nvPr/>
          </p:nvSpPr>
          <p:spPr>
            <a:xfrm>
              <a:off x="5506665" y="3394352"/>
              <a:ext cx="23405" cy="23405"/>
            </a:xfrm>
            <a:custGeom>
              <a:avLst/>
              <a:gdLst>
                <a:gd name="connsiteX0" fmla="*/ 24789 w 24788"/>
                <a:gd name="connsiteY0" fmla="*/ 12394 h 24788"/>
                <a:gd name="connsiteX1" fmla="*/ 12394 w 24788"/>
                <a:gd name="connsiteY1" fmla="*/ 24789 h 24788"/>
                <a:gd name="connsiteX2" fmla="*/ 0 w 24788"/>
                <a:gd name="connsiteY2" fmla="*/ 12394 h 24788"/>
                <a:gd name="connsiteX3" fmla="*/ 12394 w 24788"/>
                <a:gd name="connsiteY3" fmla="*/ 0 h 24788"/>
                <a:gd name="connsiteX4" fmla="*/ 24789 w 24788"/>
                <a:gd name="connsiteY4" fmla="*/ 12394 h 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8" h="24788">
                  <a:moveTo>
                    <a:pt x="24789" y="12394"/>
                  </a:moveTo>
                  <a:cubicBezTo>
                    <a:pt x="24789" y="19240"/>
                    <a:pt x="19240" y="24789"/>
                    <a:pt x="12394" y="24789"/>
                  </a:cubicBezTo>
                  <a:cubicBezTo>
                    <a:pt x="5549" y="24789"/>
                    <a:pt x="0" y="19240"/>
                    <a:pt x="0" y="12394"/>
                  </a:cubicBezTo>
                  <a:cubicBezTo>
                    <a:pt x="0" y="5549"/>
                    <a:pt x="5549" y="0"/>
                    <a:pt x="12394" y="0"/>
                  </a:cubicBezTo>
                  <a:cubicBezTo>
                    <a:pt x="19240" y="0"/>
                    <a:pt x="24789" y="5549"/>
                    <a:pt x="24789" y="12394"/>
                  </a:cubicBezTo>
                  <a:close/>
                </a:path>
              </a:pathLst>
            </a:custGeom>
            <a:solidFill>
              <a:srgbClr val="FFFFFF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18D4305E-D0FA-4DDC-8183-11925A5660A1}"/>
                </a:ext>
              </a:extLst>
            </p:cNvPr>
            <p:cNvSpPr/>
            <p:nvPr/>
          </p:nvSpPr>
          <p:spPr>
            <a:xfrm>
              <a:off x="4974130" y="3510815"/>
              <a:ext cx="212796" cy="163218"/>
            </a:xfrm>
            <a:custGeom>
              <a:avLst/>
              <a:gdLst>
                <a:gd name="connsiteX0" fmla="*/ 222612 w 225367"/>
                <a:gd name="connsiteY0" fmla="*/ 96328 h 172860"/>
                <a:gd name="connsiteX1" fmla="*/ 209827 w 225367"/>
                <a:gd name="connsiteY1" fmla="*/ 112859 h 172860"/>
                <a:gd name="connsiteX2" fmla="*/ 197129 w 225367"/>
                <a:gd name="connsiteY2" fmla="*/ 115658 h 172860"/>
                <a:gd name="connsiteX3" fmla="*/ 198076 w 225367"/>
                <a:gd name="connsiteY3" fmla="*/ 116645 h 172860"/>
                <a:gd name="connsiteX4" fmla="*/ 197903 w 225367"/>
                <a:gd name="connsiteY4" fmla="*/ 117422 h 172860"/>
                <a:gd name="connsiteX5" fmla="*/ 209010 w 225367"/>
                <a:gd name="connsiteY5" fmla="*/ 131194 h 172860"/>
                <a:gd name="connsiteX6" fmla="*/ 196485 w 225367"/>
                <a:gd name="connsiteY6" fmla="*/ 147208 h 172860"/>
                <a:gd name="connsiteX7" fmla="*/ 89263 w 225367"/>
                <a:gd name="connsiteY7" fmla="*/ 171010 h 172860"/>
                <a:gd name="connsiteX8" fmla="*/ 72562 w 225367"/>
                <a:gd name="connsiteY8" fmla="*/ 172861 h 172860"/>
                <a:gd name="connsiteX9" fmla="*/ 8988 w 225367"/>
                <a:gd name="connsiteY9" fmla="*/ 139416 h 172860"/>
                <a:gd name="connsiteX10" fmla="*/ 20866 w 225367"/>
                <a:gd name="connsiteY10" fmla="*/ 69471 h 172860"/>
                <a:gd name="connsiteX11" fmla="*/ 112074 w 225367"/>
                <a:gd name="connsiteY11" fmla="*/ 2795 h 172860"/>
                <a:gd name="connsiteX12" fmla="*/ 118875 w 225367"/>
                <a:gd name="connsiteY12" fmla="*/ 0 h 172860"/>
                <a:gd name="connsiteX13" fmla="*/ 110483 w 225367"/>
                <a:gd name="connsiteY13" fmla="*/ 40759 h 172860"/>
                <a:gd name="connsiteX14" fmla="*/ 112722 w 225367"/>
                <a:gd name="connsiteY14" fmla="*/ 40246 h 172860"/>
                <a:gd name="connsiteX15" fmla="*/ 113195 w 225367"/>
                <a:gd name="connsiteY15" fmla="*/ 40159 h 172860"/>
                <a:gd name="connsiteX16" fmla="*/ 183140 w 225367"/>
                <a:gd name="connsiteY16" fmla="*/ 25910 h 172860"/>
                <a:gd name="connsiteX17" fmla="*/ 202983 w 225367"/>
                <a:gd name="connsiteY17" fmla="*/ 35896 h 172860"/>
                <a:gd name="connsiteX18" fmla="*/ 194547 w 225367"/>
                <a:gd name="connsiteY18" fmla="*/ 53071 h 172860"/>
                <a:gd name="connsiteX19" fmla="*/ 194678 w 225367"/>
                <a:gd name="connsiteY19" fmla="*/ 53244 h 172860"/>
                <a:gd name="connsiteX20" fmla="*/ 194634 w 225367"/>
                <a:gd name="connsiteY20" fmla="*/ 53457 h 172860"/>
                <a:gd name="connsiteX21" fmla="*/ 206729 w 225367"/>
                <a:gd name="connsiteY21" fmla="*/ 50789 h 172860"/>
                <a:gd name="connsiteX22" fmla="*/ 225009 w 225367"/>
                <a:gd name="connsiteY22" fmla="*/ 62439 h 172860"/>
                <a:gd name="connsiteX23" fmla="*/ 225367 w 225367"/>
                <a:gd name="connsiteY23" fmla="*/ 65425 h 172860"/>
                <a:gd name="connsiteX24" fmla="*/ 212796 w 225367"/>
                <a:gd name="connsiteY24" fmla="*/ 80792 h 172860"/>
                <a:gd name="connsiteX25" fmla="*/ 207589 w 225367"/>
                <a:gd name="connsiteY25" fmla="*/ 81952 h 172860"/>
                <a:gd name="connsiteX26" fmla="*/ 207502 w 225367"/>
                <a:gd name="connsiteY26" fmla="*/ 82426 h 172860"/>
                <a:gd name="connsiteX27" fmla="*/ 222612 w 225367"/>
                <a:gd name="connsiteY27" fmla="*/ 96328 h 1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5367" h="172860">
                  <a:moveTo>
                    <a:pt x="222612" y="96328"/>
                  </a:moveTo>
                  <a:cubicBezTo>
                    <a:pt x="223064" y="104254"/>
                    <a:pt x="217612" y="111304"/>
                    <a:pt x="209827" y="112859"/>
                  </a:cubicBezTo>
                  <a:lnTo>
                    <a:pt x="197129" y="115658"/>
                  </a:lnTo>
                  <a:cubicBezTo>
                    <a:pt x="197592" y="115806"/>
                    <a:pt x="197946" y="116178"/>
                    <a:pt x="198076" y="116645"/>
                  </a:cubicBezTo>
                  <a:cubicBezTo>
                    <a:pt x="198109" y="116916"/>
                    <a:pt x="198047" y="117191"/>
                    <a:pt x="197903" y="117422"/>
                  </a:cubicBezTo>
                  <a:cubicBezTo>
                    <a:pt x="204161" y="119179"/>
                    <a:pt x="208619" y="124708"/>
                    <a:pt x="209010" y="131194"/>
                  </a:cubicBezTo>
                  <a:cubicBezTo>
                    <a:pt x="209046" y="138787"/>
                    <a:pt x="203865" y="145414"/>
                    <a:pt x="196485" y="147208"/>
                  </a:cubicBezTo>
                  <a:lnTo>
                    <a:pt x="89263" y="171010"/>
                  </a:lnTo>
                  <a:cubicBezTo>
                    <a:pt x="83782" y="172243"/>
                    <a:pt x="78181" y="172861"/>
                    <a:pt x="72562" y="172861"/>
                  </a:cubicBezTo>
                  <a:cubicBezTo>
                    <a:pt x="47159" y="172857"/>
                    <a:pt x="23382" y="160351"/>
                    <a:pt x="8988" y="139416"/>
                  </a:cubicBezTo>
                  <a:cubicBezTo>
                    <a:pt x="-6646" y="116731"/>
                    <a:pt x="-1381" y="85724"/>
                    <a:pt x="20866" y="69471"/>
                  </a:cubicBezTo>
                  <a:lnTo>
                    <a:pt x="112074" y="2795"/>
                  </a:lnTo>
                  <a:cubicBezTo>
                    <a:pt x="114081" y="1327"/>
                    <a:pt x="116417" y="369"/>
                    <a:pt x="118875" y="0"/>
                  </a:cubicBezTo>
                  <a:lnTo>
                    <a:pt x="110483" y="40759"/>
                  </a:lnTo>
                  <a:lnTo>
                    <a:pt x="112722" y="40246"/>
                  </a:lnTo>
                  <a:lnTo>
                    <a:pt x="113195" y="40159"/>
                  </a:lnTo>
                  <a:lnTo>
                    <a:pt x="183140" y="25910"/>
                  </a:lnTo>
                  <a:cubicBezTo>
                    <a:pt x="190932" y="24189"/>
                    <a:pt x="201605" y="27031"/>
                    <a:pt x="202983" y="35896"/>
                  </a:cubicBezTo>
                  <a:cubicBezTo>
                    <a:pt x="204505" y="42885"/>
                    <a:pt x="201009" y="50001"/>
                    <a:pt x="194547" y="53071"/>
                  </a:cubicBezTo>
                  <a:cubicBezTo>
                    <a:pt x="194591" y="53114"/>
                    <a:pt x="194678" y="53157"/>
                    <a:pt x="194678" y="53244"/>
                  </a:cubicBezTo>
                  <a:cubicBezTo>
                    <a:pt x="194678" y="53331"/>
                    <a:pt x="194634" y="53371"/>
                    <a:pt x="194634" y="53457"/>
                  </a:cubicBezTo>
                  <a:lnTo>
                    <a:pt x="206729" y="50789"/>
                  </a:lnTo>
                  <a:cubicBezTo>
                    <a:pt x="214994" y="48960"/>
                    <a:pt x="223176" y="54173"/>
                    <a:pt x="225009" y="62439"/>
                  </a:cubicBezTo>
                  <a:cubicBezTo>
                    <a:pt x="225226" y="63419"/>
                    <a:pt x="225345" y="64420"/>
                    <a:pt x="225367" y="65425"/>
                  </a:cubicBezTo>
                  <a:cubicBezTo>
                    <a:pt x="225364" y="72884"/>
                    <a:pt x="220106" y="79309"/>
                    <a:pt x="212796" y="80792"/>
                  </a:cubicBezTo>
                  <a:lnTo>
                    <a:pt x="207589" y="81952"/>
                  </a:lnTo>
                  <a:cubicBezTo>
                    <a:pt x="207546" y="82126"/>
                    <a:pt x="207589" y="82296"/>
                    <a:pt x="207502" y="82426"/>
                  </a:cubicBezTo>
                  <a:cubicBezTo>
                    <a:pt x="215366" y="82484"/>
                    <a:pt x="221900" y="88497"/>
                    <a:pt x="222612" y="96328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28F972A6-4F17-448B-8A2E-F8F27365C8D0}"/>
                </a:ext>
              </a:extLst>
            </p:cNvPr>
            <p:cNvSpPr/>
            <p:nvPr/>
          </p:nvSpPr>
          <p:spPr>
            <a:xfrm>
              <a:off x="5092140" y="3560039"/>
              <a:ext cx="65849" cy="15646"/>
            </a:xfrm>
            <a:custGeom>
              <a:avLst/>
              <a:gdLst>
                <a:gd name="connsiteX0" fmla="*/ 23 w 69739"/>
                <a:gd name="connsiteY0" fmla="*/ 15457 h 16570"/>
                <a:gd name="connsiteX1" fmla="*/ 1683 w 69739"/>
                <a:gd name="connsiteY1" fmla="*/ 16541 h 16570"/>
                <a:gd name="connsiteX2" fmla="*/ 68608 w 69739"/>
                <a:gd name="connsiteY2" fmla="*/ 2802 h 16570"/>
                <a:gd name="connsiteX3" fmla="*/ 69711 w 69739"/>
                <a:gd name="connsiteY3" fmla="*/ 1131 h 16570"/>
                <a:gd name="connsiteX4" fmla="*/ 68041 w 69739"/>
                <a:gd name="connsiteY4" fmla="*/ 29 h 16570"/>
                <a:gd name="connsiteX5" fmla="*/ 1115 w 69739"/>
                <a:gd name="connsiteY5" fmla="*/ 13768 h 16570"/>
                <a:gd name="connsiteX6" fmla="*/ 30 w 69739"/>
                <a:gd name="connsiteY6" fmla="*/ 15439 h 1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39" h="16570">
                  <a:moveTo>
                    <a:pt x="23" y="15457"/>
                  </a:moveTo>
                  <a:cubicBezTo>
                    <a:pt x="186" y="16212"/>
                    <a:pt x="927" y="16697"/>
                    <a:pt x="1683" y="16541"/>
                  </a:cubicBezTo>
                  <a:lnTo>
                    <a:pt x="68608" y="2802"/>
                  </a:lnTo>
                  <a:cubicBezTo>
                    <a:pt x="69375" y="2646"/>
                    <a:pt x="69867" y="1898"/>
                    <a:pt x="69711" y="1131"/>
                  </a:cubicBezTo>
                  <a:cubicBezTo>
                    <a:pt x="69556" y="365"/>
                    <a:pt x="68807" y="-127"/>
                    <a:pt x="68041" y="29"/>
                  </a:cubicBezTo>
                  <a:lnTo>
                    <a:pt x="1115" y="13768"/>
                  </a:lnTo>
                  <a:cubicBezTo>
                    <a:pt x="356" y="13931"/>
                    <a:pt x="-129" y="14679"/>
                    <a:pt x="30" y="15439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C0819AF3-17E4-4E1F-8036-750B02572E90}"/>
                </a:ext>
              </a:extLst>
            </p:cNvPr>
            <p:cNvSpPr/>
            <p:nvPr/>
          </p:nvSpPr>
          <p:spPr>
            <a:xfrm>
              <a:off x="5097071" y="3586585"/>
              <a:ext cx="73195" cy="17109"/>
            </a:xfrm>
            <a:custGeom>
              <a:avLst/>
              <a:gdLst>
                <a:gd name="connsiteX0" fmla="*/ 36 w 77519"/>
                <a:gd name="connsiteY0" fmla="*/ 17026 h 18120"/>
                <a:gd name="connsiteX1" fmla="*/ 1699 w 77519"/>
                <a:gd name="connsiteY1" fmla="*/ 18092 h 18120"/>
                <a:gd name="connsiteX2" fmla="*/ 76388 w 77519"/>
                <a:gd name="connsiteY2" fmla="*/ 2777 h 18120"/>
                <a:gd name="connsiteX3" fmla="*/ 77491 w 77519"/>
                <a:gd name="connsiteY3" fmla="*/ 1106 h 18120"/>
                <a:gd name="connsiteX4" fmla="*/ 75820 w 77519"/>
                <a:gd name="connsiteY4" fmla="*/ 21 h 18120"/>
                <a:gd name="connsiteX5" fmla="*/ 1131 w 77519"/>
                <a:gd name="connsiteY5" fmla="*/ 15323 h 18120"/>
                <a:gd name="connsiteX6" fmla="*/ 29 w 77519"/>
                <a:gd name="connsiteY6" fmla="*/ 16990 h 18120"/>
                <a:gd name="connsiteX7" fmla="*/ 29 w 77519"/>
                <a:gd name="connsiteY7" fmla="*/ 16993 h 1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19" h="18120">
                  <a:moveTo>
                    <a:pt x="36" y="17026"/>
                  </a:moveTo>
                  <a:cubicBezTo>
                    <a:pt x="209" y="17774"/>
                    <a:pt x="947" y="18244"/>
                    <a:pt x="1699" y="18092"/>
                  </a:cubicBezTo>
                  <a:lnTo>
                    <a:pt x="76388" y="2777"/>
                  </a:lnTo>
                  <a:cubicBezTo>
                    <a:pt x="77154" y="2617"/>
                    <a:pt x="77646" y="1873"/>
                    <a:pt x="77491" y="1106"/>
                  </a:cubicBezTo>
                  <a:cubicBezTo>
                    <a:pt x="77302" y="365"/>
                    <a:pt x="76576" y="-109"/>
                    <a:pt x="75820" y="21"/>
                  </a:cubicBezTo>
                  <a:lnTo>
                    <a:pt x="1131" y="15323"/>
                  </a:lnTo>
                  <a:cubicBezTo>
                    <a:pt x="365" y="15478"/>
                    <a:pt x="-127" y="16227"/>
                    <a:pt x="29" y="16990"/>
                  </a:cubicBezTo>
                  <a:cubicBezTo>
                    <a:pt x="29" y="16990"/>
                    <a:pt x="29" y="16993"/>
                    <a:pt x="29" y="16993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20EF79FB-B180-4A3E-8507-08CDEDD49A2C}"/>
                </a:ext>
              </a:extLst>
            </p:cNvPr>
            <p:cNvSpPr/>
            <p:nvPr/>
          </p:nvSpPr>
          <p:spPr>
            <a:xfrm>
              <a:off x="5102241" y="3619894"/>
              <a:ext cx="58914" cy="14202"/>
            </a:xfrm>
            <a:custGeom>
              <a:avLst/>
              <a:gdLst>
                <a:gd name="connsiteX0" fmla="*/ 46 w 62394"/>
                <a:gd name="connsiteY0" fmla="*/ 13928 h 15041"/>
                <a:gd name="connsiteX1" fmla="*/ 1705 w 62394"/>
                <a:gd name="connsiteY1" fmla="*/ 15013 h 15041"/>
                <a:gd name="connsiteX2" fmla="*/ 61284 w 62394"/>
                <a:gd name="connsiteY2" fmla="*/ 2795 h 15041"/>
                <a:gd name="connsiteX3" fmla="*/ 62361 w 62394"/>
                <a:gd name="connsiteY3" fmla="*/ 1110 h 15041"/>
                <a:gd name="connsiteX4" fmla="*/ 60716 w 62394"/>
                <a:gd name="connsiteY4" fmla="*/ 26 h 15041"/>
                <a:gd name="connsiteX5" fmla="*/ 1130 w 62394"/>
                <a:gd name="connsiteY5" fmla="*/ 12225 h 15041"/>
                <a:gd name="connsiteX6" fmla="*/ 28 w 62394"/>
                <a:gd name="connsiteY6" fmla="*/ 13892 h 1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4" h="15041">
                  <a:moveTo>
                    <a:pt x="46" y="13928"/>
                  </a:moveTo>
                  <a:cubicBezTo>
                    <a:pt x="208" y="14683"/>
                    <a:pt x="950" y="15168"/>
                    <a:pt x="1705" y="15013"/>
                  </a:cubicBezTo>
                  <a:lnTo>
                    <a:pt x="61284" y="2795"/>
                  </a:lnTo>
                  <a:cubicBezTo>
                    <a:pt x="62047" y="2629"/>
                    <a:pt x="62528" y="1873"/>
                    <a:pt x="62361" y="1110"/>
                  </a:cubicBezTo>
                  <a:cubicBezTo>
                    <a:pt x="62199" y="362"/>
                    <a:pt x="61468" y="-119"/>
                    <a:pt x="60716" y="26"/>
                  </a:cubicBezTo>
                  <a:lnTo>
                    <a:pt x="1130" y="12225"/>
                  </a:lnTo>
                  <a:cubicBezTo>
                    <a:pt x="367" y="12384"/>
                    <a:pt x="-124" y="13129"/>
                    <a:pt x="28" y="13892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1BD9A60A-3946-4A8A-97BB-4C6F1F5E809D}"/>
                </a:ext>
              </a:extLst>
            </p:cNvPr>
            <p:cNvSpPr/>
            <p:nvPr/>
          </p:nvSpPr>
          <p:spPr>
            <a:xfrm>
              <a:off x="4379230" y="3132021"/>
              <a:ext cx="672913" cy="680246"/>
            </a:xfrm>
            <a:custGeom>
              <a:avLst/>
              <a:gdLst>
                <a:gd name="connsiteX0" fmla="*/ 712666 w 712666"/>
                <a:gd name="connsiteY0" fmla="*/ 614611 h 720432"/>
                <a:gd name="connsiteX1" fmla="*/ 130962 w 712666"/>
                <a:gd name="connsiteY1" fmla="*/ 719729 h 720432"/>
                <a:gd name="connsiteX2" fmla="*/ 694 w 712666"/>
                <a:gd name="connsiteY2" fmla="*/ 615031 h 720432"/>
                <a:gd name="connsiteX3" fmla="*/ 1637 w 712666"/>
                <a:gd name="connsiteY3" fmla="*/ 582642 h 720432"/>
                <a:gd name="connsiteX4" fmla="*/ 83073 w 712666"/>
                <a:gd name="connsiteY4" fmla="*/ 98589 h 720432"/>
                <a:gd name="connsiteX5" fmla="*/ 219217 w 712666"/>
                <a:gd name="connsiteY5" fmla="*/ 1657 h 720432"/>
                <a:gd name="connsiteX6" fmla="*/ 316149 w 712666"/>
                <a:gd name="connsiteY6" fmla="*/ 137800 h 720432"/>
                <a:gd name="connsiteX7" fmla="*/ 260616 w 712666"/>
                <a:gd name="connsiteY7" fmla="*/ 471019 h 720432"/>
                <a:gd name="connsiteX8" fmla="*/ 687093 w 712666"/>
                <a:gd name="connsiteY8" fmla="*/ 417460 h 72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666" h="720432">
                  <a:moveTo>
                    <a:pt x="712666" y="614611"/>
                  </a:moveTo>
                  <a:lnTo>
                    <a:pt x="130962" y="719729"/>
                  </a:lnTo>
                  <a:cubicBezTo>
                    <a:pt x="66077" y="726791"/>
                    <a:pt x="7754" y="679914"/>
                    <a:pt x="694" y="615031"/>
                  </a:cubicBezTo>
                  <a:cubicBezTo>
                    <a:pt x="-480" y="604242"/>
                    <a:pt x="-163" y="593344"/>
                    <a:pt x="1637" y="582642"/>
                  </a:cubicBezTo>
                  <a:lnTo>
                    <a:pt x="83073" y="98589"/>
                  </a:lnTo>
                  <a:cubicBezTo>
                    <a:pt x="93901" y="34226"/>
                    <a:pt x="154854" y="-9172"/>
                    <a:pt x="219217" y="1657"/>
                  </a:cubicBezTo>
                  <a:cubicBezTo>
                    <a:pt x="283579" y="12485"/>
                    <a:pt x="326977" y="73438"/>
                    <a:pt x="316149" y="137800"/>
                  </a:cubicBezTo>
                  <a:lnTo>
                    <a:pt x="260616" y="471019"/>
                  </a:lnTo>
                  <a:lnTo>
                    <a:pt x="687093" y="417460"/>
                  </a:lnTo>
                  <a:close/>
                </a:path>
              </a:pathLst>
            </a:custGeom>
            <a:solidFill>
              <a:srgbClr val="146BE8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32923649-2DA9-43D6-9339-587744F56069}"/>
                </a:ext>
              </a:extLst>
            </p:cNvPr>
            <p:cNvSpPr/>
            <p:nvPr/>
          </p:nvSpPr>
          <p:spPr>
            <a:xfrm>
              <a:off x="4500970" y="3373649"/>
              <a:ext cx="553206" cy="439985"/>
            </a:xfrm>
            <a:custGeom>
              <a:avLst/>
              <a:gdLst>
                <a:gd name="connsiteX0" fmla="*/ 2026 w 585887"/>
                <a:gd name="connsiteY0" fmla="*/ 465979 h 465978"/>
                <a:gd name="connsiteX1" fmla="*/ 5 w 585887"/>
                <a:gd name="connsiteY1" fmla="*/ 463672 h 465978"/>
                <a:gd name="connsiteX2" fmla="*/ 1647 w 585887"/>
                <a:gd name="connsiteY2" fmla="*/ 461708 h 465978"/>
                <a:gd name="connsiteX3" fmla="*/ 581341 w 585887"/>
                <a:gd name="connsiteY3" fmla="*/ 356948 h 465978"/>
                <a:gd name="connsiteX4" fmla="*/ 556302 w 585887"/>
                <a:gd name="connsiteY4" fmla="*/ 163963 h 465978"/>
                <a:gd name="connsiteX5" fmla="*/ 131955 w 585887"/>
                <a:gd name="connsiteY5" fmla="*/ 217254 h 465978"/>
                <a:gd name="connsiteX6" fmla="*/ 130147 w 585887"/>
                <a:gd name="connsiteY6" fmla="*/ 216610 h 465978"/>
                <a:gd name="connsiteX7" fmla="*/ 129576 w 585887"/>
                <a:gd name="connsiteY7" fmla="*/ 214763 h 465978"/>
                <a:gd name="connsiteX8" fmla="*/ 164879 w 585887"/>
                <a:gd name="connsiteY8" fmla="*/ 1801 h 465978"/>
                <a:gd name="connsiteX9" fmla="*/ 167298 w 585887"/>
                <a:gd name="connsiteY9" fmla="*/ 26 h 465978"/>
                <a:gd name="connsiteX10" fmla="*/ 167352 w 585887"/>
                <a:gd name="connsiteY10" fmla="*/ 33 h 465978"/>
                <a:gd name="connsiteX11" fmla="*/ 169124 w 585887"/>
                <a:gd name="connsiteY11" fmla="*/ 2506 h 465978"/>
                <a:gd name="connsiteX12" fmla="*/ 134280 w 585887"/>
                <a:gd name="connsiteY12" fmla="*/ 212637 h 465978"/>
                <a:gd name="connsiteX13" fmla="*/ 557893 w 585887"/>
                <a:gd name="connsiteY13" fmla="*/ 159436 h 465978"/>
                <a:gd name="connsiteX14" fmla="*/ 560298 w 585887"/>
                <a:gd name="connsiteY14" fmla="*/ 161295 h 465978"/>
                <a:gd name="connsiteX15" fmla="*/ 585871 w 585887"/>
                <a:gd name="connsiteY15" fmla="*/ 358442 h 465978"/>
                <a:gd name="connsiteX16" fmla="*/ 584118 w 585887"/>
                <a:gd name="connsiteY16" fmla="*/ 360835 h 465978"/>
                <a:gd name="connsiteX17" fmla="*/ 2413 w 585887"/>
                <a:gd name="connsiteY17" fmla="*/ 465946 h 465978"/>
                <a:gd name="connsiteX18" fmla="*/ 2026 w 585887"/>
                <a:gd name="connsiteY18" fmla="*/ 465979 h 46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5887" h="465978">
                  <a:moveTo>
                    <a:pt x="2026" y="465979"/>
                  </a:moveTo>
                  <a:cubicBezTo>
                    <a:pt x="831" y="465899"/>
                    <a:pt x="-74" y="464865"/>
                    <a:pt x="5" y="463672"/>
                  </a:cubicBezTo>
                  <a:cubicBezTo>
                    <a:pt x="67" y="462728"/>
                    <a:pt x="731" y="461936"/>
                    <a:pt x="1647" y="461708"/>
                  </a:cubicBezTo>
                  <a:lnTo>
                    <a:pt x="581341" y="356948"/>
                  </a:lnTo>
                  <a:lnTo>
                    <a:pt x="556302" y="163963"/>
                  </a:lnTo>
                  <a:lnTo>
                    <a:pt x="131955" y="217254"/>
                  </a:lnTo>
                  <a:cubicBezTo>
                    <a:pt x="131286" y="217337"/>
                    <a:pt x="130613" y="217099"/>
                    <a:pt x="130147" y="216610"/>
                  </a:cubicBezTo>
                  <a:cubicBezTo>
                    <a:pt x="129677" y="216119"/>
                    <a:pt x="129467" y="215435"/>
                    <a:pt x="129576" y="214763"/>
                  </a:cubicBezTo>
                  <a:lnTo>
                    <a:pt x="164879" y="1801"/>
                  </a:lnTo>
                  <a:cubicBezTo>
                    <a:pt x="165056" y="644"/>
                    <a:pt x="166141" y="-155"/>
                    <a:pt x="167298" y="26"/>
                  </a:cubicBezTo>
                  <a:cubicBezTo>
                    <a:pt x="167316" y="26"/>
                    <a:pt x="167334" y="29"/>
                    <a:pt x="167352" y="33"/>
                  </a:cubicBezTo>
                  <a:cubicBezTo>
                    <a:pt x="168520" y="235"/>
                    <a:pt x="169308" y="1334"/>
                    <a:pt x="169124" y="2506"/>
                  </a:cubicBezTo>
                  <a:lnTo>
                    <a:pt x="134280" y="212637"/>
                  </a:lnTo>
                  <a:lnTo>
                    <a:pt x="557893" y="159436"/>
                  </a:lnTo>
                  <a:cubicBezTo>
                    <a:pt x="559068" y="159299"/>
                    <a:pt x="560135" y="160123"/>
                    <a:pt x="560298" y="161295"/>
                  </a:cubicBezTo>
                  <a:lnTo>
                    <a:pt x="585871" y="358442"/>
                  </a:lnTo>
                  <a:cubicBezTo>
                    <a:pt x="586009" y="359577"/>
                    <a:pt x="585242" y="360626"/>
                    <a:pt x="584118" y="360835"/>
                  </a:cubicBezTo>
                  <a:lnTo>
                    <a:pt x="2413" y="465946"/>
                  </a:lnTo>
                  <a:cubicBezTo>
                    <a:pt x="2285" y="465968"/>
                    <a:pt x="2156" y="465979"/>
                    <a:pt x="2026" y="465979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E9DD5092-3964-45CA-BFAD-63A3133434FD}"/>
                </a:ext>
              </a:extLst>
            </p:cNvPr>
            <p:cNvSpPr/>
            <p:nvPr/>
          </p:nvSpPr>
          <p:spPr>
            <a:xfrm rot="21054300">
              <a:off x="4589762" y="3577570"/>
              <a:ext cx="35781" cy="4066"/>
            </a:xfrm>
            <a:custGeom>
              <a:avLst/>
              <a:gdLst>
                <a:gd name="connsiteX0" fmla="*/ 0 w 37895"/>
                <a:gd name="connsiteY0" fmla="*/ 0 h 4306"/>
                <a:gd name="connsiteX1" fmla="*/ 37896 w 37895"/>
                <a:gd name="connsiteY1" fmla="*/ 0 h 4306"/>
                <a:gd name="connsiteX2" fmla="*/ 37896 w 37895"/>
                <a:gd name="connsiteY2" fmla="*/ 4306 h 4306"/>
                <a:gd name="connsiteX3" fmla="*/ 0 w 37895"/>
                <a:gd name="connsiteY3" fmla="*/ 4306 h 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95" h="4306">
                  <a:moveTo>
                    <a:pt x="0" y="0"/>
                  </a:moveTo>
                  <a:lnTo>
                    <a:pt x="37896" y="0"/>
                  </a:lnTo>
                  <a:lnTo>
                    <a:pt x="37896" y="4306"/>
                  </a:lnTo>
                  <a:lnTo>
                    <a:pt x="0" y="4306"/>
                  </a:ln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4D61656B-ADCF-4B2A-938C-9753877C85E3}"/>
                </a:ext>
              </a:extLst>
            </p:cNvPr>
            <p:cNvSpPr/>
            <p:nvPr/>
          </p:nvSpPr>
          <p:spPr>
            <a:xfrm>
              <a:off x="5164655" y="3323246"/>
              <a:ext cx="5934" cy="52110"/>
            </a:xfrm>
            <a:custGeom>
              <a:avLst/>
              <a:gdLst>
                <a:gd name="connsiteX0" fmla="*/ 1810 w 6285"/>
                <a:gd name="connsiteY0" fmla="*/ 55188 h 55188"/>
                <a:gd name="connsiteX1" fmla="*/ 1713 w 6285"/>
                <a:gd name="connsiteY1" fmla="*/ 55188 h 55188"/>
                <a:gd name="connsiteX2" fmla="*/ 2 w 6285"/>
                <a:gd name="connsiteY2" fmla="*/ 53290 h 55188"/>
                <a:gd name="connsiteX3" fmla="*/ 2667 w 6285"/>
                <a:gd name="connsiteY3" fmla="*/ 1716 h 55188"/>
                <a:gd name="connsiteX4" fmla="*/ 4569 w 6285"/>
                <a:gd name="connsiteY4" fmla="*/ 2 h 55188"/>
                <a:gd name="connsiteX5" fmla="*/ 6283 w 6285"/>
                <a:gd name="connsiteY5" fmla="*/ 1904 h 55188"/>
                <a:gd name="connsiteX6" fmla="*/ 3618 w 6285"/>
                <a:gd name="connsiteY6" fmla="*/ 53478 h 55188"/>
                <a:gd name="connsiteX7" fmla="*/ 1810 w 6285"/>
                <a:gd name="connsiteY7" fmla="*/ 55188 h 5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5" h="55188">
                  <a:moveTo>
                    <a:pt x="1810" y="55188"/>
                  </a:moveTo>
                  <a:lnTo>
                    <a:pt x="1713" y="55188"/>
                  </a:lnTo>
                  <a:cubicBezTo>
                    <a:pt x="715" y="55134"/>
                    <a:pt x="-48" y="54288"/>
                    <a:pt x="2" y="53290"/>
                  </a:cubicBezTo>
                  <a:lnTo>
                    <a:pt x="2667" y="1716"/>
                  </a:lnTo>
                  <a:cubicBezTo>
                    <a:pt x="2718" y="718"/>
                    <a:pt x="3571" y="-48"/>
                    <a:pt x="4569" y="2"/>
                  </a:cubicBezTo>
                  <a:cubicBezTo>
                    <a:pt x="5567" y="53"/>
                    <a:pt x="6333" y="906"/>
                    <a:pt x="6283" y="1904"/>
                  </a:cubicBezTo>
                  <a:lnTo>
                    <a:pt x="3618" y="53478"/>
                  </a:lnTo>
                  <a:cubicBezTo>
                    <a:pt x="3567" y="54440"/>
                    <a:pt x="2772" y="55188"/>
                    <a:pt x="1810" y="55188"/>
                  </a:cubicBezTo>
                  <a:close/>
                </a:path>
              </a:pathLst>
            </a:custGeom>
            <a:solidFill>
              <a:srgbClr val="0C0C0C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3ED9BC65-3818-4D28-99B6-A37A8149CAE2}"/>
                </a:ext>
              </a:extLst>
            </p:cNvPr>
            <p:cNvSpPr/>
            <p:nvPr/>
          </p:nvSpPr>
          <p:spPr>
            <a:xfrm>
              <a:off x="4820717" y="5076339"/>
              <a:ext cx="202311" cy="357739"/>
            </a:xfrm>
            <a:custGeom>
              <a:avLst/>
              <a:gdLst>
                <a:gd name="connsiteX0" fmla="*/ 212984 w 214263"/>
                <a:gd name="connsiteY0" fmla="*/ 0 h 378873"/>
                <a:gd name="connsiteX1" fmla="*/ 0 w 214263"/>
                <a:gd name="connsiteY1" fmla="*/ 277957 h 378873"/>
                <a:gd name="connsiteX2" fmla="*/ 20729 w 214263"/>
                <a:gd name="connsiteY2" fmla="*/ 378874 h 378873"/>
                <a:gd name="connsiteX3" fmla="*/ 214264 w 214263"/>
                <a:gd name="connsiteY3" fmla="*/ 8103 h 37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63" h="378873">
                  <a:moveTo>
                    <a:pt x="212984" y="0"/>
                  </a:moveTo>
                  <a:lnTo>
                    <a:pt x="0" y="277957"/>
                  </a:lnTo>
                  <a:lnTo>
                    <a:pt x="20729" y="378874"/>
                  </a:lnTo>
                  <a:lnTo>
                    <a:pt x="214264" y="8103"/>
                  </a:lnTo>
                </a:path>
              </a:pathLst>
            </a:custGeom>
            <a:solidFill>
              <a:srgbClr val="0A0A0A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6EE67D51-F584-4EFE-A5A5-7AF06800B3AC}"/>
                </a:ext>
              </a:extLst>
            </p:cNvPr>
            <p:cNvSpPr/>
            <p:nvPr/>
          </p:nvSpPr>
          <p:spPr>
            <a:xfrm>
              <a:off x="6342075" y="3751216"/>
              <a:ext cx="72963" cy="116280"/>
            </a:xfrm>
            <a:custGeom>
              <a:avLst/>
              <a:gdLst>
                <a:gd name="connsiteX0" fmla="*/ 71097 w 77273"/>
                <a:gd name="connsiteY0" fmla="*/ 37466 h 123149"/>
                <a:gd name="connsiteX1" fmla="*/ 58764 w 77273"/>
                <a:gd name="connsiteY1" fmla="*/ 47748 h 123149"/>
                <a:gd name="connsiteX2" fmla="*/ 58688 w 77273"/>
                <a:gd name="connsiteY2" fmla="*/ 48566 h 123149"/>
                <a:gd name="connsiteX3" fmla="*/ 68848 w 77273"/>
                <a:gd name="connsiteY3" fmla="*/ 52988 h 123149"/>
                <a:gd name="connsiteX4" fmla="*/ 76853 w 77273"/>
                <a:gd name="connsiteY4" fmla="*/ 68929 h 123149"/>
                <a:gd name="connsiteX5" fmla="*/ 62029 w 77273"/>
                <a:gd name="connsiteY5" fmla="*/ 78163 h 123149"/>
                <a:gd name="connsiteX6" fmla="*/ 62029 w 77273"/>
                <a:gd name="connsiteY6" fmla="*/ 78554 h 123149"/>
                <a:gd name="connsiteX7" fmla="*/ 66201 w 77273"/>
                <a:gd name="connsiteY7" fmla="*/ 80362 h 123149"/>
                <a:gd name="connsiteX8" fmla="*/ 74228 w 77273"/>
                <a:gd name="connsiteY8" fmla="*/ 95294 h 123149"/>
                <a:gd name="connsiteX9" fmla="*/ 58836 w 77273"/>
                <a:gd name="connsiteY9" fmla="*/ 105389 h 123149"/>
                <a:gd name="connsiteX10" fmla="*/ 56338 w 77273"/>
                <a:gd name="connsiteY10" fmla="*/ 104601 h 123149"/>
                <a:gd name="connsiteX11" fmla="*/ 46702 w 77273"/>
                <a:gd name="connsiteY11" fmla="*/ 100410 h 123149"/>
                <a:gd name="connsiteX12" fmla="*/ 46702 w 77273"/>
                <a:gd name="connsiteY12" fmla="*/ 100573 h 123149"/>
                <a:gd name="connsiteX13" fmla="*/ 46554 w 77273"/>
                <a:gd name="connsiteY13" fmla="*/ 100725 h 123149"/>
                <a:gd name="connsiteX14" fmla="*/ 50842 w 77273"/>
                <a:gd name="connsiteY14" fmla="*/ 116478 h 123149"/>
                <a:gd name="connsiteX15" fmla="*/ 32695 w 77273"/>
                <a:gd name="connsiteY15" fmla="*/ 121689 h 123149"/>
                <a:gd name="connsiteX16" fmla="*/ 13731 w 77273"/>
                <a:gd name="connsiteY16" fmla="*/ 111615 h 123149"/>
                <a:gd name="connsiteX17" fmla="*/ 3126 w 77273"/>
                <a:gd name="connsiteY17" fmla="*/ 95782 h 123149"/>
                <a:gd name="connsiteX18" fmla="*/ 14216 w 77273"/>
                <a:gd name="connsiteY18" fmla="*/ 691 h 123149"/>
                <a:gd name="connsiteX19" fmla="*/ 63161 w 77273"/>
                <a:gd name="connsiteY19" fmla="*/ 21983 h 123149"/>
                <a:gd name="connsiteX20" fmla="*/ 71097 w 77273"/>
                <a:gd name="connsiteY20" fmla="*/ 37466 h 12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73" h="123149">
                  <a:moveTo>
                    <a:pt x="71097" y="37466"/>
                  </a:moveTo>
                  <a:cubicBezTo>
                    <a:pt x="69763" y="43272"/>
                    <a:pt x="64719" y="47481"/>
                    <a:pt x="58764" y="47748"/>
                  </a:cubicBezTo>
                  <a:cubicBezTo>
                    <a:pt x="58815" y="47980"/>
                    <a:pt x="59089" y="48508"/>
                    <a:pt x="58688" y="48566"/>
                  </a:cubicBezTo>
                  <a:lnTo>
                    <a:pt x="68848" y="52988"/>
                  </a:lnTo>
                  <a:cubicBezTo>
                    <a:pt x="75107" y="55573"/>
                    <a:pt x="78520" y="62363"/>
                    <a:pt x="76853" y="68929"/>
                  </a:cubicBezTo>
                  <a:cubicBezTo>
                    <a:pt x="75031" y="75368"/>
                    <a:pt x="68613" y="79364"/>
                    <a:pt x="62029" y="78163"/>
                  </a:cubicBezTo>
                  <a:cubicBezTo>
                    <a:pt x="62080" y="78286"/>
                    <a:pt x="62029" y="78424"/>
                    <a:pt x="62029" y="78554"/>
                  </a:cubicBezTo>
                  <a:lnTo>
                    <a:pt x="66201" y="80362"/>
                  </a:lnTo>
                  <a:cubicBezTo>
                    <a:pt x="72073" y="82813"/>
                    <a:pt x="75425" y="89043"/>
                    <a:pt x="74228" y="95294"/>
                  </a:cubicBezTo>
                  <a:cubicBezTo>
                    <a:pt x="72764" y="102334"/>
                    <a:pt x="65872" y="106854"/>
                    <a:pt x="58836" y="105389"/>
                  </a:cubicBezTo>
                  <a:cubicBezTo>
                    <a:pt x="57980" y="105212"/>
                    <a:pt x="57141" y="104948"/>
                    <a:pt x="56338" y="104601"/>
                  </a:cubicBezTo>
                  <a:lnTo>
                    <a:pt x="46702" y="100410"/>
                  </a:lnTo>
                  <a:cubicBezTo>
                    <a:pt x="46702" y="100465"/>
                    <a:pt x="46728" y="100519"/>
                    <a:pt x="46702" y="100573"/>
                  </a:cubicBezTo>
                  <a:cubicBezTo>
                    <a:pt x="46677" y="100627"/>
                    <a:pt x="46590" y="100664"/>
                    <a:pt x="46554" y="100725"/>
                  </a:cubicBezTo>
                  <a:cubicBezTo>
                    <a:pt x="51464" y="104344"/>
                    <a:pt x="53239" y="110867"/>
                    <a:pt x="50842" y="116478"/>
                  </a:cubicBezTo>
                  <a:cubicBezTo>
                    <a:pt x="48286" y="123710"/>
                    <a:pt x="38910" y="124397"/>
                    <a:pt x="32695" y="121689"/>
                  </a:cubicBezTo>
                  <a:lnTo>
                    <a:pt x="13731" y="111615"/>
                  </a:lnTo>
                  <a:cubicBezTo>
                    <a:pt x="7776" y="108437"/>
                    <a:pt x="3799" y="102500"/>
                    <a:pt x="3126" y="95782"/>
                  </a:cubicBezTo>
                  <a:cubicBezTo>
                    <a:pt x="201" y="67110"/>
                    <a:pt x="-5667" y="-7969"/>
                    <a:pt x="14216" y="691"/>
                  </a:cubicBezTo>
                  <a:lnTo>
                    <a:pt x="63161" y="21983"/>
                  </a:lnTo>
                  <a:cubicBezTo>
                    <a:pt x="69022" y="24739"/>
                    <a:pt x="72283" y="31098"/>
                    <a:pt x="71097" y="37466"/>
                  </a:cubicBezTo>
                  <a:close/>
                </a:path>
              </a:pathLst>
            </a:custGeom>
            <a:solidFill>
              <a:srgbClr val="FAA896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85418BD-8283-4506-9F15-5EF27B0C51B2}"/>
              </a:ext>
            </a:extLst>
          </p:cNvPr>
          <p:cNvSpPr txBox="1"/>
          <p:nvPr/>
        </p:nvSpPr>
        <p:spPr>
          <a:xfrm>
            <a:off x="5403503" y="1972837"/>
            <a:ext cx="13849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9C682E-84E7-4515-ACB0-B27C31551526}"/>
              </a:ext>
            </a:extLst>
          </p:cNvPr>
          <p:cNvSpPr txBox="1"/>
          <p:nvPr/>
        </p:nvSpPr>
        <p:spPr>
          <a:xfrm>
            <a:off x="5207937" y="2519204"/>
            <a:ext cx="17761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 GROUP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BF289B8-2ECE-4DE9-BBBC-38B162F77B67}"/>
              </a:ext>
            </a:extLst>
          </p:cNvPr>
          <p:cNvSpPr txBox="1"/>
          <p:nvPr/>
        </p:nvSpPr>
        <p:spPr>
          <a:xfrm>
            <a:off x="848369" y="2481399"/>
            <a:ext cx="285553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回顾上一季度，我们组在整体的营销中取得了第三的排名，我们组继续努力，争取在下一季度的排名中更上一层楼</a:t>
            </a: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E3B364AD-8A3D-434E-A850-1495A09371F6}"/>
              </a:ext>
            </a:extLst>
          </p:cNvPr>
          <p:cNvSpPr txBox="1"/>
          <p:nvPr/>
        </p:nvSpPr>
        <p:spPr>
          <a:xfrm>
            <a:off x="850307" y="4904014"/>
            <a:ext cx="2855530" cy="928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作为一名组员，在做好自己本职工作的同时，还应该积极的协助好组长，公司做好我们整体的事</a:t>
            </a: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98D0954E-EE3C-4E00-B78F-B76A62535332}"/>
              </a:ext>
            </a:extLst>
          </p:cNvPr>
          <p:cNvSpPr txBox="1"/>
          <p:nvPr/>
        </p:nvSpPr>
        <p:spPr>
          <a:xfrm>
            <a:off x="8515232" y="2492021"/>
            <a:ext cx="285553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从上一季度的销售情况看营销组排名第三，很优秀，值得鼓励，希望你们组在接下来的日子里继续保持</a:t>
            </a: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89A2ADC4-1B20-46B5-906F-BE1AF22872A3}"/>
              </a:ext>
            </a:extLst>
          </p:cNvPr>
          <p:cNvSpPr txBox="1"/>
          <p:nvPr/>
        </p:nvSpPr>
        <p:spPr>
          <a:xfrm>
            <a:off x="8517170" y="4914636"/>
            <a:ext cx="285553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我们文化传媒有限公司，在上一季度的营销情况从整体来看还是很可观的，这些成就离不开我们整体的努力</a:t>
            </a:r>
          </a:p>
        </p:txBody>
      </p:sp>
    </p:spTree>
    <p:extLst>
      <p:ext uri="{BB962C8B-B14F-4D97-AF65-F5344CB8AC3E}">
        <p14:creationId xmlns:p14="http://schemas.microsoft.com/office/powerpoint/2010/main" val="255923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8764" y="561866"/>
            <a:ext cx="3490503" cy="525732"/>
          </a:xfrm>
        </p:spPr>
        <p:txBody>
          <a:bodyPr/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未来展望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2923533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TOWARD THE FUTURE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CC1D6F-C7B4-4BBC-BCF8-42F9C8B6B934}"/>
              </a:ext>
            </a:extLst>
          </p:cNvPr>
          <p:cNvSpPr txBox="1"/>
          <p:nvPr/>
        </p:nvSpPr>
        <p:spPr>
          <a:xfrm>
            <a:off x="5249615" y="1234035"/>
            <a:ext cx="16927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运营组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4E436F-76EF-46AC-AB3C-9065E4AE413E}"/>
              </a:ext>
            </a:extLst>
          </p:cNvPr>
          <p:cNvSpPr txBox="1"/>
          <p:nvPr/>
        </p:nvSpPr>
        <p:spPr>
          <a:xfrm>
            <a:off x="5249615" y="1893105"/>
            <a:ext cx="1692771" cy="277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OPERATION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883D2CD-B394-429D-8618-86744E395D1C}"/>
              </a:ext>
            </a:extLst>
          </p:cNvPr>
          <p:cNvCxnSpPr>
            <a:cxnSpLocks/>
          </p:cNvCxnSpPr>
          <p:nvPr/>
        </p:nvCxnSpPr>
        <p:spPr>
          <a:xfrm>
            <a:off x="9397263" y="4414584"/>
            <a:ext cx="624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C1946405-8419-495F-8C03-C9E2A78B467A}"/>
              </a:ext>
            </a:extLst>
          </p:cNvPr>
          <p:cNvSpPr/>
          <p:nvPr/>
        </p:nvSpPr>
        <p:spPr>
          <a:xfrm>
            <a:off x="1704755" y="2249174"/>
            <a:ext cx="1628754" cy="1628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B90D298-6034-43A5-8C2D-CD1F0683770C}"/>
              </a:ext>
            </a:extLst>
          </p:cNvPr>
          <p:cNvSpPr/>
          <p:nvPr/>
        </p:nvSpPr>
        <p:spPr>
          <a:xfrm>
            <a:off x="5281623" y="2249174"/>
            <a:ext cx="1628754" cy="1628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11D2239-5929-475D-93F2-E69B081A0B3F}"/>
              </a:ext>
            </a:extLst>
          </p:cNvPr>
          <p:cNvSpPr/>
          <p:nvPr/>
        </p:nvSpPr>
        <p:spPr>
          <a:xfrm>
            <a:off x="8858491" y="2249174"/>
            <a:ext cx="1628754" cy="1628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9" name="任意多边形: 形状 298">
            <a:extLst>
              <a:ext uri="{FF2B5EF4-FFF2-40B4-BE49-F238E27FC236}">
                <a16:creationId xmlns:a16="http://schemas.microsoft.com/office/drawing/2014/main" id="{8BEE37C9-AE39-4183-9285-D08F26AADC98}"/>
              </a:ext>
            </a:extLst>
          </p:cNvPr>
          <p:cNvSpPr/>
          <p:nvPr/>
        </p:nvSpPr>
        <p:spPr>
          <a:xfrm>
            <a:off x="9022755" y="3441011"/>
            <a:ext cx="1293888" cy="436917"/>
          </a:xfrm>
          <a:custGeom>
            <a:avLst/>
            <a:gdLst>
              <a:gd name="connsiteX0" fmla="*/ 1335578 w 1335577"/>
              <a:gd name="connsiteY0" fmla="*/ 106129 h 436917"/>
              <a:gd name="connsiteX1" fmla="*/ 667789 w 1335577"/>
              <a:gd name="connsiteY1" fmla="*/ 436917 h 436917"/>
              <a:gd name="connsiteX2" fmla="*/ 0 w 1335577"/>
              <a:gd name="connsiteY2" fmla="*/ 106129 h 436917"/>
              <a:gd name="connsiteX3" fmla="*/ 667789 w 1335577"/>
              <a:gd name="connsiteY3" fmla="*/ 0 h 436917"/>
              <a:gd name="connsiteX4" fmla="*/ 1335578 w 1335577"/>
              <a:gd name="connsiteY4" fmla="*/ 106129 h 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577" h="436917">
                <a:moveTo>
                  <a:pt x="1335578" y="106129"/>
                </a:moveTo>
                <a:cubicBezTo>
                  <a:pt x="1182226" y="307190"/>
                  <a:pt x="940156" y="436917"/>
                  <a:pt x="667789" y="436917"/>
                </a:cubicBezTo>
                <a:cubicBezTo>
                  <a:pt x="395422" y="436917"/>
                  <a:pt x="153352" y="307190"/>
                  <a:pt x="0" y="106129"/>
                </a:cubicBezTo>
                <a:cubicBezTo>
                  <a:pt x="175058" y="40268"/>
                  <a:pt x="409765" y="0"/>
                  <a:pt x="667789" y="0"/>
                </a:cubicBezTo>
                <a:cubicBezTo>
                  <a:pt x="925813" y="0"/>
                  <a:pt x="1160507" y="40268"/>
                  <a:pt x="1335578" y="106129"/>
                </a:cubicBezTo>
                <a:close/>
              </a:path>
            </a:pathLst>
          </a:custGeom>
          <a:solidFill>
            <a:srgbClr val="146BE8"/>
          </a:solidFill>
          <a:ln w="25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D753856D-77F8-492E-8CCD-6B91159007A7}"/>
              </a:ext>
            </a:extLst>
          </p:cNvPr>
          <p:cNvSpPr/>
          <p:nvPr/>
        </p:nvSpPr>
        <p:spPr>
          <a:xfrm>
            <a:off x="5449056" y="3441011"/>
            <a:ext cx="1293888" cy="436917"/>
          </a:xfrm>
          <a:custGeom>
            <a:avLst/>
            <a:gdLst>
              <a:gd name="connsiteX0" fmla="*/ 1335578 w 1335577"/>
              <a:gd name="connsiteY0" fmla="*/ 106129 h 436917"/>
              <a:gd name="connsiteX1" fmla="*/ 667789 w 1335577"/>
              <a:gd name="connsiteY1" fmla="*/ 436917 h 436917"/>
              <a:gd name="connsiteX2" fmla="*/ 0 w 1335577"/>
              <a:gd name="connsiteY2" fmla="*/ 106129 h 436917"/>
              <a:gd name="connsiteX3" fmla="*/ 667789 w 1335577"/>
              <a:gd name="connsiteY3" fmla="*/ 0 h 436917"/>
              <a:gd name="connsiteX4" fmla="*/ 1335578 w 1335577"/>
              <a:gd name="connsiteY4" fmla="*/ 106129 h 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577" h="436917">
                <a:moveTo>
                  <a:pt x="1335578" y="106129"/>
                </a:moveTo>
                <a:cubicBezTo>
                  <a:pt x="1182226" y="307190"/>
                  <a:pt x="940156" y="436917"/>
                  <a:pt x="667789" y="436917"/>
                </a:cubicBezTo>
                <a:cubicBezTo>
                  <a:pt x="395422" y="436917"/>
                  <a:pt x="153352" y="307190"/>
                  <a:pt x="0" y="106129"/>
                </a:cubicBezTo>
                <a:cubicBezTo>
                  <a:pt x="175058" y="40268"/>
                  <a:pt x="409765" y="0"/>
                  <a:pt x="667789" y="0"/>
                </a:cubicBezTo>
                <a:cubicBezTo>
                  <a:pt x="925813" y="0"/>
                  <a:pt x="1160507" y="40268"/>
                  <a:pt x="1335578" y="106129"/>
                </a:cubicBezTo>
                <a:close/>
              </a:path>
            </a:pathLst>
          </a:custGeom>
          <a:solidFill>
            <a:srgbClr val="146BE8"/>
          </a:solidFill>
          <a:ln w="25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7EFF3B77-A120-41BE-8E78-08D76C353A57}"/>
              </a:ext>
            </a:extLst>
          </p:cNvPr>
          <p:cNvSpPr/>
          <p:nvPr/>
        </p:nvSpPr>
        <p:spPr>
          <a:xfrm>
            <a:off x="1875357" y="3441011"/>
            <a:ext cx="1293888" cy="436917"/>
          </a:xfrm>
          <a:custGeom>
            <a:avLst/>
            <a:gdLst>
              <a:gd name="connsiteX0" fmla="*/ 1335578 w 1335577"/>
              <a:gd name="connsiteY0" fmla="*/ 106129 h 436917"/>
              <a:gd name="connsiteX1" fmla="*/ 667789 w 1335577"/>
              <a:gd name="connsiteY1" fmla="*/ 436917 h 436917"/>
              <a:gd name="connsiteX2" fmla="*/ 0 w 1335577"/>
              <a:gd name="connsiteY2" fmla="*/ 106129 h 436917"/>
              <a:gd name="connsiteX3" fmla="*/ 667789 w 1335577"/>
              <a:gd name="connsiteY3" fmla="*/ 0 h 436917"/>
              <a:gd name="connsiteX4" fmla="*/ 1335578 w 1335577"/>
              <a:gd name="connsiteY4" fmla="*/ 106129 h 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577" h="436917">
                <a:moveTo>
                  <a:pt x="1335578" y="106129"/>
                </a:moveTo>
                <a:cubicBezTo>
                  <a:pt x="1182226" y="307190"/>
                  <a:pt x="940156" y="436917"/>
                  <a:pt x="667789" y="436917"/>
                </a:cubicBezTo>
                <a:cubicBezTo>
                  <a:pt x="395422" y="436917"/>
                  <a:pt x="153352" y="307190"/>
                  <a:pt x="0" y="106129"/>
                </a:cubicBezTo>
                <a:cubicBezTo>
                  <a:pt x="175058" y="40268"/>
                  <a:pt x="409765" y="0"/>
                  <a:pt x="667789" y="0"/>
                </a:cubicBezTo>
                <a:cubicBezTo>
                  <a:pt x="925813" y="0"/>
                  <a:pt x="1160507" y="40268"/>
                  <a:pt x="1335578" y="106129"/>
                </a:cubicBezTo>
                <a:close/>
              </a:path>
            </a:pathLst>
          </a:custGeom>
          <a:solidFill>
            <a:srgbClr val="146BE8"/>
          </a:solidFill>
          <a:ln w="25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32A525EA-995F-4808-920E-1B693F844C21}"/>
              </a:ext>
            </a:extLst>
          </p:cNvPr>
          <p:cNvGrpSpPr/>
          <p:nvPr/>
        </p:nvGrpSpPr>
        <p:grpSpPr>
          <a:xfrm>
            <a:off x="1998384" y="2413083"/>
            <a:ext cx="1028539" cy="1133172"/>
            <a:chOff x="4606249" y="4334172"/>
            <a:chExt cx="1240468" cy="1366661"/>
          </a:xfrm>
        </p:grpSpPr>
        <p:grpSp>
          <p:nvGrpSpPr>
            <p:cNvPr id="21" name="图形 16">
              <a:extLst>
                <a:ext uri="{FF2B5EF4-FFF2-40B4-BE49-F238E27FC236}">
                  <a16:creationId xmlns:a16="http://schemas.microsoft.com/office/drawing/2014/main" id="{261A6066-E260-4386-B823-CB426744350F}"/>
                </a:ext>
              </a:extLst>
            </p:cNvPr>
            <p:cNvGrpSpPr/>
            <p:nvPr/>
          </p:nvGrpSpPr>
          <p:grpSpPr>
            <a:xfrm>
              <a:off x="4671399" y="4518523"/>
              <a:ext cx="347774" cy="245461"/>
              <a:chOff x="3397040" y="4645490"/>
              <a:chExt cx="347774" cy="245461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B0B8A2DA-3A28-4B00-92C8-07892C5437A7}"/>
                  </a:ext>
                </a:extLst>
              </p:cNvPr>
              <p:cNvSpPr/>
              <p:nvPr/>
            </p:nvSpPr>
            <p:spPr>
              <a:xfrm>
                <a:off x="3467073" y="4655513"/>
                <a:ext cx="277741" cy="235438"/>
              </a:xfrm>
              <a:custGeom>
                <a:avLst/>
                <a:gdLst>
                  <a:gd name="connsiteX0" fmla="*/ 257362 w 277741"/>
                  <a:gd name="connsiteY0" fmla="*/ 235438 h 235438"/>
                  <a:gd name="connsiteX1" fmla="*/ 255053 w 277741"/>
                  <a:gd name="connsiteY1" fmla="*/ 233121 h 235438"/>
                  <a:gd name="connsiteX2" fmla="*/ 255479 w 277741"/>
                  <a:gd name="connsiteY2" fmla="*/ 231788 h 235438"/>
                  <a:gd name="connsiteX3" fmla="*/ 251043 w 277741"/>
                  <a:gd name="connsiteY3" fmla="*/ 115656 h 235438"/>
                  <a:gd name="connsiteX4" fmla="*/ 183735 w 277741"/>
                  <a:gd name="connsiteY4" fmla="*/ 84392 h 235438"/>
                  <a:gd name="connsiteX5" fmla="*/ 183120 w 277741"/>
                  <a:gd name="connsiteY5" fmla="*/ 84392 h 235438"/>
                  <a:gd name="connsiteX6" fmla="*/ 180485 w 277741"/>
                  <a:gd name="connsiteY6" fmla="*/ 123976 h 235438"/>
                  <a:gd name="connsiteX7" fmla="*/ 153468 w 277741"/>
                  <a:gd name="connsiteY7" fmla="*/ 138825 h 235438"/>
                  <a:gd name="connsiteX8" fmla="*/ 133396 w 277741"/>
                  <a:gd name="connsiteY8" fmla="*/ 123208 h 235438"/>
                  <a:gd name="connsiteX9" fmla="*/ 147761 w 277741"/>
                  <a:gd name="connsiteY9" fmla="*/ 88474 h 235438"/>
                  <a:gd name="connsiteX10" fmla="*/ 176879 w 277741"/>
                  <a:gd name="connsiteY10" fmla="*/ 80101 h 235438"/>
                  <a:gd name="connsiteX11" fmla="*/ 164008 w 277741"/>
                  <a:gd name="connsiteY11" fmla="*/ 55070 h 235438"/>
                  <a:gd name="connsiteX12" fmla="*/ 79748 w 277741"/>
                  <a:gd name="connsiteY12" fmla="*/ 6197 h 235438"/>
                  <a:gd name="connsiteX13" fmla="*/ 3809 w 277741"/>
                  <a:gd name="connsiteY13" fmla="*/ 19733 h 235438"/>
                  <a:gd name="connsiteX14" fmla="*/ 548 w 277741"/>
                  <a:gd name="connsiteY14" fmla="*/ 19463 h 235438"/>
                  <a:gd name="connsiteX15" fmla="*/ 818 w 277741"/>
                  <a:gd name="connsiteY15" fmla="*/ 16203 h 235438"/>
                  <a:gd name="connsiteX16" fmla="*/ 80412 w 277741"/>
                  <a:gd name="connsiteY16" fmla="*/ 1620 h 235438"/>
                  <a:gd name="connsiteX17" fmla="*/ 167880 w 277741"/>
                  <a:gd name="connsiteY17" fmla="*/ 52537 h 235438"/>
                  <a:gd name="connsiteX18" fmla="*/ 181684 w 277741"/>
                  <a:gd name="connsiteY18" fmla="*/ 79865 h 235438"/>
                  <a:gd name="connsiteX19" fmla="*/ 254561 w 277741"/>
                  <a:gd name="connsiteY19" fmla="*/ 112663 h 235438"/>
                  <a:gd name="connsiteX20" fmla="*/ 259242 w 277741"/>
                  <a:gd name="connsiteY20" fmla="*/ 234462 h 235438"/>
                  <a:gd name="connsiteX21" fmla="*/ 257362 w 277741"/>
                  <a:gd name="connsiteY21" fmla="*/ 235438 h 235438"/>
                  <a:gd name="connsiteX22" fmla="*/ 178381 w 277741"/>
                  <a:gd name="connsiteY22" fmla="*/ 84570 h 235438"/>
                  <a:gd name="connsiteX23" fmla="*/ 150123 w 277741"/>
                  <a:gd name="connsiteY23" fmla="*/ 92457 h 235438"/>
                  <a:gd name="connsiteX24" fmla="*/ 137718 w 277741"/>
                  <a:gd name="connsiteY24" fmla="*/ 121554 h 235438"/>
                  <a:gd name="connsiteX25" fmla="*/ 153872 w 277741"/>
                  <a:gd name="connsiteY25" fmla="*/ 134220 h 235438"/>
                  <a:gd name="connsiteX26" fmla="*/ 176519 w 277741"/>
                  <a:gd name="connsiteY26" fmla="*/ 121605 h 235438"/>
                  <a:gd name="connsiteX27" fmla="*/ 178381 w 277741"/>
                  <a:gd name="connsiteY27" fmla="*/ 84570 h 2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7741" h="235438">
                    <a:moveTo>
                      <a:pt x="257362" y="235438"/>
                    </a:moveTo>
                    <a:cubicBezTo>
                      <a:pt x="256085" y="235436"/>
                      <a:pt x="255051" y="234397"/>
                      <a:pt x="255053" y="233121"/>
                    </a:cubicBezTo>
                    <a:cubicBezTo>
                      <a:pt x="255053" y="232644"/>
                      <a:pt x="255204" y="232177"/>
                      <a:pt x="255479" y="231788"/>
                    </a:cubicBezTo>
                    <a:cubicBezTo>
                      <a:pt x="255905" y="231182"/>
                      <a:pt x="297709" y="170749"/>
                      <a:pt x="251043" y="115656"/>
                    </a:cubicBezTo>
                    <a:cubicBezTo>
                      <a:pt x="234322" y="95811"/>
                      <a:pt x="209687" y="84369"/>
                      <a:pt x="183735" y="84392"/>
                    </a:cubicBezTo>
                    <a:lnTo>
                      <a:pt x="183120" y="84392"/>
                    </a:lnTo>
                    <a:cubicBezTo>
                      <a:pt x="187552" y="99787"/>
                      <a:pt x="186760" y="113475"/>
                      <a:pt x="180485" y="123976"/>
                    </a:cubicBezTo>
                    <a:cubicBezTo>
                      <a:pt x="175031" y="133656"/>
                      <a:pt x="164563" y="139408"/>
                      <a:pt x="153468" y="138825"/>
                    </a:cubicBezTo>
                    <a:cubicBezTo>
                      <a:pt x="144267" y="138071"/>
                      <a:pt x="136386" y="131942"/>
                      <a:pt x="133396" y="123208"/>
                    </a:cubicBezTo>
                    <a:cubicBezTo>
                      <a:pt x="128263" y="109821"/>
                      <a:pt x="133627" y="96840"/>
                      <a:pt x="147761" y="88474"/>
                    </a:cubicBezTo>
                    <a:cubicBezTo>
                      <a:pt x="156717" y="83536"/>
                      <a:pt x="166668" y="80675"/>
                      <a:pt x="176879" y="80101"/>
                    </a:cubicBezTo>
                    <a:cubicBezTo>
                      <a:pt x="173558" y="71293"/>
                      <a:pt x="169240" y="62895"/>
                      <a:pt x="164008" y="55070"/>
                    </a:cubicBezTo>
                    <a:cubicBezTo>
                      <a:pt x="147158" y="29336"/>
                      <a:pt x="116446" y="11524"/>
                      <a:pt x="79748" y="6197"/>
                    </a:cubicBezTo>
                    <a:cubicBezTo>
                      <a:pt x="48650" y="1682"/>
                      <a:pt x="18845" y="6997"/>
                      <a:pt x="3809" y="19733"/>
                    </a:cubicBezTo>
                    <a:cubicBezTo>
                      <a:pt x="2835" y="20559"/>
                      <a:pt x="1376" y="20438"/>
                      <a:pt x="548" y="19463"/>
                    </a:cubicBezTo>
                    <a:cubicBezTo>
                      <a:pt x="-278" y="18488"/>
                      <a:pt x="-156" y="17029"/>
                      <a:pt x="818" y="16203"/>
                    </a:cubicBezTo>
                    <a:cubicBezTo>
                      <a:pt x="16822" y="2649"/>
                      <a:pt x="48063" y="-3080"/>
                      <a:pt x="80412" y="1620"/>
                    </a:cubicBezTo>
                    <a:cubicBezTo>
                      <a:pt x="118424" y="7136"/>
                      <a:pt x="150301" y="25695"/>
                      <a:pt x="167880" y="52537"/>
                    </a:cubicBezTo>
                    <a:cubicBezTo>
                      <a:pt x="173579" y="61049"/>
                      <a:pt x="178214" y="70227"/>
                      <a:pt x="181684" y="79865"/>
                    </a:cubicBezTo>
                    <a:cubicBezTo>
                      <a:pt x="209691" y="79192"/>
                      <a:pt x="236492" y="91254"/>
                      <a:pt x="254561" y="112663"/>
                    </a:cubicBezTo>
                    <a:cubicBezTo>
                      <a:pt x="303582" y="170532"/>
                      <a:pt x="259691" y="233831"/>
                      <a:pt x="259242" y="234462"/>
                    </a:cubicBezTo>
                    <a:cubicBezTo>
                      <a:pt x="258810" y="235073"/>
                      <a:pt x="258109" y="235436"/>
                      <a:pt x="257362" y="235438"/>
                    </a:cubicBezTo>
                    <a:close/>
                    <a:moveTo>
                      <a:pt x="178381" y="84570"/>
                    </a:moveTo>
                    <a:cubicBezTo>
                      <a:pt x="168479" y="84988"/>
                      <a:pt x="158810" y="87688"/>
                      <a:pt x="150123" y="92457"/>
                    </a:cubicBezTo>
                    <a:cubicBezTo>
                      <a:pt x="137920" y="99681"/>
                      <a:pt x="133400" y="110285"/>
                      <a:pt x="137718" y="121554"/>
                    </a:cubicBezTo>
                    <a:cubicBezTo>
                      <a:pt x="140108" y="128611"/>
                      <a:pt x="146450" y="133582"/>
                      <a:pt x="153872" y="134220"/>
                    </a:cubicBezTo>
                    <a:cubicBezTo>
                      <a:pt x="163201" y="134636"/>
                      <a:pt x="171964" y="129756"/>
                      <a:pt x="176519" y="121605"/>
                    </a:cubicBezTo>
                    <a:cubicBezTo>
                      <a:pt x="182287" y="111960"/>
                      <a:pt x="182817" y="99142"/>
                      <a:pt x="178381" y="8457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3" name="图形 16">
                <a:extLst>
                  <a:ext uri="{FF2B5EF4-FFF2-40B4-BE49-F238E27FC236}">
                    <a16:creationId xmlns:a16="http://schemas.microsoft.com/office/drawing/2014/main" id="{FD95F781-B3C9-4213-BAFA-2840A87BD694}"/>
                  </a:ext>
                </a:extLst>
              </p:cNvPr>
              <p:cNvGrpSpPr/>
              <p:nvPr/>
            </p:nvGrpSpPr>
            <p:grpSpPr>
              <a:xfrm>
                <a:off x="3397040" y="4645490"/>
                <a:ext cx="52285" cy="67734"/>
                <a:chOff x="3397040" y="4645490"/>
                <a:chExt cx="52285" cy="67734"/>
              </a:xfrm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A162E6DF-5EFA-4843-B92C-9A945DF75DCB}"/>
                    </a:ext>
                  </a:extLst>
                </p:cNvPr>
                <p:cNvSpPr/>
                <p:nvPr/>
              </p:nvSpPr>
              <p:spPr>
                <a:xfrm>
                  <a:off x="3410721" y="4681760"/>
                  <a:ext cx="31463" cy="31465"/>
                </a:xfrm>
                <a:custGeom>
                  <a:avLst/>
                  <a:gdLst>
                    <a:gd name="connsiteX0" fmla="*/ 20246 w 31463"/>
                    <a:gd name="connsiteY0" fmla="*/ 30799 h 31465"/>
                    <a:gd name="connsiteX1" fmla="*/ 666 w 31463"/>
                    <a:gd name="connsiteY1" fmla="*/ 20245 h 31465"/>
                    <a:gd name="connsiteX2" fmla="*/ 11219 w 31463"/>
                    <a:gd name="connsiteY2" fmla="*/ 666 h 31465"/>
                    <a:gd name="connsiteX3" fmla="*/ 30799 w 31463"/>
                    <a:gd name="connsiteY3" fmla="*/ 11220 h 31465"/>
                    <a:gd name="connsiteX4" fmla="*/ 21825 w 31463"/>
                    <a:gd name="connsiteY4" fmla="*/ 30233 h 31465"/>
                    <a:gd name="connsiteX5" fmla="*/ 20246 w 31463"/>
                    <a:gd name="connsiteY5" fmla="*/ 30799 h 31465"/>
                    <a:gd name="connsiteX6" fmla="*/ 12555 w 31463"/>
                    <a:gd name="connsiteY6" fmla="*/ 5086 h 31465"/>
                    <a:gd name="connsiteX7" fmla="*/ 11449 w 31463"/>
                    <a:gd name="connsiteY7" fmla="*/ 5484 h 31465"/>
                    <a:gd name="connsiteX8" fmla="*/ 5530 w 31463"/>
                    <a:gd name="connsiteY8" fmla="*/ 20009 h 31465"/>
                    <a:gd name="connsiteX9" fmla="*/ 20054 w 31463"/>
                    <a:gd name="connsiteY9" fmla="*/ 25928 h 31465"/>
                    <a:gd name="connsiteX10" fmla="*/ 25974 w 31463"/>
                    <a:gd name="connsiteY10" fmla="*/ 11403 h 31465"/>
                    <a:gd name="connsiteX11" fmla="*/ 12555 w 31463"/>
                    <a:gd name="connsiteY11" fmla="*/ 5086 h 3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463" h="31465">
                      <a:moveTo>
                        <a:pt x="20246" y="30799"/>
                      </a:moveTo>
                      <a:cubicBezTo>
                        <a:pt x="11924" y="33293"/>
                        <a:pt x="3158" y="28567"/>
                        <a:pt x="666" y="20245"/>
                      </a:cubicBezTo>
                      <a:cubicBezTo>
                        <a:pt x="-1827" y="11925"/>
                        <a:pt x="2898" y="3158"/>
                        <a:pt x="11219" y="666"/>
                      </a:cubicBezTo>
                      <a:cubicBezTo>
                        <a:pt x="19541" y="-1827"/>
                        <a:pt x="28307" y="2898"/>
                        <a:pt x="30799" y="11220"/>
                      </a:cubicBezTo>
                      <a:cubicBezTo>
                        <a:pt x="33106" y="18920"/>
                        <a:pt x="29235" y="27119"/>
                        <a:pt x="21825" y="30233"/>
                      </a:cubicBezTo>
                      <a:cubicBezTo>
                        <a:pt x="21309" y="30450"/>
                        <a:pt x="20782" y="30637"/>
                        <a:pt x="20246" y="30799"/>
                      </a:cubicBezTo>
                      <a:close/>
                      <a:moveTo>
                        <a:pt x="12555" y="5086"/>
                      </a:moveTo>
                      <a:cubicBezTo>
                        <a:pt x="12180" y="5200"/>
                        <a:pt x="11811" y="5333"/>
                        <a:pt x="11449" y="5484"/>
                      </a:cubicBezTo>
                      <a:cubicBezTo>
                        <a:pt x="5804" y="7860"/>
                        <a:pt x="3154" y="14363"/>
                        <a:pt x="5530" y="20009"/>
                      </a:cubicBezTo>
                      <a:cubicBezTo>
                        <a:pt x="7906" y="25653"/>
                        <a:pt x="14409" y="28303"/>
                        <a:pt x="20054" y="25928"/>
                      </a:cubicBezTo>
                      <a:cubicBezTo>
                        <a:pt x="25700" y="23553"/>
                        <a:pt x="28350" y="17049"/>
                        <a:pt x="25974" y="11403"/>
                      </a:cubicBezTo>
                      <a:cubicBezTo>
                        <a:pt x="23774" y="6176"/>
                        <a:pt x="17985" y="3451"/>
                        <a:pt x="12555" y="508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092DAF04-BD41-4B06-B1E3-D00A78669CD7}"/>
                    </a:ext>
                  </a:extLst>
                </p:cNvPr>
                <p:cNvSpPr/>
                <p:nvPr/>
              </p:nvSpPr>
              <p:spPr>
                <a:xfrm>
                  <a:off x="3410706" y="4645490"/>
                  <a:ext cx="31464" cy="31465"/>
                </a:xfrm>
                <a:custGeom>
                  <a:avLst/>
                  <a:gdLst>
                    <a:gd name="connsiteX0" fmla="*/ 20230 w 31464"/>
                    <a:gd name="connsiteY0" fmla="*/ 30806 h 31465"/>
                    <a:gd name="connsiteX1" fmla="*/ 1229 w 31464"/>
                    <a:gd name="connsiteY1" fmla="*/ 21818 h 31465"/>
                    <a:gd name="connsiteX2" fmla="*/ 1229 w 31464"/>
                    <a:gd name="connsiteY2" fmla="*/ 21818 h 31465"/>
                    <a:gd name="connsiteX3" fmla="*/ 9647 w 31464"/>
                    <a:gd name="connsiteY3" fmla="*/ 1229 h 31465"/>
                    <a:gd name="connsiteX4" fmla="*/ 30236 w 31464"/>
                    <a:gd name="connsiteY4" fmla="*/ 9647 h 31465"/>
                    <a:gd name="connsiteX5" fmla="*/ 21818 w 31464"/>
                    <a:gd name="connsiteY5" fmla="*/ 30236 h 31465"/>
                    <a:gd name="connsiteX6" fmla="*/ 21814 w 31464"/>
                    <a:gd name="connsiteY6" fmla="*/ 30237 h 31465"/>
                    <a:gd name="connsiteX7" fmla="*/ 20230 w 31464"/>
                    <a:gd name="connsiteY7" fmla="*/ 30806 h 31465"/>
                    <a:gd name="connsiteX8" fmla="*/ 12549 w 31464"/>
                    <a:gd name="connsiteY8" fmla="*/ 5100 h 31465"/>
                    <a:gd name="connsiteX9" fmla="*/ 11434 w 31464"/>
                    <a:gd name="connsiteY9" fmla="*/ 5500 h 31465"/>
                    <a:gd name="connsiteX10" fmla="*/ 5492 w 31464"/>
                    <a:gd name="connsiteY10" fmla="*/ 20027 h 31465"/>
                    <a:gd name="connsiteX11" fmla="*/ 5492 w 31464"/>
                    <a:gd name="connsiteY11" fmla="*/ 20027 h 31465"/>
                    <a:gd name="connsiteX12" fmla="*/ 20024 w 31464"/>
                    <a:gd name="connsiteY12" fmla="*/ 25972 h 31465"/>
                    <a:gd name="connsiteX13" fmla="*/ 25969 w 31464"/>
                    <a:gd name="connsiteY13" fmla="*/ 11440 h 31465"/>
                    <a:gd name="connsiteX14" fmla="*/ 12549 w 31464"/>
                    <a:gd name="connsiteY14" fmla="*/ 5097 h 3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464" h="31465">
                      <a:moveTo>
                        <a:pt x="20230" y="30806"/>
                      </a:moveTo>
                      <a:cubicBezTo>
                        <a:pt x="12530" y="33103"/>
                        <a:pt x="4337" y="29228"/>
                        <a:pt x="1229" y="21818"/>
                      </a:cubicBezTo>
                      <a:lnTo>
                        <a:pt x="1229" y="21818"/>
                      </a:lnTo>
                      <a:cubicBezTo>
                        <a:pt x="-2132" y="13808"/>
                        <a:pt x="1637" y="4590"/>
                        <a:pt x="9647" y="1229"/>
                      </a:cubicBezTo>
                      <a:cubicBezTo>
                        <a:pt x="17657" y="-2132"/>
                        <a:pt x="26875" y="1637"/>
                        <a:pt x="30236" y="9647"/>
                      </a:cubicBezTo>
                      <a:cubicBezTo>
                        <a:pt x="33597" y="17657"/>
                        <a:pt x="29828" y="26875"/>
                        <a:pt x="21818" y="30236"/>
                      </a:cubicBezTo>
                      <a:cubicBezTo>
                        <a:pt x="21817" y="30236"/>
                        <a:pt x="21816" y="30236"/>
                        <a:pt x="21814" y="30237"/>
                      </a:cubicBezTo>
                      <a:cubicBezTo>
                        <a:pt x="21296" y="30453"/>
                        <a:pt x="20768" y="30643"/>
                        <a:pt x="20230" y="30806"/>
                      </a:cubicBezTo>
                      <a:close/>
                      <a:moveTo>
                        <a:pt x="12549" y="5100"/>
                      </a:moveTo>
                      <a:cubicBezTo>
                        <a:pt x="12170" y="5213"/>
                        <a:pt x="11798" y="5347"/>
                        <a:pt x="11434" y="5500"/>
                      </a:cubicBezTo>
                      <a:cubicBezTo>
                        <a:pt x="5783" y="7872"/>
                        <a:pt x="3123" y="14375"/>
                        <a:pt x="5492" y="20027"/>
                      </a:cubicBezTo>
                      <a:lnTo>
                        <a:pt x="5492" y="20027"/>
                      </a:lnTo>
                      <a:cubicBezTo>
                        <a:pt x="7863" y="25682"/>
                        <a:pt x="14369" y="28344"/>
                        <a:pt x="20024" y="25972"/>
                      </a:cubicBezTo>
                      <a:cubicBezTo>
                        <a:pt x="25678" y="23601"/>
                        <a:pt x="28340" y="17095"/>
                        <a:pt x="25969" y="11440"/>
                      </a:cubicBezTo>
                      <a:cubicBezTo>
                        <a:pt x="23774" y="6207"/>
                        <a:pt x="17986" y="3471"/>
                        <a:pt x="12549" y="5097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B072BD01-325D-43B8-BD33-AEC7623C2385}"/>
                    </a:ext>
                  </a:extLst>
                </p:cNvPr>
                <p:cNvSpPr/>
                <p:nvPr/>
              </p:nvSpPr>
              <p:spPr>
                <a:xfrm>
                  <a:off x="3405882" y="4665180"/>
                  <a:ext cx="41133" cy="27473"/>
                </a:xfrm>
                <a:custGeom>
                  <a:avLst/>
                  <a:gdLst>
                    <a:gd name="connsiteX0" fmla="*/ 41134 w 41133"/>
                    <a:gd name="connsiteY0" fmla="*/ 13737 h 27473"/>
                    <a:gd name="connsiteX1" fmla="*/ 20567 w 41133"/>
                    <a:gd name="connsiteY1" fmla="*/ 27474 h 27473"/>
                    <a:gd name="connsiteX2" fmla="*/ 0 w 41133"/>
                    <a:gd name="connsiteY2" fmla="*/ 13737 h 27473"/>
                    <a:gd name="connsiteX3" fmla="*/ 20567 w 41133"/>
                    <a:gd name="connsiteY3" fmla="*/ 0 h 27473"/>
                    <a:gd name="connsiteX4" fmla="*/ 41134 w 41133"/>
                    <a:gd name="connsiteY4" fmla="*/ 13737 h 2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33" h="27473">
                      <a:moveTo>
                        <a:pt x="41134" y="13737"/>
                      </a:moveTo>
                      <a:cubicBezTo>
                        <a:pt x="41134" y="21323"/>
                        <a:pt x="31926" y="27474"/>
                        <a:pt x="20567" y="27474"/>
                      </a:cubicBezTo>
                      <a:cubicBezTo>
                        <a:pt x="9208" y="27474"/>
                        <a:pt x="0" y="21323"/>
                        <a:pt x="0" y="13737"/>
                      </a:cubicBezTo>
                      <a:cubicBezTo>
                        <a:pt x="0" y="6150"/>
                        <a:pt x="9208" y="0"/>
                        <a:pt x="20567" y="0"/>
                      </a:cubicBezTo>
                      <a:cubicBezTo>
                        <a:pt x="31926" y="0"/>
                        <a:pt x="41134" y="6150"/>
                        <a:pt x="41134" y="137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2D90FBB1-768A-477E-8E7D-329A1757660D}"/>
                    </a:ext>
                  </a:extLst>
                </p:cNvPr>
                <p:cNvSpPr/>
                <p:nvPr/>
              </p:nvSpPr>
              <p:spPr>
                <a:xfrm>
                  <a:off x="3403565" y="4662862"/>
                  <a:ext cx="45760" cy="32104"/>
                </a:xfrm>
                <a:custGeom>
                  <a:avLst/>
                  <a:gdLst>
                    <a:gd name="connsiteX0" fmla="*/ 31981 w 45760"/>
                    <a:gd name="connsiteY0" fmla="*/ 30800 h 32104"/>
                    <a:gd name="connsiteX1" fmla="*/ 22898 w 45760"/>
                    <a:gd name="connsiteY1" fmla="*/ 32105 h 32104"/>
                    <a:gd name="connsiteX2" fmla="*/ 0 w 45760"/>
                    <a:gd name="connsiteY2" fmla="*/ 16073 h 32104"/>
                    <a:gd name="connsiteX3" fmla="*/ 22866 w 45760"/>
                    <a:gd name="connsiteY3" fmla="*/ 5 h 32104"/>
                    <a:gd name="connsiteX4" fmla="*/ 38698 w 45760"/>
                    <a:gd name="connsiteY4" fmla="*/ 4400 h 32104"/>
                    <a:gd name="connsiteX5" fmla="*/ 44270 w 45760"/>
                    <a:gd name="connsiteY5" fmla="*/ 22110 h 32104"/>
                    <a:gd name="connsiteX6" fmla="*/ 38717 w 45760"/>
                    <a:gd name="connsiteY6" fmla="*/ 27673 h 32104"/>
                    <a:gd name="connsiteX7" fmla="*/ 31981 w 45760"/>
                    <a:gd name="connsiteY7" fmla="*/ 30800 h 32104"/>
                    <a:gd name="connsiteX8" fmla="*/ 15192 w 45760"/>
                    <a:gd name="connsiteY8" fmla="*/ 5751 h 32104"/>
                    <a:gd name="connsiteX9" fmla="*/ 4633 w 45760"/>
                    <a:gd name="connsiteY9" fmla="*/ 16080 h 32104"/>
                    <a:gd name="connsiteX10" fmla="*/ 22894 w 45760"/>
                    <a:gd name="connsiteY10" fmla="*/ 27490 h 32104"/>
                    <a:gd name="connsiteX11" fmla="*/ 36149 w 45760"/>
                    <a:gd name="connsiteY11" fmla="*/ 23843 h 32104"/>
                    <a:gd name="connsiteX12" fmla="*/ 40349 w 45760"/>
                    <a:gd name="connsiteY12" fmla="*/ 12471 h 32104"/>
                    <a:gd name="connsiteX13" fmla="*/ 36136 w 45760"/>
                    <a:gd name="connsiteY13" fmla="*/ 8265 h 32104"/>
                    <a:gd name="connsiteX14" fmla="*/ 22875 w 45760"/>
                    <a:gd name="connsiteY14" fmla="*/ 4643 h 32104"/>
                    <a:gd name="connsiteX15" fmla="*/ 15192 w 45760"/>
                    <a:gd name="connsiteY15" fmla="*/ 5751 h 3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5760" h="32104">
                      <a:moveTo>
                        <a:pt x="31981" y="30800"/>
                      </a:moveTo>
                      <a:cubicBezTo>
                        <a:pt x="29033" y="31672"/>
                        <a:pt x="25973" y="32112"/>
                        <a:pt x="22898" y="32105"/>
                      </a:cubicBezTo>
                      <a:cubicBezTo>
                        <a:pt x="10068" y="32105"/>
                        <a:pt x="12" y="25073"/>
                        <a:pt x="0" y="16073"/>
                      </a:cubicBezTo>
                      <a:cubicBezTo>
                        <a:pt x="-12" y="7074"/>
                        <a:pt x="10038" y="17"/>
                        <a:pt x="22866" y="5"/>
                      </a:cubicBezTo>
                      <a:cubicBezTo>
                        <a:pt x="28459" y="-102"/>
                        <a:pt x="33961" y="1426"/>
                        <a:pt x="38698" y="4400"/>
                      </a:cubicBezTo>
                      <a:cubicBezTo>
                        <a:pt x="45128" y="7752"/>
                        <a:pt x="47622" y="15681"/>
                        <a:pt x="44270" y="22110"/>
                      </a:cubicBezTo>
                      <a:cubicBezTo>
                        <a:pt x="43031" y="24488"/>
                        <a:pt x="41093" y="26430"/>
                        <a:pt x="38717" y="27673"/>
                      </a:cubicBezTo>
                      <a:cubicBezTo>
                        <a:pt x="36639" y="29043"/>
                        <a:pt x="34369" y="30097"/>
                        <a:pt x="31981" y="30800"/>
                      </a:cubicBezTo>
                      <a:close/>
                      <a:moveTo>
                        <a:pt x="15192" y="5751"/>
                      </a:moveTo>
                      <a:cubicBezTo>
                        <a:pt x="9011" y="7601"/>
                        <a:pt x="4628" y="11593"/>
                        <a:pt x="4633" y="16080"/>
                      </a:cubicBezTo>
                      <a:cubicBezTo>
                        <a:pt x="4633" y="22275"/>
                        <a:pt x="12999" y="27497"/>
                        <a:pt x="22894" y="27490"/>
                      </a:cubicBezTo>
                      <a:cubicBezTo>
                        <a:pt x="27573" y="27588"/>
                        <a:pt x="32179" y="26321"/>
                        <a:pt x="36149" y="23843"/>
                      </a:cubicBezTo>
                      <a:cubicBezTo>
                        <a:pt x="40450" y="21862"/>
                        <a:pt x="42330" y="16771"/>
                        <a:pt x="40349" y="12471"/>
                      </a:cubicBezTo>
                      <a:cubicBezTo>
                        <a:pt x="39492" y="10610"/>
                        <a:pt x="37998" y="9118"/>
                        <a:pt x="36136" y="8265"/>
                      </a:cubicBezTo>
                      <a:cubicBezTo>
                        <a:pt x="32161" y="5794"/>
                        <a:pt x="27554" y="4536"/>
                        <a:pt x="22875" y="4643"/>
                      </a:cubicBezTo>
                      <a:cubicBezTo>
                        <a:pt x="20274" y="4638"/>
                        <a:pt x="17686" y="5011"/>
                        <a:pt x="15192" y="5751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D1D8494B-F8D7-435E-89AA-7E633250A3B6}"/>
                    </a:ext>
                  </a:extLst>
                </p:cNvPr>
                <p:cNvSpPr/>
                <p:nvPr/>
              </p:nvSpPr>
              <p:spPr>
                <a:xfrm>
                  <a:off x="3423900" y="4665249"/>
                  <a:ext cx="7593" cy="27295"/>
                </a:xfrm>
                <a:custGeom>
                  <a:avLst/>
                  <a:gdLst>
                    <a:gd name="connsiteX0" fmla="*/ 7593 w 7593"/>
                    <a:gd name="connsiteY0" fmla="*/ 26983 h 27295"/>
                    <a:gd name="connsiteX1" fmla="*/ 7108 w 7593"/>
                    <a:gd name="connsiteY1" fmla="*/ 271 h 27295"/>
                    <a:gd name="connsiteX2" fmla="*/ 465 w 7593"/>
                    <a:gd name="connsiteY2" fmla="*/ 0 h 27295"/>
                    <a:gd name="connsiteX3" fmla="*/ 0 w 7593"/>
                    <a:gd name="connsiteY3" fmla="*/ 27295 h 27295"/>
                    <a:gd name="connsiteX4" fmla="*/ 7593 w 7593"/>
                    <a:gd name="connsiteY4" fmla="*/ 26983 h 27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93" h="27295">
                      <a:moveTo>
                        <a:pt x="7593" y="26983"/>
                      </a:moveTo>
                      <a:lnTo>
                        <a:pt x="7108" y="271"/>
                      </a:lnTo>
                      <a:lnTo>
                        <a:pt x="465" y="0"/>
                      </a:lnTo>
                      <a:lnTo>
                        <a:pt x="0" y="27295"/>
                      </a:lnTo>
                      <a:lnTo>
                        <a:pt x="7593" y="26983"/>
                      </a:ln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6C36FEDF-38A8-4496-88F9-E5D44C8BE558}"/>
                    </a:ext>
                  </a:extLst>
                </p:cNvPr>
                <p:cNvSpPr/>
                <p:nvPr/>
              </p:nvSpPr>
              <p:spPr>
                <a:xfrm>
                  <a:off x="3397040" y="4680480"/>
                  <a:ext cx="4246" cy="4246"/>
                </a:xfrm>
                <a:custGeom>
                  <a:avLst/>
                  <a:gdLst>
                    <a:gd name="connsiteX0" fmla="*/ 4247 w 4246"/>
                    <a:gd name="connsiteY0" fmla="*/ 2123 h 4246"/>
                    <a:gd name="connsiteX1" fmla="*/ 2123 w 4246"/>
                    <a:gd name="connsiteY1" fmla="*/ 4247 h 4246"/>
                    <a:gd name="connsiteX2" fmla="*/ 0 w 4246"/>
                    <a:gd name="connsiteY2" fmla="*/ 2123 h 4246"/>
                    <a:gd name="connsiteX3" fmla="*/ 2123 w 4246"/>
                    <a:gd name="connsiteY3" fmla="*/ 0 h 4246"/>
                    <a:gd name="connsiteX4" fmla="*/ 4247 w 4246"/>
                    <a:gd name="connsiteY4" fmla="*/ 2123 h 4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6" h="4246">
                      <a:moveTo>
                        <a:pt x="4247" y="2123"/>
                      </a:moveTo>
                      <a:cubicBezTo>
                        <a:pt x="4247" y="3296"/>
                        <a:pt x="3296" y="4247"/>
                        <a:pt x="2123" y="4247"/>
                      </a:cubicBezTo>
                      <a:cubicBezTo>
                        <a:pt x="951" y="4247"/>
                        <a:pt x="0" y="3296"/>
                        <a:pt x="0" y="2123"/>
                      </a:cubicBezTo>
                      <a:cubicBezTo>
                        <a:pt x="0" y="951"/>
                        <a:pt x="951" y="0"/>
                        <a:pt x="2123" y="0"/>
                      </a:cubicBezTo>
                      <a:cubicBezTo>
                        <a:pt x="3296" y="0"/>
                        <a:pt x="4247" y="951"/>
                        <a:pt x="4247" y="2123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FDD5A90E-9F8F-405A-B878-7764D9517474}"/>
                    </a:ext>
                  </a:extLst>
                </p:cNvPr>
                <p:cNvSpPr/>
                <p:nvPr/>
              </p:nvSpPr>
              <p:spPr>
                <a:xfrm>
                  <a:off x="3398698" y="4669119"/>
                  <a:ext cx="4246" cy="4246"/>
                </a:xfrm>
                <a:custGeom>
                  <a:avLst/>
                  <a:gdLst>
                    <a:gd name="connsiteX0" fmla="*/ 4247 w 4246"/>
                    <a:gd name="connsiteY0" fmla="*/ 2123 h 4246"/>
                    <a:gd name="connsiteX1" fmla="*/ 2123 w 4246"/>
                    <a:gd name="connsiteY1" fmla="*/ 4247 h 4246"/>
                    <a:gd name="connsiteX2" fmla="*/ 0 w 4246"/>
                    <a:gd name="connsiteY2" fmla="*/ 2123 h 4246"/>
                    <a:gd name="connsiteX3" fmla="*/ 2123 w 4246"/>
                    <a:gd name="connsiteY3" fmla="*/ 0 h 4246"/>
                    <a:gd name="connsiteX4" fmla="*/ 4247 w 4246"/>
                    <a:gd name="connsiteY4" fmla="*/ 2123 h 4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6" h="4246">
                      <a:moveTo>
                        <a:pt x="4247" y="2123"/>
                      </a:moveTo>
                      <a:cubicBezTo>
                        <a:pt x="4247" y="3296"/>
                        <a:pt x="3296" y="4247"/>
                        <a:pt x="2123" y="4247"/>
                      </a:cubicBezTo>
                      <a:cubicBezTo>
                        <a:pt x="951" y="4247"/>
                        <a:pt x="0" y="3296"/>
                        <a:pt x="0" y="2123"/>
                      </a:cubicBezTo>
                      <a:cubicBezTo>
                        <a:pt x="0" y="951"/>
                        <a:pt x="951" y="0"/>
                        <a:pt x="2123" y="0"/>
                      </a:cubicBezTo>
                      <a:cubicBezTo>
                        <a:pt x="3296" y="0"/>
                        <a:pt x="4247" y="951"/>
                        <a:pt x="4247" y="2123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1" name="图形 16">
              <a:extLst>
                <a:ext uri="{FF2B5EF4-FFF2-40B4-BE49-F238E27FC236}">
                  <a16:creationId xmlns:a16="http://schemas.microsoft.com/office/drawing/2014/main" id="{217DE32E-3E9D-4891-8309-7BEF8801BC0E}"/>
                </a:ext>
              </a:extLst>
            </p:cNvPr>
            <p:cNvGrpSpPr/>
            <p:nvPr/>
          </p:nvGrpSpPr>
          <p:grpSpPr>
            <a:xfrm>
              <a:off x="5369902" y="4334172"/>
              <a:ext cx="402684" cy="307098"/>
              <a:chOff x="4095543" y="4461139"/>
              <a:chExt cx="402684" cy="307098"/>
            </a:xfrm>
          </p:grpSpPr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2879424C-C0E3-48FF-8179-19EB0FFB4939}"/>
                  </a:ext>
                </a:extLst>
              </p:cNvPr>
              <p:cNvSpPr/>
              <p:nvPr/>
            </p:nvSpPr>
            <p:spPr>
              <a:xfrm>
                <a:off x="4095543" y="4461139"/>
                <a:ext cx="321885" cy="307098"/>
              </a:xfrm>
              <a:custGeom>
                <a:avLst/>
                <a:gdLst>
                  <a:gd name="connsiteX0" fmla="*/ 10025 w 321885"/>
                  <a:gd name="connsiteY0" fmla="*/ 307084 h 307098"/>
                  <a:gd name="connsiteX1" fmla="*/ 7814 w 321885"/>
                  <a:gd name="connsiteY1" fmla="*/ 305449 h 307098"/>
                  <a:gd name="connsiteX2" fmla="*/ 1786 w 321885"/>
                  <a:gd name="connsiteY2" fmla="*/ 217507 h 307098"/>
                  <a:gd name="connsiteX3" fmla="*/ 110566 w 321885"/>
                  <a:gd name="connsiteY3" fmla="*/ 93301 h 307098"/>
                  <a:gd name="connsiteX4" fmla="*/ 144677 w 321885"/>
                  <a:gd name="connsiteY4" fmla="*/ 85481 h 307098"/>
                  <a:gd name="connsiteX5" fmla="*/ 194265 w 321885"/>
                  <a:gd name="connsiteY5" fmla="*/ 19547 h 307098"/>
                  <a:gd name="connsiteX6" fmla="*/ 320961 w 321885"/>
                  <a:gd name="connsiteY6" fmla="*/ 15673 h 307098"/>
                  <a:gd name="connsiteX7" fmla="*/ 321423 w 321885"/>
                  <a:gd name="connsiteY7" fmla="*/ 18911 h 307098"/>
                  <a:gd name="connsiteX8" fmla="*/ 318185 w 321885"/>
                  <a:gd name="connsiteY8" fmla="*/ 19373 h 307098"/>
                  <a:gd name="connsiteX9" fmla="*/ 196497 w 321885"/>
                  <a:gd name="connsiteY9" fmla="*/ 23604 h 307098"/>
                  <a:gd name="connsiteX10" fmla="*/ 149460 w 321885"/>
                  <a:gd name="connsiteY10" fmla="*/ 84928 h 307098"/>
                  <a:gd name="connsiteX11" fmla="*/ 208536 w 321885"/>
                  <a:gd name="connsiteY11" fmla="*/ 101914 h 307098"/>
                  <a:gd name="connsiteX12" fmla="*/ 213900 w 321885"/>
                  <a:gd name="connsiteY12" fmla="*/ 141091 h 307098"/>
                  <a:gd name="connsiteX13" fmla="*/ 186526 w 321885"/>
                  <a:gd name="connsiteY13" fmla="*/ 157072 h 307098"/>
                  <a:gd name="connsiteX14" fmla="*/ 145466 w 321885"/>
                  <a:gd name="connsiteY14" fmla="*/ 115327 h 307098"/>
                  <a:gd name="connsiteX15" fmla="*/ 144046 w 321885"/>
                  <a:gd name="connsiteY15" fmla="*/ 90347 h 307098"/>
                  <a:gd name="connsiteX16" fmla="*/ 111949 w 321885"/>
                  <a:gd name="connsiteY16" fmla="*/ 97728 h 307098"/>
                  <a:gd name="connsiteX17" fmla="*/ 6366 w 321885"/>
                  <a:gd name="connsiteY17" fmla="*/ 218157 h 307098"/>
                  <a:gd name="connsiteX18" fmla="*/ 12236 w 321885"/>
                  <a:gd name="connsiteY18" fmla="*/ 304107 h 307098"/>
                  <a:gd name="connsiteX19" fmla="*/ 10703 w 321885"/>
                  <a:gd name="connsiteY19" fmla="*/ 306996 h 307098"/>
                  <a:gd name="connsiteX20" fmla="*/ 10025 w 321885"/>
                  <a:gd name="connsiteY20" fmla="*/ 307098 h 307098"/>
                  <a:gd name="connsiteX21" fmla="*/ 148762 w 321885"/>
                  <a:gd name="connsiteY21" fmla="*/ 89769 h 307098"/>
                  <a:gd name="connsiteX22" fmla="*/ 149979 w 321885"/>
                  <a:gd name="connsiteY22" fmla="*/ 114307 h 307098"/>
                  <a:gd name="connsiteX23" fmla="*/ 186797 w 321885"/>
                  <a:gd name="connsiteY23" fmla="*/ 152453 h 307098"/>
                  <a:gd name="connsiteX24" fmla="*/ 209760 w 321885"/>
                  <a:gd name="connsiteY24" fmla="*/ 139037 h 307098"/>
                  <a:gd name="connsiteX25" fmla="*/ 205023 w 321885"/>
                  <a:gd name="connsiteY25" fmla="*/ 104923 h 307098"/>
                  <a:gd name="connsiteX26" fmla="*/ 148762 w 321885"/>
                  <a:gd name="connsiteY26" fmla="*/ 89769 h 3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1885" h="307098">
                    <a:moveTo>
                      <a:pt x="10025" y="307084"/>
                    </a:moveTo>
                    <a:cubicBezTo>
                      <a:pt x="9010" y="307084"/>
                      <a:pt x="8112" y="306420"/>
                      <a:pt x="7814" y="305449"/>
                    </a:cubicBezTo>
                    <a:cubicBezTo>
                      <a:pt x="140" y="276800"/>
                      <a:pt x="-1908" y="246935"/>
                      <a:pt x="1786" y="217507"/>
                    </a:cubicBezTo>
                    <a:cubicBezTo>
                      <a:pt x="7765" y="174486"/>
                      <a:pt x="31490" y="118024"/>
                      <a:pt x="110566" y="93301"/>
                    </a:cubicBezTo>
                    <a:cubicBezTo>
                      <a:pt x="121691" y="89723"/>
                      <a:pt x="133103" y="87107"/>
                      <a:pt x="144677" y="85481"/>
                    </a:cubicBezTo>
                    <a:cubicBezTo>
                      <a:pt x="148401" y="62219"/>
                      <a:pt x="162577" y="36964"/>
                      <a:pt x="194265" y="19547"/>
                    </a:cubicBezTo>
                    <a:cubicBezTo>
                      <a:pt x="269583" y="-21837"/>
                      <a:pt x="320456" y="15293"/>
                      <a:pt x="320961" y="15673"/>
                    </a:cubicBezTo>
                    <a:cubicBezTo>
                      <a:pt x="321983" y="16439"/>
                      <a:pt x="322189" y="17889"/>
                      <a:pt x="321423" y="18911"/>
                    </a:cubicBezTo>
                    <a:cubicBezTo>
                      <a:pt x="320658" y="19933"/>
                      <a:pt x="319207" y="20140"/>
                      <a:pt x="318185" y="19373"/>
                    </a:cubicBezTo>
                    <a:cubicBezTo>
                      <a:pt x="317704" y="19013"/>
                      <a:pt x="269085" y="-16286"/>
                      <a:pt x="196497" y="23604"/>
                    </a:cubicBezTo>
                    <a:cubicBezTo>
                      <a:pt x="166877" y="39880"/>
                      <a:pt x="153316" y="63241"/>
                      <a:pt x="149460" y="84928"/>
                    </a:cubicBezTo>
                    <a:cubicBezTo>
                      <a:pt x="184338" y="81493"/>
                      <a:pt x="201040" y="93127"/>
                      <a:pt x="208536" y="101914"/>
                    </a:cubicBezTo>
                    <a:cubicBezTo>
                      <a:pt x="218022" y="112715"/>
                      <a:pt x="220133" y="128139"/>
                      <a:pt x="213900" y="141091"/>
                    </a:cubicBezTo>
                    <a:cubicBezTo>
                      <a:pt x="208962" y="151570"/>
                      <a:pt x="198079" y="157923"/>
                      <a:pt x="186526" y="157072"/>
                    </a:cubicBezTo>
                    <a:cubicBezTo>
                      <a:pt x="167048" y="155929"/>
                      <a:pt x="150929" y="139544"/>
                      <a:pt x="145466" y="115327"/>
                    </a:cubicBezTo>
                    <a:cubicBezTo>
                      <a:pt x="143662" y="107129"/>
                      <a:pt x="143183" y="98696"/>
                      <a:pt x="144046" y="90347"/>
                    </a:cubicBezTo>
                    <a:cubicBezTo>
                      <a:pt x="133161" y="91911"/>
                      <a:pt x="122424" y="94380"/>
                      <a:pt x="111949" y="97728"/>
                    </a:cubicBezTo>
                    <a:cubicBezTo>
                      <a:pt x="50319" y="116997"/>
                      <a:pt x="14804" y="157518"/>
                      <a:pt x="6366" y="218157"/>
                    </a:cubicBezTo>
                    <a:cubicBezTo>
                      <a:pt x="2751" y="246917"/>
                      <a:pt x="4745" y="276107"/>
                      <a:pt x="12236" y="304107"/>
                    </a:cubicBezTo>
                    <a:cubicBezTo>
                      <a:pt x="12611" y="305329"/>
                      <a:pt x="11924" y="306622"/>
                      <a:pt x="10703" y="306996"/>
                    </a:cubicBezTo>
                    <a:cubicBezTo>
                      <a:pt x="10483" y="307063"/>
                      <a:pt x="10254" y="307098"/>
                      <a:pt x="10025" y="307098"/>
                    </a:cubicBezTo>
                    <a:close/>
                    <a:moveTo>
                      <a:pt x="148762" y="89769"/>
                    </a:moveTo>
                    <a:cubicBezTo>
                      <a:pt x="147797" y="97959"/>
                      <a:pt x="148209" y="106252"/>
                      <a:pt x="149979" y="114307"/>
                    </a:cubicBezTo>
                    <a:cubicBezTo>
                      <a:pt x="154977" y="136461"/>
                      <a:pt x="169428" y="151433"/>
                      <a:pt x="186797" y="152453"/>
                    </a:cubicBezTo>
                    <a:cubicBezTo>
                      <a:pt x="196486" y="153146"/>
                      <a:pt x="205606" y="147818"/>
                      <a:pt x="209760" y="139037"/>
                    </a:cubicBezTo>
                    <a:cubicBezTo>
                      <a:pt x="215163" y="127745"/>
                      <a:pt x="213296" y="114317"/>
                      <a:pt x="205023" y="104923"/>
                    </a:cubicBezTo>
                    <a:cubicBezTo>
                      <a:pt x="194207" y="92232"/>
                      <a:pt x="174471" y="87107"/>
                      <a:pt x="148762" y="89769"/>
                    </a:cubicBezTo>
                    <a:close/>
                  </a:path>
                </a:pathLst>
              </a:custGeom>
              <a:solidFill>
                <a:srgbClr val="292A2E"/>
              </a:solidFill>
              <a:ln w="2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25" name="图形 16">
                <a:extLst>
                  <a:ext uri="{FF2B5EF4-FFF2-40B4-BE49-F238E27FC236}">
                    <a16:creationId xmlns:a16="http://schemas.microsoft.com/office/drawing/2014/main" id="{DD3E41B9-D8A8-496D-A8D5-CCE54A143900}"/>
                  </a:ext>
                </a:extLst>
              </p:cNvPr>
              <p:cNvGrpSpPr/>
              <p:nvPr/>
            </p:nvGrpSpPr>
            <p:grpSpPr>
              <a:xfrm>
                <a:off x="4442791" y="4467152"/>
                <a:ext cx="55436" cy="70788"/>
                <a:chOff x="4442791" y="4467152"/>
                <a:chExt cx="55436" cy="70788"/>
              </a:xfrm>
            </p:grpSpPr>
            <p:sp>
              <p:nvSpPr>
                <p:cNvPr id="226" name="任意多边形: 形状 225">
                  <a:extLst>
                    <a:ext uri="{FF2B5EF4-FFF2-40B4-BE49-F238E27FC236}">
                      <a16:creationId xmlns:a16="http://schemas.microsoft.com/office/drawing/2014/main" id="{E72F11DD-7167-4E37-BEF5-FBFFCFCD4617}"/>
                    </a:ext>
                  </a:extLst>
                </p:cNvPr>
                <p:cNvSpPr/>
                <p:nvPr/>
              </p:nvSpPr>
              <p:spPr>
                <a:xfrm>
                  <a:off x="4453905" y="4467152"/>
                  <a:ext cx="33034" cy="33038"/>
                </a:xfrm>
                <a:custGeom>
                  <a:avLst/>
                  <a:gdLst>
                    <a:gd name="connsiteX0" fmla="*/ 16487 w 33034"/>
                    <a:gd name="connsiteY0" fmla="*/ 33038 h 33038"/>
                    <a:gd name="connsiteX1" fmla="*/ 0 w 33034"/>
                    <a:gd name="connsiteY1" fmla="*/ 16487 h 33038"/>
                    <a:gd name="connsiteX2" fmla="*/ 16552 w 33034"/>
                    <a:gd name="connsiteY2" fmla="*/ 0 h 33038"/>
                    <a:gd name="connsiteX3" fmla="*/ 32662 w 33034"/>
                    <a:gd name="connsiteY3" fmla="*/ 13010 h 33038"/>
                    <a:gd name="connsiteX4" fmla="*/ 32662 w 33034"/>
                    <a:gd name="connsiteY4" fmla="*/ 13010 h 33038"/>
                    <a:gd name="connsiteX5" fmla="*/ 19956 w 33034"/>
                    <a:gd name="connsiteY5" fmla="*/ 32669 h 33038"/>
                    <a:gd name="connsiteX6" fmla="*/ 16487 w 33034"/>
                    <a:gd name="connsiteY6" fmla="*/ 33038 h 33038"/>
                    <a:gd name="connsiteX7" fmla="*/ 16522 w 33034"/>
                    <a:gd name="connsiteY7" fmla="*/ 4626 h 33038"/>
                    <a:gd name="connsiteX8" fmla="*/ 4628 w 33034"/>
                    <a:gd name="connsiteY8" fmla="*/ 16514 h 33038"/>
                    <a:gd name="connsiteX9" fmla="*/ 16517 w 33034"/>
                    <a:gd name="connsiteY9" fmla="*/ 28408 h 33038"/>
                    <a:gd name="connsiteX10" fmla="*/ 28410 w 33034"/>
                    <a:gd name="connsiteY10" fmla="*/ 16519 h 33038"/>
                    <a:gd name="connsiteX11" fmla="*/ 28140 w 33034"/>
                    <a:gd name="connsiteY11" fmla="*/ 13996 h 33038"/>
                    <a:gd name="connsiteX12" fmla="*/ 16522 w 33034"/>
                    <a:gd name="connsiteY12" fmla="*/ 4626 h 33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034" h="33038">
                      <a:moveTo>
                        <a:pt x="16487" y="33038"/>
                      </a:moveTo>
                      <a:cubicBezTo>
                        <a:pt x="7365" y="33021"/>
                        <a:pt x="-18" y="25610"/>
                        <a:pt x="0" y="16487"/>
                      </a:cubicBezTo>
                      <a:cubicBezTo>
                        <a:pt x="19" y="7364"/>
                        <a:pt x="7429" y="-18"/>
                        <a:pt x="16552" y="0"/>
                      </a:cubicBezTo>
                      <a:cubicBezTo>
                        <a:pt x="24312" y="15"/>
                        <a:pt x="31012" y="5428"/>
                        <a:pt x="32662" y="13010"/>
                      </a:cubicBezTo>
                      <a:lnTo>
                        <a:pt x="32662" y="13010"/>
                      </a:lnTo>
                      <a:cubicBezTo>
                        <a:pt x="34581" y="21948"/>
                        <a:pt x="28894" y="30749"/>
                        <a:pt x="19956" y="32669"/>
                      </a:cubicBezTo>
                      <a:cubicBezTo>
                        <a:pt x="18816" y="32914"/>
                        <a:pt x="17653" y="33038"/>
                        <a:pt x="16487" y="33038"/>
                      </a:cubicBezTo>
                      <a:close/>
                      <a:moveTo>
                        <a:pt x="16522" y="4626"/>
                      </a:moveTo>
                      <a:cubicBezTo>
                        <a:pt x="9955" y="4624"/>
                        <a:pt x="4628" y="9947"/>
                        <a:pt x="4628" y="16514"/>
                      </a:cubicBezTo>
                      <a:cubicBezTo>
                        <a:pt x="4626" y="23082"/>
                        <a:pt x="9948" y="28407"/>
                        <a:pt x="16517" y="28408"/>
                      </a:cubicBezTo>
                      <a:cubicBezTo>
                        <a:pt x="23084" y="28409"/>
                        <a:pt x="28408" y="23087"/>
                        <a:pt x="28410" y="16519"/>
                      </a:cubicBezTo>
                      <a:cubicBezTo>
                        <a:pt x="28410" y="15671"/>
                        <a:pt x="28320" y="14825"/>
                        <a:pt x="28140" y="13996"/>
                      </a:cubicBezTo>
                      <a:cubicBezTo>
                        <a:pt x="26986" y="8508"/>
                        <a:pt x="22128" y="4591"/>
                        <a:pt x="16522" y="462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7" name="任意多边形: 形状 226">
                  <a:extLst>
                    <a:ext uri="{FF2B5EF4-FFF2-40B4-BE49-F238E27FC236}">
                      <a16:creationId xmlns:a16="http://schemas.microsoft.com/office/drawing/2014/main" id="{C3FC1F06-7126-46CF-9CE4-D28600FF4ECB}"/>
                    </a:ext>
                  </a:extLst>
                </p:cNvPr>
                <p:cNvSpPr/>
                <p:nvPr/>
              </p:nvSpPr>
              <p:spPr>
                <a:xfrm>
                  <a:off x="4446864" y="4504810"/>
                  <a:ext cx="33130" cy="33131"/>
                </a:xfrm>
                <a:custGeom>
                  <a:avLst/>
                  <a:gdLst>
                    <a:gd name="connsiteX0" fmla="*/ 16561 w 33130"/>
                    <a:gd name="connsiteY0" fmla="*/ 33131 h 33131"/>
                    <a:gd name="connsiteX1" fmla="*/ 0 w 33130"/>
                    <a:gd name="connsiteY1" fmla="*/ 16562 h 33131"/>
                    <a:gd name="connsiteX2" fmla="*/ 16568 w 33130"/>
                    <a:gd name="connsiteY2" fmla="*/ 0 h 33131"/>
                    <a:gd name="connsiteX3" fmla="*/ 33131 w 33130"/>
                    <a:gd name="connsiteY3" fmla="*/ 16569 h 33131"/>
                    <a:gd name="connsiteX4" fmla="*/ 20100 w 33130"/>
                    <a:gd name="connsiteY4" fmla="*/ 32749 h 33131"/>
                    <a:gd name="connsiteX5" fmla="*/ 16561 w 33130"/>
                    <a:gd name="connsiteY5" fmla="*/ 33131 h 33131"/>
                    <a:gd name="connsiteX6" fmla="*/ 16621 w 33130"/>
                    <a:gd name="connsiteY6" fmla="*/ 4716 h 33131"/>
                    <a:gd name="connsiteX7" fmla="*/ 14077 w 33130"/>
                    <a:gd name="connsiteY7" fmla="*/ 4991 h 33131"/>
                    <a:gd name="connsiteX8" fmla="*/ 5065 w 33130"/>
                    <a:gd name="connsiteY8" fmla="*/ 19076 h 33131"/>
                    <a:gd name="connsiteX9" fmla="*/ 19149 w 33130"/>
                    <a:gd name="connsiteY9" fmla="*/ 28089 h 33131"/>
                    <a:gd name="connsiteX10" fmla="*/ 28163 w 33130"/>
                    <a:gd name="connsiteY10" fmla="*/ 14004 h 33131"/>
                    <a:gd name="connsiteX11" fmla="*/ 16621 w 33130"/>
                    <a:gd name="connsiteY11" fmla="*/ 4716 h 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130" h="33131">
                      <a:moveTo>
                        <a:pt x="16561" y="33131"/>
                      </a:moveTo>
                      <a:cubicBezTo>
                        <a:pt x="7413" y="33129"/>
                        <a:pt x="-2" y="25711"/>
                        <a:pt x="0" y="16562"/>
                      </a:cubicBezTo>
                      <a:cubicBezTo>
                        <a:pt x="0" y="7413"/>
                        <a:pt x="7420" y="-2"/>
                        <a:pt x="16568" y="0"/>
                      </a:cubicBezTo>
                      <a:cubicBezTo>
                        <a:pt x="25716" y="2"/>
                        <a:pt x="33131" y="7420"/>
                        <a:pt x="33131" y="16569"/>
                      </a:cubicBezTo>
                      <a:cubicBezTo>
                        <a:pt x="33129" y="24354"/>
                        <a:pt x="27705" y="31088"/>
                        <a:pt x="20100" y="32749"/>
                      </a:cubicBezTo>
                      <a:cubicBezTo>
                        <a:pt x="18936" y="33003"/>
                        <a:pt x="17750" y="33131"/>
                        <a:pt x="16561" y="33131"/>
                      </a:cubicBezTo>
                      <a:close/>
                      <a:moveTo>
                        <a:pt x="16621" y="4716"/>
                      </a:moveTo>
                      <a:cubicBezTo>
                        <a:pt x="15765" y="4717"/>
                        <a:pt x="14912" y="4809"/>
                        <a:pt x="14077" y="4991"/>
                      </a:cubicBezTo>
                      <a:cubicBezTo>
                        <a:pt x="7698" y="6392"/>
                        <a:pt x="3664" y="12698"/>
                        <a:pt x="5065" y="19076"/>
                      </a:cubicBezTo>
                      <a:cubicBezTo>
                        <a:pt x="6465" y="25455"/>
                        <a:pt x="12772" y="29489"/>
                        <a:pt x="19149" y="28089"/>
                      </a:cubicBezTo>
                      <a:cubicBezTo>
                        <a:pt x="25528" y="26688"/>
                        <a:pt x="29562" y="20382"/>
                        <a:pt x="28163" y="14004"/>
                      </a:cubicBezTo>
                      <a:cubicBezTo>
                        <a:pt x="26971" y="8583"/>
                        <a:pt x="22170" y="4720"/>
                        <a:pt x="16621" y="471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8" name="任意多边形: 形状 227">
                  <a:extLst>
                    <a:ext uri="{FF2B5EF4-FFF2-40B4-BE49-F238E27FC236}">
                      <a16:creationId xmlns:a16="http://schemas.microsoft.com/office/drawing/2014/main" id="{34A579F2-6FB3-47B1-AFA3-EAEDAC017B9D}"/>
                    </a:ext>
                  </a:extLst>
                </p:cNvPr>
                <p:cNvSpPr/>
                <p:nvPr/>
              </p:nvSpPr>
              <p:spPr>
                <a:xfrm rot="-4772701">
                  <a:off x="4452302" y="4481218"/>
                  <a:ext cx="29092" cy="43557"/>
                </a:xfrm>
                <a:custGeom>
                  <a:avLst/>
                  <a:gdLst>
                    <a:gd name="connsiteX0" fmla="*/ 29093 w 29092"/>
                    <a:gd name="connsiteY0" fmla="*/ 21779 h 43557"/>
                    <a:gd name="connsiteX1" fmla="*/ 14546 w 29092"/>
                    <a:gd name="connsiteY1" fmla="*/ 43558 h 43557"/>
                    <a:gd name="connsiteX2" fmla="*/ 0 w 29092"/>
                    <a:gd name="connsiteY2" fmla="*/ 21779 h 43557"/>
                    <a:gd name="connsiteX3" fmla="*/ 14546 w 29092"/>
                    <a:gd name="connsiteY3" fmla="*/ 0 h 43557"/>
                    <a:gd name="connsiteX4" fmla="*/ 29093 w 29092"/>
                    <a:gd name="connsiteY4" fmla="*/ 21779 h 4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92" h="43557">
                      <a:moveTo>
                        <a:pt x="29093" y="21779"/>
                      </a:moveTo>
                      <a:cubicBezTo>
                        <a:pt x="29093" y="33807"/>
                        <a:pt x="22580" y="43558"/>
                        <a:pt x="14546" y="43558"/>
                      </a:cubicBezTo>
                      <a:cubicBezTo>
                        <a:pt x="6513" y="43558"/>
                        <a:pt x="0" y="33807"/>
                        <a:pt x="0" y="21779"/>
                      </a:cubicBezTo>
                      <a:cubicBezTo>
                        <a:pt x="0" y="9751"/>
                        <a:pt x="6513" y="0"/>
                        <a:pt x="14546" y="0"/>
                      </a:cubicBezTo>
                      <a:cubicBezTo>
                        <a:pt x="22580" y="0"/>
                        <a:pt x="29093" y="9751"/>
                        <a:pt x="29093" y="217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9" name="任意多边形: 形状 228">
                  <a:extLst>
                    <a:ext uri="{FF2B5EF4-FFF2-40B4-BE49-F238E27FC236}">
                      <a16:creationId xmlns:a16="http://schemas.microsoft.com/office/drawing/2014/main" id="{71E80850-E0B2-4E99-AEDE-8882D34464D1}"/>
                    </a:ext>
                  </a:extLst>
                </p:cNvPr>
                <p:cNvSpPr/>
                <p:nvPr/>
              </p:nvSpPr>
              <p:spPr>
                <a:xfrm>
                  <a:off x="4443024" y="4485882"/>
                  <a:ext cx="47672" cy="34276"/>
                </a:xfrm>
                <a:custGeom>
                  <a:avLst/>
                  <a:gdLst>
                    <a:gd name="connsiteX0" fmla="*/ 27020 w 47672"/>
                    <a:gd name="connsiteY0" fmla="*/ 34274 h 34276"/>
                    <a:gd name="connsiteX1" fmla="*/ 20775 w 47672"/>
                    <a:gd name="connsiteY1" fmla="*/ 33696 h 34276"/>
                    <a:gd name="connsiteX2" fmla="*/ 5211 w 47672"/>
                    <a:gd name="connsiteY2" fmla="*/ 26096 h 34276"/>
                    <a:gd name="connsiteX3" fmla="*/ 143 w 47672"/>
                    <a:gd name="connsiteY3" fmla="*/ 12745 h 34276"/>
                    <a:gd name="connsiteX4" fmla="*/ 9643 w 47672"/>
                    <a:gd name="connsiteY4" fmla="*/ 2082 h 34276"/>
                    <a:gd name="connsiteX5" fmla="*/ 42462 w 47672"/>
                    <a:gd name="connsiteY5" fmla="*/ 8138 h 34276"/>
                    <a:gd name="connsiteX6" fmla="*/ 47529 w 47672"/>
                    <a:gd name="connsiteY6" fmla="*/ 21488 h 34276"/>
                    <a:gd name="connsiteX7" fmla="*/ 38030 w 47672"/>
                    <a:gd name="connsiteY7" fmla="*/ 32151 h 34276"/>
                    <a:gd name="connsiteX8" fmla="*/ 27020 w 47672"/>
                    <a:gd name="connsiteY8" fmla="*/ 34274 h 34276"/>
                    <a:gd name="connsiteX9" fmla="*/ 20632 w 47672"/>
                    <a:gd name="connsiteY9" fmla="*/ 4580 h 34276"/>
                    <a:gd name="connsiteX10" fmla="*/ 11470 w 47672"/>
                    <a:gd name="connsiteY10" fmla="*/ 6331 h 34276"/>
                    <a:gd name="connsiteX11" fmla="*/ 4691 w 47672"/>
                    <a:gd name="connsiteY11" fmla="*/ 13585 h 34276"/>
                    <a:gd name="connsiteX12" fmla="*/ 8435 w 47672"/>
                    <a:gd name="connsiteY12" fmla="*/ 22779 h 34276"/>
                    <a:gd name="connsiteX13" fmla="*/ 36191 w 47672"/>
                    <a:gd name="connsiteY13" fmla="*/ 27902 h 34276"/>
                    <a:gd name="connsiteX14" fmla="*/ 42968 w 47672"/>
                    <a:gd name="connsiteY14" fmla="*/ 20649 h 34276"/>
                    <a:gd name="connsiteX15" fmla="*/ 42968 w 47672"/>
                    <a:gd name="connsiteY15" fmla="*/ 20649 h 34276"/>
                    <a:gd name="connsiteX16" fmla="*/ 39223 w 47672"/>
                    <a:gd name="connsiteY16" fmla="*/ 11455 h 34276"/>
                    <a:gd name="connsiteX17" fmla="*/ 26039 w 47672"/>
                    <a:gd name="connsiteY17" fmla="*/ 5087 h 34276"/>
                    <a:gd name="connsiteX18" fmla="*/ 20632 w 47672"/>
                    <a:gd name="connsiteY18" fmla="*/ 4580 h 3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672" h="34276">
                      <a:moveTo>
                        <a:pt x="27020" y="34274"/>
                      </a:moveTo>
                      <a:cubicBezTo>
                        <a:pt x="24925" y="34271"/>
                        <a:pt x="22836" y="34078"/>
                        <a:pt x="20775" y="33696"/>
                      </a:cubicBezTo>
                      <a:cubicBezTo>
                        <a:pt x="14958" y="32731"/>
                        <a:pt x="9548" y="30090"/>
                        <a:pt x="5211" y="26096"/>
                      </a:cubicBezTo>
                      <a:cubicBezTo>
                        <a:pt x="1353" y="22803"/>
                        <a:pt x="-560" y="17769"/>
                        <a:pt x="143" y="12745"/>
                      </a:cubicBezTo>
                      <a:cubicBezTo>
                        <a:pt x="1281" y="7802"/>
                        <a:pt x="4864" y="3781"/>
                        <a:pt x="9643" y="2082"/>
                      </a:cubicBezTo>
                      <a:cubicBezTo>
                        <a:pt x="20858" y="-2155"/>
                        <a:pt x="33496" y="177"/>
                        <a:pt x="42462" y="8138"/>
                      </a:cubicBezTo>
                      <a:cubicBezTo>
                        <a:pt x="46320" y="11430"/>
                        <a:pt x="48233" y="16464"/>
                        <a:pt x="47529" y="21488"/>
                      </a:cubicBezTo>
                      <a:cubicBezTo>
                        <a:pt x="46391" y="26431"/>
                        <a:pt x="42809" y="30452"/>
                        <a:pt x="38030" y="32151"/>
                      </a:cubicBezTo>
                      <a:cubicBezTo>
                        <a:pt x="34542" y="33595"/>
                        <a:pt x="30795" y="34317"/>
                        <a:pt x="27020" y="34274"/>
                      </a:cubicBezTo>
                      <a:close/>
                      <a:moveTo>
                        <a:pt x="20632" y="4580"/>
                      </a:moveTo>
                      <a:cubicBezTo>
                        <a:pt x="17491" y="4540"/>
                        <a:pt x="14375" y="5136"/>
                        <a:pt x="11470" y="6331"/>
                      </a:cubicBezTo>
                      <a:cubicBezTo>
                        <a:pt x="8130" y="7449"/>
                        <a:pt x="5581" y="10177"/>
                        <a:pt x="4691" y="13585"/>
                      </a:cubicBezTo>
                      <a:cubicBezTo>
                        <a:pt x="4302" y="17086"/>
                        <a:pt x="5711" y="20545"/>
                        <a:pt x="8435" y="22779"/>
                      </a:cubicBezTo>
                      <a:cubicBezTo>
                        <a:pt x="16057" y="29430"/>
                        <a:pt x="26699" y="31394"/>
                        <a:pt x="36191" y="27902"/>
                      </a:cubicBezTo>
                      <a:cubicBezTo>
                        <a:pt x="39531" y="26784"/>
                        <a:pt x="42080" y="24056"/>
                        <a:pt x="42968" y="20649"/>
                      </a:cubicBezTo>
                      <a:lnTo>
                        <a:pt x="42968" y="20649"/>
                      </a:lnTo>
                      <a:cubicBezTo>
                        <a:pt x="43354" y="17148"/>
                        <a:pt x="41946" y="13690"/>
                        <a:pt x="39223" y="11455"/>
                      </a:cubicBezTo>
                      <a:cubicBezTo>
                        <a:pt x="35541" y="8096"/>
                        <a:pt x="30959" y="5883"/>
                        <a:pt x="26039" y="5087"/>
                      </a:cubicBezTo>
                      <a:cubicBezTo>
                        <a:pt x="24256" y="4755"/>
                        <a:pt x="22445" y="4585"/>
                        <a:pt x="20632" y="458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0" name="任意多边形: 形状 229">
                  <a:extLst>
                    <a:ext uri="{FF2B5EF4-FFF2-40B4-BE49-F238E27FC236}">
                      <a16:creationId xmlns:a16="http://schemas.microsoft.com/office/drawing/2014/main" id="{57FC0105-C965-4DFC-8C91-D3BCCC0649A7}"/>
                    </a:ext>
                  </a:extLst>
                </p:cNvPr>
                <p:cNvSpPr/>
                <p:nvPr/>
              </p:nvSpPr>
              <p:spPr>
                <a:xfrm>
                  <a:off x="4459527" y="4488159"/>
                  <a:ext cx="12617" cy="29471"/>
                </a:xfrm>
                <a:custGeom>
                  <a:avLst/>
                  <a:gdLst>
                    <a:gd name="connsiteX0" fmla="*/ 4651 w 12617"/>
                    <a:gd name="connsiteY0" fmla="*/ 0 h 29471"/>
                    <a:gd name="connsiteX1" fmla="*/ 0 w 12617"/>
                    <a:gd name="connsiteY1" fmla="*/ 27908 h 29471"/>
                    <a:gd name="connsiteX2" fmla="*/ 6863 w 12617"/>
                    <a:gd name="connsiteY2" fmla="*/ 29472 h 29471"/>
                    <a:gd name="connsiteX3" fmla="*/ 12617 w 12617"/>
                    <a:gd name="connsiteY3" fmla="*/ 1140 h 29471"/>
                    <a:gd name="connsiteX4" fmla="*/ 4651 w 12617"/>
                    <a:gd name="connsiteY4" fmla="*/ 0 h 29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17" h="29471">
                      <a:moveTo>
                        <a:pt x="4651" y="0"/>
                      </a:moveTo>
                      <a:lnTo>
                        <a:pt x="0" y="27908"/>
                      </a:lnTo>
                      <a:lnTo>
                        <a:pt x="6863" y="29472"/>
                      </a:lnTo>
                      <a:lnTo>
                        <a:pt x="12617" y="1140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1" name="任意多边形: 形状 230">
                  <a:extLst>
                    <a:ext uri="{FF2B5EF4-FFF2-40B4-BE49-F238E27FC236}">
                      <a16:creationId xmlns:a16="http://schemas.microsoft.com/office/drawing/2014/main" id="{BC1921C7-14BD-4155-AB9D-1EB92E815A57}"/>
                    </a:ext>
                  </a:extLst>
                </p:cNvPr>
                <p:cNvSpPr/>
                <p:nvPr/>
              </p:nvSpPr>
              <p:spPr>
                <a:xfrm>
                  <a:off x="4489814" y="4513687"/>
                  <a:ext cx="4496" cy="4496"/>
                </a:xfrm>
                <a:custGeom>
                  <a:avLst/>
                  <a:gdLst>
                    <a:gd name="connsiteX0" fmla="*/ 4496 w 4496"/>
                    <a:gd name="connsiteY0" fmla="*/ 2248 h 4496"/>
                    <a:gd name="connsiteX1" fmla="*/ 2248 w 4496"/>
                    <a:gd name="connsiteY1" fmla="*/ 4496 h 4496"/>
                    <a:gd name="connsiteX2" fmla="*/ 0 w 4496"/>
                    <a:gd name="connsiteY2" fmla="*/ 2248 h 4496"/>
                    <a:gd name="connsiteX3" fmla="*/ 2248 w 4496"/>
                    <a:gd name="connsiteY3" fmla="*/ 0 h 4496"/>
                    <a:gd name="connsiteX4" fmla="*/ 4496 w 4496"/>
                    <a:gd name="connsiteY4" fmla="*/ 2248 h 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6" h="4496">
                      <a:moveTo>
                        <a:pt x="4496" y="2248"/>
                      </a:moveTo>
                      <a:cubicBezTo>
                        <a:pt x="4496" y="3490"/>
                        <a:pt x="3490" y="4496"/>
                        <a:pt x="2248" y="4496"/>
                      </a:cubicBezTo>
                      <a:cubicBezTo>
                        <a:pt x="1007" y="4496"/>
                        <a:pt x="0" y="3490"/>
                        <a:pt x="0" y="2248"/>
                      </a:cubicBezTo>
                      <a:cubicBezTo>
                        <a:pt x="0" y="1007"/>
                        <a:pt x="1007" y="0"/>
                        <a:pt x="2248" y="0"/>
                      </a:cubicBezTo>
                      <a:cubicBezTo>
                        <a:pt x="3490" y="0"/>
                        <a:pt x="4496" y="1007"/>
                        <a:pt x="4496" y="224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2" name="任意多边形: 形状 231">
                  <a:extLst>
                    <a:ext uri="{FF2B5EF4-FFF2-40B4-BE49-F238E27FC236}">
                      <a16:creationId xmlns:a16="http://schemas.microsoft.com/office/drawing/2014/main" id="{3E32F8EE-20CD-4302-A08F-A6CF7AC9248F}"/>
                    </a:ext>
                  </a:extLst>
                </p:cNvPr>
                <p:cNvSpPr/>
                <p:nvPr/>
              </p:nvSpPr>
              <p:spPr>
                <a:xfrm>
                  <a:off x="4493732" y="4502178"/>
                  <a:ext cx="4496" cy="4496"/>
                </a:xfrm>
                <a:custGeom>
                  <a:avLst/>
                  <a:gdLst>
                    <a:gd name="connsiteX0" fmla="*/ 4496 w 4496"/>
                    <a:gd name="connsiteY0" fmla="*/ 2248 h 4496"/>
                    <a:gd name="connsiteX1" fmla="*/ 2248 w 4496"/>
                    <a:gd name="connsiteY1" fmla="*/ 4496 h 4496"/>
                    <a:gd name="connsiteX2" fmla="*/ 0 w 4496"/>
                    <a:gd name="connsiteY2" fmla="*/ 2248 h 4496"/>
                    <a:gd name="connsiteX3" fmla="*/ 2248 w 4496"/>
                    <a:gd name="connsiteY3" fmla="*/ 0 h 4496"/>
                    <a:gd name="connsiteX4" fmla="*/ 4496 w 4496"/>
                    <a:gd name="connsiteY4" fmla="*/ 2248 h 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6" h="4496">
                      <a:moveTo>
                        <a:pt x="4496" y="2248"/>
                      </a:moveTo>
                      <a:cubicBezTo>
                        <a:pt x="4496" y="3490"/>
                        <a:pt x="3490" y="4496"/>
                        <a:pt x="2248" y="4496"/>
                      </a:cubicBezTo>
                      <a:cubicBezTo>
                        <a:pt x="1007" y="4496"/>
                        <a:pt x="0" y="3490"/>
                        <a:pt x="0" y="2248"/>
                      </a:cubicBezTo>
                      <a:cubicBezTo>
                        <a:pt x="0" y="1007"/>
                        <a:pt x="1007" y="0"/>
                        <a:pt x="2248" y="0"/>
                      </a:cubicBezTo>
                      <a:cubicBezTo>
                        <a:pt x="3490" y="0"/>
                        <a:pt x="4496" y="1007"/>
                        <a:pt x="4496" y="224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3" name="图形 16">
              <a:extLst>
                <a:ext uri="{FF2B5EF4-FFF2-40B4-BE49-F238E27FC236}">
                  <a16:creationId xmlns:a16="http://schemas.microsoft.com/office/drawing/2014/main" id="{94267873-7509-44E7-839F-7BF93DB4C01C}"/>
                </a:ext>
              </a:extLst>
            </p:cNvPr>
            <p:cNvGrpSpPr/>
            <p:nvPr/>
          </p:nvGrpSpPr>
          <p:grpSpPr>
            <a:xfrm>
              <a:off x="4606249" y="4757980"/>
              <a:ext cx="1240468" cy="942853"/>
              <a:chOff x="3331890" y="4884947"/>
              <a:chExt cx="1240468" cy="942853"/>
            </a:xfrm>
          </p:grpSpPr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5F592BFF-D603-4255-A1B9-D3D9E28CD28A}"/>
                  </a:ext>
                </a:extLst>
              </p:cNvPr>
              <p:cNvSpPr/>
              <p:nvPr/>
            </p:nvSpPr>
            <p:spPr>
              <a:xfrm>
                <a:off x="3334203" y="4887260"/>
                <a:ext cx="1166453" cy="938230"/>
              </a:xfrm>
              <a:custGeom>
                <a:avLst/>
                <a:gdLst>
                  <a:gd name="connsiteX0" fmla="*/ 1166454 w 1166453"/>
                  <a:gd name="connsiteY0" fmla="*/ 37167 h 938230"/>
                  <a:gd name="connsiteX1" fmla="*/ 1166454 w 1166453"/>
                  <a:gd name="connsiteY1" fmla="*/ 901063 h 938230"/>
                  <a:gd name="connsiteX2" fmla="*/ 1129287 w 1166453"/>
                  <a:gd name="connsiteY2" fmla="*/ 938230 h 938230"/>
                  <a:gd name="connsiteX3" fmla="*/ 37167 w 1166453"/>
                  <a:gd name="connsiteY3" fmla="*/ 938230 h 938230"/>
                  <a:gd name="connsiteX4" fmla="*/ 0 w 1166453"/>
                  <a:gd name="connsiteY4" fmla="*/ 901063 h 938230"/>
                  <a:gd name="connsiteX5" fmla="*/ 0 w 1166453"/>
                  <a:gd name="connsiteY5" fmla="*/ 205829 h 938230"/>
                  <a:gd name="connsiteX6" fmla="*/ 37167 w 1166453"/>
                  <a:gd name="connsiteY6" fmla="*/ 168662 h 938230"/>
                  <a:gd name="connsiteX7" fmla="*/ 692241 w 1166453"/>
                  <a:gd name="connsiteY7" fmla="*/ 168662 h 938230"/>
                  <a:gd name="connsiteX8" fmla="*/ 729408 w 1166453"/>
                  <a:gd name="connsiteY8" fmla="*/ 131495 h 938230"/>
                  <a:gd name="connsiteX9" fmla="*/ 729408 w 1166453"/>
                  <a:gd name="connsiteY9" fmla="*/ 37167 h 938230"/>
                  <a:gd name="connsiteX10" fmla="*/ 766575 w 1166453"/>
                  <a:gd name="connsiteY10" fmla="*/ 0 h 938230"/>
                  <a:gd name="connsiteX11" fmla="*/ 1129287 w 1166453"/>
                  <a:gd name="connsiteY11" fmla="*/ 0 h 938230"/>
                  <a:gd name="connsiteX12" fmla="*/ 1166454 w 1166453"/>
                  <a:gd name="connsiteY12" fmla="*/ 37167 h 93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6453" h="938230">
                    <a:moveTo>
                      <a:pt x="1166454" y="37167"/>
                    </a:moveTo>
                    <a:lnTo>
                      <a:pt x="1166454" y="901063"/>
                    </a:lnTo>
                    <a:cubicBezTo>
                      <a:pt x="1166454" y="921590"/>
                      <a:pt x="1149814" y="938230"/>
                      <a:pt x="1129287" y="938230"/>
                    </a:cubicBezTo>
                    <a:lnTo>
                      <a:pt x="37167" y="938230"/>
                    </a:lnTo>
                    <a:cubicBezTo>
                      <a:pt x="16640" y="938230"/>
                      <a:pt x="0" y="921590"/>
                      <a:pt x="0" y="901063"/>
                    </a:cubicBezTo>
                    <a:lnTo>
                      <a:pt x="0" y="205829"/>
                    </a:lnTo>
                    <a:cubicBezTo>
                      <a:pt x="1" y="185304"/>
                      <a:pt x="16641" y="168664"/>
                      <a:pt x="37167" y="168662"/>
                    </a:cubicBezTo>
                    <a:lnTo>
                      <a:pt x="692241" y="168662"/>
                    </a:lnTo>
                    <a:cubicBezTo>
                      <a:pt x="712768" y="168662"/>
                      <a:pt x="729408" y="152023"/>
                      <a:pt x="729408" y="131495"/>
                    </a:cubicBezTo>
                    <a:lnTo>
                      <a:pt x="729408" y="37167"/>
                    </a:lnTo>
                    <a:cubicBezTo>
                      <a:pt x="729408" y="16640"/>
                      <a:pt x="746048" y="0"/>
                      <a:pt x="766575" y="0"/>
                    </a:cubicBezTo>
                    <a:lnTo>
                      <a:pt x="1129287" y="0"/>
                    </a:lnTo>
                    <a:cubicBezTo>
                      <a:pt x="1149814" y="0"/>
                      <a:pt x="1166454" y="16640"/>
                      <a:pt x="1166454" y="37167"/>
                    </a:cubicBezTo>
                    <a:close/>
                  </a:path>
                </a:pathLst>
              </a:custGeom>
              <a:solidFill>
                <a:srgbClr val="146BE8"/>
              </a:solidFill>
              <a:ln w="2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9D1AD07B-4967-4C20-9B93-B6E6650994A9}"/>
                  </a:ext>
                </a:extLst>
              </p:cNvPr>
              <p:cNvSpPr/>
              <p:nvPr/>
            </p:nvSpPr>
            <p:spPr>
              <a:xfrm>
                <a:off x="3331890" y="4884947"/>
                <a:ext cx="1171079" cy="942853"/>
              </a:xfrm>
              <a:custGeom>
                <a:avLst/>
                <a:gdLst>
                  <a:gd name="connsiteX0" fmla="*/ 1131600 w 1171079"/>
                  <a:gd name="connsiteY0" fmla="*/ 942854 h 942853"/>
                  <a:gd name="connsiteX1" fmla="*/ 39482 w 1171079"/>
                  <a:gd name="connsiteY1" fmla="*/ 942854 h 942853"/>
                  <a:gd name="connsiteX2" fmla="*/ 0 w 1171079"/>
                  <a:gd name="connsiteY2" fmla="*/ 903376 h 942853"/>
                  <a:gd name="connsiteX3" fmla="*/ 0 w 1171079"/>
                  <a:gd name="connsiteY3" fmla="*/ 208142 h 942853"/>
                  <a:gd name="connsiteX4" fmla="*/ 39482 w 1171079"/>
                  <a:gd name="connsiteY4" fmla="*/ 168664 h 942853"/>
                  <a:gd name="connsiteX5" fmla="*/ 694556 w 1171079"/>
                  <a:gd name="connsiteY5" fmla="*/ 168664 h 942853"/>
                  <a:gd name="connsiteX6" fmla="*/ 729410 w 1171079"/>
                  <a:gd name="connsiteY6" fmla="*/ 133808 h 942853"/>
                  <a:gd name="connsiteX7" fmla="*/ 729410 w 1171079"/>
                  <a:gd name="connsiteY7" fmla="*/ 39480 h 942853"/>
                  <a:gd name="connsiteX8" fmla="*/ 768888 w 1171079"/>
                  <a:gd name="connsiteY8" fmla="*/ 0 h 942853"/>
                  <a:gd name="connsiteX9" fmla="*/ 1131600 w 1171079"/>
                  <a:gd name="connsiteY9" fmla="*/ 0 h 942853"/>
                  <a:gd name="connsiteX10" fmla="*/ 1171080 w 1171079"/>
                  <a:gd name="connsiteY10" fmla="*/ 39480 h 942853"/>
                  <a:gd name="connsiteX11" fmla="*/ 1171080 w 1171079"/>
                  <a:gd name="connsiteY11" fmla="*/ 903376 h 942853"/>
                  <a:gd name="connsiteX12" fmla="*/ 1131600 w 1171079"/>
                  <a:gd name="connsiteY12" fmla="*/ 942854 h 942853"/>
                  <a:gd name="connsiteX13" fmla="*/ 39482 w 1171079"/>
                  <a:gd name="connsiteY13" fmla="*/ 173290 h 942853"/>
                  <a:gd name="connsiteX14" fmla="*/ 4626 w 1171079"/>
                  <a:gd name="connsiteY14" fmla="*/ 208142 h 942853"/>
                  <a:gd name="connsiteX15" fmla="*/ 4626 w 1171079"/>
                  <a:gd name="connsiteY15" fmla="*/ 903376 h 942853"/>
                  <a:gd name="connsiteX16" fmla="*/ 39482 w 1171079"/>
                  <a:gd name="connsiteY16" fmla="*/ 938230 h 942853"/>
                  <a:gd name="connsiteX17" fmla="*/ 1131600 w 1171079"/>
                  <a:gd name="connsiteY17" fmla="*/ 938230 h 942853"/>
                  <a:gd name="connsiteX18" fmla="*/ 1166454 w 1171079"/>
                  <a:gd name="connsiteY18" fmla="*/ 903376 h 942853"/>
                  <a:gd name="connsiteX19" fmla="*/ 1166454 w 1171079"/>
                  <a:gd name="connsiteY19" fmla="*/ 39480 h 942853"/>
                  <a:gd name="connsiteX20" fmla="*/ 1131600 w 1171079"/>
                  <a:gd name="connsiteY20" fmla="*/ 4626 h 942853"/>
                  <a:gd name="connsiteX21" fmla="*/ 768888 w 1171079"/>
                  <a:gd name="connsiteY21" fmla="*/ 4626 h 942853"/>
                  <a:gd name="connsiteX22" fmla="*/ 734036 w 1171079"/>
                  <a:gd name="connsiteY22" fmla="*/ 39480 h 942853"/>
                  <a:gd name="connsiteX23" fmla="*/ 734036 w 1171079"/>
                  <a:gd name="connsiteY23" fmla="*/ 133801 h 942853"/>
                  <a:gd name="connsiteX24" fmla="*/ 694556 w 1171079"/>
                  <a:gd name="connsiteY24" fmla="*/ 173283 h 94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1079" h="942853">
                    <a:moveTo>
                      <a:pt x="1131600" y="942854"/>
                    </a:moveTo>
                    <a:lnTo>
                      <a:pt x="39482" y="942854"/>
                    </a:lnTo>
                    <a:cubicBezTo>
                      <a:pt x="17689" y="942828"/>
                      <a:pt x="27" y="925169"/>
                      <a:pt x="0" y="903376"/>
                    </a:cubicBezTo>
                    <a:lnTo>
                      <a:pt x="0" y="208142"/>
                    </a:lnTo>
                    <a:cubicBezTo>
                      <a:pt x="27" y="186349"/>
                      <a:pt x="17689" y="168687"/>
                      <a:pt x="39482" y="168664"/>
                    </a:cubicBezTo>
                    <a:lnTo>
                      <a:pt x="694556" y="168664"/>
                    </a:lnTo>
                    <a:cubicBezTo>
                      <a:pt x="713798" y="168641"/>
                      <a:pt x="729390" y="153049"/>
                      <a:pt x="729410" y="133808"/>
                    </a:cubicBezTo>
                    <a:lnTo>
                      <a:pt x="729410" y="39480"/>
                    </a:lnTo>
                    <a:cubicBezTo>
                      <a:pt x="729433" y="17687"/>
                      <a:pt x="747095" y="25"/>
                      <a:pt x="768888" y="0"/>
                    </a:cubicBezTo>
                    <a:lnTo>
                      <a:pt x="1131600" y="0"/>
                    </a:lnTo>
                    <a:cubicBezTo>
                      <a:pt x="1153395" y="23"/>
                      <a:pt x="1171056" y="17685"/>
                      <a:pt x="1171080" y="39480"/>
                    </a:cubicBezTo>
                    <a:lnTo>
                      <a:pt x="1171080" y="903376"/>
                    </a:lnTo>
                    <a:cubicBezTo>
                      <a:pt x="1171054" y="925169"/>
                      <a:pt x="1153392" y="942830"/>
                      <a:pt x="1131600" y="942854"/>
                    </a:cubicBezTo>
                    <a:close/>
                    <a:moveTo>
                      <a:pt x="39482" y="173290"/>
                    </a:moveTo>
                    <a:cubicBezTo>
                      <a:pt x="20242" y="173311"/>
                      <a:pt x="4649" y="188903"/>
                      <a:pt x="4626" y="208142"/>
                    </a:cubicBezTo>
                    <a:lnTo>
                      <a:pt x="4626" y="903376"/>
                    </a:lnTo>
                    <a:cubicBezTo>
                      <a:pt x="4648" y="922617"/>
                      <a:pt x="20241" y="938209"/>
                      <a:pt x="39482" y="938230"/>
                    </a:cubicBezTo>
                    <a:lnTo>
                      <a:pt x="1131600" y="938230"/>
                    </a:lnTo>
                    <a:cubicBezTo>
                      <a:pt x="1150839" y="938209"/>
                      <a:pt x="1166433" y="922617"/>
                      <a:pt x="1166454" y="903376"/>
                    </a:cubicBezTo>
                    <a:lnTo>
                      <a:pt x="1166454" y="39480"/>
                    </a:lnTo>
                    <a:cubicBezTo>
                      <a:pt x="1166433" y="20241"/>
                      <a:pt x="1150839" y="4647"/>
                      <a:pt x="1131600" y="4626"/>
                    </a:cubicBezTo>
                    <a:lnTo>
                      <a:pt x="768888" y="4626"/>
                    </a:lnTo>
                    <a:cubicBezTo>
                      <a:pt x="749649" y="4649"/>
                      <a:pt x="734057" y="20241"/>
                      <a:pt x="734036" y="39480"/>
                    </a:cubicBezTo>
                    <a:lnTo>
                      <a:pt x="734036" y="133801"/>
                    </a:lnTo>
                    <a:cubicBezTo>
                      <a:pt x="734013" y="155596"/>
                      <a:pt x="716351" y="173258"/>
                      <a:pt x="694556" y="173283"/>
                    </a:cubicBezTo>
                    <a:close/>
                  </a:path>
                </a:pathLst>
              </a:custGeom>
              <a:solidFill>
                <a:srgbClr val="262626"/>
              </a:solidFill>
              <a:ln w="2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36" name="图形 16">
                <a:extLst>
                  <a:ext uri="{FF2B5EF4-FFF2-40B4-BE49-F238E27FC236}">
                    <a16:creationId xmlns:a16="http://schemas.microsoft.com/office/drawing/2014/main" id="{49A02121-E48F-476F-9C33-1D966E0B1FCA}"/>
                  </a:ext>
                </a:extLst>
              </p:cNvPr>
              <p:cNvGrpSpPr/>
              <p:nvPr/>
            </p:nvGrpSpPr>
            <p:grpSpPr>
              <a:xfrm>
                <a:off x="3401279" y="4884947"/>
                <a:ext cx="1171079" cy="942853"/>
                <a:chOff x="3401279" y="4884947"/>
                <a:chExt cx="1171079" cy="942853"/>
              </a:xfrm>
            </p:grpSpPr>
            <p:sp>
              <p:nvSpPr>
                <p:cNvPr id="237" name="任意多边形: 形状 236">
                  <a:extLst>
                    <a:ext uri="{FF2B5EF4-FFF2-40B4-BE49-F238E27FC236}">
                      <a16:creationId xmlns:a16="http://schemas.microsoft.com/office/drawing/2014/main" id="{44E594E3-44D6-4AC0-99E5-E4A7C3865F1F}"/>
                    </a:ext>
                  </a:extLst>
                </p:cNvPr>
                <p:cNvSpPr/>
                <p:nvPr/>
              </p:nvSpPr>
              <p:spPr>
                <a:xfrm>
                  <a:off x="3403592" y="4887260"/>
                  <a:ext cx="1166453" cy="938230"/>
                </a:xfrm>
                <a:custGeom>
                  <a:avLst/>
                  <a:gdLst>
                    <a:gd name="connsiteX0" fmla="*/ 1166454 w 1166453"/>
                    <a:gd name="connsiteY0" fmla="*/ 37167 h 938230"/>
                    <a:gd name="connsiteX1" fmla="*/ 1166454 w 1166453"/>
                    <a:gd name="connsiteY1" fmla="*/ 901063 h 938230"/>
                    <a:gd name="connsiteX2" fmla="*/ 1129287 w 1166453"/>
                    <a:gd name="connsiteY2" fmla="*/ 938230 h 938230"/>
                    <a:gd name="connsiteX3" fmla="*/ 37167 w 1166453"/>
                    <a:gd name="connsiteY3" fmla="*/ 938230 h 938230"/>
                    <a:gd name="connsiteX4" fmla="*/ 0 w 1166453"/>
                    <a:gd name="connsiteY4" fmla="*/ 901063 h 938230"/>
                    <a:gd name="connsiteX5" fmla="*/ 0 w 1166453"/>
                    <a:gd name="connsiteY5" fmla="*/ 205829 h 938230"/>
                    <a:gd name="connsiteX6" fmla="*/ 37167 w 1166453"/>
                    <a:gd name="connsiteY6" fmla="*/ 168662 h 938230"/>
                    <a:gd name="connsiteX7" fmla="*/ 692241 w 1166453"/>
                    <a:gd name="connsiteY7" fmla="*/ 168662 h 938230"/>
                    <a:gd name="connsiteX8" fmla="*/ 729408 w 1166453"/>
                    <a:gd name="connsiteY8" fmla="*/ 131495 h 938230"/>
                    <a:gd name="connsiteX9" fmla="*/ 729408 w 1166453"/>
                    <a:gd name="connsiteY9" fmla="*/ 37167 h 938230"/>
                    <a:gd name="connsiteX10" fmla="*/ 766575 w 1166453"/>
                    <a:gd name="connsiteY10" fmla="*/ 0 h 938230"/>
                    <a:gd name="connsiteX11" fmla="*/ 1129287 w 1166453"/>
                    <a:gd name="connsiteY11" fmla="*/ 0 h 938230"/>
                    <a:gd name="connsiteX12" fmla="*/ 1166454 w 1166453"/>
                    <a:gd name="connsiteY12" fmla="*/ 37167 h 938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66453" h="938230">
                      <a:moveTo>
                        <a:pt x="1166454" y="37167"/>
                      </a:moveTo>
                      <a:lnTo>
                        <a:pt x="1166454" y="901063"/>
                      </a:lnTo>
                      <a:cubicBezTo>
                        <a:pt x="1166454" y="921590"/>
                        <a:pt x="1149814" y="938230"/>
                        <a:pt x="1129287" y="938230"/>
                      </a:cubicBezTo>
                      <a:lnTo>
                        <a:pt x="37167" y="938230"/>
                      </a:lnTo>
                      <a:cubicBezTo>
                        <a:pt x="16640" y="938230"/>
                        <a:pt x="0" y="921590"/>
                        <a:pt x="0" y="901063"/>
                      </a:cubicBezTo>
                      <a:lnTo>
                        <a:pt x="0" y="205829"/>
                      </a:lnTo>
                      <a:cubicBezTo>
                        <a:pt x="1" y="185304"/>
                        <a:pt x="16641" y="168664"/>
                        <a:pt x="37167" y="168662"/>
                      </a:cubicBezTo>
                      <a:lnTo>
                        <a:pt x="692241" y="168662"/>
                      </a:lnTo>
                      <a:cubicBezTo>
                        <a:pt x="712768" y="168662"/>
                        <a:pt x="729408" y="152023"/>
                        <a:pt x="729408" y="131495"/>
                      </a:cubicBezTo>
                      <a:lnTo>
                        <a:pt x="729408" y="37167"/>
                      </a:lnTo>
                      <a:cubicBezTo>
                        <a:pt x="729408" y="16640"/>
                        <a:pt x="746048" y="0"/>
                        <a:pt x="766575" y="0"/>
                      </a:cubicBezTo>
                      <a:lnTo>
                        <a:pt x="1129287" y="0"/>
                      </a:lnTo>
                      <a:cubicBezTo>
                        <a:pt x="1149814" y="0"/>
                        <a:pt x="1166454" y="16640"/>
                        <a:pt x="1166454" y="37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8" name="任意多边形: 形状 237">
                  <a:extLst>
                    <a:ext uri="{FF2B5EF4-FFF2-40B4-BE49-F238E27FC236}">
                      <a16:creationId xmlns:a16="http://schemas.microsoft.com/office/drawing/2014/main" id="{BFE775BC-0238-43D9-A02B-2CCBCA079461}"/>
                    </a:ext>
                  </a:extLst>
                </p:cNvPr>
                <p:cNvSpPr/>
                <p:nvPr/>
              </p:nvSpPr>
              <p:spPr>
                <a:xfrm>
                  <a:off x="3401279" y="4884947"/>
                  <a:ext cx="1171079" cy="942853"/>
                </a:xfrm>
                <a:custGeom>
                  <a:avLst/>
                  <a:gdLst>
                    <a:gd name="connsiteX0" fmla="*/ 1131600 w 1171079"/>
                    <a:gd name="connsiteY0" fmla="*/ 942854 h 942853"/>
                    <a:gd name="connsiteX1" fmla="*/ 39482 w 1171079"/>
                    <a:gd name="connsiteY1" fmla="*/ 942854 h 942853"/>
                    <a:gd name="connsiteX2" fmla="*/ 0 w 1171079"/>
                    <a:gd name="connsiteY2" fmla="*/ 903376 h 942853"/>
                    <a:gd name="connsiteX3" fmla="*/ 0 w 1171079"/>
                    <a:gd name="connsiteY3" fmla="*/ 208142 h 942853"/>
                    <a:gd name="connsiteX4" fmla="*/ 39482 w 1171079"/>
                    <a:gd name="connsiteY4" fmla="*/ 168664 h 942853"/>
                    <a:gd name="connsiteX5" fmla="*/ 694556 w 1171079"/>
                    <a:gd name="connsiteY5" fmla="*/ 168664 h 942853"/>
                    <a:gd name="connsiteX6" fmla="*/ 729410 w 1171079"/>
                    <a:gd name="connsiteY6" fmla="*/ 133808 h 942853"/>
                    <a:gd name="connsiteX7" fmla="*/ 729410 w 1171079"/>
                    <a:gd name="connsiteY7" fmla="*/ 39480 h 942853"/>
                    <a:gd name="connsiteX8" fmla="*/ 768888 w 1171079"/>
                    <a:gd name="connsiteY8" fmla="*/ 0 h 942853"/>
                    <a:gd name="connsiteX9" fmla="*/ 1131600 w 1171079"/>
                    <a:gd name="connsiteY9" fmla="*/ 0 h 942853"/>
                    <a:gd name="connsiteX10" fmla="*/ 1171080 w 1171079"/>
                    <a:gd name="connsiteY10" fmla="*/ 39480 h 942853"/>
                    <a:gd name="connsiteX11" fmla="*/ 1171080 w 1171079"/>
                    <a:gd name="connsiteY11" fmla="*/ 903376 h 942853"/>
                    <a:gd name="connsiteX12" fmla="*/ 1131600 w 1171079"/>
                    <a:gd name="connsiteY12" fmla="*/ 942854 h 942853"/>
                    <a:gd name="connsiteX13" fmla="*/ 39482 w 1171079"/>
                    <a:gd name="connsiteY13" fmla="*/ 173290 h 942853"/>
                    <a:gd name="connsiteX14" fmla="*/ 4626 w 1171079"/>
                    <a:gd name="connsiteY14" fmla="*/ 208142 h 942853"/>
                    <a:gd name="connsiteX15" fmla="*/ 4626 w 1171079"/>
                    <a:gd name="connsiteY15" fmla="*/ 903376 h 942853"/>
                    <a:gd name="connsiteX16" fmla="*/ 39482 w 1171079"/>
                    <a:gd name="connsiteY16" fmla="*/ 938230 h 942853"/>
                    <a:gd name="connsiteX17" fmla="*/ 1131600 w 1171079"/>
                    <a:gd name="connsiteY17" fmla="*/ 938230 h 942853"/>
                    <a:gd name="connsiteX18" fmla="*/ 1166454 w 1171079"/>
                    <a:gd name="connsiteY18" fmla="*/ 903376 h 942853"/>
                    <a:gd name="connsiteX19" fmla="*/ 1166454 w 1171079"/>
                    <a:gd name="connsiteY19" fmla="*/ 39480 h 942853"/>
                    <a:gd name="connsiteX20" fmla="*/ 1131600 w 1171079"/>
                    <a:gd name="connsiteY20" fmla="*/ 4626 h 942853"/>
                    <a:gd name="connsiteX21" fmla="*/ 768888 w 1171079"/>
                    <a:gd name="connsiteY21" fmla="*/ 4626 h 942853"/>
                    <a:gd name="connsiteX22" fmla="*/ 734036 w 1171079"/>
                    <a:gd name="connsiteY22" fmla="*/ 39480 h 942853"/>
                    <a:gd name="connsiteX23" fmla="*/ 734036 w 1171079"/>
                    <a:gd name="connsiteY23" fmla="*/ 133801 h 942853"/>
                    <a:gd name="connsiteX24" fmla="*/ 694556 w 1171079"/>
                    <a:gd name="connsiteY24" fmla="*/ 173283 h 94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71079" h="942853">
                      <a:moveTo>
                        <a:pt x="1131600" y="942854"/>
                      </a:moveTo>
                      <a:lnTo>
                        <a:pt x="39482" y="942854"/>
                      </a:lnTo>
                      <a:cubicBezTo>
                        <a:pt x="17689" y="942828"/>
                        <a:pt x="27" y="925169"/>
                        <a:pt x="0" y="903376"/>
                      </a:cubicBezTo>
                      <a:lnTo>
                        <a:pt x="0" y="208142"/>
                      </a:lnTo>
                      <a:cubicBezTo>
                        <a:pt x="27" y="186349"/>
                        <a:pt x="17689" y="168687"/>
                        <a:pt x="39482" y="168664"/>
                      </a:cubicBezTo>
                      <a:lnTo>
                        <a:pt x="694556" y="168664"/>
                      </a:lnTo>
                      <a:cubicBezTo>
                        <a:pt x="713798" y="168641"/>
                        <a:pt x="729390" y="153049"/>
                        <a:pt x="729410" y="133808"/>
                      </a:cubicBezTo>
                      <a:lnTo>
                        <a:pt x="729410" y="39480"/>
                      </a:lnTo>
                      <a:cubicBezTo>
                        <a:pt x="729433" y="17687"/>
                        <a:pt x="747095" y="25"/>
                        <a:pt x="768888" y="0"/>
                      </a:cubicBezTo>
                      <a:lnTo>
                        <a:pt x="1131600" y="0"/>
                      </a:lnTo>
                      <a:cubicBezTo>
                        <a:pt x="1153395" y="23"/>
                        <a:pt x="1171056" y="17685"/>
                        <a:pt x="1171080" y="39480"/>
                      </a:cubicBezTo>
                      <a:lnTo>
                        <a:pt x="1171080" y="903376"/>
                      </a:lnTo>
                      <a:cubicBezTo>
                        <a:pt x="1171054" y="925169"/>
                        <a:pt x="1153392" y="942830"/>
                        <a:pt x="1131600" y="942854"/>
                      </a:cubicBezTo>
                      <a:close/>
                      <a:moveTo>
                        <a:pt x="39482" y="173290"/>
                      </a:moveTo>
                      <a:cubicBezTo>
                        <a:pt x="20242" y="173311"/>
                        <a:pt x="4649" y="188903"/>
                        <a:pt x="4626" y="208142"/>
                      </a:cubicBezTo>
                      <a:lnTo>
                        <a:pt x="4626" y="903376"/>
                      </a:lnTo>
                      <a:cubicBezTo>
                        <a:pt x="4648" y="922617"/>
                        <a:pt x="20241" y="938209"/>
                        <a:pt x="39482" y="938230"/>
                      </a:cubicBezTo>
                      <a:lnTo>
                        <a:pt x="1131600" y="938230"/>
                      </a:lnTo>
                      <a:cubicBezTo>
                        <a:pt x="1150839" y="938209"/>
                        <a:pt x="1166433" y="922617"/>
                        <a:pt x="1166454" y="903376"/>
                      </a:cubicBezTo>
                      <a:lnTo>
                        <a:pt x="1166454" y="39480"/>
                      </a:lnTo>
                      <a:cubicBezTo>
                        <a:pt x="1166433" y="20241"/>
                        <a:pt x="1150839" y="4647"/>
                        <a:pt x="1131600" y="4626"/>
                      </a:cubicBezTo>
                      <a:lnTo>
                        <a:pt x="768888" y="4626"/>
                      </a:lnTo>
                      <a:cubicBezTo>
                        <a:pt x="749649" y="4649"/>
                        <a:pt x="734057" y="20241"/>
                        <a:pt x="734036" y="39480"/>
                      </a:cubicBezTo>
                      <a:lnTo>
                        <a:pt x="734036" y="133801"/>
                      </a:lnTo>
                      <a:cubicBezTo>
                        <a:pt x="734013" y="155596"/>
                        <a:pt x="716351" y="173258"/>
                        <a:pt x="694556" y="17328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0" name="图形 16">
                <a:extLst>
                  <a:ext uri="{FF2B5EF4-FFF2-40B4-BE49-F238E27FC236}">
                    <a16:creationId xmlns:a16="http://schemas.microsoft.com/office/drawing/2014/main" id="{96033D57-8AD0-47C1-A40E-F48F7B4B7DAA}"/>
                  </a:ext>
                </a:extLst>
              </p:cNvPr>
              <p:cNvGrpSpPr/>
              <p:nvPr/>
            </p:nvGrpSpPr>
            <p:grpSpPr>
              <a:xfrm>
                <a:off x="3872997" y="5308843"/>
                <a:ext cx="227645" cy="97380"/>
                <a:chOff x="3872997" y="5308843"/>
                <a:chExt cx="227645" cy="97380"/>
              </a:xfrm>
            </p:grpSpPr>
            <p:grpSp>
              <p:nvGrpSpPr>
                <p:cNvPr id="241" name="图形 16">
                  <a:extLst>
                    <a:ext uri="{FF2B5EF4-FFF2-40B4-BE49-F238E27FC236}">
                      <a16:creationId xmlns:a16="http://schemas.microsoft.com/office/drawing/2014/main" id="{A1394880-4224-4F70-8167-0CE39CEC2D48}"/>
                    </a:ext>
                  </a:extLst>
                </p:cNvPr>
                <p:cNvGrpSpPr/>
                <p:nvPr/>
              </p:nvGrpSpPr>
              <p:grpSpPr>
                <a:xfrm>
                  <a:off x="3872997" y="5308843"/>
                  <a:ext cx="227645" cy="51403"/>
                  <a:chOff x="3872997" y="5308843"/>
                  <a:chExt cx="227645" cy="51403"/>
                </a:xfrm>
                <a:solidFill>
                  <a:srgbClr val="292A2E"/>
                </a:solidFill>
              </p:grpSpPr>
              <p:sp>
                <p:nvSpPr>
                  <p:cNvPr id="242" name="任意多边形: 形状 241">
                    <a:extLst>
                      <a:ext uri="{FF2B5EF4-FFF2-40B4-BE49-F238E27FC236}">
                        <a16:creationId xmlns:a16="http://schemas.microsoft.com/office/drawing/2014/main" id="{10C86891-D06D-4595-B8BB-A0A62A1BDB6E}"/>
                      </a:ext>
                    </a:extLst>
                  </p:cNvPr>
                  <p:cNvSpPr/>
                  <p:nvPr/>
                </p:nvSpPr>
                <p:spPr>
                  <a:xfrm>
                    <a:off x="3872997" y="5308843"/>
                    <a:ext cx="51403" cy="51403"/>
                  </a:xfrm>
                  <a:custGeom>
                    <a:avLst/>
                    <a:gdLst>
                      <a:gd name="connsiteX0" fmla="*/ 51404 w 51403"/>
                      <a:gd name="connsiteY0" fmla="*/ 25702 h 51403"/>
                      <a:gd name="connsiteX1" fmla="*/ 25702 w 51403"/>
                      <a:gd name="connsiteY1" fmla="*/ 51404 h 51403"/>
                      <a:gd name="connsiteX2" fmla="*/ 0 w 51403"/>
                      <a:gd name="connsiteY2" fmla="*/ 25702 h 51403"/>
                      <a:gd name="connsiteX3" fmla="*/ 25702 w 51403"/>
                      <a:gd name="connsiteY3" fmla="*/ 0 h 51403"/>
                      <a:gd name="connsiteX4" fmla="*/ 51404 w 51403"/>
                      <a:gd name="connsiteY4" fmla="*/ 25702 h 5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403" h="51403">
                        <a:moveTo>
                          <a:pt x="51404" y="25702"/>
                        </a:moveTo>
                        <a:cubicBezTo>
                          <a:pt x="51404" y="39896"/>
                          <a:pt x="39896" y="51404"/>
                          <a:pt x="25702" y="51404"/>
                        </a:cubicBezTo>
                        <a:cubicBezTo>
                          <a:pt x="11507" y="51404"/>
                          <a:pt x="0" y="39896"/>
                          <a:pt x="0" y="25702"/>
                        </a:cubicBezTo>
                        <a:cubicBezTo>
                          <a:pt x="0" y="11507"/>
                          <a:pt x="11507" y="0"/>
                          <a:pt x="25702" y="0"/>
                        </a:cubicBezTo>
                        <a:cubicBezTo>
                          <a:pt x="39896" y="0"/>
                          <a:pt x="51404" y="11507"/>
                          <a:pt x="51404" y="25702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23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3" name="任意多边形: 形状 242">
                    <a:extLst>
                      <a:ext uri="{FF2B5EF4-FFF2-40B4-BE49-F238E27FC236}">
                        <a16:creationId xmlns:a16="http://schemas.microsoft.com/office/drawing/2014/main" id="{0E666D4D-28DA-400B-85E5-A71FAACDBB79}"/>
                      </a:ext>
                    </a:extLst>
                  </p:cNvPr>
                  <p:cNvSpPr/>
                  <p:nvPr/>
                </p:nvSpPr>
                <p:spPr>
                  <a:xfrm>
                    <a:off x="4049238" y="5308843"/>
                    <a:ext cx="51403" cy="51403"/>
                  </a:xfrm>
                  <a:custGeom>
                    <a:avLst/>
                    <a:gdLst>
                      <a:gd name="connsiteX0" fmla="*/ 51404 w 51403"/>
                      <a:gd name="connsiteY0" fmla="*/ 25702 h 51403"/>
                      <a:gd name="connsiteX1" fmla="*/ 25702 w 51403"/>
                      <a:gd name="connsiteY1" fmla="*/ 51404 h 51403"/>
                      <a:gd name="connsiteX2" fmla="*/ 0 w 51403"/>
                      <a:gd name="connsiteY2" fmla="*/ 25702 h 51403"/>
                      <a:gd name="connsiteX3" fmla="*/ 25702 w 51403"/>
                      <a:gd name="connsiteY3" fmla="*/ 0 h 51403"/>
                      <a:gd name="connsiteX4" fmla="*/ 51404 w 51403"/>
                      <a:gd name="connsiteY4" fmla="*/ 25702 h 5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403" h="51403">
                        <a:moveTo>
                          <a:pt x="51404" y="25702"/>
                        </a:moveTo>
                        <a:cubicBezTo>
                          <a:pt x="51404" y="39896"/>
                          <a:pt x="39897" y="51404"/>
                          <a:pt x="25702" y="51404"/>
                        </a:cubicBezTo>
                        <a:cubicBezTo>
                          <a:pt x="11507" y="51404"/>
                          <a:pt x="0" y="39896"/>
                          <a:pt x="0" y="25702"/>
                        </a:cubicBezTo>
                        <a:cubicBezTo>
                          <a:pt x="0" y="11507"/>
                          <a:pt x="11507" y="0"/>
                          <a:pt x="25702" y="0"/>
                        </a:cubicBezTo>
                        <a:cubicBezTo>
                          <a:pt x="39897" y="0"/>
                          <a:pt x="51404" y="11507"/>
                          <a:pt x="51404" y="25702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23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4" name="任意多边形: 形状 243">
                  <a:extLst>
                    <a:ext uri="{FF2B5EF4-FFF2-40B4-BE49-F238E27FC236}">
                      <a16:creationId xmlns:a16="http://schemas.microsoft.com/office/drawing/2014/main" id="{9977D7D2-1DAA-4DD4-AED3-6F15BF45312A}"/>
                    </a:ext>
                  </a:extLst>
                </p:cNvPr>
                <p:cNvSpPr/>
                <p:nvPr/>
              </p:nvSpPr>
              <p:spPr>
                <a:xfrm>
                  <a:off x="3952359" y="5401598"/>
                  <a:ext cx="68919" cy="4625"/>
                </a:xfrm>
                <a:custGeom>
                  <a:avLst/>
                  <a:gdLst>
                    <a:gd name="connsiteX0" fmla="*/ 0 w 68919"/>
                    <a:gd name="connsiteY0" fmla="*/ 0 h 4625"/>
                    <a:gd name="connsiteX1" fmla="*/ 68920 w 68919"/>
                    <a:gd name="connsiteY1" fmla="*/ 0 h 4625"/>
                    <a:gd name="connsiteX2" fmla="*/ 68920 w 68919"/>
                    <a:gd name="connsiteY2" fmla="*/ 4626 h 4625"/>
                    <a:gd name="connsiteX3" fmla="*/ 0 w 68919"/>
                    <a:gd name="connsiteY3" fmla="*/ 4626 h 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19" h="4625">
                      <a:moveTo>
                        <a:pt x="0" y="0"/>
                      </a:moveTo>
                      <a:lnTo>
                        <a:pt x="68920" y="0"/>
                      </a:lnTo>
                      <a:lnTo>
                        <a:pt x="68920" y="4626"/>
                      </a:lnTo>
                      <a:lnTo>
                        <a:pt x="0" y="462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5" name="图形 16">
                <a:extLst>
                  <a:ext uri="{FF2B5EF4-FFF2-40B4-BE49-F238E27FC236}">
                    <a16:creationId xmlns:a16="http://schemas.microsoft.com/office/drawing/2014/main" id="{419BA243-86B2-46CD-8EB9-3961D18F927F}"/>
                  </a:ext>
                </a:extLst>
              </p:cNvPr>
              <p:cNvGrpSpPr/>
              <p:nvPr/>
            </p:nvGrpSpPr>
            <p:grpSpPr>
              <a:xfrm>
                <a:off x="3849256" y="5383932"/>
                <a:ext cx="275128" cy="24133"/>
                <a:chOff x="3849256" y="5383932"/>
                <a:chExt cx="275128" cy="24133"/>
              </a:xfrm>
              <a:solidFill>
                <a:srgbClr val="146BE8"/>
              </a:solidFill>
            </p:grpSpPr>
            <p:sp>
              <p:nvSpPr>
                <p:cNvPr id="246" name="任意多边形: 形状 245">
                  <a:extLst>
                    <a:ext uri="{FF2B5EF4-FFF2-40B4-BE49-F238E27FC236}">
                      <a16:creationId xmlns:a16="http://schemas.microsoft.com/office/drawing/2014/main" id="{6A65DB03-51F1-450E-8A54-AA18AEC9C791}"/>
                    </a:ext>
                  </a:extLst>
                </p:cNvPr>
                <p:cNvSpPr/>
                <p:nvPr/>
              </p:nvSpPr>
              <p:spPr>
                <a:xfrm>
                  <a:off x="3849256" y="5383932"/>
                  <a:ext cx="45857" cy="24133"/>
                </a:xfrm>
                <a:custGeom>
                  <a:avLst/>
                  <a:gdLst>
                    <a:gd name="connsiteX0" fmla="*/ 45857 w 45857"/>
                    <a:gd name="connsiteY0" fmla="*/ 12067 h 24133"/>
                    <a:gd name="connsiteX1" fmla="*/ 22929 w 45857"/>
                    <a:gd name="connsiteY1" fmla="*/ 24134 h 24133"/>
                    <a:gd name="connsiteX2" fmla="*/ 0 w 45857"/>
                    <a:gd name="connsiteY2" fmla="*/ 12067 h 24133"/>
                    <a:gd name="connsiteX3" fmla="*/ 22929 w 45857"/>
                    <a:gd name="connsiteY3" fmla="*/ 0 h 24133"/>
                    <a:gd name="connsiteX4" fmla="*/ 45857 w 45857"/>
                    <a:gd name="connsiteY4" fmla="*/ 12067 h 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857" h="24133">
                      <a:moveTo>
                        <a:pt x="45857" y="12067"/>
                      </a:moveTo>
                      <a:cubicBezTo>
                        <a:pt x="45857" y="18731"/>
                        <a:pt x="35592" y="24134"/>
                        <a:pt x="22929" y="24134"/>
                      </a:cubicBezTo>
                      <a:cubicBezTo>
                        <a:pt x="10265" y="24134"/>
                        <a:pt x="0" y="18731"/>
                        <a:pt x="0" y="12067"/>
                      </a:cubicBezTo>
                      <a:cubicBezTo>
                        <a:pt x="0" y="5403"/>
                        <a:pt x="10265" y="0"/>
                        <a:pt x="22929" y="0"/>
                      </a:cubicBezTo>
                      <a:cubicBezTo>
                        <a:pt x="35592" y="0"/>
                        <a:pt x="45857" y="5402"/>
                        <a:pt x="45857" y="12067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7" name="任意多边形: 形状 246">
                  <a:extLst>
                    <a:ext uri="{FF2B5EF4-FFF2-40B4-BE49-F238E27FC236}">
                      <a16:creationId xmlns:a16="http://schemas.microsoft.com/office/drawing/2014/main" id="{98B4FC37-71EF-451F-BD89-552DF6B146E6}"/>
                    </a:ext>
                  </a:extLst>
                </p:cNvPr>
                <p:cNvSpPr/>
                <p:nvPr/>
              </p:nvSpPr>
              <p:spPr>
                <a:xfrm>
                  <a:off x="4078527" y="5383932"/>
                  <a:ext cx="45857" cy="24133"/>
                </a:xfrm>
                <a:custGeom>
                  <a:avLst/>
                  <a:gdLst>
                    <a:gd name="connsiteX0" fmla="*/ 45857 w 45857"/>
                    <a:gd name="connsiteY0" fmla="*/ 12067 h 24133"/>
                    <a:gd name="connsiteX1" fmla="*/ 22929 w 45857"/>
                    <a:gd name="connsiteY1" fmla="*/ 24134 h 24133"/>
                    <a:gd name="connsiteX2" fmla="*/ 0 w 45857"/>
                    <a:gd name="connsiteY2" fmla="*/ 12067 h 24133"/>
                    <a:gd name="connsiteX3" fmla="*/ 22929 w 45857"/>
                    <a:gd name="connsiteY3" fmla="*/ 0 h 24133"/>
                    <a:gd name="connsiteX4" fmla="*/ 45857 w 45857"/>
                    <a:gd name="connsiteY4" fmla="*/ 12067 h 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857" h="24133">
                      <a:moveTo>
                        <a:pt x="45857" y="12067"/>
                      </a:moveTo>
                      <a:cubicBezTo>
                        <a:pt x="45857" y="18731"/>
                        <a:pt x="35592" y="24134"/>
                        <a:pt x="22929" y="24134"/>
                      </a:cubicBezTo>
                      <a:cubicBezTo>
                        <a:pt x="10265" y="24134"/>
                        <a:pt x="0" y="18731"/>
                        <a:pt x="0" y="12067"/>
                      </a:cubicBezTo>
                      <a:cubicBezTo>
                        <a:pt x="0" y="5403"/>
                        <a:pt x="10265" y="0"/>
                        <a:pt x="22929" y="0"/>
                      </a:cubicBezTo>
                      <a:cubicBezTo>
                        <a:pt x="35592" y="0"/>
                        <a:pt x="45857" y="5402"/>
                        <a:pt x="45857" y="12067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23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F3D3B321-8252-4632-A52F-A0CA78CA9289}"/>
              </a:ext>
            </a:extLst>
          </p:cNvPr>
          <p:cNvGrpSpPr/>
          <p:nvPr/>
        </p:nvGrpSpPr>
        <p:grpSpPr>
          <a:xfrm>
            <a:off x="5565991" y="2635192"/>
            <a:ext cx="1060017" cy="1086055"/>
            <a:chOff x="6621507" y="4664184"/>
            <a:chExt cx="1060017" cy="1086055"/>
          </a:xfrm>
        </p:grpSpPr>
        <p:grpSp>
          <p:nvGrpSpPr>
            <p:cNvPr id="252" name="图形 17">
              <a:extLst>
                <a:ext uri="{FF2B5EF4-FFF2-40B4-BE49-F238E27FC236}">
                  <a16:creationId xmlns:a16="http://schemas.microsoft.com/office/drawing/2014/main" id="{62D4C81D-DAC4-4AF6-8930-449313CAF6DA}"/>
                </a:ext>
              </a:extLst>
            </p:cNvPr>
            <p:cNvGrpSpPr/>
            <p:nvPr/>
          </p:nvGrpSpPr>
          <p:grpSpPr>
            <a:xfrm>
              <a:off x="6621507" y="5058383"/>
              <a:ext cx="404298" cy="546916"/>
              <a:chOff x="6375812" y="4882886"/>
              <a:chExt cx="404298" cy="546916"/>
            </a:xfrm>
          </p:grpSpPr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92815972-7EF9-41E2-890B-187414A3E0B8}"/>
                  </a:ext>
                </a:extLst>
              </p:cNvPr>
              <p:cNvSpPr/>
              <p:nvPr/>
            </p:nvSpPr>
            <p:spPr>
              <a:xfrm>
                <a:off x="6378346" y="4885421"/>
                <a:ext cx="399238" cy="541846"/>
              </a:xfrm>
              <a:custGeom>
                <a:avLst/>
                <a:gdLst>
                  <a:gd name="connsiteX0" fmla="*/ 397973 w 399238"/>
                  <a:gd name="connsiteY0" fmla="*/ 541847 h 541846"/>
                  <a:gd name="connsiteX1" fmla="*/ 0 w 399238"/>
                  <a:gd name="connsiteY1" fmla="*/ 540640 h 541846"/>
                  <a:gd name="connsiteX2" fmla="*/ 1637 w 399238"/>
                  <a:gd name="connsiteY2" fmla="*/ 0 h 541846"/>
                  <a:gd name="connsiteX3" fmla="*/ 276827 w 399238"/>
                  <a:gd name="connsiteY3" fmla="*/ 834 h 541846"/>
                  <a:gd name="connsiteX4" fmla="*/ 399238 w 399238"/>
                  <a:gd name="connsiteY4" fmla="*/ 123991 h 541846"/>
                  <a:gd name="connsiteX5" fmla="*/ 397973 w 399238"/>
                  <a:gd name="connsiteY5" fmla="*/ 54184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38" h="541846">
                    <a:moveTo>
                      <a:pt x="397973" y="541847"/>
                    </a:moveTo>
                    <a:lnTo>
                      <a:pt x="0" y="540640"/>
                    </a:lnTo>
                    <a:lnTo>
                      <a:pt x="1637" y="0"/>
                    </a:lnTo>
                    <a:lnTo>
                      <a:pt x="276827" y="834"/>
                    </a:lnTo>
                    <a:lnTo>
                      <a:pt x="399238" y="123991"/>
                    </a:lnTo>
                    <a:lnTo>
                      <a:pt x="397973" y="541847"/>
                    </a:lnTo>
                    <a:close/>
                  </a:path>
                </a:pathLst>
              </a:custGeom>
              <a:solidFill>
                <a:srgbClr val="FFFFFF"/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198BA8E2-D0CA-45D1-BC59-3F4A25B44A69}"/>
                  </a:ext>
                </a:extLst>
              </p:cNvPr>
              <p:cNvSpPr/>
              <p:nvPr/>
            </p:nvSpPr>
            <p:spPr>
              <a:xfrm>
                <a:off x="6654801" y="4886255"/>
                <a:ext cx="122784" cy="123156"/>
              </a:xfrm>
              <a:custGeom>
                <a:avLst/>
                <a:gdLst>
                  <a:gd name="connsiteX0" fmla="*/ 373 w 122784"/>
                  <a:gd name="connsiteY0" fmla="*/ 0 h 123156"/>
                  <a:gd name="connsiteX1" fmla="*/ 0 w 122784"/>
                  <a:gd name="connsiteY1" fmla="*/ 122784 h 123156"/>
                  <a:gd name="connsiteX2" fmla="*/ 122784 w 122784"/>
                  <a:gd name="connsiteY2" fmla="*/ 123157 h 123156"/>
                  <a:gd name="connsiteX3" fmla="*/ 373 w 122784"/>
                  <a:gd name="connsiteY3" fmla="*/ 0 h 1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784" h="123156">
                    <a:moveTo>
                      <a:pt x="373" y="0"/>
                    </a:moveTo>
                    <a:lnTo>
                      <a:pt x="0" y="122784"/>
                    </a:lnTo>
                    <a:lnTo>
                      <a:pt x="122784" y="12315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146BE8">
                  <a:alpha val="30000"/>
                </a:srgbClr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79F10514-3135-40E9-AC4E-9F3FC590A564}"/>
                  </a:ext>
                </a:extLst>
              </p:cNvPr>
              <p:cNvSpPr/>
              <p:nvPr/>
            </p:nvSpPr>
            <p:spPr>
              <a:xfrm>
                <a:off x="6375812" y="4882886"/>
                <a:ext cx="404298" cy="546916"/>
              </a:xfrm>
              <a:custGeom>
                <a:avLst/>
                <a:gdLst>
                  <a:gd name="connsiteX0" fmla="*/ 404277 w 404298"/>
                  <a:gd name="connsiteY0" fmla="*/ 126373 h 546916"/>
                  <a:gd name="connsiteX1" fmla="*/ 404148 w 404298"/>
                  <a:gd name="connsiteY1" fmla="*/ 125722 h 546916"/>
                  <a:gd name="connsiteX2" fmla="*/ 404064 w 404298"/>
                  <a:gd name="connsiteY2" fmla="*/ 125481 h 546916"/>
                  <a:gd name="connsiteX3" fmla="*/ 403570 w 404298"/>
                  <a:gd name="connsiteY3" fmla="*/ 124738 h 546916"/>
                  <a:gd name="connsiteX4" fmla="*/ 281159 w 404298"/>
                  <a:gd name="connsiteY4" fmla="*/ 1582 h 546916"/>
                  <a:gd name="connsiteX5" fmla="*/ 280416 w 404298"/>
                  <a:gd name="connsiteY5" fmla="*/ 1075 h 546916"/>
                  <a:gd name="connsiteX6" fmla="*/ 280180 w 404298"/>
                  <a:gd name="connsiteY6" fmla="*/ 989 h 546916"/>
                  <a:gd name="connsiteX7" fmla="*/ 279521 w 404298"/>
                  <a:gd name="connsiteY7" fmla="*/ 857 h 546916"/>
                  <a:gd name="connsiteX8" fmla="*/ 279367 w 404298"/>
                  <a:gd name="connsiteY8" fmla="*/ 824 h 546916"/>
                  <a:gd name="connsiteX9" fmla="*/ 4180 w 404298"/>
                  <a:gd name="connsiteY9" fmla="*/ 0 h 546916"/>
                  <a:gd name="connsiteX10" fmla="*/ 4180 w 404298"/>
                  <a:gd name="connsiteY10" fmla="*/ 0 h 546916"/>
                  <a:gd name="connsiteX11" fmla="*/ 1645 w 404298"/>
                  <a:gd name="connsiteY11" fmla="*/ 2535 h 546916"/>
                  <a:gd name="connsiteX12" fmla="*/ 0 w 404298"/>
                  <a:gd name="connsiteY12" fmla="*/ 543167 h 546916"/>
                  <a:gd name="connsiteX13" fmla="*/ 2535 w 404298"/>
                  <a:gd name="connsiteY13" fmla="*/ 545702 h 546916"/>
                  <a:gd name="connsiteX14" fmla="*/ 400493 w 404298"/>
                  <a:gd name="connsiteY14" fmla="*/ 546916 h 546916"/>
                  <a:gd name="connsiteX15" fmla="*/ 400493 w 404298"/>
                  <a:gd name="connsiteY15" fmla="*/ 546916 h 546916"/>
                  <a:gd name="connsiteX16" fmla="*/ 403028 w 404298"/>
                  <a:gd name="connsiteY16" fmla="*/ 544381 h 546916"/>
                  <a:gd name="connsiteX17" fmla="*/ 404295 w 404298"/>
                  <a:gd name="connsiteY17" fmla="*/ 126525 h 546916"/>
                  <a:gd name="connsiteX18" fmla="*/ 404277 w 404298"/>
                  <a:gd name="connsiteY18" fmla="*/ 126373 h 546916"/>
                  <a:gd name="connsiteX19" fmla="*/ 281866 w 404298"/>
                  <a:gd name="connsiteY19" fmla="*/ 9498 h 546916"/>
                  <a:gd name="connsiteX20" fmla="*/ 338391 w 404298"/>
                  <a:gd name="connsiteY20" fmla="*/ 66345 h 546916"/>
                  <a:gd name="connsiteX21" fmla="*/ 395662 w 404298"/>
                  <a:gd name="connsiteY21" fmla="*/ 123965 h 546916"/>
                  <a:gd name="connsiteX22" fmla="*/ 281531 w 404298"/>
                  <a:gd name="connsiteY22" fmla="*/ 123618 h 546916"/>
                  <a:gd name="connsiteX23" fmla="*/ 5070 w 404298"/>
                  <a:gd name="connsiteY23" fmla="*/ 540648 h 546916"/>
                  <a:gd name="connsiteX24" fmla="*/ 6692 w 404298"/>
                  <a:gd name="connsiteY24" fmla="*/ 5077 h 546916"/>
                  <a:gd name="connsiteX25" fmla="*/ 276809 w 404298"/>
                  <a:gd name="connsiteY25" fmla="*/ 5896 h 546916"/>
                  <a:gd name="connsiteX26" fmla="*/ 276447 w 404298"/>
                  <a:gd name="connsiteY26" fmla="*/ 126145 h 546916"/>
                  <a:gd name="connsiteX27" fmla="*/ 278981 w 404298"/>
                  <a:gd name="connsiteY27" fmla="*/ 128680 h 546916"/>
                  <a:gd name="connsiteX28" fmla="*/ 399231 w 404298"/>
                  <a:gd name="connsiteY28" fmla="*/ 129045 h 546916"/>
                  <a:gd name="connsiteX29" fmla="*/ 397981 w 404298"/>
                  <a:gd name="connsiteY29" fmla="*/ 541832 h 54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04298" h="546916">
                    <a:moveTo>
                      <a:pt x="404277" y="126373"/>
                    </a:moveTo>
                    <a:cubicBezTo>
                      <a:pt x="404262" y="126153"/>
                      <a:pt x="404219" y="125932"/>
                      <a:pt x="404148" y="125722"/>
                    </a:cubicBezTo>
                    <a:cubicBezTo>
                      <a:pt x="404120" y="125641"/>
                      <a:pt x="404100" y="125562"/>
                      <a:pt x="404064" y="125481"/>
                    </a:cubicBezTo>
                    <a:cubicBezTo>
                      <a:pt x="403945" y="125205"/>
                      <a:pt x="403778" y="124954"/>
                      <a:pt x="403570" y="124738"/>
                    </a:cubicBezTo>
                    <a:lnTo>
                      <a:pt x="281159" y="1582"/>
                    </a:lnTo>
                    <a:cubicBezTo>
                      <a:pt x="280943" y="1369"/>
                      <a:pt x="280692" y="1199"/>
                      <a:pt x="280416" y="1075"/>
                    </a:cubicBezTo>
                    <a:cubicBezTo>
                      <a:pt x="280340" y="1042"/>
                      <a:pt x="280261" y="1014"/>
                      <a:pt x="280180" y="989"/>
                    </a:cubicBezTo>
                    <a:cubicBezTo>
                      <a:pt x="279967" y="915"/>
                      <a:pt x="279747" y="869"/>
                      <a:pt x="279521" y="857"/>
                    </a:cubicBezTo>
                    <a:cubicBezTo>
                      <a:pt x="279468" y="857"/>
                      <a:pt x="279420" y="824"/>
                      <a:pt x="279367" y="824"/>
                    </a:cubicBezTo>
                    <a:lnTo>
                      <a:pt x="4180" y="0"/>
                    </a:lnTo>
                    <a:lnTo>
                      <a:pt x="4180" y="0"/>
                    </a:lnTo>
                    <a:cubicBezTo>
                      <a:pt x="2780" y="0"/>
                      <a:pt x="1645" y="1136"/>
                      <a:pt x="1645" y="2535"/>
                    </a:cubicBezTo>
                    <a:lnTo>
                      <a:pt x="0" y="543167"/>
                    </a:lnTo>
                    <a:cubicBezTo>
                      <a:pt x="0" y="544567"/>
                      <a:pt x="1135" y="545702"/>
                      <a:pt x="2535" y="545702"/>
                    </a:cubicBezTo>
                    <a:lnTo>
                      <a:pt x="400493" y="546916"/>
                    </a:lnTo>
                    <a:lnTo>
                      <a:pt x="400493" y="546916"/>
                    </a:lnTo>
                    <a:cubicBezTo>
                      <a:pt x="401892" y="546916"/>
                      <a:pt x="403028" y="545781"/>
                      <a:pt x="403028" y="544381"/>
                    </a:cubicBezTo>
                    <a:lnTo>
                      <a:pt x="404295" y="126525"/>
                    </a:lnTo>
                    <a:cubicBezTo>
                      <a:pt x="404308" y="126477"/>
                      <a:pt x="404280" y="126429"/>
                      <a:pt x="404277" y="126373"/>
                    </a:cubicBezTo>
                    <a:close/>
                    <a:moveTo>
                      <a:pt x="281866" y="9498"/>
                    </a:moveTo>
                    <a:lnTo>
                      <a:pt x="338391" y="66345"/>
                    </a:lnTo>
                    <a:lnTo>
                      <a:pt x="395662" y="123965"/>
                    </a:lnTo>
                    <a:lnTo>
                      <a:pt x="281531" y="123618"/>
                    </a:lnTo>
                    <a:close/>
                    <a:moveTo>
                      <a:pt x="5070" y="540648"/>
                    </a:moveTo>
                    <a:lnTo>
                      <a:pt x="6692" y="5077"/>
                    </a:lnTo>
                    <a:lnTo>
                      <a:pt x="276809" y="5896"/>
                    </a:lnTo>
                    <a:lnTo>
                      <a:pt x="276447" y="126145"/>
                    </a:lnTo>
                    <a:cubicBezTo>
                      <a:pt x="276447" y="127544"/>
                      <a:pt x="277582" y="128680"/>
                      <a:pt x="278981" y="128680"/>
                    </a:cubicBezTo>
                    <a:lnTo>
                      <a:pt x="399231" y="129045"/>
                    </a:lnTo>
                    <a:lnTo>
                      <a:pt x="397981" y="541832"/>
                    </a:lnTo>
                    <a:close/>
                  </a:path>
                </a:pathLst>
              </a:custGeom>
              <a:solidFill>
                <a:srgbClr val="262626"/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图形 17">
              <a:extLst>
                <a:ext uri="{FF2B5EF4-FFF2-40B4-BE49-F238E27FC236}">
                  <a16:creationId xmlns:a16="http://schemas.microsoft.com/office/drawing/2014/main" id="{9E29148F-E417-4567-B3FB-E7D472C37936}"/>
                </a:ext>
              </a:extLst>
            </p:cNvPr>
            <p:cNvGrpSpPr/>
            <p:nvPr/>
          </p:nvGrpSpPr>
          <p:grpSpPr>
            <a:xfrm>
              <a:off x="7042414" y="4664184"/>
              <a:ext cx="549489" cy="743966"/>
              <a:chOff x="7042414" y="4664184"/>
              <a:chExt cx="549489" cy="743966"/>
            </a:xfrm>
          </p:grpSpPr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73C115F9-1AC5-44ED-A055-C8E3D586FD94}"/>
                  </a:ext>
                </a:extLst>
              </p:cNvPr>
              <p:cNvSpPr/>
              <p:nvPr/>
            </p:nvSpPr>
            <p:spPr>
              <a:xfrm>
                <a:off x="7044941" y="4666736"/>
                <a:ext cx="544427" cy="738896"/>
              </a:xfrm>
              <a:custGeom>
                <a:avLst/>
                <a:gdLst>
                  <a:gd name="connsiteX0" fmla="*/ 542701 w 544427"/>
                  <a:gd name="connsiteY0" fmla="*/ 738897 h 738896"/>
                  <a:gd name="connsiteX1" fmla="*/ 0 w 544427"/>
                  <a:gd name="connsiteY1" fmla="*/ 737252 h 738896"/>
                  <a:gd name="connsiteX2" fmla="*/ 2233 w 544427"/>
                  <a:gd name="connsiteY2" fmla="*/ 0 h 738896"/>
                  <a:gd name="connsiteX3" fmla="*/ 377498 w 544427"/>
                  <a:gd name="connsiteY3" fmla="*/ 1138 h 738896"/>
                  <a:gd name="connsiteX4" fmla="*/ 544427 w 544427"/>
                  <a:gd name="connsiteY4" fmla="*/ 169082 h 738896"/>
                  <a:gd name="connsiteX5" fmla="*/ 542701 w 544427"/>
                  <a:gd name="connsiteY5" fmla="*/ 738897 h 7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427" h="738896">
                    <a:moveTo>
                      <a:pt x="542701" y="738897"/>
                    </a:moveTo>
                    <a:lnTo>
                      <a:pt x="0" y="737252"/>
                    </a:lnTo>
                    <a:lnTo>
                      <a:pt x="2233" y="0"/>
                    </a:lnTo>
                    <a:lnTo>
                      <a:pt x="377498" y="1138"/>
                    </a:lnTo>
                    <a:lnTo>
                      <a:pt x="544427" y="169082"/>
                    </a:lnTo>
                    <a:lnTo>
                      <a:pt x="542701" y="738897"/>
                    </a:lnTo>
                    <a:close/>
                  </a:path>
                </a:pathLst>
              </a:custGeom>
              <a:solidFill>
                <a:srgbClr val="FFFFFF"/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A7B834C5-11C9-424E-9279-0C5EECC0D99B}"/>
                  </a:ext>
                </a:extLst>
              </p:cNvPr>
              <p:cNvSpPr/>
              <p:nvPr/>
            </p:nvSpPr>
            <p:spPr>
              <a:xfrm>
                <a:off x="7421932" y="4667875"/>
                <a:ext cx="167436" cy="167943"/>
              </a:xfrm>
              <a:custGeom>
                <a:avLst/>
                <a:gdLst>
                  <a:gd name="connsiteX0" fmla="*/ 507 w 167436"/>
                  <a:gd name="connsiteY0" fmla="*/ 0 h 167943"/>
                  <a:gd name="connsiteX1" fmla="*/ 0 w 167436"/>
                  <a:gd name="connsiteY1" fmla="*/ 167436 h 167943"/>
                  <a:gd name="connsiteX2" fmla="*/ 167436 w 167436"/>
                  <a:gd name="connsiteY2" fmla="*/ 167943 h 167943"/>
                  <a:gd name="connsiteX3" fmla="*/ 507 w 167436"/>
                  <a:gd name="connsiteY3" fmla="*/ 0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436" h="167943">
                    <a:moveTo>
                      <a:pt x="507" y="0"/>
                    </a:moveTo>
                    <a:lnTo>
                      <a:pt x="0" y="167436"/>
                    </a:lnTo>
                    <a:lnTo>
                      <a:pt x="167436" y="167943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146BE8">
                  <a:alpha val="30000"/>
                </a:srgbClr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CE3B7536-0A8C-47E0-9F1C-212D9C0C4701}"/>
                  </a:ext>
                </a:extLst>
              </p:cNvPr>
              <p:cNvSpPr/>
              <p:nvPr/>
            </p:nvSpPr>
            <p:spPr>
              <a:xfrm>
                <a:off x="7042414" y="4664184"/>
                <a:ext cx="549489" cy="743966"/>
              </a:xfrm>
              <a:custGeom>
                <a:avLst/>
                <a:gdLst>
                  <a:gd name="connsiteX0" fmla="*/ 549459 w 549489"/>
                  <a:gd name="connsiteY0" fmla="*/ 171482 h 743966"/>
                  <a:gd name="connsiteX1" fmla="*/ 549332 w 549489"/>
                  <a:gd name="connsiteY1" fmla="*/ 170833 h 743966"/>
                  <a:gd name="connsiteX2" fmla="*/ 549246 w 549489"/>
                  <a:gd name="connsiteY2" fmla="*/ 170580 h 743966"/>
                  <a:gd name="connsiteX3" fmla="*/ 548754 w 549489"/>
                  <a:gd name="connsiteY3" fmla="*/ 169837 h 743966"/>
                  <a:gd name="connsiteX4" fmla="*/ 381824 w 549489"/>
                  <a:gd name="connsiteY4" fmla="*/ 1893 h 743966"/>
                  <a:gd name="connsiteX5" fmla="*/ 381082 w 549489"/>
                  <a:gd name="connsiteY5" fmla="*/ 1387 h 743966"/>
                  <a:gd name="connsiteX6" fmla="*/ 380846 w 549489"/>
                  <a:gd name="connsiteY6" fmla="*/ 1303 h 743966"/>
                  <a:gd name="connsiteX7" fmla="*/ 380187 w 549489"/>
                  <a:gd name="connsiteY7" fmla="*/ 1169 h 743966"/>
                  <a:gd name="connsiteX8" fmla="*/ 380032 w 549489"/>
                  <a:gd name="connsiteY8" fmla="*/ 1138 h 743966"/>
                  <a:gd name="connsiteX9" fmla="*/ 4768 w 549489"/>
                  <a:gd name="connsiteY9" fmla="*/ 0 h 743966"/>
                  <a:gd name="connsiteX10" fmla="*/ 4768 w 549489"/>
                  <a:gd name="connsiteY10" fmla="*/ 0 h 743966"/>
                  <a:gd name="connsiteX11" fmla="*/ 2233 w 549489"/>
                  <a:gd name="connsiteY11" fmla="*/ 2535 h 743966"/>
                  <a:gd name="connsiteX12" fmla="*/ 0 w 549489"/>
                  <a:gd name="connsiteY12" fmla="*/ 739787 h 743966"/>
                  <a:gd name="connsiteX13" fmla="*/ 2535 w 549489"/>
                  <a:gd name="connsiteY13" fmla="*/ 742321 h 743966"/>
                  <a:gd name="connsiteX14" fmla="*/ 545228 w 549489"/>
                  <a:gd name="connsiteY14" fmla="*/ 743966 h 743966"/>
                  <a:gd name="connsiteX15" fmla="*/ 545228 w 549489"/>
                  <a:gd name="connsiteY15" fmla="*/ 743966 h 743966"/>
                  <a:gd name="connsiteX16" fmla="*/ 547763 w 549489"/>
                  <a:gd name="connsiteY16" fmla="*/ 741432 h 743966"/>
                  <a:gd name="connsiteX17" fmla="*/ 549489 w 549489"/>
                  <a:gd name="connsiteY17" fmla="*/ 171616 h 743966"/>
                  <a:gd name="connsiteX18" fmla="*/ 549459 w 549489"/>
                  <a:gd name="connsiteY18" fmla="*/ 171482 h 743966"/>
                  <a:gd name="connsiteX19" fmla="*/ 382537 w 549489"/>
                  <a:gd name="connsiteY19" fmla="*/ 9817 h 743966"/>
                  <a:gd name="connsiteX20" fmla="*/ 540838 w 549489"/>
                  <a:gd name="connsiteY20" fmla="*/ 169082 h 743966"/>
                  <a:gd name="connsiteX21" fmla="*/ 382055 w 549489"/>
                  <a:gd name="connsiteY21" fmla="*/ 168600 h 743966"/>
                  <a:gd name="connsiteX22" fmla="*/ 5070 w 549489"/>
                  <a:gd name="connsiteY22" fmla="*/ 737277 h 743966"/>
                  <a:gd name="connsiteX23" fmla="*/ 7287 w 549489"/>
                  <a:gd name="connsiteY23" fmla="*/ 5095 h 743966"/>
                  <a:gd name="connsiteX24" fmla="*/ 377482 w 549489"/>
                  <a:gd name="connsiteY24" fmla="*/ 6218 h 743966"/>
                  <a:gd name="connsiteX25" fmla="*/ 376975 w 549489"/>
                  <a:gd name="connsiteY25" fmla="*/ 171120 h 743966"/>
                  <a:gd name="connsiteX26" fmla="*/ 379510 w 549489"/>
                  <a:gd name="connsiteY26" fmla="*/ 173654 h 743966"/>
                  <a:gd name="connsiteX27" fmla="*/ 544412 w 549489"/>
                  <a:gd name="connsiteY27" fmla="*/ 174161 h 743966"/>
                  <a:gd name="connsiteX28" fmla="*/ 542701 w 549489"/>
                  <a:gd name="connsiteY28" fmla="*/ 738907 h 74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9489" h="743966">
                    <a:moveTo>
                      <a:pt x="549459" y="171482"/>
                    </a:moveTo>
                    <a:cubicBezTo>
                      <a:pt x="549443" y="171261"/>
                      <a:pt x="549403" y="171043"/>
                      <a:pt x="549332" y="170833"/>
                    </a:cubicBezTo>
                    <a:cubicBezTo>
                      <a:pt x="549304" y="170749"/>
                      <a:pt x="549281" y="170671"/>
                      <a:pt x="549246" y="170580"/>
                    </a:cubicBezTo>
                    <a:cubicBezTo>
                      <a:pt x="549127" y="170306"/>
                      <a:pt x="548962" y="170052"/>
                      <a:pt x="548754" y="169837"/>
                    </a:cubicBezTo>
                    <a:lnTo>
                      <a:pt x="381824" y="1893"/>
                    </a:lnTo>
                    <a:cubicBezTo>
                      <a:pt x="381609" y="1681"/>
                      <a:pt x="381358" y="1511"/>
                      <a:pt x="381082" y="1387"/>
                    </a:cubicBezTo>
                    <a:cubicBezTo>
                      <a:pt x="381003" y="1351"/>
                      <a:pt x="380927" y="1331"/>
                      <a:pt x="380846" y="1303"/>
                    </a:cubicBezTo>
                    <a:cubicBezTo>
                      <a:pt x="380633" y="1229"/>
                      <a:pt x="380413" y="1184"/>
                      <a:pt x="380187" y="1169"/>
                    </a:cubicBezTo>
                    <a:cubicBezTo>
                      <a:pt x="380134" y="1169"/>
                      <a:pt x="380086" y="1138"/>
                      <a:pt x="380032" y="1138"/>
                    </a:cubicBezTo>
                    <a:lnTo>
                      <a:pt x="4768" y="0"/>
                    </a:lnTo>
                    <a:lnTo>
                      <a:pt x="4768" y="0"/>
                    </a:lnTo>
                    <a:cubicBezTo>
                      <a:pt x="3369" y="0"/>
                      <a:pt x="2233" y="1136"/>
                      <a:pt x="2233" y="2535"/>
                    </a:cubicBezTo>
                    <a:lnTo>
                      <a:pt x="0" y="739787"/>
                    </a:lnTo>
                    <a:cubicBezTo>
                      <a:pt x="0" y="741186"/>
                      <a:pt x="1136" y="742321"/>
                      <a:pt x="2535" y="742321"/>
                    </a:cubicBezTo>
                    <a:lnTo>
                      <a:pt x="545228" y="743966"/>
                    </a:lnTo>
                    <a:lnTo>
                      <a:pt x="545228" y="743966"/>
                    </a:lnTo>
                    <a:cubicBezTo>
                      <a:pt x="546627" y="743966"/>
                      <a:pt x="547763" y="742831"/>
                      <a:pt x="547763" y="741432"/>
                    </a:cubicBezTo>
                    <a:lnTo>
                      <a:pt x="549489" y="171616"/>
                    </a:lnTo>
                    <a:cubicBezTo>
                      <a:pt x="549489" y="171586"/>
                      <a:pt x="549461" y="171538"/>
                      <a:pt x="549459" y="171482"/>
                    </a:cubicBezTo>
                    <a:close/>
                    <a:moveTo>
                      <a:pt x="382537" y="9817"/>
                    </a:moveTo>
                    <a:lnTo>
                      <a:pt x="540838" y="169082"/>
                    </a:lnTo>
                    <a:lnTo>
                      <a:pt x="382055" y="168600"/>
                    </a:lnTo>
                    <a:close/>
                    <a:moveTo>
                      <a:pt x="5070" y="737277"/>
                    </a:moveTo>
                    <a:lnTo>
                      <a:pt x="7287" y="5095"/>
                    </a:lnTo>
                    <a:lnTo>
                      <a:pt x="377482" y="6218"/>
                    </a:lnTo>
                    <a:lnTo>
                      <a:pt x="376975" y="171120"/>
                    </a:lnTo>
                    <a:cubicBezTo>
                      <a:pt x="376975" y="172519"/>
                      <a:pt x="378111" y="173654"/>
                      <a:pt x="379510" y="173654"/>
                    </a:cubicBezTo>
                    <a:lnTo>
                      <a:pt x="544412" y="174161"/>
                    </a:lnTo>
                    <a:lnTo>
                      <a:pt x="542701" y="738907"/>
                    </a:lnTo>
                    <a:close/>
                  </a:path>
                </a:pathLst>
              </a:custGeom>
              <a:solidFill>
                <a:srgbClr val="262626"/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4" name="图形 17">
              <a:extLst>
                <a:ext uri="{FF2B5EF4-FFF2-40B4-BE49-F238E27FC236}">
                  <a16:creationId xmlns:a16="http://schemas.microsoft.com/office/drawing/2014/main" id="{D7619897-557D-4CAA-9C0D-176D379F4A45}"/>
                </a:ext>
              </a:extLst>
            </p:cNvPr>
            <p:cNvGrpSpPr/>
            <p:nvPr/>
          </p:nvGrpSpPr>
          <p:grpSpPr>
            <a:xfrm>
              <a:off x="6681896" y="4714391"/>
              <a:ext cx="999628" cy="1035848"/>
              <a:chOff x="6681896" y="4714391"/>
              <a:chExt cx="999628" cy="1035848"/>
            </a:xfrm>
          </p:grpSpPr>
          <p:grpSp>
            <p:nvGrpSpPr>
              <p:cNvPr id="265" name="图形 17">
                <a:extLst>
                  <a:ext uri="{FF2B5EF4-FFF2-40B4-BE49-F238E27FC236}">
                    <a16:creationId xmlns:a16="http://schemas.microsoft.com/office/drawing/2014/main" id="{9C6F61DE-2237-4995-8C12-F1A8469395CC}"/>
                  </a:ext>
                </a:extLst>
              </p:cNvPr>
              <p:cNvGrpSpPr/>
              <p:nvPr/>
            </p:nvGrpSpPr>
            <p:grpSpPr>
              <a:xfrm>
                <a:off x="7108524" y="5020392"/>
                <a:ext cx="406662" cy="146664"/>
                <a:chOff x="7108524" y="5020392"/>
                <a:chExt cx="406662" cy="146664"/>
              </a:xfrm>
            </p:grpSpPr>
            <p:grpSp>
              <p:nvGrpSpPr>
                <p:cNvPr id="266" name="图形 17">
                  <a:extLst>
                    <a:ext uri="{FF2B5EF4-FFF2-40B4-BE49-F238E27FC236}">
                      <a16:creationId xmlns:a16="http://schemas.microsoft.com/office/drawing/2014/main" id="{78C2087D-718A-4ED7-8FC8-224D4C92916D}"/>
                    </a:ext>
                  </a:extLst>
                </p:cNvPr>
                <p:cNvGrpSpPr/>
                <p:nvPr/>
              </p:nvGrpSpPr>
              <p:grpSpPr>
                <a:xfrm>
                  <a:off x="7143612" y="5020392"/>
                  <a:ext cx="336485" cy="143057"/>
                  <a:chOff x="7143612" y="5020392"/>
                  <a:chExt cx="336485" cy="143057"/>
                </a:xfrm>
              </p:grpSpPr>
              <p:grpSp>
                <p:nvGrpSpPr>
                  <p:cNvPr id="267" name="图形 17">
                    <a:extLst>
                      <a:ext uri="{FF2B5EF4-FFF2-40B4-BE49-F238E27FC236}">
                        <a16:creationId xmlns:a16="http://schemas.microsoft.com/office/drawing/2014/main" id="{27B68F63-E482-4084-97D7-B07C04923A28}"/>
                      </a:ext>
                    </a:extLst>
                  </p:cNvPr>
                  <p:cNvGrpSpPr/>
                  <p:nvPr/>
                </p:nvGrpSpPr>
                <p:grpSpPr>
                  <a:xfrm>
                    <a:off x="7143612" y="5020392"/>
                    <a:ext cx="336485" cy="75982"/>
                    <a:chOff x="7143612" y="5020392"/>
                    <a:chExt cx="336485" cy="75982"/>
                  </a:xfrm>
                  <a:solidFill>
                    <a:srgbClr val="292A2E"/>
                  </a:solidFill>
                </p:grpSpPr>
                <p:sp>
                  <p:nvSpPr>
                    <p:cNvPr id="268" name="任意多边形: 形状 267">
                      <a:extLst>
                        <a:ext uri="{FF2B5EF4-FFF2-40B4-BE49-F238E27FC236}">
                          <a16:creationId xmlns:a16="http://schemas.microsoft.com/office/drawing/2014/main" id="{6C01F326-6028-4F88-81E0-3E06CE625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3612" y="5020392"/>
                      <a:ext cx="75982" cy="75982"/>
                    </a:xfrm>
                    <a:custGeom>
                      <a:avLst/>
                      <a:gdLst>
                        <a:gd name="connsiteX0" fmla="*/ 75982 w 75982"/>
                        <a:gd name="connsiteY0" fmla="*/ 37991 h 75982"/>
                        <a:gd name="connsiteX1" fmla="*/ 37991 w 75982"/>
                        <a:gd name="connsiteY1" fmla="*/ 75982 h 75982"/>
                        <a:gd name="connsiteX2" fmla="*/ 0 w 75982"/>
                        <a:gd name="connsiteY2" fmla="*/ 37991 h 75982"/>
                        <a:gd name="connsiteX3" fmla="*/ 37991 w 75982"/>
                        <a:gd name="connsiteY3" fmla="*/ 0 h 75982"/>
                        <a:gd name="connsiteX4" fmla="*/ 75982 w 75982"/>
                        <a:gd name="connsiteY4" fmla="*/ 37991 h 75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982" h="75982">
                          <a:moveTo>
                            <a:pt x="75982" y="37991"/>
                          </a:moveTo>
                          <a:cubicBezTo>
                            <a:pt x="75982" y="58973"/>
                            <a:pt x="58973" y="75982"/>
                            <a:pt x="37991" y="75982"/>
                          </a:cubicBezTo>
                          <a:cubicBezTo>
                            <a:pt x="17009" y="75982"/>
                            <a:pt x="0" y="58973"/>
                            <a:pt x="0" y="37991"/>
                          </a:cubicBezTo>
                          <a:cubicBezTo>
                            <a:pt x="0" y="17009"/>
                            <a:pt x="17009" y="0"/>
                            <a:pt x="37991" y="0"/>
                          </a:cubicBezTo>
                          <a:cubicBezTo>
                            <a:pt x="58973" y="0"/>
                            <a:pt x="75982" y="17009"/>
                            <a:pt x="75982" y="37991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9" name="任意多边形: 形状 268">
                      <a:extLst>
                        <a:ext uri="{FF2B5EF4-FFF2-40B4-BE49-F238E27FC236}">
                          <a16:creationId xmlns:a16="http://schemas.microsoft.com/office/drawing/2014/main" id="{115E3D0A-83A0-4BA1-B427-70C6283F4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4115" y="5020392"/>
                      <a:ext cx="75982" cy="75982"/>
                    </a:xfrm>
                    <a:custGeom>
                      <a:avLst/>
                      <a:gdLst>
                        <a:gd name="connsiteX0" fmla="*/ 75982 w 75982"/>
                        <a:gd name="connsiteY0" fmla="*/ 37991 h 75982"/>
                        <a:gd name="connsiteX1" fmla="*/ 37991 w 75982"/>
                        <a:gd name="connsiteY1" fmla="*/ 75982 h 75982"/>
                        <a:gd name="connsiteX2" fmla="*/ 0 w 75982"/>
                        <a:gd name="connsiteY2" fmla="*/ 37991 h 75982"/>
                        <a:gd name="connsiteX3" fmla="*/ 37991 w 75982"/>
                        <a:gd name="connsiteY3" fmla="*/ 0 h 75982"/>
                        <a:gd name="connsiteX4" fmla="*/ 75982 w 75982"/>
                        <a:gd name="connsiteY4" fmla="*/ 37991 h 75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982" h="75982">
                          <a:moveTo>
                            <a:pt x="75982" y="37991"/>
                          </a:moveTo>
                          <a:cubicBezTo>
                            <a:pt x="75982" y="58973"/>
                            <a:pt x="58973" y="75982"/>
                            <a:pt x="37991" y="75982"/>
                          </a:cubicBezTo>
                          <a:cubicBezTo>
                            <a:pt x="17009" y="75982"/>
                            <a:pt x="0" y="58973"/>
                            <a:pt x="0" y="37991"/>
                          </a:cubicBezTo>
                          <a:cubicBezTo>
                            <a:pt x="0" y="17009"/>
                            <a:pt x="17009" y="0"/>
                            <a:pt x="37991" y="0"/>
                          </a:cubicBezTo>
                          <a:cubicBezTo>
                            <a:pt x="58973" y="0"/>
                            <a:pt x="75982" y="17009"/>
                            <a:pt x="75982" y="37991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0" name="任意多边形: 形状 269">
                    <a:extLst>
                      <a:ext uri="{FF2B5EF4-FFF2-40B4-BE49-F238E27FC236}">
                        <a16:creationId xmlns:a16="http://schemas.microsoft.com/office/drawing/2014/main" id="{BF946AC2-B3FF-4D8C-AB32-D2D921056CC0}"/>
                      </a:ext>
                    </a:extLst>
                  </p:cNvPr>
                  <p:cNvSpPr/>
                  <p:nvPr/>
                </p:nvSpPr>
                <p:spPr>
                  <a:xfrm>
                    <a:off x="7258387" y="5158380"/>
                    <a:ext cx="106936" cy="5069"/>
                  </a:xfrm>
                  <a:custGeom>
                    <a:avLst/>
                    <a:gdLst>
                      <a:gd name="connsiteX0" fmla="*/ 104402 w 106936"/>
                      <a:gd name="connsiteY0" fmla="*/ 5070 h 5069"/>
                      <a:gd name="connsiteX1" fmla="*/ 2535 w 106936"/>
                      <a:gd name="connsiteY1" fmla="*/ 5070 h 5069"/>
                      <a:gd name="connsiteX2" fmla="*/ 0 w 106936"/>
                      <a:gd name="connsiteY2" fmla="*/ 2535 h 5069"/>
                      <a:gd name="connsiteX3" fmla="*/ 2535 w 106936"/>
                      <a:gd name="connsiteY3" fmla="*/ 0 h 5069"/>
                      <a:gd name="connsiteX4" fmla="*/ 104402 w 106936"/>
                      <a:gd name="connsiteY4" fmla="*/ 0 h 5069"/>
                      <a:gd name="connsiteX5" fmla="*/ 106937 w 106936"/>
                      <a:gd name="connsiteY5" fmla="*/ 2535 h 5069"/>
                      <a:gd name="connsiteX6" fmla="*/ 104402 w 106936"/>
                      <a:gd name="connsiteY6" fmla="*/ 5070 h 5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936" h="5069">
                        <a:moveTo>
                          <a:pt x="104402" y="5070"/>
                        </a:moveTo>
                        <a:lnTo>
                          <a:pt x="2535" y="5070"/>
                        </a:lnTo>
                        <a:cubicBezTo>
                          <a:pt x="1136" y="5070"/>
                          <a:pt x="0" y="3934"/>
                          <a:pt x="0" y="2535"/>
                        </a:cubicBezTo>
                        <a:cubicBezTo>
                          <a:pt x="0" y="1136"/>
                          <a:pt x="1136" y="0"/>
                          <a:pt x="2535" y="0"/>
                        </a:cubicBezTo>
                        <a:lnTo>
                          <a:pt x="104402" y="0"/>
                        </a:lnTo>
                        <a:cubicBezTo>
                          <a:pt x="105801" y="0"/>
                          <a:pt x="106937" y="1136"/>
                          <a:pt x="106937" y="2535"/>
                        </a:cubicBezTo>
                        <a:cubicBezTo>
                          <a:pt x="106937" y="3934"/>
                          <a:pt x="105801" y="5070"/>
                          <a:pt x="104402" y="5070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2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1" name="图形 17">
                  <a:extLst>
                    <a:ext uri="{FF2B5EF4-FFF2-40B4-BE49-F238E27FC236}">
                      <a16:creationId xmlns:a16="http://schemas.microsoft.com/office/drawing/2014/main" id="{CF6E9378-C3D1-4DD4-B7DF-AD5679ACAE68}"/>
                    </a:ext>
                  </a:extLst>
                </p:cNvPr>
                <p:cNvGrpSpPr/>
                <p:nvPr/>
              </p:nvGrpSpPr>
              <p:grpSpPr>
                <a:xfrm>
                  <a:off x="7108524" y="5131382"/>
                  <a:ext cx="406662" cy="35674"/>
                  <a:chOff x="7108524" y="5131382"/>
                  <a:chExt cx="406662" cy="35674"/>
                </a:xfrm>
                <a:solidFill>
                  <a:srgbClr val="FFFFFF"/>
                </a:solidFill>
              </p:grpSpPr>
              <p:sp>
                <p:nvSpPr>
                  <p:cNvPr id="272" name="任意多边形: 形状 271">
                    <a:extLst>
                      <a:ext uri="{FF2B5EF4-FFF2-40B4-BE49-F238E27FC236}">
                        <a16:creationId xmlns:a16="http://schemas.microsoft.com/office/drawing/2014/main" id="{480661CB-505D-4FFA-9689-6C1A8CDC258A}"/>
                      </a:ext>
                    </a:extLst>
                  </p:cNvPr>
                  <p:cNvSpPr/>
                  <p:nvPr/>
                </p:nvSpPr>
                <p:spPr>
                  <a:xfrm>
                    <a:off x="7108524" y="5131382"/>
                    <a:ext cx="67779" cy="35674"/>
                  </a:xfrm>
                  <a:custGeom>
                    <a:avLst/>
                    <a:gdLst>
                      <a:gd name="connsiteX0" fmla="*/ 67780 w 67779"/>
                      <a:gd name="connsiteY0" fmla="*/ 17837 h 35674"/>
                      <a:gd name="connsiteX1" fmla="*/ 33890 w 67779"/>
                      <a:gd name="connsiteY1" fmla="*/ 35674 h 35674"/>
                      <a:gd name="connsiteX2" fmla="*/ 0 w 67779"/>
                      <a:gd name="connsiteY2" fmla="*/ 17837 h 35674"/>
                      <a:gd name="connsiteX3" fmla="*/ 33890 w 67779"/>
                      <a:gd name="connsiteY3" fmla="*/ 0 h 35674"/>
                      <a:gd name="connsiteX4" fmla="*/ 67780 w 67779"/>
                      <a:gd name="connsiteY4" fmla="*/ 17837 h 35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779" h="35674">
                        <a:moveTo>
                          <a:pt x="67780" y="17837"/>
                        </a:moveTo>
                        <a:cubicBezTo>
                          <a:pt x="67780" y="27688"/>
                          <a:pt x="52607" y="35674"/>
                          <a:pt x="33890" y="35674"/>
                        </a:cubicBezTo>
                        <a:cubicBezTo>
                          <a:pt x="15173" y="35674"/>
                          <a:pt x="0" y="27688"/>
                          <a:pt x="0" y="17837"/>
                        </a:cubicBezTo>
                        <a:cubicBezTo>
                          <a:pt x="0" y="7986"/>
                          <a:pt x="15173" y="0"/>
                          <a:pt x="33890" y="0"/>
                        </a:cubicBezTo>
                        <a:cubicBezTo>
                          <a:pt x="52607" y="0"/>
                          <a:pt x="67780" y="7986"/>
                          <a:pt x="67780" y="178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73" name="任意多边形: 形状 272">
                    <a:extLst>
                      <a:ext uri="{FF2B5EF4-FFF2-40B4-BE49-F238E27FC236}">
                        <a16:creationId xmlns:a16="http://schemas.microsoft.com/office/drawing/2014/main" id="{BB24476F-B349-4F9A-AFD2-DAAD04D37A12}"/>
                      </a:ext>
                    </a:extLst>
                  </p:cNvPr>
                  <p:cNvSpPr/>
                  <p:nvPr/>
                </p:nvSpPr>
                <p:spPr>
                  <a:xfrm>
                    <a:off x="7447407" y="5131382"/>
                    <a:ext cx="67779" cy="35674"/>
                  </a:xfrm>
                  <a:custGeom>
                    <a:avLst/>
                    <a:gdLst>
                      <a:gd name="connsiteX0" fmla="*/ 67780 w 67779"/>
                      <a:gd name="connsiteY0" fmla="*/ 17837 h 35674"/>
                      <a:gd name="connsiteX1" fmla="*/ 33890 w 67779"/>
                      <a:gd name="connsiteY1" fmla="*/ 35674 h 35674"/>
                      <a:gd name="connsiteX2" fmla="*/ 0 w 67779"/>
                      <a:gd name="connsiteY2" fmla="*/ 17837 h 35674"/>
                      <a:gd name="connsiteX3" fmla="*/ 33890 w 67779"/>
                      <a:gd name="connsiteY3" fmla="*/ 0 h 35674"/>
                      <a:gd name="connsiteX4" fmla="*/ 67780 w 67779"/>
                      <a:gd name="connsiteY4" fmla="*/ 17837 h 35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779" h="35674">
                        <a:moveTo>
                          <a:pt x="67780" y="17837"/>
                        </a:moveTo>
                        <a:cubicBezTo>
                          <a:pt x="67780" y="27688"/>
                          <a:pt x="52607" y="35674"/>
                          <a:pt x="33890" y="35674"/>
                        </a:cubicBezTo>
                        <a:cubicBezTo>
                          <a:pt x="15173" y="35674"/>
                          <a:pt x="0" y="27688"/>
                          <a:pt x="0" y="17837"/>
                        </a:cubicBezTo>
                        <a:cubicBezTo>
                          <a:pt x="0" y="7986"/>
                          <a:pt x="15173" y="0"/>
                          <a:pt x="33890" y="0"/>
                        </a:cubicBezTo>
                        <a:cubicBezTo>
                          <a:pt x="52607" y="0"/>
                          <a:pt x="67780" y="7986"/>
                          <a:pt x="67780" y="178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4" name="图形 17">
                  <a:extLst>
                    <a:ext uri="{FF2B5EF4-FFF2-40B4-BE49-F238E27FC236}">
                      <a16:creationId xmlns:a16="http://schemas.microsoft.com/office/drawing/2014/main" id="{DE1D885D-7FBE-4965-8453-52094F3880F9}"/>
                    </a:ext>
                  </a:extLst>
                </p:cNvPr>
                <p:cNvGrpSpPr/>
                <p:nvPr/>
              </p:nvGrpSpPr>
              <p:grpSpPr>
                <a:xfrm>
                  <a:off x="7108524" y="5131382"/>
                  <a:ext cx="406662" cy="35674"/>
                  <a:chOff x="7108524" y="5131382"/>
                  <a:chExt cx="406662" cy="35674"/>
                </a:xfrm>
                <a:solidFill>
                  <a:srgbClr val="146BE8"/>
                </a:solidFill>
              </p:grpSpPr>
              <p:sp>
                <p:nvSpPr>
                  <p:cNvPr id="275" name="任意多边形: 形状 274">
                    <a:extLst>
                      <a:ext uri="{FF2B5EF4-FFF2-40B4-BE49-F238E27FC236}">
                        <a16:creationId xmlns:a16="http://schemas.microsoft.com/office/drawing/2014/main" id="{FFEED59A-8410-407A-AC99-920A6E034112}"/>
                      </a:ext>
                    </a:extLst>
                  </p:cNvPr>
                  <p:cNvSpPr/>
                  <p:nvPr/>
                </p:nvSpPr>
                <p:spPr>
                  <a:xfrm>
                    <a:off x="7108524" y="5131382"/>
                    <a:ext cx="67779" cy="35674"/>
                  </a:xfrm>
                  <a:custGeom>
                    <a:avLst/>
                    <a:gdLst>
                      <a:gd name="connsiteX0" fmla="*/ 67780 w 67779"/>
                      <a:gd name="connsiteY0" fmla="*/ 17837 h 35674"/>
                      <a:gd name="connsiteX1" fmla="*/ 33890 w 67779"/>
                      <a:gd name="connsiteY1" fmla="*/ 35674 h 35674"/>
                      <a:gd name="connsiteX2" fmla="*/ 0 w 67779"/>
                      <a:gd name="connsiteY2" fmla="*/ 17837 h 35674"/>
                      <a:gd name="connsiteX3" fmla="*/ 33890 w 67779"/>
                      <a:gd name="connsiteY3" fmla="*/ 0 h 35674"/>
                      <a:gd name="connsiteX4" fmla="*/ 67780 w 67779"/>
                      <a:gd name="connsiteY4" fmla="*/ 17837 h 35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779" h="35674">
                        <a:moveTo>
                          <a:pt x="67780" y="17837"/>
                        </a:moveTo>
                        <a:cubicBezTo>
                          <a:pt x="67780" y="27688"/>
                          <a:pt x="52607" y="35674"/>
                          <a:pt x="33890" y="35674"/>
                        </a:cubicBezTo>
                        <a:cubicBezTo>
                          <a:pt x="15173" y="35674"/>
                          <a:pt x="0" y="27688"/>
                          <a:pt x="0" y="17837"/>
                        </a:cubicBezTo>
                        <a:cubicBezTo>
                          <a:pt x="0" y="7986"/>
                          <a:pt x="15173" y="0"/>
                          <a:pt x="33890" y="0"/>
                        </a:cubicBezTo>
                        <a:cubicBezTo>
                          <a:pt x="52607" y="0"/>
                          <a:pt x="67780" y="7986"/>
                          <a:pt x="67780" y="17837"/>
                        </a:cubicBezTo>
                        <a:close/>
                      </a:path>
                    </a:pathLst>
                  </a:custGeom>
                  <a:solidFill>
                    <a:srgbClr val="146BE8"/>
                  </a:solidFill>
                  <a:ln w="2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76" name="任意多边形: 形状 275">
                    <a:extLst>
                      <a:ext uri="{FF2B5EF4-FFF2-40B4-BE49-F238E27FC236}">
                        <a16:creationId xmlns:a16="http://schemas.microsoft.com/office/drawing/2014/main" id="{57953032-15DB-4F36-974A-FCF253598F93}"/>
                      </a:ext>
                    </a:extLst>
                  </p:cNvPr>
                  <p:cNvSpPr/>
                  <p:nvPr/>
                </p:nvSpPr>
                <p:spPr>
                  <a:xfrm>
                    <a:off x="7447407" y="5131382"/>
                    <a:ext cx="67779" cy="35674"/>
                  </a:xfrm>
                  <a:custGeom>
                    <a:avLst/>
                    <a:gdLst>
                      <a:gd name="connsiteX0" fmla="*/ 67780 w 67779"/>
                      <a:gd name="connsiteY0" fmla="*/ 17837 h 35674"/>
                      <a:gd name="connsiteX1" fmla="*/ 33890 w 67779"/>
                      <a:gd name="connsiteY1" fmla="*/ 35674 h 35674"/>
                      <a:gd name="connsiteX2" fmla="*/ 0 w 67779"/>
                      <a:gd name="connsiteY2" fmla="*/ 17837 h 35674"/>
                      <a:gd name="connsiteX3" fmla="*/ 33890 w 67779"/>
                      <a:gd name="connsiteY3" fmla="*/ 0 h 35674"/>
                      <a:gd name="connsiteX4" fmla="*/ 67780 w 67779"/>
                      <a:gd name="connsiteY4" fmla="*/ 17837 h 35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779" h="35674">
                        <a:moveTo>
                          <a:pt x="67780" y="17837"/>
                        </a:moveTo>
                        <a:cubicBezTo>
                          <a:pt x="67780" y="27688"/>
                          <a:pt x="52607" y="35674"/>
                          <a:pt x="33890" y="35674"/>
                        </a:cubicBezTo>
                        <a:cubicBezTo>
                          <a:pt x="15173" y="35674"/>
                          <a:pt x="0" y="27688"/>
                          <a:pt x="0" y="17837"/>
                        </a:cubicBezTo>
                        <a:cubicBezTo>
                          <a:pt x="0" y="7986"/>
                          <a:pt x="15173" y="0"/>
                          <a:pt x="33890" y="0"/>
                        </a:cubicBezTo>
                        <a:cubicBezTo>
                          <a:pt x="52607" y="0"/>
                          <a:pt x="67780" y="7986"/>
                          <a:pt x="67780" y="17837"/>
                        </a:cubicBezTo>
                        <a:close/>
                      </a:path>
                    </a:pathLst>
                  </a:custGeom>
                  <a:solidFill>
                    <a:srgbClr val="146BE8"/>
                  </a:solidFill>
                  <a:ln w="2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70657F10-1893-4ACD-A03D-B87972A8EFF3}"/>
                  </a:ext>
                </a:extLst>
              </p:cNvPr>
              <p:cNvSpPr/>
              <p:nvPr/>
            </p:nvSpPr>
            <p:spPr>
              <a:xfrm>
                <a:off x="6681896" y="4714391"/>
                <a:ext cx="999628" cy="1035848"/>
              </a:xfrm>
              <a:custGeom>
                <a:avLst/>
                <a:gdLst>
                  <a:gd name="connsiteX0" fmla="*/ 908289 w 999628"/>
                  <a:gd name="connsiteY0" fmla="*/ 127470 h 1035848"/>
                  <a:gd name="connsiteX1" fmla="*/ 384338 w 999628"/>
                  <a:gd name="connsiteY1" fmla="*/ 91316 h 1035848"/>
                  <a:gd name="connsiteX2" fmla="*/ 291624 w 999628"/>
                  <a:gd name="connsiteY2" fmla="*/ 528310 h 1035848"/>
                  <a:gd name="connsiteX3" fmla="*/ 344836 w 999628"/>
                  <a:gd name="connsiteY3" fmla="*/ 611273 h 1035848"/>
                  <a:gd name="connsiteX4" fmla="*/ 349399 w 999628"/>
                  <a:gd name="connsiteY4" fmla="*/ 616680 h 1035848"/>
                  <a:gd name="connsiteX5" fmla="*/ 9254 w 999628"/>
                  <a:gd name="connsiteY5" fmla="*/ 977658 h 1035848"/>
                  <a:gd name="connsiteX6" fmla="*/ 11063 w 999628"/>
                  <a:gd name="connsiteY6" fmla="*/ 1026594 h 1035848"/>
                  <a:gd name="connsiteX7" fmla="*/ 59660 w 999628"/>
                  <a:gd name="connsiteY7" fmla="*/ 1025147 h 1035848"/>
                  <a:gd name="connsiteX8" fmla="*/ 399722 w 999628"/>
                  <a:gd name="connsiteY8" fmla="*/ 664224 h 1035848"/>
                  <a:gd name="connsiteX9" fmla="*/ 405402 w 999628"/>
                  <a:gd name="connsiteY9" fmla="*/ 668478 h 1035848"/>
                  <a:gd name="connsiteX10" fmla="*/ 925341 w 999628"/>
                  <a:gd name="connsiteY10" fmla="*/ 594229 h 1035848"/>
                  <a:gd name="connsiteX11" fmla="*/ 908300 w 999628"/>
                  <a:gd name="connsiteY11" fmla="*/ 127470 h 1035848"/>
                  <a:gd name="connsiteX12" fmla="*/ 929614 w 999628"/>
                  <a:gd name="connsiteY12" fmla="*/ 392170 h 1035848"/>
                  <a:gd name="connsiteX13" fmla="*/ 628679 w 999628"/>
                  <a:gd name="connsiteY13" fmla="*/ 673501 h 1035848"/>
                  <a:gd name="connsiteX14" fmla="*/ 607433 w 999628"/>
                  <a:gd name="connsiteY14" fmla="*/ 672741 h 1035848"/>
                  <a:gd name="connsiteX15" fmla="*/ 326338 w 999628"/>
                  <a:gd name="connsiteY15" fmla="*/ 350704 h 1035848"/>
                  <a:gd name="connsiteX16" fmla="*/ 648374 w 999628"/>
                  <a:gd name="connsiteY16" fmla="*/ 69609 h 1035848"/>
                  <a:gd name="connsiteX17" fmla="*/ 856073 w 999628"/>
                  <a:gd name="connsiteY17" fmla="*/ 172931 h 1035848"/>
                  <a:gd name="connsiteX18" fmla="*/ 929614 w 999628"/>
                  <a:gd name="connsiteY18" fmla="*/ 392170 h 103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9628" h="1035848">
                    <a:moveTo>
                      <a:pt x="908289" y="127470"/>
                    </a:moveTo>
                    <a:cubicBezTo>
                      <a:pt x="773582" y="-27189"/>
                      <a:pt x="539009" y="-43376"/>
                      <a:pt x="384338" y="91316"/>
                    </a:cubicBezTo>
                    <a:cubicBezTo>
                      <a:pt x="260246" y="199391"/>
                      <a:pt x="222113" y="379071"/>
                      <a:pt x="291624" y="528310"/>
                    </a:cubicBezTo>
                    <a:cubicBezTo>
                      <a:pt x="305580" y="558215"/>
                      <a:pt x="323478" y="586115"/>
                      <a:pt x="344836" y="611273"/>
                    </a:cubicBezTo>
                    <a:lnTo>
                      <a:pt x="349399" y="616680"/>
                    </a:lnTo>
                    <a:lnTo>
                      <a:pt x="9254" y="977658"/>
                    </a:lnTo>
                    <a:cubicBezTo>
                      <a:pt x="-3760" y="991673"/>
                      <a:pt x="-2949" y="1013581"/>
                      <a:pt x="11063" y="1026594"/>
                    </a:cubicBezTo>
                    <a:cubicBezTo>
                      <a:pt x="24936" y="1039476"/>
                      <a:pt x="46580" y="1038832"/>
                      <a:pt x="59660" y="1025147"/>
                    </a:cubicBezTo>
                    <a:lnTo>
                      <a:pt x="399722" y="664224"/>
                    </a:lnTo>
                    <a:lnTo>
                      <a:pt x="405402" y="668478"/>
                    </a:lnTo>
                    <a:cubicBezTo>
                      <a:pt x="569482" y="791551"/>
                      <a:pt x="802265" y="758310"/>
                      <a:pt x="925341" y="594229"/>
                    </a:cubicBezTo>
                    <a:cubicBezTo>
                      <a:pt x="1030452" y="454095"/>
                      <a:pt x="1023350" y="259567"/>
                      <a:pt x="908300" y="127470"/>
                    </a:cubicBezTo>
                    <a:close/>
                    <a:moveTo>
                      <a:pt x="929614" y="392170"/>
                    </a:moveTo>
                    <a:cubicBezTo>
                      <a:pt x="918690" y="550395"/>
                      <a:pt x="787282" y="673243"/>
                      <a:pt x="628679" y="673501"/>
                    </a:cubicBezTo>
                    <a:cubicBezTo>
                      <a:pt x="621620" y="673501"/>
                      <a:pt x="614538" y="673248"/>
                      <a:pt x="607433" y="672741"/>
                    </a:cubicBezTo>
                    <a:cubicBezTo>
                      <a:pt x="440881" y="661436"/>
                      <a:pt x="315032" y="517253"/>
                      <a:pt x="326338" y="350704"/>
                    </a:cubicBezTo>
                    <a:cubicBezTo>
                      <a:pt x="337643" y="184152"/>
                      <a:pt x="481825" y="58301"/>
                      <a:pt x="648374" y="69609"/>
                    </a:cubicBezTo>
                    <a:cubicBezTo>
                      <a:pt x="728595" y="75053"/>
                      <a:pt x="803340" y="112236"/>
                      <a:pt x="856073" y="172931"/>
                    </a:cubicBezTo>
                    <a:cubicBezTo>
                      <a:pt x="908860" y="233271"/>
                      <a:pt x="935335" y="312206"/>
                      <a:pt x="929614" y="39217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1" name="图形 18">
            <a:extLst>
              <a:ext uri="{FF2B5EF4-FFF2-40B4-BE49-F238E27FC236}">
                <a16:creationId xmlns:a16="http://schemas.microsoft.com/office/drawing/2014/main" id="{2D7F7266-A67E-42ED-BB48-85E7B08A1E71}"/>
              </a:ext>
            </a:extLst>
          </p:cNvPr>
          <p:cNvGrpSpPr/>
          <p:nvPr/>
        </p:nvGrpSpPr>
        <p:grpSpPr>
          <a:xfrm>
            <a:off x="9292891" y="2716820"/>
            <a:ext cx="772521" cy="825135"/>
            <a:chOff x="7898237" y="1081502"/>
            <a:chExt cx="772521" cy="825135"/>
          </a:xfrm>
        </p:grpSpPr>
        <p:grpSp>
          <p:nvGrpSpPr>
            <p:cNvPr id="282" name="图形 18">
              <a:extLst>
                <a:ext uri="{FF2B5EF4-FFF2-40B4-BE49-F238E27FC236}">
                  <a16:creationId xmlns:a16="http://schemas.microsoft.com/office/drawing/2014/main" id="{5EB7618B-C91B-492F-B5C7-B75CB22B09D2}"/>
                </a:ext>
              </a:extLst>
            </p:cNvPr>
            <p:cNvGrpSpPr/>
            <p:nvPr/>
          </p:nvGrpSpPr>
          <p:grpSpPr>
            <a:xfrm>
              <a:off x="7898237" y="1405759"/>
              <a:ext cx="772521" cy="178586"/>
              <a:chOff x="7898237" y="1405759"/>
              <a:chExt cx="772521" cy="178586"/>
            </a:xfrm>
          </p:grpSpPr>
          <p:grpSp>
            <p:nvGrpSpPr>
              <p:cNvPr id="283" name="图形 18">
                <a:extLst>
                  <a:ext uri="{FF2B5EF4-FFF2-40B4-BE49-F238E27FC236}">
                    <a16:creationId xmlns:a16="http://schemas.microsoft.com/office/drawing/2014/main" id="{71DEF8DE-58D2-4539-8EB1-2439171D5907}"/>
                  </a:ext>
                </a:extLst>
              </p:cNvPr>
              <p:cNvGrpSpPr/>
              <p:nvPr/>
            </p:nvGrpSpPr>
            <p:grpSpPr>
              <a:xfrm>
                <a:off x="7898237" y="1405761"/>
                <a:ext cx="187769" cy="178584"/>
                <a:chOff x="7898237" y="1405761"/>
                <a:chExt cx="187769" cy="178584"/>
              </a:xfrm>
            </p:grpSpPr>
            <p:sp>
              <p:nvSpPr>
                <p:cNvPr id="284" name="任意多边形: 形状 283">
                  <a:extLst>
                    <a:ext uri="{FF2B5EF4-FFF2-40B4-BE49-F238E27FC236}">
                      <a16:creationId xmlns:a16="http://schemas.microsoft.com/office/drawing/2014/main" id="{5C874DD8-EA0E-4EB2-BEA8-7DF1D89A245B}"/>
                    </a:ext>
                  </a:extLst>
                </p:cNvPr>
                <p:cNvSpPr/>
                <p:nvPr/>
              </p:nvSpPr>
              <p:spPr>
                <a:xfrm rot="-2896201">
                  <a:off x="7954981" y="1401045"/>
                  <a:ext cx="69437" cy="183181"/>
                </a:xfrm>
                <a:custGeom>
                  <a:avLst/>
                  <a:gdLst>
                    <a:gd name="connsiteX0" fmla="*/ 34720 w 69437"/>
                    <a:gd name="connsiteY0" fmla="*/ 0 h 183181"/>
                    <a:gd name="connsiteX1" fmla="*/ 34720 w 69437"/>
                    <a:gd name="connsiteY1" fmla="*/ 0 h 183181"/>
                    <a:gd name="connsiteX2" fmla="*/ 69438 w 69437"/>
                    <a:gd name="connsiteY2" fmla="*/ 34718 h 183181"/>
                    <a:gd name="connsiteX3" fmla="*/ 69438 w 69437"/>
                    <a:gd name="connsiteY3" fmla="*/ 183181 h 183181"/>
                    <a:gd name="connsiteX4" fmla="*/ 69438 w 69437"/>
                    <a:gd name="connsiteY4" fmla="*/ 183181 h 183181"/>
                    <a:gd name="connsiteX5" fmla="*/ 0 w 69437"/>
                    <a:gd name="connsiteY5" fmla="*/ 183181 h 183181"/>
                    <a:gd name="connsiteX6" fmla="*/ 0 w 69437"/>
                    <a:gd name="connsiteY6" fmla="*/ 183181 h 183181"/>
                    <a:gd name="connsiteX7" fmla="*/ 0 w 69437"/>
                    <a:gd name="connsiteY7" fmla="*/ 34718 h 183181"/>
                    <a:gd name="connsiteX8" fmla="*/ 34718 w 69437"/>
                    <a:gd name="connsiteY8" fmla="*/ 0 h 183181"/>
                    <a:gd name="connsiteX9" fmla="*/ 34720 w 69437"/>
                    <a:gd name="connsiteY9" fmla="*/ 0 h 183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437" h="183181">
                      <a:moveTo>
                        <a:pt x="34720" y="0"/>
                      </a:moveTo>
                      <a:lnTo>
                        <a:pt x="34720" y="0"/>
                      </a:lnTo>
                      <a:cubicBezTo>
                        <a:pt x="53893" y="0"/>
                        <a:pt x="69438" y="15545"/>
                        <a:pt x="69438" y="34718"/>
                      </a:cubicBezTo>
                      <a:lnTo>
                        <a:pt x="69438" y="183181"/>
                      </a:lnTo>
                      <a:lnTo>
                        <a:pt x="69438" y="183181"/>
                      </a:lnTo>
                      <a:lnTo>
                        <a:pt x="0" y="183181"/>
                      </a:lnTo>
                      <a:lnTo>
                        <a:pt x="0" y="183181"/>
                      </a:lnTo>
                      <a:lnTo>
                        <a:pt x="0" y="34718"/>
                      </a:lnTo>
                      <a:cubicBezTo>
                        <a:pt x="0" y="15545"/>
                        <a:pt x="15545" y="0"/>
                        <a:pt x="34718" y="0"/>
                      </a:cubicBezTo>
                      <a:cubicBezTo>
                        <a:pt x="34718" y="0"/>
                        <a:pt x="34720" y="0"/>
                        <a:pt x="347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5" name="任意多边形: 形状 284">
                  <a:extLst>
                    <a:ext uri="{FF2B5EF4-FFF2-40B4-BE49-F238E27FC236}">
                      <a16:creationId xmlns:a16="http://schemas.microsoft.com/office/drawing/2014/main" id="{A944CD9D-18D4-4B40-AE11-2192532EA1BA}"/>
                    </a:ext>
                  </a:extLst>
                </p:cNvPr>
                <p:cNvSpPr/>
                <p:nvPr/>
              </p:nvSpPr>
              <p:spPr>
                <a:xfrm>
                  <a:off x="7909109" y="1416628"/>
                  <a:ext cx="176898" cy="167717"/>
                </a:xfrm>
                <a:custGeom>
                  <a:avLst/>
                  <a:gdLst>
                    <a:gd name="connsiteX0" fmla="*/ 126104 w 176898"/>
                    <a:gd name="connsiteY0" fmla="*/ 167717 h 167717"/>
                    <a:gd name="connsiteX1" fmla="*/ 12757 w 176898"/>
                    <a:gd name="connsiteY1" fmla="*/ 66617 h 167717"/>
                    <a:gd name="connsiteX2" fmla="*/ 9679 w 176898"/>
                    <a:gd name="connsiteY2" fmla="*/ 12757 h 167717"/>
                    <a:gd name="connsiteX3" fmla="*/ 63538 w 176898"/>
                    <a:gd name="connsiteY3" fmla="*/ 9679 h 167717"/>
                    <a:gd name="connsiteX4" fmla="*/ 176898 w 176898"/>
                    <a:gd name="connsiteY4" fmla="*/ 110781 h 167717"/>
                    <a:gd name="connsiteX5" fmla="*/ 38178 w 176898"/>
                    <a:gd name="connsiteY5" fmla="*/ 6856 h 167717"/>
                    <a:gd name="connsiteX6" fmla="*/ 36353 w 176898"/>
                    <a:gd name="connsiteY6" fmla="*/ 6907 h 167717"/>
                    <a:gd name="connsiteX7" fmla="*/ 6905 w 176898"/>
                    <a:gd name="connsiteY7" fmla="*/ 39940 h 167717"/>
                    <a:gd name="connsiteX8" fmla="*/ 17321 w 176898"/>
                    <a:gd name="connsiteY8" fmla="*/ 61503 h 167717"/>
                    <a:gd name="connsiteX9" fmla="*/ 125559 w 176898"/>
                    <a:gd name="connsiteY9" fmla="*/ 158042 h 167717"/>
                    <a:gd name="connsiteX10" fmla="*/ 167213 w 176898"/>
                    <a:gd name="connsiteY10" fmla="*/ 111341 h 167717"/>
                    <a:gd name="connsiteX11" fmla="*/ 58975 w 176898"/>
                    <a:gd name="connsiteY11" fmla="*/ 14802 h 167717"/>
                    <a:gd name="connsiteX12" fmla="*/ 38189 w 176898"/>
                    <a:gd name="connsiteY12" fmla="*/ 6856 h 16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6898" h="167717">
                      <a:moveTo>
                        <a:pt x="126104" y="167717"/>
                      </a:moveTo>
                      <a:lnTo>
                        <a:pt x="12757" y="66617"/>
                      </a:lnTo>
                      <a:cubicBezTo>
                        <a:pt x="-2967" y="52593"/>
                        <a:pt x="-4345" y="28481"/>
                        <a:pt x="9679" y="12757"/>
                      </a:cubicBezTo>
                      <a:cubicBezTo>
                        <a:pt x="23702" y="-2967"/>
                        <a:pt x="47815" y="-4345"/>
                        <a:pt x="63538" y="9679"/>
                      </a:cubicBezTo>
                      <a:lnTo>
                        <a:pt x="176898" y="110781"/>
                      </a:lnTo>
                      <a:close/>
                      <a:moveTo>
                        <a:pt x="38178" y="6856"/>
                      </a:moveTo>
                      <a:cubicBezTo>
                        <a:pt x="37572" y="6856"/>
                        <a:pt x="36964" y="6874"/>
                        <a:pt x="36353" y="6907"/>
                      </a:cubicBezTo>
                      <a:cubicBezTo>
                        <a:pt x="19100" y="7897"/>
                        <a:pt x="5915" y="22687"/>
                        <a:pt x="6905" y="39940"/>
                      </a:cubicBezTo>
                      <a:cubicBezTo>
                        <a:pt x="7380" y="48224"/>
                        <a:pt x="11126" y="55981"/>
                        <a:pt x="17321" y="61503"/>
                      </a:cubicBezTo>
                      <a:lnTo>
                        <a:pt x="125559" y="158042"/>
                      </a:lnTo>
                      <a:lnTo>
                        <a:pt x="167213" y="111341"/>
                      </a:lnTo>
                      <a:lnTo>
                        <a:pt x="58975" y="14802"/>
                      </a:lnTo>
                      <a:cubicBezTo>
                        <a:pt x="53266" y="9676"/>
                        <a:pt x="45861" y="6846"/>
                        <a:pt x="38189" y="685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6" name="图形 18">
                <a:extLst>
                  <a:ext uri="{FF2B5EF4-FFF2-40B4-BE49-F238E27FC236}">
                    <a16:creationId xmlns:a16="http://schemas.microsoft.com/office/drawing/2014/main" id="{99744AD1-D501-4D7B-99FF-20E6602805E6}"/>
                  </a:ext>
                </a:extLst>
              </p:cNvPr>
              <p:cNvGrpSpPr/>
              <p:nvPr/>
            </p:nvGrpSpPr>
            <p:grpSpPr>
              <a:xfrm>
                <a:off x="8483004" y="1405759"/>
                <a:ext cx="187754" cy="178586"/>
                <a:chOff x="8483004" y="1405759"/>
                <a:chExt cx="187754" cy="178586"/>
              </a:xfrm>
            </p:grpSpPr>
            <p:sp>
              <p:nvSpPr>
                <p:cNvPr id="287" name="任意多边形: 形状 286">
                  <a:extLst>
                    <a:ext uri="{FF2B5EF4-FFF2-40B4-BE49-F238E27FC236}">
                      <a16:creationId xmlns:a16="http://schemas.microsoft.com/office/drawing/2014/main" id="{6C666EE3-EEC0-4E36-8DE6-0F50717E622B}"/>
                    </a:ext>
                  </a:extLst>
                </p:cNvPr>
                <p:cNvSpPr/>
                <p:nvPr/>
              </p:nvSpPr>
              <p:spPr>
                <a:xfrm rot="-7903799">
                  <a:off x="8544579" y="1401042"/>
                  <a:ext cx="69435" cy="183181"/>
                </a:xfrm>
                <a:custGeom>
                  <a:avLst/>
                  <a:gdLst>
                    <a:gd name="connsiteX0" fmla="*/ 0 w 69435"/>
                    <a:gd name="connsiteY0" fmla="*/ 0 h 183181"/>
                    <a:gd name="connsiteX1" fmla="*/ 69435 w 69435"/>
                    <a:gd name="connsiteY1" fmla="*/ 0 h 183181"/>
                    <a:gd name="connsiteX2" fmla="*/ 69435 w 69435"/>
                    <a:gd name="connsiteY2" fmla="*/ 0 h 183181"/>
                    <a:gd name="connsiteX3" fmla="*/ 69435 w 69435"/>
                    <a:gd name="connsiteY3" fmla="*/ 148463 h 183181"/>
                    <a:gd name="connsiteX4" fmla="*/ 34718 w 69435"/>
                    <a:gd name="connsiteY4" fmla="*/ 183181 h 183181"/>
                    <a:gd name="connsiteX5" fmla="*/ 34718 w 69435"/>
                    <a:gd name="connsiteY5" fmla="*/ 183181 h 183181"/>
                    <a:gd name="connsiteX6" fmla="*/ 0 w 69435"/>
                    <a:gd name="connsiteY6" fmla="*/ 148463 h 183181"/>
                    <a:gd name="connsiteX7" fmla="*/ 0 w 69435"/>
                    <a:gd name="connsiteY7" fmla="*/ 0 h 183181"/>
                    <a:gd name="connsiteX8" fmla="*/ 0 w 69435"/>
                    <a:gd name="connsiteY8" fmla="*/ 0 h 183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435" h="183181">
                      <a:moveTo>
                        <a:pt x="0" y="0"/>
                      </a:moveTo>
                      <a:lnTo>
                        <a:pt x="69435" y="0"/>
                      </a:lnTo>
                      <a:lnTo>
                        <a:pt x="69435" y="0"/>
                      </a:lnTo>
                      <a:lnTo>
                        <a:pt x="69435" y="148463"/>
                      </a:lnTo>
                      <a:cubicBezTo>
                        <a:pt x="69435" y="167636"/>
                        <a:pt x="53890" y="183181"/>
                        <a:pt x="34718" y="183181"/>
                      </a:cubicBezTo>
                      <a:lnTo>
                        <a:pt x="34718" y="183181"/>
                      </a:lnTo>
                      <a:cubicBezTo>
                        <a:pt x="15545" y="183181"/>
                        <a:pt x="0" y="167636"/>
                        <a:pt x="0" y="148463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8" name="任意多边形: 形状 287">
                  <a:extLst>
                    <a:ext uri="{FF2B5EF4-FFF2-40B4-BE49-F238E27FC236}">
                      <a16:creationId xmlns:a16="http://schemas.microsoft.com/office/drawing/2014/main" id="{18781D00-29D8-4856-BEC7-56BEB60E59D1}"/>
                    </a:ext>
                  </a:extLst>
                </p:cNvPr>
                <p:cNvSpPr/>
                <p:nvPr/>
              </p:nvSpPr>
              <p:spPr>
                <a:xfrm>
                  <a:off x="8483004" y="1416628"/>
                  <a:ext cx="176895" cy="167717"/>
                </a:xfrm>
                <a:custGeom>
                  <a:avLst/>
                  <a:gdLst>
                    <a:gd name="connsiteX0" fmla="*/ 50782 w 176895"/>
                    <a:gd name="connsiteY0" fmla="*/ 167717 h 167717"/>
                    <a:gd name="connsiteX1" fmla="*/ 0 w 176895"/>
                    <a:gd name="connsiteY1" fmla="*/ 110781 h 167717"/>
                    <a:gd name="connsiteX2" fmla="*/ 113357 w 176895"/>
                    <a:gd name="connsiteY2" fmla="*/ 9679 h 167717"/>
                    <a:gd name="connsiteX3" fmla="*/ 167217 w 176895"/>
                    <a:gd name="connsiteY3" fmla="*/ 12757 h 167717"/>
                    <a:gd name="connsiteX4" fmla="*/ 164139 w 176895"/>
                    <a:gd name="connsiteY4" fmla="*/ 66617 h 167717"/>
                    <a:gd name="connsiteX5" fmla="*/ 9682 w 176895"/>
                    <a:gd name="connsiteY5" fmla="*/ 111336 h 167717"/>
                    <a:gd name="connsiteX6" fmla="*/ 51336 w 176895"/>
                    <a:gd name="connsiteY6" fmla="*/ 158037 h 167717"/>
                    <a:gd name="connsiteX7" fmla="*/ 159575 w 176895"/>
                    <a:gd name="connsiteY7" fmla="*/ 61503 h 167717"/>
                    <a:gd name="connsiteX8" fmla="*/ 162098 w 176895"/>
                    <a:gd name="connsiteY8" fmla="*/ 17326 h 167717"/>
                    <a:gd name="connsiteX9" fmla="*/ 117921 w 176895"/>
                    <a:gd name="connsiteY9" fmla="*/ 14802 h 16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895" h="167717">
                      <a:moveTo>
                        <a:pt x="50782" y="167717"/>
                      </a:moveTo>
                      <a:lnTo>
                        <a:pt x="0" y="110781"/>
                      </a:lnTo>
                      <a:lnTo>
                        <a:pt x="113357" y="9679"/>
                      </a:lnTo>
                      <a:cubicBezTo>
                        <a:pt x="129081" y="-4345"/>
                        <a:pt x="153193" y="-2967"/>
                        <a:pt x="167217" y="12757"/>
                      </a:cubicBezTo>
                      <a:cubicBezTo>
                        <a:pt x="181241" y="28481"/>
                        <a:pt x="179862" y="52593"/>
                        <a:pt x="164139" y="66617"/>
                      </a:cubicBezTo>
                      <a:close/>
                      <a:moveTo>
                        <a:pt x="9682" y="111336"/>
                      </a:moveTo>
                      <a:lnTo>
                        <a:pt x="51336" y="158037"/>
                      </a:lnTo>
                      <a:lnTo>
                        <a:pt x="159575" y="61503"/>
                      </a:lnTo>
                      <a:cubicBezTo>
                        <a:pt x="172471" y="50001"/>
                        <a:pt x="173601" y="30222"/>
                        <a:pt x="162098" y="17326"/>
                      </a:cubicBezTo>
                      <a:cubicBezTo>
                        <a:pt x="150596" y="4430"/>
                        <a:pt x="130817" y="3300"/>
                        <a:pt x="117921" y="14802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89" name="图形 18">
              <a:extLst>
                <a:ext uri="{FF2B5EF4-FFF2-40B4-BE49-F238E27FC236}">
                  <a16:creationId xmlns:a16="http://schemas.microsoft.com/office/drawing/2014/main" id="{F05E2175-930C-41E7-AEC1-868D19F0F575}"/>
                </a:ext>
              </a:extLst>
            </p:cNvPr>
            <p:cNvGrpSpPr/>
            <p:nvPr/>
          </p:nvGrpSpPr>
          <p:grpSpPr>
            <a:xfrm>
              <a:off x="7939162" y="1081502"/>
              <a:ext cx="690722" cy="825135"/>
              <a:chOff x="7939162" y="1081502"/>
              <a:chExt cx="690722" cy="825135"/>
            </a:xfrm>
          </p:grpSpPr>
          <p:grpSp>
            <p:nvGrpSpPr>
              <p:cNvPr id="290" name="图形 18">
                <a:extLst>
                  <a:ext uri="{FF2B5EF4-FFF2-40B4-BE49-F238E27FC236}">
                    <a16:creationId xmlns:a16="http://schemas.microsoft.com/office/drawing/2014/main" id="{EF338B9C-8315-4113-9C54-6BDC8A3503DE}"/>
                  </a:ext>
                </a:extLst>
              </p:cNvPr>
              <p:cNvGrpSpPr/>
              <p:nvPr/>
            </p:nvGrpSpPr>
            <p:grpSpPr>
              <a:xfrm>
                <a:off x="7939162" y="1081502"/>
                <a:ext cx="690722" cy="825135"/>
                <a:chOff x="7939162" y="1081502"/>
                <a:chExt cx="690722" cy="825135"/>
              </a:xfrm>
            </p:grpSpPr>
            <p:sp>
              <p:nvSpPr>
                <p:cNvPr id="291" name="任意多边形: 形状 290">
                  <a:extLst>
                    <a:ext uri="{FF2B5EF4-FFF2-40B4-BE49-F238E27FC236}">
                      <a16:creationId xmlns:a16="http://schemas.microsoft.com/office/drawing/2014/main" id="{648AC45C-A820-48B0-9034-149FF3320B18}"/>
                    </a:ext>
                  </a:extLst>
                </p:cNvPr>
                <p:cNvSpPr/>
                <p:nvPr/>
              </p:nvSpPr>
              <p:spPr>
                <a:xfrm>
                  <a:off x="7942547" y="1084936"/>
                  <a:ext cx="683876" cy="818226"/>
                </a:xfrm>
                <a:custGeom>
                  <a:avLst/>
                  <a:gdLst>
                    <a:gd name="connsiteX0" fmla="*/ 637650 w 683876"/>
                    <a:gd name="connsiteY0" fmla="*/ 558850 h 818226"/>
                    <a:gd name="connsiteX1" fmla="*/ 679351 w 683876"/>
                    <a:gd name="connsiteY1" fmla="*/ 779147 h 818226"/>
                    <a:gd name="connsiteX2" fmla="*/ 622226 w 683876"/>
                    <a:gd name="connsiteY2" fmla="*/ 818226 h 818226"/>
                    <a:gd name="connsiteX3" fmla="*/ 528412 w 683876"/>
                    <a:gd name="connsiteY3" fmla="*/ 762909 h 818226"/>
                    <a:gd name="connsiteX4" fmla="*/ 434609 w 683876"/>
                    <a:gd name="connsiteY4" fmla="*/ 818226 h 818226"/>
                    <a:gd name="connsiteX5" fmla="*/ 340813 w 683876"/>
                    <a:gd name="connsiteY5" fmla="*/ 762909 h 818226"/>
                    <a:gd name="connsiteX6" fmla="*/ 247012 w 683876"/>
                    <a:gd name="connsiteY6" fmla="*/ 818226 h 818226"/>
                    <a:gd name="connsiteX7" fmla="*/ 153217 w 683876"/>
                    <a:gd name="connsiteY7" fmla="*/ 762909 h 818226"/>
                    <a:gd name="connsiteX8" fmla="*/ 59431 w 683876"/>
                    <a:gd name="connsiteY8" fmla="*/ 818226 h 818226"/>
                    <a:gd name="connsiteX9" fmla="*/ 5868 w 683876"/>
                    <a:gd name="connsiteY9" fmla="*/ 782879 h 818226"/>
                    <a:gd name="connsiteX10" fmla="*/ 59431 w 683876"/>
                    <a:gd name="connsiteY10" fmla="*/ 548838 h 818226"/>
                    <a:gd name="connsiteX11" fmla="*/ 84541 w 683876"/>
                    <a:gd name="connsiteY11" fmla="*/ 256303 h 818226"/>
                    <a:gd name="connsiteX12" fmla="*/ 340844 w 683876"/>
                    <a:gd name="connsiteY12" fmla="*/ 0 h 818226"/>
                    <a:gd name="connsiteX13" fmla="*/ 597147 w 683876"/>
                    <a:gd name="connsiteY13" fmla="*/ 256303 h 818226"/>
                    <a:gd name="connsiteX14" fmla="*/ 637650 w 683876"/>
                    <a:gd name="connsiteY14" fmla="*/ 558850 h 818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83876" h="818226">
                      <a:moveTo>
                        <a:pt x="637650" y="558850"/>
                      </a:moveTo>
                      <a:cubicBezTo>
                        <a:pt x="662364" y="668295"/>
                        <a:pt x="696199" y="738707"/>
                        <a:pt x="679351" y="779147"/>
                      </a:cubicBezTo>
                      <a:cubicBezTo>
                        <a:pt x="670494" y="800403"/>
                        <a:pt x="652316" y="818226"/>
                        <a:pt x="622226" y="818226"/>
                      </a:cubicBezTo>
                      <a:cubicBezTo>
                        <a:pt x="575320" y="818226"/>
                        <a:pt x="575320" y="762909"/>
                        <a:pt x="528412" y="762909"/>
                      </a:cubicBezTo>
                      <a:cubicBezTo>
                        <a:pt x="481504" y="762909"/>
                        <a:pt x="481512" y="818226"/>
                        <a:pt x="434609" y="818226"/>
                      </a:cubicBezTo>
                      <a:cubicBezTo>
                        <a:pt x="387706" y="818226"/>
                        <a:pt x="387711" y="762909"/>
                        <a:pt x="340813" y="762909"/>
                      </a:cubicBezTo>
                      <a:cubicBezTo>
                        <a:pt x="293915" y="762909"/>
                        <a:pt x="293913" y="818226"/>
                        <a:pt x="247012" y="818226"/>
                      </a:cubicBezTo>
                      <a:cubicBezTo>
                        <a:pt x="200112" y="818226"/>
                        <a:pt x="200114" y="762909"/>
                        <a:pt x="153217" y="762909"/>
                      </a:cubicBezTo>
                      <a:cubicBezTo>
                        <a:pt x="106319" y="762909"/>
                        <a:pt x="106324" y="818226"/>
                        <a:pt x="59431" y="818226"/>
                      </a:cubicBezTo>
                      <a:cubicBezTo>
                        <a:pt x="31588" y="818226"/>
                        <a:pt x="15849" y="801830"/>
                        <a:pt x="5868" y="782879"/>
                      </a:cubicBezTo>
                      <a:cubicBezTo>
                        <a:pt x="-18119" y="737355"/>
                        <a:pt x="37786" y="637177"/>
                        <a:pt x="59431" y="548838"/>
                      </a:cubicBezTo>
                      <a:cubicBezTo>
                        <a:pt x="83347" y="451222"/>
                        <a:pt x="81332" y="329635"/>
                        <a:pt x="84541" y="256303"/>
                      </a:cubicBezTo>
                      <a:cubicBezTo>
                        <a:pt x="90730" y="114886"/>
                        <a:pt x="199281" y="0"/>
                        <a:pt x="340844" y="0"/>
                      </a:cubicBezTo>
                      <a:cubicBezTo>
                        <a:pt x="482407" y="0"/>
                        <a:pt x="586836" y="115126"/>
                        <a:pt x="597147" y="256303"/>
                      </a:cubicBezTo>
                      <a:cubicBezTo>
                        <a:pt x="602705" y="332412"/>
                        <a:pt x="615026" y="458662"/>
                        <a:pt x="637650" y="55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2" name="任意多边形: 形状 291">
                  <a:extLst>
                    <a:ext uri="{FF2B5EF4-FFF2-40B4-BE49-F238E27FC236}">
                      <a16:creationId xmlns:a16="http://schemas.microsoft.com/office/drawing/2014/main" id="{DBA9B0FD-5C2D-4A6D-9AD1-39C53F5EDC84}"/>
                    </a:ext>
                  </a:extLst>
                </p:cNvPr>
                <p:cNvSpPr/>
                <p:nvPr/>
              </p:nvSpPr>
              <p:spPr>
                <a:xfrm>
                  <a:off x="7939162" y="1081502"/>
                  <a:ext cx="690722" cy="825135"/>
                </a:xfrm>
                <a:custGeom>
                  <a:avLst/>
                  <a:gdLst>
                    <a:gd name="connsiteX0" fmla="*/ 625611 w 690722"/>
                    <a:gd name="connsiteY0" fmla="*/ 825120 h 825135"/>
                    <a:gd name="connsiteX1" fmla="*/ 576067 w 690722"/>
                    <a:gd name="connsiteY1" fmla="*/ 796229 h 825135"/>
                    <a:gd name="connsiteX2" fmla="*/ 531798 w 690722"/>
                    <a:gd name="connsiteY2" fmla="*/ 769793 h 825135"/>
                    <a:gd name="connsiteX3" fmla="*/ 487533 w 690722"/>
                    <a:gd name="connsiteY3" fmla="*/ 796229 h 825135"/>
                    <a:gd name="connsiteX4" fmla="*/ 437994 w 690722"/>
                    <a:gd name="connsiteY4" fmla="*/ 825120 h 825135"/>
                    <a:gd name="connsiteX5" fmla="*/ 388460 w 690722"/>
                    <a:gd name="connsiteY5" fmla="*/ 796229 h 825135"/>
                    <a:gd name="connsiteX6" fmla="*/ 344198 w 690722"/>
                    <a:gd name="connsiteY6" fmla="*/ 769793 h 825135"/>
                    <a:gd name="connsiteX7" fmla="*/ 299937 w 690722"/>
                    <a:gd name="connsiteY7" fmla="*/ 796229 h 825135"/>
                    <a:gd name="connsiteX8" fmla="*/ 250398 w 690722"/>
                    <a:gd name="connsiteY8" fmla="*/ 825120 h 825135"/>
                    <a:gd name="connsiteX9" fmla="*/ 200877 w 690722"/>
                    <a:gd name="connsiteY9" fmla="*/ 796244 h 825135"/>
                    <a:gd name="connsiteX10" fmla="*/ 156615 w 690722"/>
                    <a:gd name="connsiteY10" fmla="*/ 769808 h 825135"/>
                    <a:gd name="connsiteX11" fmla="*/ 112358 w 690722"/>
                    <a:gd name="connsiteY11" fmla="*/ 796244 h 825135"/>
                    <a:gd name="connsiteX12" fmla="*/ 62829 w 690722"/>
                    <a:gd name="connsiteY12" fmla="*/ 825135 h 825135"/>
                    <a:gd name="connsiteX13" fmla="*/ 6206 w 690722"/>
                    <a:gd name="connsiteY13" fmla="*/ 787940 h 825135"/>
                    <a:gd name="connsiteX14" fmla="*/ 30837 w 690722"/>
                    <a:gd name="connsiteY14" fmla="*/ 640673 h 825135"/>
                    <a:gd name="connsiteX15" fmla="*/ 59472 w 690722"/>
                    <a:gd name="connsiteY15" fmla="*/ 551472 h 825135"/>
                    <a:gd name="connsiteX16" fmla="*/ 82963 w 690722"/>
                    <a:gd name="connsiteY16" fmla="*/ 307957 h 825135"/>
                    <a:gd name="connsiteX17" fmla="*/ 84497 w 690722"/>
                    <a:gd name="connsiteY17" fmla="*/ 259607 h 825135"/>
                    <a:gd name="connsiteX18" fmla="*/ 162879 w 690722"/>
                    <a:gd name="connsiteY18" fmla="*/ 76153 h 825135"/>
                    <a:gd name="connsiteX19" fmla="*/ 344255 w 690722"/>
                    <a:gd name="connsiteY19" fmla="*/ 1 h 825135"/>
                    <a:gd name="connsiteX20" fmla="*/ 524102 w 690722"/>
                    <a:gd name="connsiteY20" fmla="*/ 76258 h 825135"/>
                    <a:gd name="connsiteX21" fmla="*/ 604007 w 690722"/>
                    <a:gd name="connsiteY21" fmla="*/ 259508 h 825135"/>
                    <a:gd name="connsiteX22" fmla="*/ 644434 w 690722"/>
                    <a:gd name="connsiteY22" fmla="*/ 561545 h 825135"/>
                    <a:gd name="connsiteX23" fmla="*/ 644434 w 690722"/>
                    <a:gd name="connsiteY23" fmla="*/ 561545 h 825135"/>
                    <a:gd name="connsiteX24" fmla="*/ 669328 w 690722"/>
                    <a:gd name="connsiteY24" fmla="*/ 656042 h 825135"/>
                    <a:gd name="connsiteX25" fmla="*/ 685947 w 690722"/>
                    <a:gd name="connsiteY25" fmla="*/ 783934 h 825135"/>
                    <a:gd name="connsiteX26" fmla="*/ 625611 w 690722"/>
                    <a:gd name="connsiteY26" fmla="*/ 825120 h 825135"/>
                    <a:gd name="connsiteX27" fmla="*/ 531798 w 690722"/>
                    <a:gd name="connsiteY27" fmla="*/ 762887 h 825135"/>
                    <a:gd name="connsiteX28" fmla="*/ 581342 w 690722"/>
                    <a:gd name="connsiteY28" fmla="*/ 791778 h 825135"/>
                    <a:gd name="connsiteX29" fmla="*/ 625611 w 690722"/>
                    <a:gd name="connsiteY29" fmla="*/ 818214 h 825135"/>
                    <a:gd name="connsiteX30" fmla="*/ 679545 w 690722"/>
                    <a:gd name="connsiteY30" fmla="*/ 781259 h 825135"/>
                    <a:gd name="connsiteX31" fmla="*/ 662653 w 690722"/>
                    <a:gd name="connsiteY31" fmla="*/ 657931 h 825135"/>
                    <a:gd name="connsiteX32" fmla="*/ 637664 w 690722"/>
                    <a:gd name="connsiteY32" fmla="*/ 563059 h 825135"/>
                    <a:gd name="connsiteX33" fmla="*/ 637664 w 690722"/>
                    <a:gd name="connsiteY33" fmla="*/ 563059 h 825135"/>
                    <a:gd name="connsiteX34" fmla="*/ 597086 w 690722"/>
                    <a:gd name="connsiteY34" fmla="*/ 260001 h 825135"/>
                    <a:gd name="connsiteX35" fmla="*/ 344227 w 690722"/>
                    <a:gd name="connsiteY35" fmla="*/ 6901 h 825135"/>
                    <a:gd name="connsiteX36" fmla="*/ 91367 w 690722"/>
                    <a:gd name="connsiteY36" fmla="*/ 259899 h 825135"/>
                    <a:gd name="connsiteX37" fmla="*/ 89833 w 690722"/>
                    <a:gd name="connsiteY37" fmla="*/ 308126 h 825135"/>
                    <a:gd name="connsiteX38" fmla="*/ 66148 w 690722"/>
                    <a:gd name="connsiteY38" fmla="*/ 553106 h 825135"/>
                    <a:gd name="connsiteX39" fmla="*/ 37308 w 690722"/>
                    <a:gd name="connsiteY39" fmla="*/ 642995 h 825135"/>
                    <a:gd name="connsiteX40" fmla="*/ 12285 w 690722"/>
                    <a:gd name="connsiteY40" fmla="*/ 784714 h 825135"/>
                    <a:gd name="connsiteX41" fmla="*/ 62791 w 690722"/>
                    <a:gd name="connsiteY41" fmla="*/ 818207 h 825135"/>
                    <a:gd name="connsiteX42" fmla="*/ 107048 w 690722"/>
                    <a:gd name="connsiteY42" fmla="*/ 791770 h 825135"/>
                    <a:gd name="connsiteX43" fmla="*/ 156576 w 690722"/>
                    <a:gd name="connsiteY43" fmla="*/ 762879 h 825135"/>
                    <a:gd name="connsiteX44" fmla="*/ 206110 w 690722"/>
                    <a:gd name="connsiteY44" fmla="*/ 791770 h 825135"/>
                    <a:gd name="connsiteX45" fmla="*/ 250372 w 690722"/>
                    <a:gd name="connsiteY45" fmla="*/ 818207 h 825135"/>
                    <a:gd name="connsiteX46" fmla="*/ 294636 w 690722"/>
                    <a:gd name="connsiteY46" fmla="*/ 791770 h 825135"/>
                    <a:gd name="connsiteX47" fmla="*/ 344173 w 690722"/>
                    <a:gd name="connsiteY47" fmla="*/ 762879 h 825135"/>
                    <a:gd name="connsiteX48" fmla="*/ 393707 w 690722"/>
                    <a:gd name="connsiteY48" fmla="*/ 791770 h 825135"/>
                    <a:gd name="connsiteX49" fmla="*/ 437969 w 690722"/>
                    <a:gd name="connsiteY49" fmla="*/ 818207 h 825135"/>
                    <a:gd name="connsiteX50" fmla="*/ 482236 w 690722"/>
                    <a:gd name="connsiteY50" fmla="*/ 791770 h 825135"/>
                    <a:gd name="connsiteX51" fmla="*/ 531798 w 690722"/>
                    <a:gd name="connsiteY51" fmla="*/ 762887 h 825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90722" h="825135">
                      <a:moveTo>
                        <a:pt x="625611" y="825120"/>
                      </a:moveTo>
                      <a:cubicBezTo>
                        <a:pt x="600555" y="825120"/>
                        <a:pt x="588109" y="810439"/>
                        <a:pt x="576067" y="796229"/>
                      </a:cubicBezTo>
                      <a:cubicBezTo>
                        <a:pt x="564539" y="782632"/>
                        <a:pt x="553650" y="769793"/>
                        <a:pt x="531798" y="769793"/>
                      </a:cubicBezTo>
                      <a:cubicBezTo>
                        <a:pt x="509945" y="769793"/>
                        <a:pt x="499072" y="782632"/>
                        <a:pt x="487533" y="796229"/>
                      </a:cubicBezTo>
                      <a:cubicBezTo>
                        <a:pt x="475494" y="810426"/>
                        <a:pt x="463045" y="825120"/>
                        <a:pt x="437994" y="825120"/>
                      </a:cubicBezTo>
                      <a:cubicBezTo>
                        <a:pt x="412943" y="825120"/>
                        <a:pt x="400497" y="810439"/>
                        <a:pt x="388460" y="796229"/>
                      </a:cubicBezTo>
                      <a:cubicBezTo>
                        <a:pt x="376932" y="782632"/>
                        <a:pt x="366043" y="769793"/>
                        <a:pt x="344198" y="769793"/>
                      </a:cubicBezTo>
                      <a:cubicBezTo>
                        <a:pt x="322354" y="769793"/>
                        <a:pt x="311473" y="782632"/>
                        <a:pt x="299937" y="796229"/>
                      </a:cubicBezTo>
                      <a:cubicBezTo>
                        <a:pt x="287897" y="810426"/>
                        <a:pt x="275451" y="825120"/>
                        <a:pt x="250398" y="825120"/>
                      </a:cubicBezTo>
                      <a:cubicBezTo>
                        <a:pt x="225344" y="825120"/>
                        <a:pt x="212893" y="810439"/>
                        <a:pt x="200877" y="796244"/>
                      </a:cubicBezTo>
                      <a:cubicBezTo>
                        <a:pt x="189348" y="782648"/>
                        <a:pt x="178462" y="769808"/>
                        <a:pt x="156615" y="769808"/>
                      </a:cubicBezTo>
                      <a:cubicBezTo>
                        <a:pt x="134768" y="769808"/>
                        <a:pt x="123889" y="782648"/>
                        <a:pt x="112358" y="796244"/>
                      </a:cubicBezTo>
                      <a:cubicBezTo>
                        <a:pt x="100323" y="810442"/>
                        <a:pt x="87877" y="825135"/>
                        <a:pt x="62829" y="825135"/>
                      </a:cubicBezTo>
                      <a:cubicBezTo>
                        <a:pt x="37914" y="825135"/>
                        <a:pt x="19393" y="812970"/>
                        <a:pt x="6206" y="787940"/>
                      </a:cubicBezTo>
                      <a:cubicBezTo>
                        <a:pt x="-10518" y="756201"/>
                        <a:pt x="9568" y="700079"/>
                        <a:pt x="30837" y="640673"/>
                      </a:cubicBezTo>
                      <a:cubicBezTo>
                        <a:pt x="41399" y="611164"/>
                        <a:pt x="52313" y="580652"/>
                        <a:pt x="59472" y="551472"/>
                      </a:cubicBezTo>
                      <a:cubicBezTo>
                        <a:pt x="78599" y="473403"/>
                        <a:pt x="81020" y="381670"/>
                        <a:pt x="82963" y="307957"/>
                      </a:cubicBezTo>
                      <a:cubicBezTo>
                        <a:pt x="83421" y="290523"/>
                        <a:pt x="83856" y="274053"/>
                        <a:pt x="84497" y="259607"/>
                      </a:cubicBezTo>
                      <a:cubicBezTo>
                        <a:pt x="87565" y="189607"/>
                        <a:pt x="115398" y="124457"/>
                        <a:pt x="162879" y="76153"/>
                      </a:cubicBezTo>
                      <a:cubicBezTo>
                        <a:pt x="210556" y="27294"/>
                        <a:pt x="275988" y="-178"/>
                        <a:pt x="344255" y="1"/>
                      </a:cubicBezTo>
                      <a:cubicBezTo>
                        <a:pt x="412092" y="-160"/>
                        <a:pt x="477056" y="27386"/>
                        <a:pt x="524102" y="76258"/>
                      </a:cubicBezTo>
                      <a:cubicBezTo>
                        <a:pt x="570486" y="124014"/>
                        <a:pt x="598863" y="189098"/>
                        <a:pt x="604007" y="259508"/>
                      </a:cubicBezTo>
                      <a:cubicBezTo>
                        <a:pt x="608964" y="327399"/>
                        <a:pt x="620807" y="456909"/>
                        <a:pt x="644434" y="561545"/>
                      </a:cubicBezTo>
                      <a:lnTo>
                        <a:pt x="644434" y="561545"/>
                      </a:lnTo>
                      <a:cubicBezTo>
                        <a:pt x="652446" y="597035"/>
                        <a:pt x="661415" y="628383"/>
                        <a:pt x="669328" y="656042"/>
                      </a:cubicBezTo>
                      <a:cubicBezTo>
                        <a:pt x="685850" y="713798"/>
                        <a:pt x="697790" y="755526"/>
                        <a:pt x="685947" y="783934"/>
                      </a:cubicBezTo>
                      <a:cubicBezTo>
                        <a:pt x="679514" y="799312"/>
                        <a:pt x="663154" y="825120"/>
                        <a:pt x="625611" y="825120"/>
                      </a:cubicBezTo>
                      <a:close/>
                      <a:moveTo>
                        <a:pt x="531798" y="762887"/>
                      </a:moveTo>
                      <a:cubicBezTo>
                        <a:pt x="556853" y="762887"/>
                        <a:pt x="569302" y="777568"/>
                        <a:pt x="581342" y="791778"/>
                      </a:cubicBezTo>
                      <a:cubicBezTo>
                        <a:pt x="592872" y="805374"/>
                        <a:pt x="603762" y="818214"/>
                        <a:pt x="625611" y="818214"/>
                      </a:cubicBezTo>
                      <a:cubicBezTo>
                        <a:pt x="659143" y="818214"/>
                        <a:pt x="673795" y="795063"/>
                        <a:pt x="679545" y="781259"/>
                      </a:cubicBezTo>
                      <a:cubicBezTo>
                        <a:pt x="690452" y="755086"/>
                        <a:pt x="678778" y="714335"/>
                        <a:pt x="662653" y="657931"/>
                      </a:cubicBezTo>
                      <a:cubicBezTo>
                        <a:pt x="654727" y="630183"/>
                        <a:pt x="645717" y="598738"/>
                        <a:pt x="637664" y="563059"/>
                      </a:cubicBezTo>
                      <a:lnTo>
                        <a:pt x="637664" y="563059"/>
                      </a:lnTo>
                      <a:cubicBezTo>
                        <a:pt x="613937" y="457978"/>
                        <a:pt x="602056" y="328081"/>
                        <a:pt x="597086" y="260001"/>
                      </a:cubicBezTo>
                      <a:cubicBezTo>
                        <a:pt x="586545" y="115710"/>
                        <a:pt x="477841" y="6901"/>
                        <a:pt x="344227" y="6901"/>
                      </a:cubicBezTo>
                      <a:cubicBezTo>
                        <a:pt x="208654" y="6901"/>
                        <a:pt x="97588" y="118029"/>
                        <a:pt x="91367" y="259899"/>
                      </a:cubicBezTo>
                      <a:cubicBezTo>
                        <a:pt x="90738" y="274283"/>
                        <a:pt x="90304" y="290723"/>
                        <a:pt x="89833" y="308126"/>
                      </a:cubicBezTo>
                      <a:cubicBezTo>
                        <a:pt x="87985" y="378262"/>
                        <a:pt x="85451" y="474313"/>
                        <a:pt x="66148" y="553106"/>
                      </a:cubicBezTo>
                      <a:cubicBezTo>
                        <a:pt x="58915" y="582631"/>
                        <a:pt x="47929" y="613319"/>
                        <a:pt x="37308" y="642995"/>
                      </a:cubicBezTo>
                      <a:cubicBezTo>
                        <a:pt x="16568" y="700930"/>
                        <a:pt x="-3022" y="755662"/>
                        <a:pt x="12285" y="784714"/>
                      </a:cubicBezTo>
                      <a:cubicBezTo>
                        <a:pt x="24164" y="807254"/>
                        <a:pt x="40683" y="818207"/>
                        <a:pt x="62791" y="818207"/>
                      </a:cubicBezTo>
                      <a:cubicBezTo>
                        <a:pt x="84635" y="818207"/>
                        <a:pt x="95517" y="805367"/>
                        <a:pt x="107048" y="791770"/>
                      </a:cubicBezTo>
                      <a:cubicBezTo>
                        <a:pt x="119082" y="777570"/>
                        <a:pt x="131528" y="762879"/>
                        <a:pt x="156576" y="762879"/>
                      </a:cubicBezTo>
                      <a:cubicBezTo>
                        <a:pt x="181624" y="762879"/>
                        <a:pt x="194076" y="777560"/>
                        <a:pt x="206110" y="791770"/>
                      </a:cubicBezTo>
                      <a:cubicBezTo>
                        <a:pt x="217638" y="805367"/>
                        <a:pt x="228525" y="818207"/>
                        <a:pt x="250372" y="818207"/>
                      </a:cubicBezTo>
                      <a:cubicBezTo>
                        <a:pt x="272219" y="818207"/>
                        <a:pt x="283111" y="805364"/>
                        <a:pt x="294636" y="791770"/>
                      </a:cubicBezTo>
                      <a:cubicBezTo>
                        <a:pt x="306676" y="777570"/>
                        <a:pt x="319122" y="762879"/>
                        <a:pt x="344173" y="762879"/>
                      </a:cubicBezTo>
                      <a:cubicBezTo>
                        <a:pt x="369224" y="762879"/>
                        <a:pt x="381672" y="777562"/>
                        <a:pt x="393707" y="791770"/>
                      </a:cubicBezTo>
                      <a:cubicBezTo>
                        <a:pt x="405235" y="805367"/>
                        <a:pt x="416119" y="818207"/>
                        <a:pt x="437969" y="818207"/>
                      </a:cubicBezTo>
                      <a:cubicBezTo>
                        <a:pt x="459818" y="818207"/>
                        <a:pt x="470707" y="805364"/>
                        <a:pt x="482236" y="791770"/>
                      </a:cubicBezTo>
                      <a:cubicBezTo>
                        <a:pt x="494298" y="777580"/>
                        <a:pt x="506744" y="762887"/>
                        <a:pt x="531798" y="762887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3" name="图形 18">
                <a:extLst>
                  <a:ext uri="{FF2B5EF4-FFF2-40B4-BE49-F238E27FC236}">
                    <a16:creationId xmlns:a16="http://schemas.microsoft.com/office/drawing/2014/main" id="{3078D0FF-8925-4B09-98C7-56A8EBFACCE8}"/>
                  </a:ext>
                </a:extLst>
              </p:cNvPr>
              <p:cNvGrpSpPr/>
              <p:nvPr/>
            </p:nvGrpSpPr>
            <p:grpSpPr>
              <a:xfrm>
                <a:off x="8158669" y="1300956"/>
                <a:ext cx="251634" cy="56820"/>
                <a:chOff x="8158669" y="1300956"/>
                <a:chExt cx="251634" cy="56820"/>
              </a:xfrm>
              <a:solidFill>
                <a:srgbClr val="292A2E"/>
              </a:solidFill>
            </p:grpSpPr>
            <p:sp>
              <p:nvSpPr>
                <p:cNvPr id="294" name="任意多边形: 形状 293">
                  <a:extLst>
                    <a:ext uri="{FF2B5EF4-FFF2-40B4-BE49-F238E27FC236}">
                      <a16:creationId xmlns:a16="http://schemas.microsoft.com/office/drawing/2014/main" id="{11232560-A6DA-4B50-9F14-194CCD01E1FF}"/>
                    </a:ext>
                  </a:extLst>
                </p:cNvPr>
                <p:cNvSpPr/>
                <p:nvPr/>
              </p:nvSpPr>
              <p:spPr>
                <a:xfrm>
                  <a:off x="8158669" y="1300956"/>
                  <a:ext cx="56820" cy="56820"/>
                </a:xfrm>
                <a:custGeom>
                  <a:avLst/>
                  <a:gdLst>
                    <a:gd name="connsiteX0" fmla="*/ 56820 w 56820"/>
                    <a:gd name="connsiteY0" fmla="*/ 28410 h 56820"/>
                    <a:gd name="connsiteX1" fmla="*/ 28410 w 56820"/>
                    <a:gd name="connsiteY1" fmla="*/ 56820 h 56820"/>
                    <a:gd name="connsiteX2" fmla="*/ 0 w 56820"/>
                    <a:gd name="connsiteY2" fmla="*/ 28410 h 56820"/>
                    <a:gd name="connsiteX3" fmla="*/ 28410 w 56820"/>
                    <a:gd name="connsiteY3" fmla="*/ 0 h 56820"/>
                    <a:gd name="connsiteX4" fmla="*/ 56820 w 56820"/>
                    <a:gd name="connsiteY4" fmla="*/ 28410 h 5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20" h="56820">
                      <a:moveTo>
                        <a:pt x="56820" y="28410"/>
                      </a:moveTo>
                      <a:cubicBezTo>
                        <a:pt x="56820" y="44101"/>
                        <a:pt x="44101" y="56820"/>
                        <a:pt x="28410" y="56820"/>
                      </a:cubicBezTo>
                      <a:cubicBezTo>
                        <a:pt x="12720" y="56820"/>
                        <a:pt x="0" y="44101"/>
                        <a:pt x="0" y="28410"/>
                      </a:cubicBezTo>
                      <a:cubicBezTo>
                        <a:pt x="0" y="12720"/>
                        <a:pt x="12720" y="0"/>
                        <a:pt x="28410" y="0"/>
                      </a:cubicBezTo>
                      <a:cubicBezTo>
                        <a:pt x="44101" y="0"/>
                        <a:pt x="56820" y="12720"/>
                        <a:pt x="56820" y="2841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5" name="任意多边形: 形状 294">
                  <a:extLst>
                    <a:ext uri="{FF2B5EF4-FFF2-40B4-BE49-F238E27FC236}">
                      <a16:creationId xmlns:a16="http://schemas.microsoft.com/office/drawing/2014/main" id="{89DEC788-8C5C-4387-A7E8-B1D64F125EAF}"/>
                    </a:ext>
                  </a:extLst>
                </p:cNvPr>
                <p:cNvSpPr/>
                <p:nvPr/>
              </p:nvSpPr>
              <p:spPr>
                <a:xfrm>
                  <a:off x="8353483" y="1300956"/>
                  <a:ext cx="56820" cy="56820"/>
                </a:xfrm>
                <a:custGeom>
                  <a:avLst/>
                  <a:gdLst>
                    <a:gd name="connsiteX0" fmla="*/ 56820 w 56820"/>
                    <a:gd name="connsiteY0" fmla="*/ 28410 h 56820"/>
                    <a:gd name="connsiteX1" fmla="*/ 28410 w 56820"/>
                    <a:gd name="connsiteY1" fmla="*/ 56820 h 56820"/>
                    <a:gd name="connsiteX2" fmla="*/ 0 w 56820"/>
                    <a:gd name="connsiteY2" fmla="*/ 28410 h 56820"/>
                    <a:gd name="connsiteX3" fmla="*/ 28410 w 56820"/>
                    <a:gd name="connsiteY3" fmla="*/ 0 h 56820"/>
                    <a:gd name="connsiteX4" fmla="*/ 56820 w 56820"/>
                    <a:gd name="connsiteY4" fmla="*/ 28410 h 5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20" h="56820">
                      <a:moveTo>
                        <a:pt x="56820" y="28410"/>
                      </a:moveTo>
                      <a:cubicBezTo>
                        <a:pt x="56820" y="44101"/>
                        <a:pt x="44101" y="56820"/>
                        <a:pt x="28410" y="56820"/>
                      </a:cubicBezTo>
                      <a:cubicBezTo>
                        <a:pt x="12720" y="56820"/>
                        <a:pt x="0" y="44101"/>
                        <a:pt x="0" y="28410"/>
                      </a:cubicBezTo>
                      <a:cubicBezTo>
                        <a:pt x="0" y="12720"/>
                        <a:pt x="12720" y="0"/>
                        <a:pt x="28410" y="0"/>
                      </a:cubicBezTo>
                      <a:cubicBezTo>
                        <a:pt x="44101" y="0"/>
                        <a:pt x="56820" y="12720"/>
                        <a:pt x="56820" y="2841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6" name="图形 18">
                <a:extLst>
                  <a:ext uri="{FF2B5EF4-FFF2-40B4-BE49-F238E27FC236}">
                    <a16:creationId xmlns:a16="http://schemas.microsoft.com/office/drawing/2014/main" id="{614CCFB1-CFF4-4749-8314-FF110B5CD5FC}"/>
                  </a:ext>
                </a:extLst>
              </p:cNvPr>
              <p:cNvGrpSpPr/>
              <p:nvPr/>
            </p:nvGrpSpPr>
            <p:grpSpPr>
              <a:xfrm>
                <a:off x="8219088" y="1402598"/>
                <a:ext cx="130819" cy="66548"/>
                <a:chOff x="8219088" y="1402598"/>
                <a:chExt cx="130819" cy="66548"/>
              </a:xfrm>
            </p:grpSpPr>
            <p:sp>
              <p:nvSpPr>
                <p:cNvPr id="297" name="任意多边形: 形状 296">
                  <a:extLst>
                    <a:ext uri="{FF2B5EF4-FFF2-40B4-BE49-F238E27FC236}">
                      <a16:creationId xmlns:a16="http://schemas.microsoft.com/office/drawing/2014/main" id="{22209578-F365-421D-A00D-51D45FCC5F6F}"/>
                    </a:ext>
                  </a:extLst>
                </p:cNvPr>
                <p:cNvSpPr/>
                <p:nvPr/>
              </p:nvSpPr>
              <p:spPr>
                <a:xfrm>
                  <a:off x="8222558" y="1406045"/>
                  <a:ext cx="123873" cy="59645"/>
                </a:xfrm>
                <a:custGeom>
                  <a:avLst/>
                  <a:gdLst>
                    <a:gd name="connsiteX0" fmla="*/ 112813 w 123873"/>
                    <a:gd name="connsiteY0" fmla="*/ 0 h 59645"/>
                    <a:gd name="connsiteX1" fmla="*/ 123874 w 123873"/>
                    <a:gd name="connsiteY1" fmla="*/ 11004 h 59645"/>
                    <a:gd name="connsiteX2" fmla="*/ 123646 w 123873"/>
                    <a:gd name="connsiteY2" fmla="*/ 13257 h 59645"/>
                    <a:gd name="connsiteX3" fmla="*/ 61937 w 123873"/>
                    <a:gd name="connsiteY3" fmla="*/ 59646 h 59645"/>
                    <a:gd name="connsiteX4" fmla="*/ 228 w 123873"/>
                    <a:gd name="connsiteY4" fmla="*/ 13257 h 59645"/>
                    <a:gd name="connsiteX5" fmla="*/ 8809 w 123873"/>
                    <a:gd name="connsiteY5" fmla="*/ 228 h 59645"/>
                    <a:gd name="connsiteX6" fmla="*/ 11064 w 123873"/>
                    <a:gd name="connsiteY6" fmla="*/ 0 h 5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73" h="59645">
                      <a:moveTo>
                        <a:pt x="112813" y="0"/>
                      </a:moveTo>
                      <a:cubicBezTo>
                        <a:pt x="118906" y="-15"/>
                        <a:pt x="123858" y="4912"/>
                        <a:pt x="123874" y="11004"/>
                      </a:cubicBezTo>
                      <a:cubicBezTo>
                        <a:pt x="123874" y="11761"/>
                        <a:pt x="123800" y="12515"/>
                        <a:pt x="123646" y="13257"/>
                      </a:cubicBezTo>
                      <a:cubicBezTo>
                        <a:pt x="117556" y="41741"/>
                        <a:pt x="92242" y="59646"/>
                        <a:pt x="61937" y="59646"/>
                      </a:cubicBezTo>
                      <a:cubicBezTo>
                        <a:pt x="31633" y="59646"/>
                        <a:pt x="6319" y="41749"/>
                        <a:pt x="228" y="13257"/>
                      </a:cubicBezTo>
                      <a:cubicBezTo>
                        <a:pt x="-999" y="7289"/>
                        <a:pt x="2841" y="1455"/>
                        <a:pt x="8809" y="228"/>
                      </a:cubicBezTo>
                      <a:cubicBezTo>
                        <a:pt x="9550" y="74"/>
                        <a:pt x="10307" y="-2"/>
                        <a:pt x="110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8" name="任意多边形: 形状 297">
                  <a:extLst>
                    <a:ext uri="{FF2B5EF4-FFF2-40B4-BE49-F238E27FC236}">
                      <a16:creationId xmlns:a16="http://schemas.microsoft.com/office/drawing/2014/main" id="{916B4E61-2F8B-4467-8C0A-C83EC521DE6D}"/>
                    </a:ext>
                  </a:extLst>
                </p:cNvPr>
                <p:cNvSpPr/>
                <p:nvPr/>
              </p:nvSpPr>
              <p:spPr>
                <a:xfrm>
                  <a:off x="8219088" y="1402598"/>
                  <a:ext cx="130819" cy="66548"/>
                </a:xfrm>
                <a:custGeom>
                  <a:avLst/>
                  <a:gdLst>
                    <a:gd name="connsiteX0" fmla="*/ 65405 w 130819"/>
                    <a:gd name="connsiteY0" fmla="*/ 66549 h 66548"/>
                    <a:gd name="connsiteX1" fmla="*/ 316 w 130819"/>
                    <a:gd name="connsiteY1" fmla="*/ 17424 h 66548"/>
                    <a:gd name="connsiteX2" fmla="*/ 3210 w 130819"/>
                    <a:gd name="connsiteY2" fmla="*/ 5407 h 66548"/>
                    <a:gd name="connsiteX3" fmla="*/ 14531 w 130819"/>
                    <a:gd name="connsiteY3" fmla="*/ 0 h 66548"/>
                    <a:gd name="connsiteX4" fmla="*/ 116288 w 130819"/>
                    <a:gd name="connsiteY4" fmla="*/ 0 h 66548"/>
                    <a:gd name="connsiteX5" fmla="*/ 127610 w 130819"/>
                    <a:gd name="connsiteY5" fmla="*/ 5407 h 66548"/>
                    <a:gd name="connsiteX6" fmla="*/ 130504 w 130819"/>
                    <a:gd name="connsiteY6" fmla="*/ 17424 h 66548"/>
                    <a:gd name="connsiteX7" fmla="*/ 65405 w 130819"/>
                    <a:gd name="connsiteY7" fmla="*/ 66549 h 66548"/>
                    <a:gd name="connsiteX8" fmla="*/ 14526 w 130819"/>
                    <a:gd name="connsiteY8" fmla="*/ 6903 h 66548"/>
                    <a:gd name="connsiteX9" fmla="*/ 8579 w 130819"/>
                    <a:gd name="connsiteY9" fmla="*/ 9746 h 66548"/>
                    <a:gd name="connsiteX10" fmla="*/ 7073 w 130819"/>
                    <a:gd name="connsiteY10" fmla="*/ 15980 h 66548"/>
                    <a:gd name="connsiteX11" fmla="*/ 65400 w 130819"/>
                    <a:gd name="connsiteY11" fmla="*/ 59635 h 66548"/>
                    <a:gd name="connsiteX12" fmla="*/ 123728 w 130819"/>
                    <a:gd name="connsiteY12" fmla="*/ 15980 h 66548"/>
                    <a:gd name="connsiteX13" fmla="*/ 122217 w 130819"/>
                    <a:gd name="connsiteY13" fmla="*/ 9746 h 66548"/>
                    <a:gd name="connsiteX14" fmla="*/ 116273 w 130819"/>
                    <a:gd name="connsiteY14" fmla="*/ 6903 h 66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819" h="66548">
                      <a:moveTo>
                        <a:pt x="65405" y="66549"/>
                      </a:moveTo>
                      <a:cubicBezTo>
                        <a:pt x="32755" y="66549"/>
                        <a:pt x="6600" y="46808"/>
                        <a:pt x="316" y="17424"/>
                      </a:cubicBezTo>
                      <a:cubicBezTo>
                        <a:pt x="-589" y="13188"/>
                        <a:pt x="474" y="8767"/>
                        <a:pt x="3210" y="5407"/>
                      </a:cubicBezTo>
                      <a:cubicBezTo>
                        <a:pt x="5969" y="1981"/>
                        <a:pt x="10134" y="-8"/>
                        <a:pt x="14531" y="0"/>
                      </a:cubicBezTo>
                      <a:lnTo>
                        <a:pt x="116288" y="0"/>
                      </a:lnTo>
                      <a:cubicBezTo>
                        <a:pt x="120686" y="-8"/>
                        <a:pt x="124851" y="1981"/>
                        <a:pt x="127610" y="5407"/>
                      </a:cubicBezTo>
                      <a:cubicBezTo>
                        <a:pt x="130345" y="8767"/>
                        <a:pt x="131409" y="13188"/>
                        <a:pt x="130504" y="17424"/>
                      </a:cubicBezTo>
                      <a:cubicBezTo>
                        <a:pt x="124209" y="46808"/>
                        <a:pt x="98046" y="66549"/>
                        <a:pt x="65405" y="66549"/>
                      </a:cubicBezTo>
                      <a:close/>
                      <a:moveTo>
                        <a:pt x="14526" y="6903"/>
                      </a:moveTo>
                      <a:cubicBezTo>
                        <a:pt x="12215" y="6901"/>
                        <a:pt x="10029" y="7946"/>
                        <a:pt x="8579" y="9746"/>
                      </a:cubicBezTo>
                      <a:cubicBezTo>
                        <a:pt x="7158" y="11487"/>
                        <a:pt x="6605" y="13781"/>
                        <a:pt x="7073" y="15980"/>
                      </a:cubicBezTo>
                      <a:cubicBezTo>
                        <a:pt x="12654" y="42091"/>
                        <a:pt x="36094" y="59635"/>
                        <a:pt x="65400" y="59635"/>
                      </a:cubicBezTo>
                      <a:cubicBezTo>
                        <a:pt x="94705" y="59635"/>
                        <a:pt x="118145" y="42091"/>
                        <a:pt x="123728" y="15980"/>
                      </a:cubicBezTo>
                      <a:cubicBezTo>
                        <a:pt x="124196" y="13781"/>
                        <a:pt x="123639" y="11487"/>
                        <a:pt x="122217" y="9746"/>
                      </a:cubicBezTo>
                      <a:cubicBezTo>
                        <a:pt x="120770" y="7946"/>
                        <a:pt x="118582" y="6901"/>
                        <a:pt x="116273" y="6903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02" name="文本框 301">
            <a:extLst>
              <a:ext uri="{FF2B5EF4-FFF2-40B4-BE49-F238E27FC236}">
                <a16:creationId xmlns:a16="http://schemas.microsoft.com/office/drawing/2014/main" id="{F6B0C473-84D7-4F6F-9A85-DB056BC62F82}"/>
              </a:ext>
            </a:extLst>
          </p:cNvPr>
          <p:cNvSpPr txBox="1"/>
          <p:nvPr/>
        </p:nvSpPr>
        <p:spPr>
          <a:xfrm>
            <a:off x="1210001" y="4491020"/>
            <a:ext cx="276635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作为小组长尽自己的努力，为了本组的发展，为了公司的发展，尽可能地协调好小组成员之间的合作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EC19665E-BC73-4DA9-A59B-DCACF5E356A4}"/>
              </a:ext>
            </a:extLst>
          </p:cNvPr>
          <p:cNvSpPr txBox="1"/>
          <p:nvPr/>
        </p:nvSpPr>
        <p:spPr>
          <a:xfrm>
            <a:off x="1957585" y="3992340"/>
            <a:ext cx="1131007" cy="36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小组成员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7923D992-1199-4088-98FC-B8EE7840DFDC}"/>
              </a:ext>
            </a:extLst>
          </p:cNvPr>
          <p:cNvSpPr txBox="1"/>
          <p:nvPr/>
        </p:nvSpPr>
        <p:spPr>
          <a:xfrm>
            <a:off x="4819696" y="4491020"/>
            <a:ext cx="276635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众所周知，在效率为王的时代里，“用最少的时间创造最大的价值“所以应该继续加强培训小组之间的协调能力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F658E939-779D-4823-8DDE-E26FBE0CCCCB}"/>
              </a:ext>
            </a:extLst>
          </p:cNvPr>
          <p:cNvSpPr txBox="1"/>
          <p:nvPr/>
        </p:nvSpPr>
        <p:spPr>
          <a:xfrm>
            <a:off x="5567280" y="3992340"/>
            <a:ext cx="1131007" cy="36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协调办公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CA863CF6-1825-4EAB-BB1D-5CE2AB58C868}"/>
              </a:ext>
            </a:extLst>
          </p:cNvPr>
          <p:cNvSpPr txBox="1"/>
          <p:nvPr/>
        </p:nvSpPr>
        <p:spPr>
          <a:xfrm>
            <a:off x="8421782" y="4491020"/>
            <a:ext cx="276635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给自己时间，不要焦急，一步一步来，一日一日过，只要我们不断砥砺前行的行动，时间会告诉我们答案的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C71D0754-0E40-462F-B392-C17D74F1B46D}"/>
              </a:ext>
            </a:extLst>
          </p:cNvPr>
          <p:cNvSpPr txBox="1"/>
          <p:nvPr/>
        </p:nvSpPr>
        <p:spPr>
          <a:xfrm>
            <a:off x="9169366" y="3992340"/>
            <a:ext cx="1131007" cy="36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行动方面</a:t>
            </a: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81A1C431-4E5F-49A6-AAE6-3C2CFC8AC31E}"/>
              </a:ext>
            </a:extLst>
          </p:cNvPr>
          <p:cNvCxnSpPr>
            <a:cxnSpLocks/>
          </p:cNvCxnSpPr>
          <p:nvPr/>
        </p:nvCxnSpPr>
        <p:spPr>
          <a:xfrm>
            <a:off x="5820363" y="4408411"/>
            <a:ext cx="624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FA919685-E49A-4118-8E3B-53B1B5D5C6F9}"/>
              </a:ext>
            </a:extLst>
          </p:cNvPr>
          <p:cNvCxnSpPr>
            <a:cxnSpLocks/>
          </p:cNvCxnSpPr>
          <p:nvPr/>
        </p:nvCxnSpPr>
        <p:spPr>
          <a:xfrm>
            <a:off x="2174462" y="4402238"/>
            <a:ext cx="624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任意多边形: 形状 105">
            <a:extLst>
              <a:ext uri="{FF2B5EF4-FFF2-40B4-BE49-F238E27FC236}">
                <a16:creationId xmlns:a16="http://schemas.microsoft.com/office/drawing/2014/main" id="{6D5C4781-E36B-416E-85B6-AB7579FCF541}"/>
              </a:ext>
            </a:extLst>
          </p:cNvPr>
          <p:cNvSpPr/>
          <p:nvPr/>
        </p:nvSpPr>
        <p:spPr>
          <a:xfrm>
            <a:off x="0" y="6167629"/>
            <a:ext cx="12192000" cy="690371"/>
          </a:xfrm>
          <a:custGeom>
            <a:avLst/>
            <a:gdLst>
              <a:gd name="connsiteX0" fmla="*/ 0 w 12192000"/>
              <a:gd name="connsiteY0" fmla="*/ 0 h 690371"/>
              <a:gd name="connsiteX1" fmla="*/ 25284 w 12192000"/>
              <a:gd name="connsiteY1" fmla="*/ 4105 h 690371"/>
              <a:gd name="connsiteX2" fmla="*/ 6308384 w 12192000"/>
              <a:gd name="connsiteY2" fmla="*/ 426871 h 690371"/>
              <a:gd name="connsiteX3" fmla="*/ 11710913 w 12192000"/>
              <a:gd name="connsiteY3" fmla="*/ 123276 h 690371"/>
              <a:gd name="connsiteX4" fmla="*/ 12192000 w 12192000"/>
              <a:gd name="connsiteY4" fmla="*/ 59877 h 690371"/>
              <a:gd name="connsiteX5" fmla="*/ 12192000 w 12192000"/>
              <a:gd name="connsiteY5" fmla="*/ 690371 h 690371"/>
              <a:gd name="connsiteX6" fmla="*/ 0 w 12192000"/>
              <a:gd name="connsiteY6" fmla="*/ 690371 h 69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90371">
                <a:moveTo>
                  <a:pt x="0" y="0"/>
                </a:moveTo>
                <a:lnTo>
                  <a:pt x="25284" y="4105"/>
                </a:lnTo>
                <a:cubicBezTo>
                  <a:pt x="1798473" y="270326"/>
                  <a:pt x="3966837" y="426871"/>
                  <a:pt x="6308384" y="426871"/>
                </a:cubicBezTo>
                <a:cubicBezTo>
                  <a:pt x="8275283" y="426871"/>
                  <a:pt x="10119984" y="316413"/>
                  <a:pt x="11710913" y="123276"/>
                </a:cubicBezTo>
                <a:lnTo>
                  <a:pt x="12192000" y="59877"/>
                </a:lnTo>
                <a:lnTo>
                  <a:pt x="12192000" y="690371"/>
                </a:lnTo>
                <a:lnTo>
                  <a:pt x="0" y="690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1236FF81-E700-40A4-8ACD-D8AF98BB09B3}"/>
              </a:ext>
            </a:extLst>
          </p:cNvPr>
          <p:cNvSpPr/>
          <p:nvPr/>
        </p:nvSpPr>
        <p:spPr>
          <a:xfrm>
            <a:off x="0" y="6282240"/>
            <a:ext cx="12192000" cy="575761"/>
          </a:xfrm>
          <a:custGeom>
            <a:avLst/>
            <a:gdLst>
              <a:gd name="connsiteX0" fmla="*/ 0 w 12192000"/>
              <a:gd name="connsiteY0" fmla="*/ 0 h 575761"/>
              <a:gd name="connsiteX1" fmla="*/ 678039 w 12192000"/>
              <a:gd name="connsiteY1" fmla="*/ 88372 h 575761"/>
              <a:gd name="connsiteX2" fmla="*/ 6309578 w 12192000"/>
              <a:gd name="connsiteY2" fmla="*/ 398925 h 575761"/>
              <a:gd name="connsiteX3" fmla="*/ 11742471 w 12192000"/>
              <a:gd name="connsiteY3" fmla="*/ 111624 h 575761"/>
              <a:gd name="connsiteX4" fmla="*/ 12192000 w 12192000"/>
              <a:gd name="connsiteY4" fmla="*/ 55877 h 575761"/>
              <a:gd name="connsiteX5" fmla="*/ 12192000 w 12192000"/>
              <a:gd name="connsiteY5" fmla="*/ 575761 h 575761"/>
              <a:gd name="connsiteX6" fmla="*/ 0 w 12192000"/>
              <a:gd name="connsiteY6" fmla="*/ 575761 h 57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75761">
                <a:moveTo>
                  <a:pt x="0" y="0"/>
                </a:moveTo>
                <a:lnTo>
                  <a:pt x="678039" y="88372"/>
                </a:lnTo>
                <a:cubicBezTo>
                  <a:pt x="2322178" y="285503"/>
                  <a:pt x="4249209" y="398925"/>
                  <a:pt x="6309578" y="398925"/>
                </a:cubicBezTo>
                <a:cubicBezTo>
                  <a:pt x="8287532" y="398925"/>
                  <a:pt x="10142601" y="294395"/>
                  <a:pt x="11742471" y="111624"/>
                </a:cubicBezTo>
                <a:lnTo>
                  <a:pt x="12192000" y="55877"/>
                </a:lnTo>
                <a:lnTo>
                  <a:pt x="12192000" y="575761"/>
                </a:lnTo>
                <a:lnTo>
                  <a:pt x="0" y="5757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71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5844" y="561866"/>
            <a:ext cx="3498456" cy="525732"/>
          </a:xfrm>
        </p:spPr>
        <p:txBody>
          <a:bodyPr/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未来展望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2923533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TOWARD THE FUTURE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CC1D6F-C7B4-4BBC-BCF8-42F9C8B6B934}"/>
              </a:ext>
            </a:extLst>
          </p:cNvPr>
          <p:cNvSpPr txBox="1"/>
          <p:nvPr/>
        </p:nvSpPr>
        <p:spPr>
          <a:xfrm>
            <a:off x="3494125" y="1813112"/>
            <a:ext cx="53860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文化传媒有限公司近期和远期规划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0" name="任意多边形: 形状 299">
            <a:extLst>
              <a:ext uri="{FF2B5EF4-FFF2-40B4-BE49-F238E27FC236}">
                <a16:creationId xmlns:a16="http://schemas.microsoft.com/office/drawing/2014/main" id="{1E98FDEB-DBF4-42BA-9EBC-8A0B8C5C66D0}"/>
              </a:ext>
            </a:extLst>
          </p:cNvPr>
          <p:cNvSpPr/>
          <p:nvPr/>
        </p:nvSpPr>
        <p:spPr>
          <a:xfrm>
            <a:off x="8591971" y="1088394"/>
            <a:ext cx="430783" cy="195286"/>
          </a:xfrm>
          <a:custGeom>
            <a:avLst/>
            <a:gdLst>
              <a:gd name="connsiteX0" fmla="*/ 430784 w 430783"/>
              <a:gd name="connsiteY0" fmla="*/ 195286 h 195286"/>
              <a:gd name="connsiteX1" fmla="*/ 0 w 430783"/>
              <a:gd name="connsiteY1" fmla="*/ 193445 h 195286"/>
              <a:gd name="connsiteX2" fmla="*/ 83605 w 430783"/>
              <a:gd name="connsiteY2" fmla="*/ 95651 h 195286"/>
              <a:gd name="connsiteX3" fmla="*/ 220926 w 430783"/>
              <a:gd name="connsiteY3" fmla="*/ 387 h 195286"/>
              <a:gd name="connsiteX4" fmla="*/ 307522 w 430783"/>
              <a:gd name="connsiteY4" fmla="*/ 23756 h 195286"/>
              <a:gd name="connsiteX5" fmla="*/ 307573 w 430783"/>
              <a:gd name="connsiteY5" fmla="*/ 23807 h 195286"/>
              <a:gd name="connsiteX6" fmla="*/ 430784 w 430783"/>
              <a:gd name="connsiteY6" fmla="*/ 195286 h 1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783" h="195286">
                <a:moveTo>
                  <a:pt x="430784" y="195286"/>
                </a:moveTo>
                <a:lnTo>
                  <a:pt x="0" y="193445"/>
                </a:lnTo>
                <a:cubicBezTo>
                  <a:pt x="0" y="121499"/>
                  <a:pt x="40524" y="107335"/>
                  <a:pt x="83605" y="95651"/>
                </a:cubicBezTo>
                <a:cubicBezTo>
                  <a:pt x="126685" y="83967"/>
                  <a:pt x="146065" y="4887"/>
                  <a:pt x="220926" y="387"/>
                </a:cubicBezTo>
                <a:cubicBezTo>
                  <a:pt x="265134" y="-2272"/>
                  <a:pt x="288321" y="9106"/>
                  <a:pt x="307522" y="23756"/>
                </a:cubicBezTo>
                <a:cubicBezTo>
                  <a:pt x="307548" y="23781"/>
                  <a:pt x="307548" y="23807"/>
                  <a:pt x="307573" y="23807"/>
                </a:cubicBezTo>
                <a:cubicBezTo>
                  <a:pt x="355680" y="75568"/>
                  <a:pt x="397076" y="133181"/>
                  <a:pt x="430784" y="195286"/>
                </a:cubicBezTo>
                <a:close/>
              </a:path>
            </a:pathLst>
          </a:custGeom>
          <a:solidFill>
            <a:srgbClr val="FFFFFF"/>
          </a:solidFill>
          <a:ln w="25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A3345C-3784-4807-8DCE-FB1FF1F2C0E7}"/>
              </a:ext>
            </a:extLst>
          </p:cNvPr>
          <p:cNvGrpSpPr/>
          <p:nvPr/>
        </p:nvGrpSpPr>
        <p:grpSpPr>
          <a:xfrm>
            <a:off x="1618396" y="1986884"/>
            <a:ext cx="9137548" cy="83342"/>
            <a:chOff x="1618396" y="2312834"/>
            <a:chExt cx="9137548" cy="8334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98DC20D-44EF-4712-9D0F-B327B222C923}"/>
                </a:ext>
              </a:extLst>
            </p:cNvPr>
            <p:cNvGrpSpPr/>
            <p:nvPr/>
          </p:nvGrpSpPr>
          <p:grpSpPr>
            <a:xfrm>
              <a:off x="1618396" y="2312834"/>
              <a:ext cx="1137444" cy="83342"/>
              <a:chOff x="1055688" y="2312834"/>
              <a:chExt cx="1137444" cy="83342"/>
            </a:xfrm>
          </p:grpSpPr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56E0F8A1-12CF-48F2-8A3D-43E6CCC89F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688" y="2354505"/>
                <a:ext cx="1096962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菱形 106">
                <a:extLst>
                  <a:ext uri="{FF2B5EF4-FFF2-40B4-BE49-F238E27FC236}">
                    <a16:creationId xmlns:a16="http://schemas.microsoft.com/office/drawing/2014/main" id="{DA67BBAD-A07F-43B9-87A2-6F31D6609989}"/>
                  </a:ext>
                </a:extLst>
              </p:cNvPr>
              <p:cNvSpPr/>
              <p:nvPr/>
            </p:nvSpPr>
            <p:spPr>
              <a:xfrm>
                <a:off x="2109788" y="2312834"/>
                <a:ext cx="83344" cy="8334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DEDC32FA-A7A8-44CC-A9B2-3EE69812230D}"/>
                </a:ext>
              </a:extLst>
            </p:cNvPr>
            <p:cNvGrpSpPr/>
            <p:nvPr/>
          </p:nvGrpSpPr>
          <p:grpSpPr>
            <a:xfrm flipH="1">
              <a:off x="9618500" y="2312834"/>
              <a:ext cx="1137444" cy="83342"/>
              <a:chOff x="1055688" y="2312834"/>
              <a:chExt cx="1137444" cy="83342"/>
            </a:xfrm>
          </p:grpSpPr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281ECAC4-181C-48D8-8EE9-F3E4F557F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688" y="2354505"/>
                <a:ext cx="1096962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菱形 119">
                <a:extLst>
                  <a:ext uri="{FF2B5EF4-FFF2-40B4-BE49-F238E27FC236}">
                    <a16:creationId xmlns:a16="http://schemas.microsoft.com/office/drawing/2014/main" id="{C13D8A43-9D0C-4B41-9B33-B869A18024C6}"/>
                  </a:ext>
                </a:extLst>
              </p:cNvPr>
              <p:cNvSpPr/>
              <p:nvPr/>
            </p:nvSpPr>
            <p:spPr>
              <a:xfrm>
                <a:off x="2109788" y="2312834"/>
                <a:ext cx="83344" cy="8334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1" name="椭圆 120">
            <a:extLst>
              <a:ext uri="{FF2B5EF4-FFF2-40B4-BE49-F238E27FC236}">
                <a16:creationId xmlns:a16="http://schemas.microsoft.com/office/drawing/2014/main" id="{4DF69773-E6C4-4583-982E-8C558E7BAEE7}"/>
              </a:ext>
            </a:extLst>
          </p:cNvPr>
          <p:cNvSpPr/>
          <p:nvPr/>
        </p:nvSpPr>
        <p:spPr>
          <a:xfrm>
            <a:off x="1202048" y="2628360"/>
            <a:ext cx="3727450" cy="3727450"/>
          </a:xfrm>
          <a:prstGeom prst="ellipse">
            <a:avLst/>
          </a:prstGeom>
          <a:solidFill>
            <a:schemeClr val="bg1"/>
          </a:solidFill>
          <a:ln w="6350">
            <a:noFill/>
            <a:prstDash val="lgDash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E63387A0-BC5D-4993-8833-B96835AB6A48}"/>
              </a:ext>
            </a:extLst>
          </p:cNvPr>
          <p:cNvSpPr/>
          <p:nvPr/>
        </p:nvSpPr>
        <p:spPr>
          <a:xfrm>
            <a:off x="1306188" y="2732500"/>
            <a:ext cx="3519170" cy="3519170"/>
          </a:xfrm>
          <a:prstGeom prst="ellipse">
            <a:avLst/>
          </a:prstGeom>
          <a:gradFill>
            <a:gsLst>
              <a:gs pos="0">
                <a:schemeClr val="bg1"/>
              </a:gs>
              <a:gs pos="53000">
                <a:srgbClr val="FFFFFF"/>
              </a:gs>
              <a:gs pos="100000">
                <a:schemeClr val="bg1">
                  <a:alpha val="12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77483E6A-0A76-4C27-9B42-F27414504FD3}"/>
              </a:ext>
            </a:extLst>
          </p:cNvPr>
          <p:cNvSpPr/>
          <p:nvPr/>
        </p:nvSpPr>
        <p:spPr>
          <a:xfrm>
            <a:off x="7262504" y="2628360"/>
            <a:ext cx="3727450" cy="3727450"/>
          </a:xfrm>
          <a:prstGeom prst="ellipse">
            <a:avLst/>
          </a:prstGeom>
          <a:solidFill>
            <a:schemeClr val="bg1"/>
          </a:solidFill>
          <a:ln w="6350">
            <a:noFill/>
            <a:prstDash val="lgDash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EA440407-F357-4367-AF04-ACF6E3DEBAA1}"/>
              </a:ext>
            </a:extLst>
          </p:cNvPr>
          <p:cNvSpPr/>
          <p:nvPr/>
        </p:nvSpPr>
        <p:spPr>
          <a:xfrm>
            <a:off x="7366644" y="2732500"/>
            <a:ext cx="3519170" cy="3519170"/>
          </a:xfrm>
          <a:prstGeom prst="ellipse">
            <a:avLst/>
          </a:prstGeom>
          <a:gradFill>
            <a:gsLst>
              <a:gs pos="0">
                <a:schemeClr val="bg1"/>
              </a:gs>
              <a:gs pos="53000">
                <a:srgbClr val="FFFFFF"/>
              </a:gs>
              <a:gs pos="100000">
                <a:schemeClr val="bg1">
                  <a:alpha val="12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983FDC-F26E-4541-BC5F-A96D94BBE9E7}"/>
              </a:ext>
            </a:extLst>
          </p:cNvPr>
          <p:cNvSpPr txBox="1"/>
          <p:nvPr/>
        </p:nvSpPr>
        <p:spPr>
          <a:xfrm>
            <a:off x="2245036" y="3654442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8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近期规划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3D9A3D3C-067F-45A0-963C-1162EA81C5A2}"/>
              </a:ext>
            </a:extLst>
          </p:cNvPr>
          <p:cNvSpPr txBox="1"/>
          <p:nvPr/>
        </p:nvSpPr>
        <p:spPr>
          <a:xfrm>
            <a:off x="2584872" y="3196247"/>
            <a:ext cx="961802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64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8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NEAR</a:t>
            </a:r>
            <a:endParaRPr lang="zh-CN" altLang="en-US" sz="264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0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CDA4F96F-E5ED-4E12-A231-CDE7FD265B44}"/>
              </a:ext>
            </a:extLst>
          </p:cNvPr>
          <p:cNvSpPr txBox="1"/>
          <p:nvPr/>
        </p:nvSpPr>
        <p:spPr>
          <a:xfrm>
            <a:off x="8305492" y="3654583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8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远期规划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C2F16D14-FBF2-40F3-BFCA-A141254AA665}"/>
              </a:ext>
            </a:extLst>
          </p:cNvPr>
          <p:cNvSpPr txBox="1"/>
          <p:nvPr/>
        </p:nvSpPr>
        <p:spPr>
          <a:xfrm>
            <a:off x="8253747" y="3196248"/>
            <a:ext cx="1744965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64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8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FORWARD</a:t>
            </a:r>
            <a:endParaRPr lang="zh-CN" altLang="en-US" sz="264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0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3BA1F4-55E2-4593-8096-A7DAA86A21D7}"/>
              </a:ext>
            </a:extLst>
          </p:cNvPr>
          <p:cNvSpPr txBox="1"/>
          <p:nvPr/>
        </p:nvSpPr>
        <p:spPr>
          <a:xfrm>
            <a:off x="1733654" y="4377336"/>
            <a:ext cx="2664238" cy="1044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个月内实现销售额的快速增长，增强客户粘性，对公司的满意度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DC5405A4-ACF8-43A3-8C9F-28912330CA69}"/>
              </a:ext>
            </a:extLst>
          </p:cNvPr>
          <p:cNvSpPr txBox="1"/>
          <p:nvPr/>
        </p:nvSpPr>
        <p:spPr>
          <a:xfrm>
            <a:off x="7794110" y="4377336"/>
            <a:ext cx="2664238" cy="1042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在三至五年内成为新上市公司中最有竞争力的传媒公司，力争上游</a:t>
            </a:r>
          </a:p>
        </p:txBody>
      </p:sp>
      <p:pic>
        <p:nvPicPr>
          <p:cNvPr id="131" name="图形 130">
            <a:extLst>
              <a:ext uri="{FF2B5EF4-FFF2-40B4-BE49-F238E27FC236}">
                <a16:creationId xmlns:a16="http://schemas.microsoft.com/office/drawing/2014/main" id="{CBB35C62-17DD-45CB-B4DB-0FD6E5BB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8574" y="3594072"/>
            <a:ext cx="2477192" cy="18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8EC7C49-4BC7-44AE-8D74-B648E08E9ECC}"/>
              </a:ext>
            </a:extLst>
          </p:cNvPr>
          <p:cNvSpPr txBox="1"/>
          <p:nvPr/>
        </p:nvSpPr>
        <p:spPr>
          <a:xfrm>
            <a:off x="6797289" y="2470942"/>
            <a:ext cx="48163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4D9217-8FE2-44E8-8096-5FD43A9A2E54}"/>
              </a:ext>
            </a:extLst>
          </p:cNvPr>
          <p:cNvSpPr txBox="1"/>
          <p:nvPr/>
        </p:nvSpPr>
        <p:spPr>
          <a:xfrm>
            <a:off x="6926580" y="3394272"/>
            <a:ext cx="45700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CONCEPT OF NEW MEDIA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789A4F0-1698-40A4-A090-D29AAA5A630E}"/>
              </a:ext>
            </a:extLst>
          </p:cNvPr>
          <p:cNvCxnSpPr/>
          <p:nvPr/>
        </p:nvCxnSpPr>
        <p:spPr>
          <a:xfrm>
            <a:off x="11049000" y="3905684"/>
            <a:ext cx="447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BF77517-2E2B-4021-8145-2045837193DD}"/>
              </a:ext>
            </a:extLst>
          </p:cNvPr>
          <p:cNvSpPr txBox="1"/>
          <p:nvPr/>
        </p:nvSpPr>
        <p:spPr>
          <a:xfrm>
            <a:off x="9962447" y="1946879"/>
            <a:ext cx="1586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ONE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CCF4D0F5-FC51-4329-B22B-BB97927F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561" y="1949985"/>
            <a:ext cx="3830722" cy="43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1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7738" y="561866"/>
            <a:ext cx="3592766" cy="525732"/>
          </a:xfrm>
        </p:spPr>
        <p:txBody>
          <a:bodyPr/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未来展望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C947374-FD12-4270-A45E-9726A3BA3452}"/>
              </a:ext>
            </a:extLst>
          </p:cNvPr>
          <p:cNvSpPr txBox="1">
            <a:spLocks/>
          </p:cNvSpPr>
          <p:nvPr/>
        </p:nvSpPr>
        <p:spPr>
          <a:xfrm>
            <a:off x="1092207" y="1087598"/>
            <a:ext cx="2923533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TOWARD THE FUTURE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5B84BCC7-BC4F-4C79-A3C1-E82437AF03BF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46C3D7CA-66D8-43FF-BE33-909AB0CD5A84}"/>
              </a:ext>
            </a:extLst>
          </p:cNvPr>
          <p:cNvSpPr txBox="1">
            <a:spLocks/>
          </p:cNvSpPr>
          <p:nvPr/>
        </p:nvSpPr>
        <p:spPr>
          <a:xfrm>
            <a:off x="848368" y="1087598"/>
            <a:ext cx="4324744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16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0" name="任意多边形: 形状 299">
            <a:extLst>
              <a:ext uri="{FF2B5EF4-FFF2-40B4-BE49-F238E27FC236}">
                <a16:creationId xmlns:a16="http://schemas.microsoft.com/office/drawing/2014/main" id="{1E98FDEB-DBF4-42BA-9EBC-8A0B8C5C66D0}"/>
              </a:ext>
            </a:extLst>
          </p:cNvPr>
          <p:cNvSpPr/>
          <p:nvPr/>
        </p:nvSpPr>
        <p:spPr>
          <a:xfrm>
            <a:off x="8591971" y="1088394"/>
            <a:ext cx="430783" cy="195286"/>
          </a:xfrm>
          <a:custGeom>
            <a:avLst/>
            <a:gdLst>
              <a:gd name="connsiteX0" fmla="*/ 430784 w 430783"/>
              <a:gd name="connsiteY0" fmla="*/ 195286 h 195286"/>
              <a:gd name="connsiteX1" fmla="*/ 0 w 430783"/>
              <a:gd name="connsiteY1" fmla="*/ 193445 h 195286"/>
              <a:gd name="connsiteX2" fmla="*/ 83605 w 430783"/>
              <a:gd name="connsiteY2" fmla="*/ 95651 h 195286"/>
              <a:gd name="connsiteX3" fmla="*/ 220926 w 430783"/>
              <a:gd name="connsiteY3" fmla="*/ 387 h 195286"/>
              <a:gd name="connsiteX4" fmla="*/ 307522 w 430783"/>
              <a:gd name="connsiteY4" fmla="*/ 23756 h 195286"/>
              <a:gd name="connsiteX5" fmla="*/ 307573 w 430783"/>
              <a:gd name="connsiteY5" fmla="*/ 23807 h 195286"/>
              <a:gd name="connsiteX6" fmla="*/ 430784 w 430783"/>
              <a:gd name="connsiteY6" fmla="*/ 195286 h 1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783" h="195286">
                <a:moveTo>
                  <a:pt x="430784" y="195286"/>
                </a:moveTo>
                <a:lnTo>
                  <a:pt x="0" y="193445"/>
                </a:lnTo>
                <a:cubicBezTo>
                  <a:pt x="0" y="121499"/>
                  <a:pt x="40524" y="107335"/>
                  <a:pt x="83605" y="95651"/>
                </a:cubicBezTo>
                <a:cubicBezTo>
                  <a:pt x="126685" y="83967"/>
                  <a:pt x="146065" y="4887"/>
                  <a:pt x="220926" y="387"/>
                </a:cubicBezTo>
                <a:cubicBezTo>
                  <a:pt x="265134" y="-2272"/>
                  <a:pt x="288321" y="9106"/>
                  <a:pt x="307522" y="23756"/>
                </a:cubicBezTo>
                <a:cubicBezTo>
                  <a:pt x="307548" y="23781"/>
                  <a:pt x="307548" y="23807"/>
                  <a:pt x="307573" y="23807"/>
                </a:cubicBezTo>
                <a:cubicBezTo>
                  <a:pt x="355680" y="75568"/>
                  <a:pt x="397076" y="133181"/>
                  <a:pt x="430784" y="195286"/>
                </a:cubicBezTo>
                <a:close/>
              </a:path>
            </a:pathLst>
          </a:custGeom>
          <a:solidFill>
            <a:srgbClr val="FFFFFF"/>
          </a:solidFill>
          <a:ln w="25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E590552-58D3-405F-8B11-29F05CA71E1D}"/>
              </a:ext>
            </a:extLst>
          </p:cNvPr>
          <p:cNvSpPr/>
          <p:nvPr/>
        </p:nvSpPr>
        <p:spPr>
          <a:xfrm>
            <a:off x="5023441" y="1713919"/>
            <a:ext cx="2145118" cy="214511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2700" cap="flat" cmpd="sng" algn="ctr">
            <a:solidFill>
              <a:schemeClr val="accent1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4A50DA41-88F0-44B2-9013-A829C7C896D4}"/>
              </a:ext>
            </a:extLst>
          </p:cNvPr>
          <p:cNvSpPr/>
          <p:nvPr/>
        </p:nvSpPr>
        <p:spPr>
          <a:xfrm>
            <a:off x="5225527" y="1916004"/>
            <a:ext cx="1740947" cy="1740945"/>
          </a:xfrm>
          <a:prstGeom prst="ellipse">
            <a:avLst/>
          </a:prstGeom>
          <a:gradFill flip="none" rotWithShape="1">
            <a:gsLst>
              <a:gs pos="90000">
                <a:schemeClr val="accent1"/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形 15" descr="城市">
            <a:extLst>
              <a:ext uri="{FF2B5EF4-FFF2-40B4-BE49-F238E27FC236}">
                <a16:creationId xmlns:a16="http://schemas.microsoft.com/office/drawing/2014/main" id="{700BC74D-362F-4994-94CF-6E1C5E20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500" y="2146976"/>
            <a:ext cx="1279000" cy="1279000"/>
          </a:xfrm>
          <a:prstGeom prst="rect">
            <a:avLst/>
          </a:prstGeom>
        </p:spPr>
      </p:pic>
      <p:sp>
        <p:nvSpPr>
          <p:cNvPr id="51" name="椭圆 50">
            <a:extLst>
              <a:ext uri="{FF2B5EF4-FFF2-40B4-BE49-F238E27FC236}">
                <a16:creationId xmlns:a16="http://schemas.microsoft.com/office/drawing/2014/main" id="{DCE7EDD6-9952-49EF-8AD5-9367F13725B2}"/>
              </a:ext>
            </a:extLst>
          </p:cNvPr>
          <p:cNvSpPr/>
          <p:nvPr/>
        </p:nvSpPr>
        <p:spPr>
          <a:xfrm>
            <a:off x="1107738" y="1768442"/>
            <a:ext cx="2036072" cy="203607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79400" dir="2700000" algn="tl" rotWithShape="0">
              <a:schemeClr val="tx1">
                <a:lumMod val="50000"/>
                <a:lumOff val="50000"/>
                <a:alpha val="1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896D18DE-57E2-4918-BA1D-90D010E88929}"/>
              </a:ext>
            </a:extLst>
          </p:cNvPr>
          <p:cNvSpPr/>
          <p:nvPr/>
        </p:nvSpPr>
        <p:spPr>
          <a:xfrm>
            <a:off x="9048190" y="1768442"/>
            <a:ext cx="2036072" cy="203607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79400" dir="2700000" algn="tl" rotWithShape="0">
              <a:schemeClr val="tx1">
                <a:lumMod val="50000"/>
                <a:lumOff val="50000"/>
                <a:alpha val="1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形 18" descr="用户">
            <a:extLst>
              <a:ext uri="{FF2B5EF4-FFF2-40B4-BE49-F238E27FC236}">
                <a16:creationId xmlns:a16="http://schemas.microsoft.com/office/drawing/2014/main" id="{268F7D7E-12FC-430D-83E0-74227F7BD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2327" y="2182578"/>
            <a:ext cx="1207798" cy="1207798"/>
          </a:xfrm>
          <a:prstGeom prst="rect">
            <a:avLst/>
          </a:prstGeom>
        </p:spPr>
      </p:pic>
      <p:pic>
        <p:nvPicPr>
          <p:cNvPr id="21" name="图形 20" descr="目标受众">
            <a:extLst>
              <a:ext uri="{FF2B5EF4-FFF2-40B4-BE49-F238E27FC236}">
                <a16:creationId xmlns:a16="http://schemas.microsoft.com/office/drawing/2014/main" id="{7104EF07-1DB6-494E-ADE0-5BDF30C84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1875" y="2182578"/>
            <a:ext cx="1207799" cy="1207799"/>
          </a:xfrm>
          <a:prstGeom prst="rect">
            <a:avLst/>
          </a:prstGeom>
        </p:spPr>
      </p:pic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BF6CCF25-37D6-4F5B-AFD5-6F1FA5A92CF0}"/>
              </a:ext>
            </a:extLst>
          </p:cNvPr>
          <p:cNvCxnSpPr>
            <a:cxnSpLocks/>
          </p:cNvCxnSpPr>
          <p:nvPr/>
        </p:nvCxnSpPr>
        <p:spPr>
          <a:xfrm flipH="1">
            <a:off x="3365267" y="2681339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F3480989-1832-453D-AB14-1DAD0C17721F}"/>
              </a:ext>
            </a:extLst>
          </p:cNvPr>
          <p:cNvCxnSpPr>
            <a:cxnSpLocks/>
          </p:cNvCxnSpPr>
          <p:nvPr/>
        </p:nvCxnSpPr>
        <p:spPr>
          <a:xfrm>
            <a:off x="3365267" y="2891612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09ABA0A0-D889-4BB0-A189-1FF88EE0D613}"/>
              </a:ext>
            </a:extLst>
          </p:cNvPr>
          <p:cNvCxnSpPr>
            <a:cxnSpLocks/>
          </p:cNvCxnSpPr>
          <p:nvPr/>
        </p:nvCxnSpPr>
        <p:spPr>
          <a:xfrm flipH="1">
            <a:off x="7377788" y="2681339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F2F5FDBE-1E28-4618-93CF-9340F96C383F}"/>
              </a:ext>
            </a:extLst>
          </p:cNvPr>
          <p:cNvCxnSpPr>
            <a:cxnSpLocks/>
          </p:cNvCxnSpPr>
          <p:nvPr/>
        </p:nvCxnSpPr>
        <p:spPr>
          <a:xfrm>
            <a:off x="7377788" y="2891612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4E81A257-3E8D-498F-9787-D9F46095998D}"/>
              </a:ext>
            </a:extLst>
          </p:cNvPr>
          <p:cNvSpPr txBox="1"/>
          <p:nvPr/>
        </p:nvSpPr>
        <p:spPr>
          <a:xfrm>
            <a:off x="1664109" y="4054262"/>
            <a:ext cx="9233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客户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D074898-7507-43CB-B720-46412F3BEE47}"/>
              </a:ext>
            </a:extLst>
          </p:cNvPr>
          <p:cNvSpPr txBox="1"/>
          <p:nvPr/>
        </p:nvSpPr>
        <p:spPr>
          <a:xfrm>
            <a:off x="5634334" y="4081961"/>
            <a:ext cx="923330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6C45F70-C507-44E4-A6E0-EB5883CE0C5C}"/>
              </a:ext>
            </a:extLst>
          </p:cNvPr>
          <p:cNvSpPr txBox="1"/>
          <p:nvPr/>
        </p:nvSpPr>
        <p:spPr>
          <a:xfrm>
            <a:off x="9604563" y="4054261"/>
            <a:ext cx="9233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员工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83016B9-C14E-4928-B508-2C470E2A5056}"/>
              </a:ext>
            </a:extLst>
          </p:cNvPr>
          <p:cNvSpPr txBox="1"/>
          <p:nvPr/>
        </p:nvSpPr>
        <p:spPr>
          <a:xfrm>
            <a:off x="4778255" y="4734325"/>
            <a:ext cx="2635489" cy="1044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作为员工与客户之间共同的重要枢纽，应起到良好的“润滑剂”的作用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688BEFC-65D2-446A-A505-BCCFA799CB66}"/>
              </a:ext>
            </a:extLst>
          </p:cNvPr>
          <p:cNvSpPr txBox="1"/>
          <p:nvPr/>
        </p:nvSpPr>
        <p:spPr>
          <a:xfrm>
            <a:off x="8748481" y="4734325"/>
            <a:ext cx="2635489" cy="1042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培养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名“精准员工”为公司的未来发展做完备的保障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7F9A17-51F3-4F1A-99B8-BD4300563474}"/>
              </a:ext>
            </a:extLst>
          </p:cNvPr>
          <p:cNvSpPr txBox="1"/>
          <p:nvPr/>
        </p:nvSpPr>
        <p:spPr>
          <a:xfrm>
            <a:off x="808029" y="4734325"/>
            <a:ext cx="2635489" cy="1042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在今年年底预计锁定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位“精准客户”不求服务最好，只求更好</a:t>
            </a: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2949CD82-E596-4C80-9C9C-A8FF922CE23C}"/>
              </a:ext>
            </a:extLst>
          </p:cNvPr>
          <p:cNvSpPr/>
          <p:nvPr/>
        </p:nvSpPr>
        <p:spPr>
          <a:xfrm>
            <a:off x="0" y="6167629"/>
            <a:ext cx="12192000" cy="690371"/>
          </a:xfrm>
          <a:custGeom>
            <a:avLst/>
            <a:gdLst>
              <a:gd name="connsiteX0" fmla="*/ 0 w 12192000"/>
              <a:gd name="connsiteY0" fmla="*/ 0 h 690371"/>
              <a:gd name="connsiteX1" fmla="*/ 25284 w 12192000"/>
              <a:gd name="connsiteY1" fmla="*/ 4105 h 690371"/>
              <a:gd name="connsiteX2" fmla="*/ 6308384 w 12192000"/>
              <a:gd name="connsiteY2" fmla="*/ 426871 h 690371"/>
              <a:gd name="connsiteX3" fmla="*/ 11710913 w 12192000"/>
              <a:gd name="connsiteY3" fmla="*/ 123276 h 690371"/>
              <a:gd name="connsiteX4" fmla="*/ 12192000 w 12192000"/>
              <a:gd name="connsiteY4" fmla="*/ 59877 h 690371"/>
              <a:gd name="connsiteX5" fmla="*/ 12192000 w 12192000"/>
              <a:gd name="connsiteY5" fmla="*/ 690371 h 690371"/>
              <a:gd name="connsiteX6" fmla="*/ 0 w 12192000"/>
              <a:gd name="connsiteY6" fmla="*/ 690371 h 69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90371">
                <a:moveTo>
                  <a:pt x="0" y="0"/>
                </a:moveTo>
                <a:lnTo>
                  <a:pt x="25284" y="4105"/>
                </a:lnTo>
                <a:cubicBezTo>
                  <a:pt x="1798473" y="270326"/>
                  <a:pt x="3966837" y="426871"/>
                  <a:pt x="6308384" y="426871"/>
                </a:cubicBezTo>
                <a:cubicBezTo>
                  <a:pt x="8275283" y="426871"/>
                  <a:pt x="10119984" y="316413"/>
                  <a:pt x="11710913" y="123276"/>
                </a:cubicBezTo>
                <a:lnTo>
                  <a:pt x="12192000" y="59877"/>
                </a:lnTo>
                <a:lnTo>
                  <a:pt x="12192000" y="690371"/>
                </a:lnTo>
                <a:lnTo>
                  <a:pt x="0" y="690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DFB6C9DB-7024-47D1-8021-79F7A6296EC3}"/>
              </a:ext>
            </a:extLst>
          </p:cNvPr>
          <p:cNvSpPr/>
          <p:nvPr/>
        </p:nvSpPr>
        <p:spPr>
          <a:xfrm>
            <a:off x="0" y="6282240"/>
            <a:ext cx="12192000" cy="575761"/>
          </a:xfrm>
          <a:custGeom>
            <a:avLst/>
            <a:gdLst>
              <a:gd name="connsiteX0" fmla="*/ 0 w 12192000"/>
              <a:gd name="connsiteY0" fmla="*/ 0 h 575761"/>
              <a:gd name="connsiteX1" fmla="*/ 678039 w 12192000"/>
              <a:gd name="connsiteY1" fmla="*/ 88372 h 575761"/>
              <a:gd name="connsiteX2" fmla="*/ 6309578 w 12192000"/>
              <a:gd name="connsiteY2" fmla="*/ 398925 h 575761"/>
              <a:gd name="connsiteX3" fmla="*/ 11742471 w 12192000"/>
              <a:gd name="connsiteY3" fmla="*/ 111624 h 575761"/>
              <a:gd name="connsiteX4" fmla="*/ 12192000 w 12192000"/>
              <a:gd name="connsiteY4" fmla="*/ 55877 h 575761"/>
              <a:gd name="connsiteX5" fmla="*/ 12192000 w 12192000"/>
              <a:gd name="connsiteY5" fmla="*/ 575761 h 575761"/>
              <a:gd name="connsiteX6" fmla="*/ 0 w 12192000"/>
              <a:gd name="connsiteY6" fmla="*/ 575761 h 57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75761">
                <a:moveTo>
                  <a:pt x="0" y="0"/>
                </a:moveTo>
                <a:lnTo>
                  <a:pt x="678039" y="88372"/>
                </a:lnTo>
                <a:cubicBezTo>
                  <a:pt x="2322178" y="285503"/>
                  <a:pt x="4249209" y="398925"/>
                  <a:pt x="6309578" y="398925"/>
                </a:cubicBezTo>
                <a:cubicBezTo>
                  <a:pt x="8287532" y="398925"/>
                  <a:pt x="10142601" y="294395"/>
                  <a:pt x="11742471" y="111624"/>
                </a:cubicBezTo>
                <a:lnTo>
                  <a:pt x="12192000" y="55877"/>
                </a:lnTo>
                <a:lnTo>
                  <a:pt x="12192000" y="575761"/>
                </a:lnTo>
                <a:lnTo>
                  <a:pt x="0" y="5757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C06250-ECA6-4F85-955C-8C89EAF4E9BE}"/>
              </a:ext>
            </a:extLst>
          </p:cNvPr>
          <p:cNvSpPr/>
          <p:nvPr/>
        </p:nvSpPr>
        <p:spPr>
          <a:xfrm>
            <a:off x="11113" y="-34914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743350-BF17-44CC-8263-9A7B4C40D10B}"/>
              </a:ext>
            </a:extLst>
          </p:cNvPr>
          <p:cNvSpPr txBox="1"/>
          <p:nvPr/>
        </p:nvSpPr>
        <p:spPr>
          <a:xfrm>
            <a:off x="679990" y="643554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联系我们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6B9557-956C-4C19-B9AB-F6C1B73B0E44}"/>
              </a:ext>
            </a:extLst>
          </p:cNvPr>
          <p:cNvSpPr txBox="1"/>
          <p:nvPr/>
        </p:nvSpPr>
        <p:spPr>
          <a:xfrm>
            <a:off x="679990" y="1193564"/>
            <a:ext cx="17960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CONTACT US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FD57D9-A71E-4905-8290-A06504F7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57" y="1407047"/>
            <a:ext cx="4795579" cy="4043905"/>
          </a:xfrm>
          <a:prstGeom prst="rect">
            <a:avLst/>
          </a:prstGeom>
          <a:effectLst>
            <a:outerShdw blurRad="673100" dist="139700" dir="14340000" algn="tl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6E0B9C-D966-4950-94FA-E9833C91BDF1}"/>
              </a:ext>
            </a:extLst>
          </p:cNvPr>
          <p:cNvSpPr/>
          <p:nvPr/>
        </p:nvSpPr>
        <p:spPr>
          <a:xfrm>
            <a:off x="6579632" y="1640911"/>
            <a:ext cx="4479028" cy="2523218"/>
          </a:xfrm>
          <a:prstGeom prst="roundRect">
            <a:avLst>
              <a:gd name="adj" fmla="val 234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CEAE7792-FC3B-48F6-A88D-3A2CFC360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7644" y="2146287"/>
            <a:ext cx="2477340" cy="171969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B7AE16C-43BD-40FA-8C3D-2E275C5E298B}"/>
              </a:ext>
            </a:extLst>
          </p:cNvPr>
          <p:cNvSpPr/>
          <p:nvPr/>
        </p:nvSpPr>
        <p:spPr>
          <a:xfrm>
            <a:off x="679990" y="1850890"/>
            <a:ext cx="1234683" cy="375920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D443E5-2041-4D96-8DC3-A92BA933E458}"/>
              </a:ext>
            </a:extLst>
          </p:cNvPr>
          <p:cNvSpPr txBox="1"/>
          <p:nvPr/>
        </p:nvSpPr>
        <p:spPr>
          <a:xfrm>
            <a:off x="886962" y="1915740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业务经理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2DBF9D2-8BA8-4054-855E-F43093A8B727}"/>
              </a:ext>
            </a:extLst>
          </p:cNvPr>
          <p:cNvCxnSpPr>
            <a:cxnSpLocks/>
          </p:cNvCxnSpPr>
          <p:nvPr/>
        </p:nvCxnSpPr>
        <p:spPr>
          <a:xfrm>
            <a:off x="679990" y="2720267"/>
            <a:ext cx="289330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2876273-C5BB-4D4A-B477-3F43EAC86D97}"/>
              </a:ext>
            </a:extLst>
          </p:cNvPr>
          <p:cNvSpPr txBox="1"/>
          <p:nvPr/>
        </p:nvSpPr>
        <p:spPr>
          <a:xfrm>
            <a:off x="729257" y="2368695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张三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435C97-89B6-4C12-AC60-F36D07867248}"/>
              </a:ext>
            </a:extLst>
          </p:cNvPr>
          <p:cNvSpPr txBox="1"/>
          <p:nvPr/>
        </p:nvSpPr>
        <p:spPr>
          <a:xfrm>
            <a:off x="1590267" y="2357296"/>
            <a:ext cx="13465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ZHANG SAN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5955E65-5C2A-4914-BD58-6AEE5C805E12}"/>
              </a:ext>
            </a:extLst>
          </p:cNvPr>
          <p:cNvSpPr/>
          <p:nvPr/>
        </p:nvSpPr>
        <p:spPr>
          <a:xfrm>
            <a:off x="679990" y="3018166"/>
            <a:ext cx="1234683" cy="375920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EFB24F5-6750-4516-8E12-F19F559621C5}"/>
              </a:ext>
            </a:extLst>
          </p:cNvPr>
          <p:cNvSpPr txBox="1"/>
          <p:nvPr/>
        </p:nvSpPr>
        <p:spPr>
          <a:xfrm>
            <a:off x="886962" y="3083016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联系电话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A6560EE-B292-4A92-AA7B-30D293FA252C}"/>
              </a:ext>
            </a:extLst>
          </p:cNvPr>
          <p:cNvCxnSpPr>
            <a:cxnSpLocks/>
          </p:cNvCxnSpPr>
          <p:nvPr/>
        </p:nvCxnSpPr>
        <p:spPr>
          <a:xfrm>
            <a:off x="679990" y="3887543"/>
            <a:ext cx="289330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9609C37-BE28-40C8-BD4A-FEDCE5EBFEC8}"/>
              </a:ext>
            </a:extLst>
          </p:cNvPr>
          <p:cNvSpPr txBox="1"/>
          <p:nvPr/>
        </p:nvSpPr>
        <p:spPr>
          <a:xfrm>
            <a:off x="729257" y="3524572"/>
            <a:ext cx="15645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888-8888-8888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571D86F-194C-4115-8729-C1DECD872119}"/>
              </a:ext>
            </a:extLst>
          </p:cNvPr>
          <p:cNvSpPr/>
          <p:nvPr/>
        </p:nvSpPr>
        <p:spPr>
          <a:xfrm>
            <a:off x="679990" y="4185442"/>
            <a:ext cx="1234683" cy="375920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BC74340-0116-46BD-88BF-FDE42921792D}"/>
              </a:ext>
            </a:extLst>
          </p:cNvPr>
          <p:cNvSpPr txBox="1"/>
          <p:nvPr/>
        </p:nvSpPr>
        <p:spPr>
          <a:xfrm>
            <a:off x="886962" y="4250292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官方网址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86B7C61-37BD-4AAD-BC91-0BA37BC292DC}"/>
              </a:ext>
            </a:extLst>
          </p:cNvPr>
          <p:cNvCxnSpPr>
            <a:cxnSpLocks/>
          </p:cNvCxnSpPr>
          <p:nvPr/>
        </p:nvCxnSpPr>
        <p:spPr>
          <a:xfrm>
            <a:off x="679990" y="5054819"/>
            <a:ext cx="289330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10ABAC2D-FAA1-442D-B0C1-0BDBB5841B8F}"/>
              </a:ext>
            </a:extLst>
          </p:cNvPr>
          <p:cNvSpPr txBox="1"/>
          <p:nvPr/>
        </p:nvSpPr>
        <p:spPr>
          <a:xfrm>
            <a:off x="729257" y="4691848"/>
            <a:ext cx="26931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WWW.OFFICEPIUS.COM</a:t>
            </a: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98FFE916-8CF8-44C4-94F5-EF5491520EE2}"/>
              </a:ext>
            </a:extLst>
          </p:cNvPr>
          <p:cNvSpPr/>
          <p:nvPr/>
        </p:nvSpPr>
        <p:spPr>
          <a:xfrm>
            <a:off x="0" y="6167629"/>
            <a:ext cx="12192000" cy="690371"/>
          </a:xfrm>
          <a:custGeom>
            <a:avLst/>
            <a:gdLst>
              <a:gd name="connsiteX0" fmla="*/ 0 w 12192000"/>
              <a:gd name="connsiteY0" fmla="*/ 0 h 690371"/>
              <a:gd name="connsiteX1" fmla="*/ 25284 w 12192000"/>
              <a:gd name="connsiteY1" fmla="*/ 4105 h 690371"/>
              <a:gd name="connsiteX2" fmla="*/ 6308384 w 12192000"/>
              <a:gd name="connsiteY2" fmla="*/ 426871 h 690371"/>
              <a:gd name="connsiteX3" fmla="*/ 11710913 w 12192000"/>
              <a:gd name="connsiteY3" fmla="*/ 123276 h 690371"/>
              <a:gd name="connsiteX4" fmla="*/ 12192000 w 12192000"/>
              <a:gd name="connsiteY4" fmla="*/ 59877 h 690371"/>
              <a:gd name="connsiteX5" fmla="*/ 12192000 w 12192000"/>
              <a:gd name="connsiteY5" fmla="*/ 690371 h 690371"/>
              <a:gd name="connsiteX6" fmla="*/ 0 w 12192000"/>
              <a:gd name="connsiteY6" fmla="*/ 690371 h 69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90371">
                <a:moveTo>
                  <a:pt x="0" y="0"/>
                </a:moveTo>
                <a:lnTo>
                  <a:pt x="25284" y="4105"/>
                </a:lnTo>
                <a:cubicBezTo>
                  <a:pt x="1798473" y="270326"/>
                  <a:pt x="3966837" y="426871"/>
                  <a:pt x="6308384" y="426871"/>
                </a:cubicBezTo>
                <a:cubicBezTo>
                  <a:pt x="8275283" y="426871"/>
                  <a:pt x="10119984" y="316413"/>
                  <a:pt x="11710913" y="123276"/>
                </a:cubicBezTo>
                <a:lnTo>
                  <a:pt x="12192000" y="59877"/>
                </a:lnTo>
                <a:lnTo>
                  <a:pt x="12192000" y="690371"/>
                </a:lnTo>
                <a:lnTo>
                  <a:pt x="0" y="690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2733871F-7AF5-48ED-8DE1-5413ED8E07F8}"/>
              </a:ext>
            </a:extLst>
          </p:cNvPr>
          <p:cNvSpPr/>
          <p:nvPr/>
        </p:nvSpPr>
        <p:spPr>
          <a:xfrm>
            <a:off x="0" y="6282240"/>
            <a:ext cx="12192000" cy="575761"/>
          </a:xfrm>
          <a:custGeom>
            <a:avLst/>
            <a:gdLst>
              <a:gd name="connsiteX0" fmla="*/ 0 w 12192000"/>
              <a:gd name="connsiteY0" fmla="*/ 0 h 575761"/>
              <a:gd name="connsiteX1" fmla="*/ 678039 w 12192000"/>
              <a:gd name="connsiteY1" fmla="*/ 88372 h 575761"/>
              <a:gd name="connsiteX2" fmla="*/ 6309578 w 12192000"/>
              <a:gd name="connsiteY2" fmla="*/ 398925 h 575761"/>
              <a:gd name="connsiteX3" fmla="*/ 11742471 w 12192000"/>
              <a:gd name="connsiteY3" fmla="*/ 111624 h 575761"/>
              <a:gd name="connsiteX4" fmla="*/ 12192000 w 12192000"/>
              <a:gd name="connsiteY4" fmla="*/ 55877 h 575761"/>
              <a:gd name="connsiteX5" fmla="*/ 12192000 w 12192000"/>
              <a:gd name="connsiteY5" fmla="*/ 575761 h 575761"/>
              <a:gd name="connsiteX6" fmla="*/ 0 w 12192000"/>
              <a:gd name="connsiteY6" fmla="*/ 575761 h 57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75761">
                <a:moveTo>
                  <a:pt x="0" y="0"/>
                </a:moveTo>
                <a:lnTo>
                  <a:pt x="678039" y="88372"/>
                </a:lnTo>
                <a:cubicBezTo>
                  <a:pt x="2322178" y="285503"/>
                  <a:pt x="4249209" y="398925"/>
                  <a:pt x="6309578" y="398925"/>
                </a:cubicBezTo>
                <a:cubicBezTo>
                  <a:pt x="8287532" y="398925"/>
                  <a:pt x="10142601" y="294395"/>
                  <a:pt x="11742471" y="111624"/>
                </a:cubicBezTo>
                <a:lnTo>
                  <a:pt x="12192000" y="55877"/>
                </a:lnTo>
                <a:lnTo>
                  <a:pt x="12192000" y="575761"/>
                </a:lnTo>
                <a:lnTo>
                  <a:pt x="0" y="5757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D4A0003-D90F-4EC9-AE67-8DC62DE69865}"/>
              </a:ext>
            </a:extLst>
          </p:cNvPr>
          <p:cNvSpPr txBox="1"/>
          <p:nvPr/>
        </p:nvSpPr>
        <p:spPr>
          <a:xfrm>
            <a:off x="6882132" y="212646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合作共赢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E3C3459-36EC-41D5-8C14-0E5CE114C980}"/>
              </a:ext>
            </a:extLst>
          </p:cNvPr>
          <p:cNvSpPr txBox="1"/>
          <p:nvPr/>
        </p:nvSpPr>
        <p:spPr>
          <a:xfrm>
            <a:off x="6882132" y="2473028"/>
            <a:ext cx="163185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win-win cooperation</a:t>
            </a:r>
            <a:endParaRPr lang="zh-CN" altLang="en-US" sz="14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EF253D3-5CE1-4343-8F3B-407B3E2DD9DF}"/>
              </a:ext>
            </a:extLst>
          </p:cNvPr>
          <p:cNvCxnSpPr>
            <a:cxnSpLocks/>
          </p:cNvCxnSpPr>
          <p:nvPr/>
        </p:nvCxnSpPr>
        <p:spPr>
          <a:xfrm>
            <a:off x="6888163" y="3887543"/>
            <a:ext cx="3937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7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C06250-ECA6-4F85-955C-8C89EAF4E9BE}"/>
              </a:ext>
            </a:extLst>
          </p:cNvPr>
          <p:cNvSpPr/>
          <p:nvPr/>
        </p:nvSpPr>
        <p:spPr>
          <a:xfrm>
            <a:off x="5557" y="1"/>
            <a:ext cx="12180887" cy="6857999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0BA4B708-DC8F-44A2-91E0-3755F066124D}"/>
              </a:ext>
            </a:extLst>
          </p:cNvPr>
          <p:cNvSpPr/>
          <p:nvPr/>
        </p:nvSpPr>
        <p:spPr>
          <a:xfrm rot="14022453">
            <a:off x="10548026" y="4543997"/>
            <a:ext cx="1572663" cy="2917322"/>
          </a:xfrm>
          <a:custGeom>
            <a:avLst/>
            <a:gdLst>
              <a:gd name="connsiteX0" fmla="*/ 1323657 w 1572663"/>
              <a:gd name="connsiteY0" fmla="*/ 2917322 h 2917322"/>
              <a:gd name="connsiteX1" fmla="*/ 217934 w 1572663"/>
              <a:gd name="connsiteY1" fmla="*/ 2105312 h 2917322"/>
              <a:gd name="connsiteX2" fmla="*/ 240766 w 1572663"/>
              <a:gd name="connsiteY2" fmla="*/ 2006245 h 2917322"/>
              <a:gd name="connsiteX3" fmla="*/ 254706 w 1572663"/>
              <a:gd name="connsiteY3" fmla="*/ 1821994 h 2917322"/>
              <a:gd name="connsiteX4" fmla="*/ 48079 w 1572663"/>
              <a:gd name="connsiteY4" fmla="*/ 1145546 h 2917322"/>
              <a:gd name="connsiteX5" fmla="*/ 0 w 1572663"/>
              <a:gd name="connsiteY5" fmla="*/ 1084355 h 2917322"/>
              <a:gd name="connsiteX6" fmla="*/ 796318 w 1572663"/>
              <a:gd name="connsiteY6" fmla="*/ 0 h 2917322"/>
              <a:gd name="connsiteX7" fmla="*/ 961203 w 1572663"/>
              <a:gd name="connsiteY7" fmla="*/ 173461 h 2917322"/>
              <a:gd name="connsiteX8" fmla="*/ 1572663 w 1572663"/>
              <a:gd name="connsiteY8" fmla="*/ 1821994 h 2917322"/>
              <a:gd name="connsiteX9" fmla="*/ 1379968 w 1572663"/>
              <a:gd name="connsiteY9" fmla="*/ 2791739 h 291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663" h="2917322">
                <a:moveTo>
                  <a:pt x="1323657" y="2917322"/>
                </a:moveTo>
                <a:lnTo>
                  <a:pt x="217934" y="2105312"/>
                </a:lnTo>
                <a:lnTo>
                  <a:pt x="240766" y="2006245"/>
                </a:lnTo>
                <a:cubicBezTo>
                  <a:pt x="249945" y="1946168"/>
                  <a:pt x="254706" y="1884637"/>
                  <a:pt x="254706" y="1821994"/>
                </a:cubicBezTo>
                <a:cubicBezTo>
                  <a:pt x="254706" y="1571422"/>
                  <a:pt x="178533" y="1338641"/>
                  <a:pt x="48079" y="1145546"/>
                </a:cubicBezTo>
                <a:lnTo>
                  <a:pt x="0" y="1084355"/>
                </a:lnTo>
                <a:lnTo>
                  <a:pt x="796318" y="0"/>
                </a:lnTo>
                <a:lnTo>
                  <a:pt x="961203" y="173461"/>
                </a:lnTo>
                <a:cubicBezTo>
                  <a:pt x="1342289" y="616057"/>
                  <a:pt x="1572663" y="1192122"/>
                  <a:pt x="1572663" y="1821994"/>
                </a:cubicBezTo>
                <a:cubicBezTo>
                  <a:pt x="1572663" y="2165560"/>
                  <a:pt x="1504121" y="2493118"/>
                  <a:pt x="1379968" y="279173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979BBA2-6E94-42C9-ACE9-47C75F3C3C6D}"/>
              </a:ext>
            </a:extLst>
          </p:cNvPr>
          <p:cNvSpPr/>
          <p:nvPr/>
        </p:nvSpPr>
        <p:spPr>
          <a:xfrm>
            <a:off x="0" y="1"/>
            <a:ext cx="3226828" cy="6857999"/>
          </a:xfrm>
          <a:custGeom>
            <a:avLst/>
            <a:gdLst>
              <a:gd name="connsiteX0" fmla="*/ 0 w 3226828"/>
              <a:gd name="connsiteY0" fmla="*/ 0 h 6857999"/>
              <a:gd name="connsiteX1" fmla="*/ 751423 w 3226828"/>
              <a:gd name="connsiteY1" fmla="*/ 0 h 6857999"/>
              <a:gd name="connsiteX2" fmla="*/ 806773 w 3226828"/>
              <a:gd name="connsiteY2" fmla="*/ 21824 h 6857999"/>
              <a:gd name="connsiteX3" fmla="*/ 3226828 w 3226828"/>
              <a:gd name="connsiteY3" fmla="*/ 3672839 h 6857999"/>
              <a:gd name="connsiteX4" fmla="*/ 1784883 w 3226828"/>
              <a:gd name="connsiteY4" fmla="*/ 6730420 h 6857999"/>
              <a:gd name="connsiteX5" fmla="*/ 1614273 w 3226828"/>
              <a:gd name="connsiteY5" fmla="*/ 6857999 h 6857999"/>
              <a:gd name="connsiteX6" fmla="*/ 0 w 3226828"/>
              <a:gd name="connsiteY6" fmla="*/ 6857999 h 6857999"/>
              <a:gd name="connsiteX7" fmla="*/ 0 w 3226828"/>
              <a:gd name="connsiteY7" fmla="*/ 5421249 h 6857999"/>
              <a:gd name="connsiteX8" fmla="*/ 2625 w 3226828"/>
              <a:gd name="connsiteY8" fmla="*/ 5420288 h 6857999"/>
              <a:gd name="connsiteX9" fmla="*/ 1160912 w 3226828"/>
              <a:gd name="connsiteY9" fmla="*/ 3672839 h 6857999"/>
              <a:gd name="connsiteX10" fmla="*/ 2625 w 3226828"/>
              <a:gd name="connsiteY10" fmla="*/ 1925390 h 6857999"/>
              <a:gd name="connsiteX11" fmla="*/ 0 w 3226828"/>
              <a:gd name="connsiteY11" fmla="*/ 192442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828" h="6857999">
                <a:moveTo>
                  <a:pt x="0" y="0"/>
                </a:moveTo>
                <a:lnTo>
                  <a:pt x="751423" y="0"/>
                </a:lnTo>
                <a:lnTo>
                  <a:pt x="806773" y="21824"/>
                </a:lnTo>
                <a:cubicBezTo>
                  <a:pt x="2228938" y="623349"/>
                  <a:pt x="3226828" y="2031559"/>
                  <a:pt x="3226828" y="3672839"/>
                </a:cubicBezTo>
                <a:cubicBezTo>
                  <a:pt x="3226828" y="4903799"/>
                  <a:pt x="2665515" y="6003657"/>
                  <a:pt x="1784883" y="6730420"/>
                </a:cubicBezTo>
                <a:lnTo>
                  <a:pt x="1614273" y="6857999"/>
                </a:lnTo>
                <a:lnTo>
                  <a:pt x="0" y="6857999"/>
                </a:lnTo>
                <a:lnTo>
                  <a:pt x="0" y="5421249"/>
                </a:lnTo>
                <a:lnTo>
                  <a:pt x="2625" y="5420288"/>
                </a:lnTo>
                <a:cubicBezTo>
                  <a:pt x="683302" y="5132386"/>
                  <a:pt x="1160912" y="4458388"/>
                  <a:pt x="1160912" y="3672839"/>
                </a:cubicBezTo>
                <a:cubicBezTo>
                  <a:pt x="1160912" y="2887290"/>
                  <a:pt x="683302" y="2213292"/>
                  <a:pt x="2625" y="1925390"/>
                </a:cubicBezTo>
                <a:lnTo>
                  <a:pt x="0" y="1924429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48626F3-964D-4F47-9FCC-DB8EBD8A7E4C}"/>
              </a:ext>
            </a:extLst>
          </p:cNvPr>
          <p:cNvSpPr/>
          <p:nvPr/>
        </p:nvSpPr>
        <p:spPr>
          <a:xfrm>
            <a:off x="-196234" y="0"/>
            <a:ext cx="3368040" cy="6858000"/>
          </a:xfrm>
          <a:custGeom>
            <a:avLst/>
            <a:gdLst>
              <a:gd name="connsiteX0" fmla="*/ 0 w 3368040"/>
              <a:gd name="connsiteY0" fmla="*/ 0 h 6858000"/>
              <a:gd name="connsiteX1" fmla="*/ 892632 w 3368040"/>
              <a:gd name="connsiteY1" fmla="*/ 0 h 6858000"/>
              <a:gd name="connsiteX2" fmla="*/ 947985 w 3368040"/>
              <a:gd name="connsiteY2" fmla="*/ 21825 h 6858000"/>
              <a:gd name="connsiteX3" fmla="*/ 3368040 w 3368040"/>
              <a:gd name="connsiteY3" fmla="*/ 3672840 h 6858000"/>
              <a:gd name="connsiteX4" fmla="*/ 1926095 w 3368040"/>
              <a:gd name="connsiteY4" fmla="*/ 6730421 h 6858000"/>
              <a:gd name="connsiteX5" fmla="*/ 1755485 w 3368040"/>
              <a:gd name="connsiteY5" fmla="*/ 6858000 h 6858000"/>
              <a:gd name="connsiteX6" fmla="*/ 0 w 3368040"/>
              <a:gd name="connsiteY6" fmla="*/ 6858000 h 6858000"/>
              <a:gd name="connsiteX7" fmla="*/ 0 w 3368040"/>
              <a:gd name="connsiteY7" fmla="*/ 5472934 h 6858000"/>
              <a:gd name="connsiteX8" fmla="*/ 143837 w 3368040"/>
              <a:gd name="connsiteY8" fmla="*/ 5420289 h 6858000"/>
              <a:gd name="connsiteX9" fmla="*/ 1302124 w 3368040"/>
              <a:gd name="connsiteY9" fmla="*/ 3672840 h 6858000"/>
              <a:gd name="connsiteX10" fmla="*/ 143837 w 3368040"/>
              <a:gd name="connsiteY10" fmla="*/ 1925391 h 6858000"/>
              <a:gd name="connsiteX11" fmla="*/ 0 w 3368040"/>
              <a:gd name="connsiteY11" fmla="*/ 18727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8040" h="6858000">
                <a:moveTo>
                  <a:pt x="0" y="0"/>
                </a:moveTo>
                <a:lnTo>
                  <a:pt x="892632" y="0"/>
                </a:lnTo>
                <a:lnTo>
                  <a:pt x="947985" y="21825"/>
                </a:lnTo>
                <a:cubicBezTo>
                  <a:pt x="2370150" y="623350"/>
                  <a:pt x="3368040" y="2031560"/>
                  <a:pt x="3368040" y="3672840"/>
                </a:cubicBezTo>
                <a:cubicBezTo>
                  <a:pt x="3368040" y="4903800"/>
                  <a:pt x="2806727" y="6003658"/>
                  <a:pt x="1926095" y="6730421"/>
                </a:cubicBezTo>
                <a:lnTo>
                  <a:pt x="1755485" y="6858000"/>
                </a:lnTo>
                <a:lnTo>
                  <a:pt x="0" y="6858000"/>
                </a:lnTo>
                <a:lnTo>
                  <a:pt x="0" y="5472934"/>
                </a:lnTo>
                <a:lnTo>
                  <a:pt x="143837" y="5420289"/>
                </a:lnTo>
                <a:cubicBezTo>
                  <a:pt x="824514" y="5132387"/>
                  <a:pt x="1302124" y="4458389"/>
                  <a:pt x="1302124" y="3672840"/>
                </a:cubicBezTo>
                <a:cubicBezTo>
                  <a:pt x="1302124" y="2887291"/>
                  <a:pt x="824514" y="2213293"/>
                  <a:pt x="143837" y="1925391"/>
                </a:cubicBezTo>
                <a:lnTo>
                  <a:pt x="0" y="187274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4DE2A8-384C-42B0-895B-8CE8C07AB359}"/>
              </a:ext>
            </a:extLst>
          </p:cNvPr>
          <p:cNvSpPr txBox="1"/>
          <p:nvPr/>
        </p:nvSpPr>
        <p:spPr>
          <a:xfrm>
            <a:off x="3886106" y="1413066"/>
            <a:ext cx="5899051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1500" dirty="0">
                <a:gradFill>
                  <a:gsLst>
                    <a:gs pos="0">
                      <a:schemeClr val="accent1">
                        <a:lumMod val="85000"/>
                      </a:schemeClr>
                    </a:gs>
                    <a:gs pos="100000">
                      <a:schemeClr val="accent1">
                        <a:lumMod val="9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61D5952-9684-4397-BF39-10EA92707227}"/>
              </a:ext>
            </a:extLst>
          </p:cNvPr>
          <p:cNvSpPr txBox="1"/>
          <p:nvPr/>
        </p:nvSpPr>
        <p:spPr>
          <a:xfrm>
            <a:off x="3899218" y="2998115"/>
            <a:ext cx="5885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THANKYOU FOR YOUR LISTING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EB2316-57C3-47C5-8540-96AA68E07E33}"/>
              </a:ext>
            </a:extLst>
          </p:cNvPr>
          <p:cNvSpPr txBox="1"/>
          <p:nvPr/>
        </p:nvSpPr>
        <p:spPr>
          <a:xfrm>
            <a:off x="4953793" y="3344515"/>
            <a:ext cx="65" cy="10618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zh-CN" altLang="en-US" sz="6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3574FC5F-7A90-4767-A074-129E1CB67D9D}"/>
              </a:ext>
            </a:extLst>
          </p:cNvPr>
          <p:cNvSpPr/>
          <p:nvPr/>
        </p:nvSpPr>
        <p:spPr>
          <a:xfrm rot="14022453">
            <a:off x="10465583" y="4419098"/>
            <a:ext cx="1621168" cy="3041812"/>
          </a:xfrm>
          <a:custGeom>
            <a:avLst/>
            <a:gdLst>
              <a:gd name="connsiteX0" fmla="*/ 1334360 w 1621168"/>
              <a:gd name="connsiteY0" fmla="*/ 3041812 h 3041812"/>
              <a:gd name="connsiteX1" fmla="*/ 245244 w 1621168"/>
              <a:gd name="connsiteY1" fmla="*/ 2241997 h 3041812"/>
              <a:gd name="connsiteX2" fmla="*/ 248817 w 1621168"/>
              <a:gd name="connsiteY2" fmla="*/ 2232928 h 3041812"/>
              <a:gd name="connsiteX3" fmla="*/ 303211 w 1621168"/>
              <a:gd name="connsiteY3" fmla="*/ 1873150 h 3041812"/>
              <a:gd name="connsiteX4" fmla="*/ 96584 w 1621168"/>
              <a:gd name="connsiteY4" fmla="*/ 1196702 h 3041812"/>
              <a:gd name="connsiteX5" fmla="*/ 0 w 1621168"/>
              <a:gd name="connsiteY5" fmla="*/ 1073777 h 3041812"/>
              <a:gd name="connsiteX6" fmla="*/ 788550 w 1621168"/>
              <a:gd name="connsiteY6" fmla="*/ 0 h 3041812"/>
              <a:gd name="connsiteX7" fmla="*/ 837391 w 1621168"/>
              <a:gd name="connsiteY7" fmla="*/ 43337 h 3041812"/>
              <a:gd name="connsiteX8" fmla="*/ 1621168 w 1621168"/>
              <a:gd name="connsiteY8" fmla="*/ 1873150 h 3041812"/>
              <a:gd name="connsiteX9" fmla="*/ 1371898 w 1621168"/>
              <a:gd name="connsiteY9" fmla="*/ 2969066 h 30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168" h="3041812">
                <a:moveTo>
                  <a:pt x="1334360" y="3041812"/>
                </a:moveTo>
                <a:lnTo>
                  <a:pt x="245244" y="2241997"/>
                </a:lnTo>
                <a:lnTo>
                  <a:pt x="248817" y="2232928"/>
                </a:lnTo>
                <a:cubicBezTo>
                  <a:pt x="284168" y="2119274"/>
                  <a:pt x="303211" y="1998436"/>
                  <a:pt x="303211" y="1873150"/>
                </a:cubicBezTo>
                <a:cubicBezTo>
                  <a:pt x="303211" y="1622578"/>
                  <a:pt x="227038" y="1389797"/>
                  <a:pt x="96584" y="1196702"/>
                </a:cubicBezTo>
                <a:lnTo>
                  <a:pt x="0" y="1073777"/>
                </a:lnTo>
                <a:lnTo>
                  <a:pt x="788550" y="0"/>
                </a:lnTo>
                <a:lnTo>
                  <a:pt x="837391" y="43337"/>
                </a:lnTo>
                <a:cubicBezTo>
                  <a:pt x="1320272" y="503721"/>
                  <a:pt x="1621168" y="1153296"/>
                  <a:pt x="1621168" y="1873150"/>
                </a:cubicBezTo>
                <a:cubicBezTo>
                  <a:pt x="1621168" y="2265797"/>
                  <a:pt x="1531645" y="2637535"/>
                  <a:pt x="1371898" y="296906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529AC4D-4A15-451E-AE62-8783A248FDC2}"/>
              </a:ext>
            </a:extLst>
          </p:cNvPr>
          <p:cNvGrpSpPr/>
          <p:nvPr/>
        </p:nvGrpSpPr>
        <p:grpSpPr>
          <a:xfrm>
            <a:off x="4628673" y="3800294"/>
            <a:ext cx="4352503" cy="2428793"/>
            <a:chOff x="4953793" y="3892627"/>
            <a:chExt cx="4352503" cy="2428793"/>
          </a:xfrm>
        </p:grpSpPr>
        <p:pic>
          <p:nvPicPr>
            <p:cNvPr id="45" name="图形 44">
              <a:extLst>
                <a:ext uri="{FF2B5EF4-FFF2-40B4-BE49-F238E27FC236}">
                  <a16:creationId xmlns:a16="http://schemas.microsoft.com/office/drawing/2014/main" id="{2F7A526C-5618-4368-93B8-537DB1F6D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53793" y="3892627"/>
              <a:ext cx="4352503" cy="2428793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479204F-0986-4E03-90BB-B23816FFF95F}"/>
                </a:ext>
              </a:extLst>
            </p:cNvPr>
            <p:cNvSpPr/>
            <p:nvPr/>
          </p:nvSpPr>
          <p:spPr>
            <a:xfrm>
              <a:off x="6343650" y="5741043"/>
              <a:ext cx="1737360" cy="335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CD38FC6-903D-4245-9499-C58F309E4BC6}"/>
              </a:ext>
            </a:extLst>
          </p:cNvPr>
          <p:cNvSpPr txBox="1"/>
          <p:nvPr/>
        </p:nvSpPr>
        <p:spPr>
          <a:xfrm>
            <a:off x="6173072" y="5662774"/>
            <a:ext cx="14282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THANKYOU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5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" altLang="zh-CN" dirty="0" err="1"/>
              <a:t>freepik.com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康智通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8FA2BB3A-D613-4D03-A674-0316D400AA9F}"/>
              </a:ext>
            </a:extLst>
          </p:cNvPr>
          <p:cNvSpPr/>
          <p:nvPr/>
        </p:nvSpPr>
        <p:spPr>
          <a:xfrm>
            <a:off x="899230" y="2102522"/>
            <a:ext cx="5069050" cy="3764720"/>
          </a:xfrm>
          <a:custGeom>
            <a:avLst/>
            <a:gdLst>
              <a:gd name="connsiteX0" fmla="*/ 145726 w 9894309"/>
              <a:gd name="connsiteY0" fmla="*/ 0 h 3696228"/>
              <a:gd name="connsiteX1" fmla="*/ 9748583 w 9894309"/>
              <a:gd name="connsiteY1" fmla="*/ 0 h 3696228"/>
              <a:gd name="connsiteX2" fmla="*/ 9894309 w 9894309"/>
              <a:gd name="connsiteY2" fmla="*/ 145726 h 3696228"/>
              <a:gd name="connsiteX3" fmla="*/ 9894309 w 9894309"/>
              <a:gd name="connsiteY3" fmla="*/ 2811972 h 3696228"/>
              <a:gd name="connsiteX4" fmla="*/ 9748583 w 9894309"/>
              <a:gd name="connsiteY4" fmla="*/ 2957698 h 3696228"/>
              <a:gd name="connsiteX5" fmla="*/ 1612487 w 9894309"/>
              <a:gd name="connsiteY5" fmla="*/ 2957698 h 3696228"/>
              <a:gd name="connsiteX6" fmla="*/ 800879 w 9894309"/>
              <a:gd name="connsiteY6" fmla="*/ 3696228 h 3696228"/>
              <a:gd name="connsiteX7" fmla="*/ 800879 w 9894309"/>
              <a:gd name="connsiteY7" fmla="*/ 2957698 h 3696228"/>
              <a:gd name="connsiteX8" fmla="*/ 145726 w 9894309"/>
              <a:gd name="connsiteY8" fmla="*/ 2957698 h 3696228"/>
              <a:gd name="connsiteX9" fmla="*/ 0 w 9894309"/>
              <a:gd name="connsiteY9" fmla="*/ 2811972 h 3696228"/>
              <a:gd name="connsiteX10" fmla="*/ 0 w 9894309"/>
              <a:gd name="connsiteY10" fmla="*/ 145726 h 3696228"/>
              <a:gd name="connsiteX11" fmla="*/ 145726 w 9894309"/>
              <a:gd name="connsiteY11" fmla="*/ 0 h 36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4309" h="3696228">
                <a:moveTo>
                  <a:pt x="145726" y="0"/>
                </a:moveTo>
                <a:lnTo>
                  <a:pt x="9748583" y="0"/>
                </a:lnTo>
                <a:cubicBezTo>
                  <a:pt x="9829065" y="0"/>
                  <a:pt x="9894309" y="65244"/>
                  <a:pt x="9894309" y="145726"/>
                </a:cubicBezTo>
                <a:lnTo>
                  <a:pt x="9894309" y="2811972"/>
                </a:lnTo>
                <a:cubicBezTo>
                  <a:pt x="9894309" y="2892454"/>
                  <a:pt x="9829065" y="2957698"/>
                  <a:pt x="9748583" y="2957698"/>
                </a:cubicBezTo>
                <a:lnTo>
                  <a:pt x="1612487" y="2957698"/>
                </a:lnTo>
                <a:lnTo>
                  <a:pt x="800879" y="3696228"/>
                </a:lnTo>
                <a:lnTo>
                  <a:pt x="800879" y="2957698"/>
                </a:lnTo>
                <a:lnTo>
                  <a:pt x="145726" y="2957698"/>
                </a:lnTo>
                <a:cubicBezTo>
                  <a:pt x="65244" y="2957698"/>
                  <a:pt x="0" y="2892454"/>
                  <a:pt x="0" y="2811972"/>
                </a:cubicBezTo>
                <a:lnTo>
                  <a:pt x="0" y="145726"/>
                </a:lnTo>
                <a:cubicBezTo>
                  <a:pt x="0" y="65244"/>
                  <a:pt x="65244" y="0"/>
                  <a:pt x="145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2947357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1EE191A5-2DB5-4D53-834A-DF8F79F91C12}"/>
              </a:ext>
            </a:extLst>
          </p:cNvPr>
          <p:cNvSpPr txBox="1">
            <a:spLocks/>
          </p:cNvSpPr>
          <p:nvPr/>
        </p:nvSpPr>
        <p:spPr>
          <a:xfrm>
            <a:off x="1092207" y="1057118"/>
            <a:ext cx="294735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CONCEPT OF NEW MEDIA</a:t>
            </a:r>
            <a:endParaRPr lang="zh-CN" altLang="en-US" sz="14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994AD85-92D7-43B3-A164-755F24CC45DB}"/>
              </a:ext>
            </a:extLst>
          </p:cNvPr>
          <p:cNvGrpSpPr/>
          <p:nvPr/>
        </p:nvGrpSpPr>
        <p:grpSpPr>
          <a:xfrm>
            <a:off x="6480879" y="2151862"/>
            <a:ext cx="5015796" cy="4156863"/>
            <a:chOff x="6480879" y="2151862"/>
            <a:chExt cx="5015796" cy="4156863"/>
          </a:xfrm>
        </p:grpSpPr>
        <p:pic>
          <p:nvPicPr>
            <p:cNvPr id="40" name="图形 39">
              <a:extLst>
                <a:ext uri="{FF2B5EF4-FFF2-40B4-BE49-F238E27FC236}">
                  <a16:creationId xmlns:a16="http://schemas.microsoft.com/office/drawing/2014/main" id="{CBFB317F-4823-4C21-8679-369388E12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80879" y="2151862"/>
              <a:ext cx="5015796" cy="4156863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8CC1530-687B-4AA6-82D1-4B2DFE33EC1C}"/>
                </a:ext>
              </a:extLst>
            </p:cNvPr>
            <p:cNvGrpSpPr/>
            <p:nvPr/>
          </p:nvGrpSpPr>
          <p:grpSpPr>
            <a:xfrm>
              <a:off x="7882360" y="2258478"/>
              <a:ext cx="2129742" cy="1113921"/>
              <a:chOff x="7882360" y="2258478"/>
              <a:chExt cx="2129742" cy="1113921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9CD60A8F-39DB-43FC-AC49-600CF05E7DEE}"/>
                  </a:ext>
                </a:extLst>
              </p:cNvPr>
              <p:cNvSpPr/>
              <p:nvPr/>
            </p:nvSpPr>
            <p:spPr>
              <a:xfrm>
                <a:off x="7882360" y="2258478"/>
                <a:ext cx="2129742" cy="107908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8CB55E09-98E0-42AE-8245-A643A3A820F9}"/>
                  </a:ext>
                </a:extLst>
              </p:cNvPr>
              <p:cNvSpPr/>
              <p:nvPr/>
            </p:nvSpPr>
            <p:spPr>
              <a:xfrm>
                <a:off x="8600897" y="2293317"/>
                <a:ext cx="387880" cy="107908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8B8DB47-26D9-4247-92A2-8FF7D06B6891}"/>
              </a:ext>
            </a:extLst>
          </p:cNvPr>
          <p:cNvGrpSpPr/>
          <p:nvPr/>
        </p:nvGrpSpPr>
        <p:grpSpPr>
          <a:xfrm rot="20996926">
            <a:off x="8094856" y="2586320"/>
            <a:ext cx="354999" cy="354999"/>
            <a:chOff x="8094856" y="2586320"/>
            <a:chExt cx="354999" cy="35499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CED0CE0-8E49-4392-8857-9846919848D1}"/>
                </a:ext>
              </a:extLst>
            </p:cNvPr>
            <p:cNvSpPr/>
            <p:nvPr/>
          </p:nvSpPr>
          <p:spPr>
            <a:xfrm>
              <a:off x="8094856" y="2586320"/>
              <a:ext cx="354999" cy="3549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ABBC365-6FEE-47E1-A811-DED8FD85F2D3}"/>
                </a:ext>
              </a:extLst>
            </p:cNvPr>
            <p:cNvSpPr txBox="1"/>
            <p:nvPr/>
          </p:nvSpPr>
          <p:spPr>
            <a:xfrm>
              <a:off x="8131291" y="2679181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微信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6942426-ABB0-406C-9846-7D5A77953DDD}"/>
              </a:ext>
            </a:extLst>
          </p:cNvPr>
          <p:cNvGrpSpPr/>
          <p:nvPr/>
        </p:nvGrpSpPr>
        <p:grpSpPr>
          <a:xfrm rot="266949">
            <a:off x="8883526" y="2429786"/>
            <a:ext cx="354999" cy="354999"/>
            <a:chOff x="8094856" y="2586320"/>
            <a:chExt cx="354999" cy="354999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FD80DE13-5D7F-4662-982D-C54E77102DEF}"/>
                </a:ext>
              </a:extLst>
            </p:cNvPr>
            <p:cNvSpPr/>
            <p:nvPr/>
          </p:nvSpPr>
          <p:spPr>
            <a:xfrm>
              <a:off x="8094856" y="2586320"/>
              <a:ext cx="354999" cy="354999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1C69EE9-EF26-42B0-AEAD-11AF4948D243}"/>
                </a:ext>
              </a:extLst>
            </p:cNvPr>
            <p:cNvSpPr txBox="1"/>
            <p:nvPr/>
          </p:nvSpPr>
          <p:spPr>
            <a:xfrm>
              <a:off x="8131292" y="2679181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抖音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BB2A862-AB35-4ABF-886B-CCD8E3DAB1CE}"/>
              </a:ext>
            </a:extLst>
          </p:cNvPr>
          <p:cNvGrpSpPr/>
          <p:nvPr/>
        </p:nvGrpSpPr>
        <p:grpSpPr>
          <a:xfrm rot="21312344">
            <a:off x="9424546" y="2813900"/>
            <a:ext cx="354999" cy="354999"/>
            <a:chOff x="8094856" y="2586320"/>
            <a:chExt cx="354999" cy="354999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24E2ABAF-46D1-4287-8C29-68A75FFCE481}"/>
                </a:ext>
              </a:extLst>
            </p:cNvPr>
            <p:cNvSpPr/>
            <p:nvPr/>
          </p:nvSpPr>
          <p:spPr>
            <a:xfrm>
              <a:off x="8094856" y="2586320"/>
              <a:ext cx="354999" cy="35499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5E6CEC9-7798-4668-B47A-65DFB0BA4400}"/>
                </a:ext>
              </a:extLst>
            </p:cNvPr>
            <p:cNvSpPr txBox="1"/>
            <p:nvPr/>
          </p:nvSpPr>
          <p:spPr>
            <a:xfrm>
              <a:off x="8131293" y="2679181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快手</a:t>
              </a:r>
            </a:p>
          </p:txBody>
        </p:sp>
      </p:grp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23661036-7DDB-4C21-B8D6-1C1FD9BEADED}"/>
              </a:ext>
            </a:extLst>
          </p:cNvPr>
          <p:cNvSpPr/>
          <p:nvPr/>
        </p:nvSpPr>
        <p:spPr>
          <a:xfrm>
            <a:off x="941153" y="2151862"/>
            <a:ext cx="5069050" cy="3764720"/>
          </a:xfrm>
          <a:custGeom>
            <a:avLst/>
            <a:gdLst>
              <a:gd name="connsiteX0" fmla="*/ 145726 w 9894309"/>
              <a:gd name="connsiteY0" fmla="*/ 0 h 3696228"/>
              <a:gd name="connsiteX1" fmla="*/ 9748583 w 9894309"/>
              <a:gd name="connsiteY1" fmla="*/ 0 h 3696228"/>
              <a:gd name="connsiteX2" fmla="*/ 9894309 w 9894309"/>
              <a:gd name="connsiteY2" fmla="*/ 145726 h 3696228"/>
              <a:gd name="connsiteX3" fmla="*/ 9894309 w 9894309"/>
              <a:gd name="connsiteY3" fmla="*/ 2811972 h 3696228"/>
              <a:gd name="connsiteX4" fmla="*/ 9748583 w 9894309"/>
              <a:gd name="connsiteY4" fmla="*/ 2957698 h 3696228"/>
              <a:gd name="connsiteX5" fmla="*/ 1612487 w 9894309"/>
              <a:gd name="connsiteY5" fmla="*/ 2957698 h 3696228"/>
              <a:gd name="connsiteX6" fmla="*/ 800879 w 9894309"/>
              <a:gd name="connsiteY6" fmla="*/ 3696228 h 3696228"/>
              <a:gd name="connsiteX7" fmla="*/ 800879 w 9894309"/>
              <a:gd name="connsiteY7" fmla="*/ 2957698 h 3696228"/>
              <a:gd name="connsiteX8" fmla="*/ 145726 w 9894309"/>
              <a:gd name="connsiteY8" fmla="*/ 2957698 h 3696228"/>
              <a:gd name="connsiteX9" fmla="*/ 0 w 9894309"/>
              <a:gd name="connsiteY9" fmla="*/ 2811972 h 3696228"/>
              <a:gd name="connsiteX10" fmla="*/ 0 w 9894309"/>
              <a:gd name="connsiteY10" fmla="*/ 145726 h 3696228"/>
              <a:gd name="connsiteX11" fmla="*/ 145726 w 9894309"/>
              <a:gd name="connsiteY11" fmla="*/ 0 h 36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4309" h="3696228">
                <a:moveTo>
                  <a:pt x="145726" y="0"/>
                </a:moveTo>
                <a:lnTo>
                  <a:pt x="9748583" y="0"/>
                </a:lnTo>
                <a:cubicBezTo>
                  <a:pt x="9829065" y="0"/>
                  <a:pt x="9894309" y="65244"/>
                  <a:pt x="9894309" y="145726"/>
                </a:cubicBezTo>
                <a:lnTo>
                  <a:pt x="9894309" y="2811972"/>
                </a:lnTo>
                <a:cubicBezTo>
                  <a:pt x="9894309" y="2892454"/>
                  <a:pt x="9829065" y="2957698"/>
                  <a:pt x="9748583" y="2957698"/>
                </a:cubicBezTo>
                <a:lnTo>
                  <a:pt x="1612487" y="2957698"/>
                </a:lnTo>
                <a:lnTo>
                  <a:pt x="800879" y="3696228"/>
                </a:lnTo>
                <a:lnTo>
                  <a:pt x="800879" y="2957698"/>
                </a:lnTo>
                <a:lnTo>
                  <a:pt x="145726" y="2957698"/>
                </a:lnTo>
                <a:cubicBezTo>
                  <a:pt x="65244" y="2957698"/>
                  <a:pt x="0" y="2892454"/>
                  <a:pt x="0" y="2811972"/>
                </a:cubicBezTo>
                <a:lnTo>
                  <a:pt x="0" y="145726"/>
                </a:lnTo>
                <a:cubicBezTo>
                  <a:pt x="0" y="65244"/>
                  <a:pt x="65244" y="0"/>
                  <a:pt x="145726" y="0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06BB73-568B-407D-A41B-42C153FF588C}"/>
              </a:ext>
            </a:extLst>
          </p:cNvPr>
          <p:cNvSpPr txBox="1"/>
          <p:nvPr/>
        </p:nvSpPr>
        <p:spPr>
          <a:xfrm>
            <a:off x="1208167" y="2558065"/>
            <a:ext cx="4535022" cy="2125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web2.0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带来巨大革新的时代，营销方式也带来变革，沟通性（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communicate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）、差异性（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variation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）、创造性（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creativity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）、关联性（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relation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），体验性（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experience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）、互联网已经进入新媒体传播时代。 并且出现了微信，抖音，快手等这些新媒体。</a:t>
            </a:r>
          </a:p>
        </p:txBody>
      </p:sp>
    </p:spTree>
    <p:extLst>
      <p:ext uri="{BB962C8B-B14F-4D97-AF65-F5344CB8AC3E}">
        <p14:creationId xmlns:p14="http://schemas.microsoft.com/office/powerpoint/2010/main" val="206801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矩形: 圆角 317">
            <a:extLst>
              <a:ext uri="{FF2B5EF4-FFF2-40B4-BE49-F238E27FC236}">
                <a16:creationId xmlns:a16="http://schemas.microsoft.com/office/drawing/2014/main" id="{7240309B-487A-4698-9178-A67471F70BB8}"/>
              </a:ext>
            </a:extLst>
          </p:cNvPr>
          <p:cNvSpPr/>
          <p:nvPr/>
        </p:nvSpPr>
        <p:spPr>
          <a:xfrm>
            <a:off x="7483880" y="1960385"/>
            <a:ext cx="3803326" cy="4028059"/>
          </a:xfrm>
          <a:prstGeom prst="roundRect">
            <a:avLst>
              <a:gd name="adj" fmla="val 1916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6" name="矩形: 圆角 315">
            <a:extLst>
              <a:ext uri="{FF2B5EF4-FFF2-40B4-BE49-F238E27FC236}">
                <a16:creationId xmlns:a16="http://schemas.microsoft.com/office/drawing/2014/main" id="{53FA57BF-77B1-4516-A22E-037C95C3C2FA}"/>
              </a:ext>
            </a:extLst>
          </p:cNvPr>
          <p:cNvSpPr/>
          <p:nvPr/>
        </p:nvSpPr>
        <p:spPr>
          <a:xfrm>
            <a:off x="904794" y="1960385"/>
            <a:ext cx="3803326" cy="4028059"/>
          </a:xfrm>
          <a:prstGeom prst="roundRect">
            <a:avLst>
              <a:gd name="adj" fmla="val 191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2947357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1EE191A5-2DB5-4D53-834A-DF8F79F91C12}"/>
              </a:ext>
            </a:extLst>
          </p:cNvPr>
          <p:cNvSpPr txBox="1">
            <a:spLocks/>
          </p:cNvSpPr>
          <p:nvPr/>
        </p:nvSpPr>
        <p:spPr>
          <a:xfrm>
            <a:off x="1092207" y="1057118"/>
            <a:ext cx="294735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CONCEPT OF NEW MEDIA</a:t>
            </a:r>
            <a:endParaRPr lang="zh-CN" altLang="en-US" sz="14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5244C63-93EB-45DD-A5AD-6E9865CBF856}"/>
              </a:ext>
            </a:extLst>
          </p:cNvPr>
          <p:cNvSpPr/>
          <p:nvPr/>
        </p:nvSpPr>
        <p:spPr>
          <a:xfrm>
            <a:off x="904794" y="2025552"/>
            <a:ext cx="3803326" cy="40280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177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AB92D21B-ED00-4A90-ACA2-C329719F3692}"/>
              </a:ext>
            </a:extLst>
          </p:cNvPr>
          <p:cNvSpPr/>
          <p:nvPr/>
        </p:nvSpPr>
        <p:spPr>
          <a:xfrm>
            <a:off x="7483880" y="2025552"/>
            <a:ext cx="3803326" cy="40280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4EAA7731-571F-49E5-969E-3410D4AA695A}"/>
              </a:ext>
            </a:extLst>
          </p:cNvPr>
          <p:cNvSpPr txBox="1"/>
          <p:nvPr/>
        </p:nvSpPr>
        <p:spPr>
          <a:xfrm>
            <a:off x="8308326" y="2359167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传统媒体时代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79301766-0CEC-4970-A6DC-B5C58AF4CE11}"/>
              </a:ext>
            </a:extLst>
          </p:cNvPr>
          <p:cNvSpPr txBox="1"/>
          <p:nvPr/>
        </p:nvSpPr>
        <p:spPr>
          <a:xfrm>
            <a:off x="8308326" y="2790054"/>
            <a:ext cx="21544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TRADITIONAL MEDIA ERA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6C330C80-7AE6-4858-A8BA-0DD85B30996A}"/>
              </a:ext>
            </a:extLst>
          </p:cNvPr>
          <p:cNvSpPr txBox="1"/>
          <p:nvPr/>
        </p:nvSpPr>
        <p:spPr>
          <a:xfrm>
            <a:off x="7663674" y="4985836"/>
            <a:ext cx="3378849" cy="928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</a:t>
            </a:r>
            <a:r>
              <a:rPr lang="zh-CN" alt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媒体时代，由于传播渠道相对较“狭窄”，信息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的呈现往往比较单一</a:t>
            </a:r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2A96ADD7-16E1-424D-9E15-1C9D2C093052}"/>
              </a:ext>
            </a:extLst>
          </p:cNvPr>
          <p:cNvSpPr/>
          <p:nvPr/>
        </p:nvSpPr>
        <p:spPr>
          <a:xfrm>
            <a:off x="7952721" y="3150698"/>
            <a:ext cx="2865647" cy="495136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8A08CF8A-7E55-485B-98CF-9DFB0F7E2D36}"/>
              </a:ext>
            </a:extLst>
          </p:cNvPr>
          <p:cNvSpPr/>
          <p:nvPr/>
        </p:nvSpPr>
        <p:spPr>
          <a:xfrm>
            <a:off x="7952719" y="3737639"/>
            <a:ext cx="2865647" cy="495136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EAE87A30-C185-453C-AF58-C1E9F7F891D1}"/>
              </a:ext>
            </a:extLst>
          </p:cNvPr>
          <p:cNvSpPr txBox="1"/>
          <p:nvPr/>
        </p:nvSpPr>
        <p:spPr>
          <a:xfrm>
            <a:off x="8759254" y="3213600"/>
            <a:ext cx="1252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渠道为王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22B7C00A-A5B5-453F-9823-BD958ACBE48B}"/>
              </a:ext>
            </a:extLst>
          </p:cNvPr>
          <p:cNvSpPr txBox="1"/>
          <p:nvPr/>
        </p:nvSpPr>
        <p:spPr>
          <a:xfrm>
            <a:off x="8582430" y="3800541"/>
            <a:ext cx="1606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高卷入阅读</a:t>
            </a:r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AAA5984F-5C2E-43DB-964B-BDF2DFFA5589}"/>
              </a:ext>
            </a:extLst>
          </p:cNvPr>
          <p:cNvSpPr/>
          <p:nvPr/>
        </p:nvSpPr>
        <p:spPr>
          <a:xfrm>
            <a:off x="7952723" y="4327832"/>
            <a:ext cx="2865647" cy="495136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3F478358-D813-4F66-B970-D5B22D6BB492}"/>
              </a:ext>
            </a:extLst>
          </p:cNvPr>
          <p:cNvSpPr txBox="1"/>
          <p:nvPr/>
        </p:nvSpPr>
        <p:spPr>
          <a:xfrm>
            <a:off x="8276969" y="4390734"/>
            <a:ext cx="2217154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线性认知模式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0709FA-BEB3-40F1-8670-621DA22EB9E0}"/>
              </a:ext>
            </a:extLst>
          </p:cNvPr>
          <p:cNvGrpSpPr/>
          <p:nvPr/>
        </p:nvGrpSpPr>
        <p:grpSpPr>
          <a:xfrm>
            <a:off x="5111386" y="2683913"/>
            <a:ext cx="1969228" cy="2285342"/>
            <a:chOff x="5111386" y="2600319"/>
            <a:chExt cx="1969228" cy="2285342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F28660F-0793-4F69-AB1E-1CAACE7C44A3}"/>
                </a:ext>
              </a:extLst>
            </p:cNvPr>
            <p:cNvSpPr/>
            <p:nvPr/>
          </p:nvSpPr>
          <p:spPr>
            <a:xfrm>
              <a:off x="5284796" y="2600319"/>
              <a:ext cx="1622409" cy="162240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98000">
                  <a:schemeClr val="accent1">
                    <a:lumMod val="75000"/>
                  </a:schemeClr>
                </a:gs>
              </a:gsLst>
              <a:lin ang="5400000" scaled="1"/>
            </a:gradFill>
            <a:ln w="2492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7714853-97B1-498A-AC00-4395D8B7B84B}"/>
                </a:ext>
              </a:extLst>
            </p:cNvPr>
            <p:cNvSpPr/>
            <p:nvPr/>
          </p:nvSpPr>
          <p:spPr>
            <a:xfrm>
              <a:off x="5111386" y="4730200"/>
              <a:ext cx="1969228" cy="15546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93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FC9E87A-74AA-40AE-855D-45B1973875FC}"/>
                </a:ext>
              </a:extLst>
            </p:cNvPr>
            <p:cNvSpPr txBox="1"/>
            <p:nvPr/>
          </p:nvSpPr>
          <p:spPr>
            <a:xfrm>
              <a:off x="5527040" y="2949858"/>
              <a:ext cx="113792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VS</a:t>
              </a:r>
              <a:endPara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B48B0198-8FBB-4807-9272-D6D3FCB194CF}"/>
              </a:ext>
            </a:extLst>
          </p:cNvPr>
          <p:cNvSpPr txBox="1"/>
          <p:nvPr/>
        </p:nvSpPr>
        <p:spPr>
          <a:xfrm>
            <a:off x="1908776" y="2359168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新媒体时代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68AFE16-2750-439E-89F9-23F9C4E61337}"/>
              </a:ext>
            </a:extLst>
          </p:cNvPr>
          <p:cNvSpPr txBox="1"/>
          <p:nvPr/>
        </p:nvSpPr>
        <p:spPr>
          <a:xfrm>
            <a:off x="1084587" y="4985836"/>
            <a:ext cx="3378849" cy="928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在新媒体时代，由于人人都自带传播渠道，信息呈现出复杂的“多向”传播模式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C4D494C-00C3-40AF-8EE8-3AA84672BE46}"/>
              </a:ext>
            </a:extLst>
          </p:cNvPr>
          <p:cNvSpPr txBox="1"/>
          <p:nvPr/>
        </p:nvSpPr>
        <p:spPr>
          <a:xfrm>
            <a:off x="1908776" y="2795589"/>
            <a:ext cx="17953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NEW MEDIA ERA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049355B4-8BD6-4215-8E6C-7DCD9DD48E75}"/>
              </a:ext>
            </a:extLst>
          </p:cNvPr>
          <p:cNvSpPr/>
          <p:nvPr/>
        </p:nvSpPr>
        <p:spPr>
          <a:xfrm>
            <a:off x="1373632" y="3153113"/>
            <a:ext cx="2865647" cy="4951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矩形: 圆角 115">
            <a:extLst>
              <a:ext uri="{FF2B5EF4-FFF2-40B4-BE49-F238E27FC236}">
                <a16:creationId xmlns:a16="http://schemas.microsoft.com/office/drawing/2014/main" id="{E7E0BFA7-3F71-428A-805B-AA3B74283006}"/>
              </a:ext>
            </a:extLst>
          </p:cNvPr>
          <p:cNvSpPr/>
          <p:nvPr/>
        </p:nvSpPr>
        <p:spPr>
          <a:xfrm>
            <a:off x="1373630" y="3740054"/>
            <a:ext cx="2865647" cy="4951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2098AE8-15F5-4ADB-8F88-363E73764341}"/>
              </a:ext>
            </a:extLst>
          </p:cNvPr>
          <p:cNvSpPr txBox="1"/>
          <p:nvPr/>
        </p:nvSpPr>
        <p:spPr>
          <a:xfrm>
            <a:off x="2180165" y="3216015"/>
            <a:ext cx="1252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用户为王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4099175E-E1C6-496F-8A94-9909208A3AE6}"/>
              </a:ext>
            </a:extLst>
          </p:cNvPr>
          <p:cNvSpPr txBox="1"/>
          <p:nvPr/>
        </p:nvSpPr>
        <p:spPr>
          <a:xfrm>
            <a:off x="2003341" y="3802956"/>
            <a:ext cx="1606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低卷入阅读</a:t>
            </a:r>
          </a:p>
        </p:txBody>
      </p:sp>
      <p:sp>
        <p:nvSpPr>
          <p:cNvPr id="117" name="矩形: 圆角 116">
            <a:extLst>
              <a:ext uri="{FF2B5EF4-FFF2-40B4-BE49-F238E27FC236}">
                <a16:creationId xmlns:a16="http://schemas.microsoft.com/office/drawing/2014/main" id="{2C5B83F5-9166-4094-A994-2E0188C24C02}"/>
              </a:ext>
            </a:extLst>
          </p:cNvPr>
          <p:cNvSpPr/>
          <p:nvPr/>
        </p:nvSpPr>
        <p:spPr>
          <a:xfrm>
            <a:off x="1373634" y="4330247"/>
            <a:ext cx="2865647" cy="4951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D27DA1FD-499B-4FB3-A004-2FDE255FA366}"/>
              </a:ext>
            </a:extLst>
          </p:cNvPr>
          <p:cNvSpPr txBox="1"/>
          <p:nvPr/>
        </p:nvSpPr>
        <p:spPr>
          <a:xfrm>
            <a:off x="1697880" y="4393149"/>
            <a:ext cx="22171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非线性认知模式</a:t>
            </a:r>
          </a:p>
        </p:txBody>
      </p:sp>
      <p:sp>
        <p:nvSpPr>
          <p:cNvPr id="218" name="任意多边形: 形状 217">
            <a:extLst>
              <a:ext uri="{FF2B5EF4-FFF2-40B4-BE49-F238E27FC236}">
                <a16:creationId xmlns:a16="http://schemas.microsoft.com/office/drawing/2014/main" id="{4CF4011B-8B2F-42AE-A1FD-2486B64B7B09}"/>
              </a:ext>
            </a:extLst>
          </p:cNvPr>
          <p:cNvSpPr/>
          <p:nvPr/>
        </p:nvSpPr>
        <p:spPr>
          <a:xfrm>
            <a:off x="3795417" y="2279512"/>
            <a:ext cx="858" cy="858"/>
          </a:xfrm>
          <a:custGeom>
            <a:avLst/>
            <a:gdLst/>
            <a:ahLst/>
            <a:cxnLst/>
            <a:rect l="l" t="t" r="r" b="b"/>
            <a:pathLst>
              <a:path w="6858" h="6858"/>
            </a:pathLst>
          </a:custGeom>
          <a:solidFill>
            <a:srgbClr val="FFD840"/>
          </a:solidFill>
          <a:ln w="6858" cap="flat">
            <a:solidFill>
              <a:srgbClr val="232323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D061927-6AFC-4807-B858-BA73DD0BACA2}"/>
              </a:ext>
            </a:extLst>
          </p:cNvPr>
          <p:cNvGrpSpPr/>
          <p:nvPr/>
        </p:nvGrpSpPr>
        <p:grpSpPr>
          <a:xfrm>
            <a:off x="7834112" y="1260254"/>
            <a:ext cx="3689074" cy="362780"/>
            <a:chOff x="7845066" y="1498648"/>
            <a:chExt cx="3689074" cy="362780"/>
          </a:xfrm>
        </p:grpSpPr>
        <p:sp>
          <p:nvSpPr>
            <p:cNvPr id="320" name="文本框 319">
              <a:extLst>
                <a:ext uri="{FF2B5EF4-FFF2-40B4-BE49-F238E27FC236}">
                  <a16:creationId xmlns:a16="http://schemas.microsoft.com/office/drawing/2014/main" id="{5EAD2521-0C97-4981-B901-903CBA033D24}"/>
                </a:ext>
              </a:extLst>
            </p:cNvPr>
            <p:cNvSpPr txBox="1"/>
            <p:nvPr/>
          </p:nvSpPr>
          <p:spPr>
            <a:xfrm>
              <a:off x="7845066" y="1526150"/>
              <a:ext cx="35907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新媒体时代与传统媒体时代对比</a:t>
              </a:r>
            </a:p>
          </p:txBody>
        </p:sp>
        <p:sp>
          <p:nvSpPr>
            <p:cNvPr id="321" name="矩形: 圆角 320">
              <a:extLst>
                <a:ext uri="{FF2B5EF4-FFF2-40B4-BE49-F238E27FC236}">
                  <a16:creationId xmlns:a16="http://schemas.microsoft.com/office/drawing/2014/main" id="{49F49051-4360-4CE9-8948-58DBD733C551}"/>
                </a:ext>
              </a:extLst>
            </p:cNvPr>
            <p:cNvSpPr/>
            <p:nvPr/>
          </p:nvSpPr>
          <p:spPr>
            <a:xfrm>
              <a:off x="11459222" y="1498648"/>
              <a:ext cx="74918" cy="36278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5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2947357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1EE191A5-2DB5-4D53-834A-DF8F79F91C12}"/>
              </a:ext>
            </a:extLst>
          </p:cNvPr>
          <p:cNvSpPr txBox="1">
            <a:spLocks/>
          </p:cNvSpPr>
          <p:nvPr/>
        </p:nvSpPr>
        <p:spPr>
          <a:xfrm>
            <a:off x="1092207" y="1057118"/>
            <a:ext cx="294735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CONCEPT OF NEW MEDIA</a:t>
            </a:r>
            <a:endParaRPr lang="zh-CN" altLang="en-US" sz="14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5" name="矩形: 圆角 324">
            <a:extLst>
              <a:ext uri="{FF2B5EF4-FFF2-40B4-BE49-F238E27FC236}">
                <a16:creationId xmlns:a16="http://schemas.microsoft.com/office/drawing/2014/main" id="{6EEE6402-0A1A-499A-B164-B2A72C82CA06}"/>
              </a:ext>
            </a:extLst>
          </p:cNvPr>
          <p:cNvSpPr/>
          <p:nvPr/>
        </p:nvSpPr>
        <p:spPr>
          <a:xfrm>
            <a:off x="721283" y="1971773"/>
            <a:ext cx="10749435" cy="1849067"/>
          </a:xfrm>
          <a:prstGeom prst="roundRect">
            <a:avLst>
              <a:gd name="adj" fmla="val 8826"/>
            </a:avLst>
          </a:prstGeom>
          <a:solidFill>
            <a:schemeClr val="accent1"/>
          </a:solidFill>
          <a:ln>
            <a:noFill/>
          </a:ln>
          <a:effectLst>
            <a:outerShdw blurRad="317500" dist="1016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5944593-B165-462C-AE55-6F091CE5821A}"/>
              </a:ext>
            </a:extLst>
          </p:cNvPr>
          <p:cNvGrpSpPr/>
          <p:nvPr/>
        </p:nvGrpSpPr>
        <p:grpSpPr>
          <a:xfrm>
            <a:off x="1108103" y="2346408"/>
            <a:ext cx="1549629" cy="801623"/>
            <a:chOff x="1250894" y="2401538"/>
            <a:chExt cx="1549629" cy="80162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71402B-09CF-41CC-977A-DB984422BE77}"/>
                </a:ext>
              </a:extLst>
            </p:cNvPr>
            <p:cNvSpPr txBox="1"/>
            <p:nvPr/>
          </p:nvSpPr>
          <p:spPr>
            <a:xfrm>
              <a:off x="1261640" y="2401538"/>
              <a:ext cx="153888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4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新媒体</a:t>
              </a:r>
              <a:endPara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" name="文本框 326">
              <a:extLst>
                <a:ext uri="{FF2B5EF4-FFF2-40B4-BE49-F238E27FC236}">
                  <a16:creationId xmlns:a16="http://schemas.microsoft.com/office/drawing/2014/main" id="{4E300182-8704-41AA-B8A3-9F3AFBD315D8}"/>
                </a:ext>
              </a:extLst>
            </p:cNvPr>
            <p:cNvSpPr txBox="1"/>
            <p:nvPr/>
          </p:nvSpPr>
          <p:spPr>
            <a:xfrm>
              <a:off x="1250894" y="2987717"/>
              <a:ext cx="153888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NEW MEDIA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6" name="矩形: 圆角 325">
            <a:extLst>
              <a:ext uri="{FF2B5EF4-FFF2-40B4-BE49-F238E27FC236}">
                <a16:creationId xmlns:a16="http://schemas.microsoft.com/office/drawing/2014/main" id="{803D08C0-4215-4193-982E-3EB6587597A4}"/>
              </a:ext>
            </a:extLst>
          </p:cNvPr>
          <p:cNvSpPr/>
          <p:nvPr/>
        </p:nvSpPr>
        <p:spPr>
          <a:xfrm>
            <a:off x="747240" y="4156470"/>
            <a:ext cx="10749435" cy="1849067"/>
          </a:xfrm>
          <a:prstGeom prst="roundRect">
            <a:avLst>
              <a:gd name="adj" fmla="val 8826"/>
            </a:avLst>
          </a:prstGeom>
          <a:solidFill>
            <a:schemeClr val="bg1"/>
          </a:solidFill>
          <a:ln>
            <a:noFill/>
          </a:ln>
          <a:effectLst>
            <a:outerShdw blurRad="241300" dist="88900" dir="5400000" algn="c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9" name="文本框 328">
            <a:extLst>
              <a:ext uri="{FF2B5EF4-FFF2-40B4-BE49-F238E27FC236}">
                <a16:creationId xmlns:a16="http://schemas.microsoft.com/office/drawing/2014/main" id="{739D7D5A-A0EB-4475-B277-29DE2FB9270B}"/>
              </a:ext>
            </a:extLst>
          </p:cNvPr>
          <p:cNvSpPr txBox="1"/>
          <p:nvPr/>
        </p:nvSpPr>
        <p:spPr>
          <a:xfrm>
            <a:off x="1118849" y="4531105"/>
            <a:ext cx="205184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</a:t>
            </a:r>
            <a:r>
              <a:rPr lang="zh-CN" alt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0" name="文本框 329">
            <a:extLst>
              <a:ext uri="{FF2B5EF4-FFF2-40B4-BE49-F238E27FC236}">
                <a16:creationId xmlns:a16="http://schemas.microsoft.com/office/drawing/2014/main" id="{B4A23D94-88B5-45F4-95D9-735648A2A152}"/>
              </a:ext>
            </a:extLst>
          </p:cNvPr>
          <p:cNvSpPr txBox="1"/>
          <p:nvPr/>
        </p:nvSpPr>
        <p:spPr>
          <a:xfrm>
            <a:off x="1118849" y="5117284"/>
            <a:ext cx="22038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TRADITIONAL MEDIA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7" name="文本框 356">
            <a:extLst>
              <a:ext uri="{FF2B5EF4-FFF2-40B4-BE49-F238E27FC236}">
                <a16:creationId xmlns:a16="http://schemas.microsoft.com/office/drawing/2014/main" id="{4970DFFD-A816-4220-80EB-3E08443D3E0D}"/>
              </a:ext>
            </a:extLst>
          </p:cNvPr>
          <p:cNvSpPr txBox="1"/>
          <p:nvPr/>
        </p:nvSpPr>
        <p:spPr>
          <a:xfrm>
            <a:off x="3853405" y="3134690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数字电视</a:t>
            </a:r>
          </a:p>
        </p:txBody>
      </p:sp>
      <p:sp>
        <p:nvSpPr>
          <p:cNvPr id="358" name="文本框 357">
            <a:extLst>
              <a:ext uri="{FF2B5EF4-FFF2-40B4-BE49-F238E27FC236}">
                <a16:creationId xmlns:a16="http://schemas.microsoft.com/office/drawing/2014/main" id="{560FA286-E57C-4408-889E-5BCBD0F1B3A9}"/>
              </a:ext>
            </a:extLst>
          </p:cNvPr>
          <p:cNvSpPr txBox="1"/>
          <p:nvPr/>
        </p:nvSpPr>
        <p:spPr>
          <a:xfrm>
            <a:off x="5079720" y="313707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网络杂志</a:t>
            </a:r>
          </a:p>
        </p:txBody>
      </p:sp>
      <p:sp>
        <p:nvSpPr>
          <p:cNvPr id="359" name="文本框 358">
            <a:extLst>
              <a:ext uri="{FF2B5EF4-FFF2-40B4-BE49-F238E27FC236}">
                <a16:creationId xmlns:a16="http://schemas.microsoft.com/office/drawing/2014/main" id="{EDC377C1-6544-47FF-9504-B78C96A1F712}"/>
              </a:ext>
            </a:extLst>
          </p:cNvPr>
          <p:cNvSpPr txBox="1"/>
          <p:nvPr/>
        </p:nvSpPr>
        <p:spPr>
          <a:xfrm>
            <a:off x="6329883" y="313707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数字广播</a:t>
            </a:r>
          </a:p>
        </p:txBody>
      </p:sp>
      <p:sp>
        <p:nvSpPr>
          <p:cNvPr id="360" name="文本框 359">
            <a:extLst>
              <a:ext uri="{FF2B5EF4-FFF2-40B4-BE49-F238E27FC236}">
                <a16:creationId xmlns:a16="http://schemas.microsoft.com/office/drawing/2014/main" id="{5C39B9C4-77DD-48D7-9056-C96DEEDA2B9B}"/>
              </a:ext>
            </a:extLst>
          </p:cNvPr>
          <p:cNvSpPr txBox="1"/>
          <p:nvPr/>
        </p:nvSpPr>
        <p:spPr>
          <a:xfrm>
            <a:off x="7519517" y="3129174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手机短信</a:t>
            </a:r>
          </a:p>
        </p:txBody>
      </p:sp>
      <p:sp>
        <p:nvSpPr>
          <p:cNvPr id="361" name="文本框 360">
            <a:extLst>
              <a:ext uri="{FF2B5EF4-FFF2-40B4-BE49-F238E27FC236}">
                <a16:creationId xmlns:a16="http://schemas.microsoft.com/office/drawing/2014/main" id="{8CD31894-816D-44E4-ADD8-E1000ED30FB8}"/>
              </a:ext>
            </a:extLst>
          </p:cNvPr>
          <p:cNvSpPr txBox="1"/>
          <p:nvPr/>
        </p:nvSpPr>
        <p:spPr>
          <a:xfrm>
            <a:off x="8826996" y="2502085"/>
            <a:ext cx="2441694" cy="9286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82563" indent="-18256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新媒体具有形式丰富多样</a:t>
            </a:r>
            <a:endParaRPr lang="en-US" altLang="zh-CN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2563" indent="-18256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有超强的互动性</a:t>
            </a:r>
            <a:endParaRPr lang="en-US" altLang="zh-CN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2563" indent="-18256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媒体渠道十分广泛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5" name="文本框 364">
            <a:extLst>
              <a:ext uri="{FF2B5EF4-FFF2-40B4-BE49-F238E27FC236}">
                <a16:creationId xmlns:a16="http://schemas.microsoft.com/office/drawing/2014/main" id="{A5ACD4F3-001C-4089-951E-3A357DB5F6CA}"/>
              </a:ext>
            </a:extLst>
          </p:cNvPr>
          <p:cNvSpPr txBox="1"/>
          <p:nvPr/>
        </p:nvSpPr>
        <p:spPr>
          <a:xfrm>
            <a:off x="3965992" y="5146658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收音机</a:t>
            </a:r>
          </a:p>
        </p:txBody>
      </p:sp>
      <p:sp>
        <p:nvSpPr>
          <p:cNvPr id="369" name="文本框 368">
            <a:extLst>
              <a:ext uri="{FF2B5EF4-FFF2-40B4-BE49-F238E27FC236}">
                <a16:creationId xmlns:a16="http://schemas.microsoft.com/office/drawing/2014/main" id="{928C2EEC-8CE2-424F-A803-46D8E4D80632}"/>
              </a:ext>
            </a:extLst>
          </p:cNvPr>
          <p:cNvSpPr txBox="1"/>
          <p:nvPr/>
        </p:nvSpPr>
        <p:spPr>
          <a:xfrm>
            <a:off x="5309238" y="514665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广播</a:t>
            </a:r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C2967BDE-2A5E-4640-B943-6222EAE8AD99}"/>
              </a:ext>
            </a:extLst>
          </p:cNvPr>
          <p:cNvSpPr txBox="1"/>
          <p:nvPr/>
        </p:nvSpPr>
        <p:spPr>
          <a:xfrm>
            <a:off x="6583744" y="514665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报纸</a:t>
            </a:r>
          </a:p>
        </p:txBody>
      </p:sp>
      <p:sp>
        <p:nvSpPr>
          <p:cNvPr id="377" name="文本框 376">
            <a:extLst>
              <a:ext uri="{FF2B5EF4-FFF2-40B4-BE49-F238E27FC236}">
                <a16:creationId xmlns:a16="http://schemas.microsoft.com/office/drawing/2014/main" id="{7B424EEF-C037-42EC-B1CF-A884D8F9852F}"/>
              </a:ext>
            </a:extLst>
          </p:cNvPr>
          <p:cNvSpPr txBox="1"/>
          <p:nvPr/>
        </p:nvSpPr>
        <p:spPr>
          <a:xfrm>
            <a:off x="7759463" y="514665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图书</a:t>
            </a:r>
          </a:p>
        </p:txBody>
      </p:sp>
      <p:sp>
        <p:nvSpPr>
          <p:cNvPr id="378" name="文本框 377">
            <a:extLst>
              <a:ext uri="{FF2B5EF4-FFF2-40B4-BE49-F238E27FC236}">
                <a16:creationId xmlns:a16="http://schemas.microsoft.com/office/drawing/2014/main" id="{072E2B69-AB4D-42FE-AF2F-25ED3AF31ACD}"/>
              </a:ext>
            </a:extLst>
          </p:cNvPr>
          <p:cNvSpPr txBox="1"/>
          <p:nvPr/>
        </p:nvSpPr>
        <p:spPr>
          <a:xfrm>
            <a:off x="8821460" y="4509453"/>
            <a:ext cx="2301483" cy="933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本身技术发展缓慢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形式不够灵活多变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不能大幅度的创新</a:t>
            </a:r>
          </a:p>
        </p:txBody>
      </p:sp>
      <p:pic>
        <p:nvPicPr>
          <p:cNvPr id="6" name="图形 5" descr="字幕">
            <a:extLst>
              <a:ext uri="{FF2B5EF4-FFF2-40B4-BE49-F238E27FC236}">
                <a16:creationId xmlns:a16="http://schemas.microsoft.com/office/drawing/2014/main" id="{20BE540F-8687-4408-AD63-53888D6A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9551" y="2372967"/>
            <a:ext cx="786628" cy="786628"/>
          </a:xfrm>
          <a:prstGeom prst="rect">
            <a:avLst/>
          </a:prstGeom>
        </p:spPr>
      </p:pic>
      <p:pic>
        <p:nvPicPr>
          <p:cNvPr id="8" name="图形 7" descr="监视器">
            <a:extLst>
              <a:ext uri="{FF2B5EF4-FFF2-40B4-BE49-F238E27FC236}">
                <a16:creationId xmlns:a16="http://schemas.microsoft.com/office/drawing/2014/main" id="{64E323A4-51D3-4CB2-B60A-672D79314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0499" y="2391356"/>
            <a:ext cx="689141" cy="689141"/>
          </a:xfrm>
          <a:prstGeom prst="rect">
            <a:avLst/>
          </a:prstGeom>
        </p:spPr>
      </p:pic>
      <p:pic>
        <p:nvPicPr>
          <p:cNvPr id="16" name="图形 15" descr="平板电脑">
            <a:extLst>
              <a:ext uri="{FF2B5EF4-FFF2-40B4-BE49-F238E27FC236}">
                <a16:creationId xmlns:a16="http://schemas.microsoft.com/office/drawing/2014/main" id="{8451EAC6-4198-4FBA-9D88-052C7C39D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6815" y="2335298"/>
            <a:ext cx="689141" cy="689141"/>
          </a:xfrm>
          <a:prstGeom prst="rect">
            <a:avLst/>
          </a:prstGeom>
        </p:spPr>
      </p:pic>
      <p:pic>
        <p:nvPicPr>
          <p:cNvPr id="18" name="图形 17" descr="无线路由器">
            <a:extLst>
              <a:ext uri="{FF2B5EF4-FFF2-40B4-BE49-F238E27FC236}">
                <a16:creationId xmlns:a16="http://schemas.microsoft.com/office/drawing/2014/main" id="{D343DA71-D55E-4A81-B87B-4BB1E4B70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9275" y="4404257"/>
            <a:ext cx="696067" cy="696067"/>
          </a:xfrm>
          <a:prstGeom prst="rect">
            <a:avLst/>
          </a:prstGeom>
        </p:spPr>
      </p:pic>
      <p:pic>
        <p:nvPicPr>
          <p:cNvPr id="21" name="图形 20" descr="收音机">
            <a:extLst>
              <a:ext uri="{FF2B5EF4-FFF2-40B4-BE49-F238E27FC236}">
                <a16:creationId xmlns:a16="http://schemas.microsoft.com/office/drawing/2014/main" id="{57EF60F5-B9A5-4CD4-9B25-6E0B063CF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4251" y="4448840"/>
            <a:ext cx="651484" cy="651484"/>
          </a:xfrm>
          <a:prstGeom prst="rect">
            <a:avLst/>
          </a:prstGeom>
        </p:spPr>
      </p:pic>
      <p:pic>
        <p:nvPicPr>
          <p:cNvPr id="24" name="图形 23" descr="计算器​​">
            <a:extLst>
              <a:ext uri="{FF2B5EF4-FFF2-40B4-BE49-F238E27FC236}">
                <a16:creationId xmlns:a16="http://schemas.microsoft.com/office/drawing/2014/main" id="{73D90C5A-F8EB-4D6D-89BE-40D391638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6913" y="2444827"/>
            <a:ext cx="550774" cy="550774"/>
          </a:xfrm>
          <a:prstGeom prst="rect">
            <a:avLst/>
          </a:prstGeom>
        </p:spPr>
      </p:pic>
      <p:pic>
        <p:nvPicPr>
          <p:cNvPr id="29" name="图形 28" descr="书籍">
            <a:extLst>
              <a:ext uri="{FF2B5EF4-FFF2-40B4-BE49-F238E27FC236}">
                <a16:creationId xmlns:a16="http://schemas.microsoft.com/office/drawing/2014/main" id="{1D1E5F21-FBFC-47DD-ADF7-7679DBD88C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98273" y="4545456"/>
            <a:ext cx="522855" cy="522855"/>
          </a:xfrm>
          <a:prstGeom prst="rect">
            <a:avLst/>
          </a:prstGeom>
        </p:spPr>
      </p:pic>
      <p:pic>
        <p:nvPicPr>
          <p:cNvPr id="31" name="图形 30" descr="银行支票">
            <a:extLst>
              <a:ext uri="{FF2B5EF4-FFF2-40B4-BE49-F238E27FC236}">
                <a16:creationId xmlns:a16="http://schemas.microsoft.com/office/drawing/2014/main" id="{6B1EB915-F586-4189-BF20-577AB06979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6470" y="4404257"/>
            <a:ext cx="796211" cy="796211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2D38645A-AB3A-4B95-829A-BADA96579AC1}"/>
              </a:ext>
            </a:extLst>
          </p:cNvPr>
          <p:cNvGrpSpPr/>
          <p:nvPr/>
        </p:nvGrpSpPr>
        <p:grpSpPr>
          <a:xfrm>
            <a:off x="8821460" y="1268413"/>
            <a:ext cx="2712680" cy="362780"/>
            <a:chOff x="8821460" y="1498648"/>
            <a:chExt cx="2712680" cy="3627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49CC36D-9575-4AF6-9C95-93A334B3F235}"/>
                </a:ext>
              </a:extLst>
            </p:cNvPr>
            <p:cNvSpPr txBox="1"/>
            <p:nvPr/>
          </p:nvSpPr>
          <p:spPr>
            <a:xfrm>
              <a:off x="8821460" y="1526150"/>
              <a:ext cx="25648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新媒体与传统媒体对比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EF987F18-1BEF-41C4-A50D-80C15142CDF2}"/>
                </a:ext>
              </a:extLst>
            </p:cNvPr>
            <p:cNvSpPr/>
            <p:nvPr/>
          </p:nvSpPr>
          <p:spPr>
            <a:xfrm>
              <a:off x="11459222" y="1498648"/>
              <a:ext cx="74918" cy="36278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13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2947357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1EE191A5-2DB5-4D53-834A-DF8F79F91C12}"/>
              </a:ext>
            </a:extLst>
          </p:cNvPr>
          <p:cNvSpPr txBox="1">
            <a:spLocks/>
          </p:cNvSpPr>
          <p:nvPr/>
        </p:nvSpPr>
        <p:spPr>
          <a:xfrm>
            <a:off x="1092207" y="1057118"/>
            <a:ext cx="294735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CONCEPT OF NEW MEDIA</a:t>
            </a:r>
            <a:endParaRPr lang="zh-CN" altLang="en-US" sz="14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5" name="矩形: 圆角 324">
            <a:extLst>
              <a:ext uri="{FF2B5EF4-FFF2-40B4-BE49-F238E27FC236}">
                <a16:creationId xmlns:a16="http://schemas.microsoft.com/office/drawing/2014/main" id="{6EEE6402-0A1A-499A-B164-B2A72C82CA06}"/>
              </a:ext>
            </a:extLst>
          </p:cNvPr>
          <p:cNvSpPr/>
          <p:nvPr/>
        </p:nvSpPr>
        <p:spPr>
          <a:xfrm>
            <a:off x="956011" y="1971773"/>
            <a:ext cx="4487325" cy="4324361"/>
          </a:xfrm>
          <a:prstGeom prst="roundRect">
            <a:avLst>
              <a:gd name="adj" fmla="val 4915"/>
            </a:avLst>
          </a:prstGeom>
          <a:solidFill>
            <a:schemeClr val="accent1"/>
          </a:solidFill>
          <a:ln>
            <a:noFill/>
          </a:ln>
          <a:effectLst>
            <a:outerShdw blurRad="317500" dist="1016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6" name="矩形: 圆角 325">
            <a:extLst>
              <a:ext uri="{FF2B5EF4-FFF2-40B4-BE49-F238E27FC236}">
                <a16:creationId xmlns:a16="http://schemas.microsoft.com/office/drawing/2014/main" id="{803D08C0-4215-4193-982E-3EB6587597A4}"/>
              </a:ext>
            </a:extLst>
          </p:cNvPr>
          <p:cNvSpPr/>
          <p:nvPr/>
        </p:nvSpPr>
        <p:spPr>
          <a:xfrm>
            <a:off x="6390539" y="1971773"/>
            <a:ext cx="4487325" cy="4324361"/>
          </a:xfrm>
          <a:prstGeom prst="roundRect">
            <a:avLst>
              <a:gd name="adj" fmla="val 6359"/>
            </a:avLst>
          </a:prstGeom>
          <a:solidFill>
            <a:schemeClr val="bg1"/>
          </a:solidFill>
          <a:ln>
            <a:noFill/>
          </a:ln>
          <a:effectLst>
            <a:outerShdw blurRad="241300" dist="88900" dir="5400000" algn="c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D38645A-AB3A-4B95-829A-BADA96579AC1}"/>
              </a:ext>
            </a:extLst>
          </p:cNvPr>
          <p:cNvGrpSpPr/>
          <p:nvPr/>
        </p:nvGrpSpPr>
        <p:grpSpPr>
          <a:xfrm>
            <a:off x="9052954" y="1268413"/>
            <a:ext cx="2481186" cy="362780"/>
            <a:chOff x="9052954" y="1498648"/>
            <a:chExt cx="2481186" cy="3627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49CC36D-9575-4AF6-9C95-93A334B3F235}"/>
                </a:ext>
              </a:extLst>
            </p:cNvPr>
            <p:cNvSpPr txBox="1"/>
            <p:nvPr/>
          </p:nvSpPr>
          <p:spPr>
            <a:xfrm>
              <a:off x="9052954" y="1526150"/>
              <a:ext cx="23083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新媒体的优势和劣势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EF987F18-1BEF-41C4-A50D-80C15142CDF2}"/>
                </a:ext>
              </a:extLst>
            </p:cNvPr>
            <p:cNvSpPr/>
            <p:nvPr/>
          </p:nvSpPr>
          <p:spPr>
            <a:xfrm>
              <a:off x="11459222" y="1498648"/>
              <a:ext cx="74918" cy="36278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F3C9DDC-3AB0-42A9-AACF-0C7A4F1A4C95}"/>
              </a:ext>
            </a:extLst>
          </p:cNvPr>
          <p:cNvSpPr txBox="1"/>
          <p:nvPr/>
        </p:nvSpPr>
        <p:spPr>
          <a:xfrm>
            <a:off x="1357381" y="3276523"/>
            <a:ext cx="3684584" cy="2285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小投入、低风险是进军新媒体的普遍情况，常称的新媒体“四大件”</a:t>
            </a:r>
            <a:endParaRPr lang="en-US" altLang="zh-CN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微博、微信、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App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、网站，还有纸媒常用的二维码、手机报等，大都属于小投入、低风险类</a:t>
            </a:r>
            <a:endParaRPr lang="en-US" altLang="zh-CN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竞争对手抢先，至少获得吸引眼球的先动优势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A4637B6-ADA0-43BD-BAEE-37B70580A40B}"/>
              </a:ext>
            </a:extLst>
          </p:cNvPr>
          <p:cNvSpPr txBox="1"/>
          <p:nvPr/>
        </p:nvSpPr>
        <p:spPr>
          <a:xfrm>
            <a:off x="6627576" y="3276523"/>
            <a:ext cx="4013251" cy="15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由于实施困难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可能没有</a:t>
            </a: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达到预期的效果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比预期实施成本高</a:t>
            </a:r>
            <a:endParaRPr lang="en-US" altLang="zh-CN" sz="16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比预期实施时间长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技术绩效比投资时预期的低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研发的</a:t>
            </a:r>
            <a:r>
              <a:rPr lang="en-US" altLang="zh-CN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IT</a:t>
            </a:r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系统与选用的软件和硬件不相容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AF4BD4-A7DA-469C-A542-6BA8D7B3BE79}"/>
              </a:ext>
            </a:extLst>
          </p:cNvPr>
          <p:cNvSpPr txBox="1"/>
          <p:nvPr/>
        </p:nvSpPr>
        <p:spPr>
          <a:xfrm>
            <a:off x="2738008" y="2354444"/>
            <a:ext cx="9233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8116E76-A4D4-4812-BD8B-A6C91CDD3AB5}"/>
              </a:ext>
            </a:extLst>
          </p:cNvPr>
          <p:cNvSpPr txBox="1"/>
          <p:nvPr/>
        </p:nvSpPr>
        <p:spPr>
          <a:xfrm>
            <a:off x="8172536" y="2354444"/>
            <a:ext cx="9233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劣势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0A8BFCF-855F-4604-B718-B165DECDE4F2}"/>
              </a:ext>
            </a:extLst>
          </p:cNvPr>
          <p:cNvSpPr txBox="1"/>
          <p:nvPr/>
        </p:nvSpPr>
        <p:spPr>
          <a:xfrm>
            <a:off x="2639058" y="2908442"/>
            <a:ext cx="10907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ADVANTAGE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73DA23A-87E8-4D31-935F-70DD640C4A8A}"/>
              </a:ext>
            </a:extLst>
          </p:cNvPr>
          <p:cNvSpPr txBox="1"/>
          <p:nvPr/>
        </p:nvSpPr>
        <p:spPr>
          <a:xfrm>
            <a:off x="8088827" y="2908442"/>
            <a:ext cx="10907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ADVANTAGE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3" name="图形 42">
            <a:extLst>
              <a:ext uri="{FF2B5EF4-FFF2-40B4-BE49-F238E27FC236}">
                <a16:creationId xmlns:a16="http://schemas.microsoft.com/office/drawing/2014/main" id="{50A55042-28BE-4C27-A049-0BF4D29E3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7163" y="5279020"/>
            <a:ext cx="1307880" cy="1578980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0D20A2EB-ADA3-4DB2-BD1D-1318DC62C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1009" y="5279020"/>
            <a:ext cx="1630269" cy="15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635C886-5434-455C-BE20-25459AEFFF65}"/>
              </a:ext>
            </a:extLst>
          </p:cNvPr>
          <p:cNvSpPr/>
          <p:nvPr/>
        </p:nvSpPr>
        <p:spPr>
          <a:xfrm>
            <a:off x="1128860" y="3120730"/>
            <a:ext cx="3055716" cy="694481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23C57-22EB-43D0-9024-12A708FB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8" y="561866"/>
            <a:ext cx="2947357" cy="525732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新媒体的概念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1EE191A5-2DB5-4D53-834A-DF8F79F91C12}"/>
              </a:ext>
            </a:extLst>
          </p:cNvPr>
          <p:cNvSpPr txBox="1">
            <a:spLocks/>
          </p:cNvSpPr>
          <p:nvPr/>
        </p:nvSpPr>
        <p:spPr>
          <a:xfrm>
            <a:off x="1092207" y="1057118"/>
            <a:ext cx="2947357" cy="525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600" b="1" kern="1200" dirty="0">
                <a:gradFill>
                  <a:gsLst>
                    <a:gs pos="18000">
                      <a:schemeClr val="accent6">
                        <a:lumMod val="90000"/>
                      </a:schemeClr>
                    </a:gs>
                    <a:gs pos="93000">
                      <a:schemeClr val="accent6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CONCEPT OF NEW MEDIA</a:t>
            </a:r>
            <a:endParaRPr lang="zh-CN" altLang="en-US" sz="14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D38645A-AB3A-4B95-829A-BADA96579AC1}"/>
              </a:ext>
            </a:extLst>
          </p:cNvPr>
          <p:cNvGrpSpPr/>
          <p:nvPr/>
        </p:nvGrpSpPr>
        <p:grpSpPr>
          <a:xfrm>
            <a:off x="8796473" y="1268413"/>
            <a:ext cx="2737667" cy="362780"/>
            <a:chOff x="8796473" y="1498648"/>
            <a:chExt cx="2737667" cy="3627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49CC36D-9575-4AF6-9C95-93A334B3F235}"/>
                </a:ext>
              </a:extLst>
            </p:cNvPr>
            <p:cNvSpPr txBox="1"/>
            <p:nvPr/>
          </p:nvSpPr>
          <p:spPr>
            <a:xfrm>
              <a:off x="8796473" y="1526150"/>
              <a:ext cx="25648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传统媒体的优势和劣势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EF987F18-1BEF-41C4-A50D-80C15142CDF2}"/>
                </a:ext>
              </a:extLst>
            </p:cNvPr>
            <p:cNvSpPr/>
            <p:nvPr/>
          </p:nvSpPr>
          <p:spPr>
            <a:xfrm>
              <a:off x="11459222" y="1498648"/>
              <a:ext cx="74918" cy="36278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28F20664-DF18-425C-AFC9-4C4D4348BB4B}"/>
              </a:ext>
            </a:extLst>
          </p:cNvPr>
          <p:cNvSpPr txBox="1"/>
          <p:nvPr/>
        </p:nvSpPr>
        <p:spPr>
          <a:xfrm>
            <a:off x="1092207" y="3901853"/>
            <a:ext cx="3055716" cy="2209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专业化的新闻队伍、长期形成的品牌、广阔的信息渠道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	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参与面更广，传统媒体不仅改变了自己的形式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还参与了网络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传统媒体上网可能会给它们带来新的受众群体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传统媒体的运做方式便于更新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F2426-40F7-444A-9F09-6178BE0C36FF}"/>
              </a:ext>
            </a:extLst>
          </p:cNvPr>
          <p:cNvSpPr txBox="1"/>
          <p:nvPr/>
        </p:nvSpPr>
        <p:spPr>
          <a:xfrm>
            <a:off x="2028341" y="1731004"/>
            <a:ext cx="1256754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8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8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noFill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75A21E39-B5AB-48B5-B7A6-677CCB42B9AD}"/>
              </a:ext>
            </a:extLst>
          </p:cNvPr>
          <p:cNvSpPr/>
          <p:nvPr/>
        </p:nvSpPr>
        <p:spPr>
          <a:xfrm>
            <a:off x="1092207" y="3084077"/>
            <a:ext cx="3055716" cy="694481"/>
          </a:xfrm>
          <a:prstGeom prst="parallelogram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6FCDE4-D807-4336-B00C-692F2843CD01}"/>
              </a:ext>
            </a:extLst>
          </p:cNvPr>
          <p:cNvSpPr txBox="1"/>
          <p:nvPr/>
        </p:nvSpPr>
        <p:spPr>
          <a:xfrm>
            <a:off x="1542847" y="3215874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传统媒体优势</a:t>
            </a:r>
          </a:p>
        </p:txBody>
      </p:sp>
      <p:grpSp>
        <p:nvGrpSpPr>
          <p:cNvPr id="438" name="组合 437">
            <a:extLst>
              <a:ext uri="{FF2B5EF4-FFF2-40B4-BE49-F238E27FC236}">
                <a16:creationId xmlns:a16="http://schemas.microsoft.com/office/drawing/2014/main" id="{2602AFAF-5C99-4636-9C9F-EB22FCF03F0D}"/>
              </a:ext>
            </a:extLst>
          </p:cNvPr>
          <p:cNvGrpSpPr/>
          <p:nvPr/>
        </p:nvGrpSpPr>
        <p:grpSpPr>
          <a:xfrm>
            <a:off x="4492063" y="2129038"/>
            <a:ext cx="3515363" cy="3035445"/>
            <a:chOff x="4426439" y="2003501"/>
            <a:chExt cx="3515363" cy="3035445"/>
          </a:xfrm>
        </p:grpSpPr>
        <p:grpSp>
          <p:nvGrpSpPr>
            <p:cNvPr id="12" name="图形 24">
              <a:extLst>
                <a:ext uri="{FF2B5EF4-FFF2-40B4-BE49-F238E27FC236}">
                  <a16:creationId xmlns:a16="http://schemas.microsoft.com/office/drawing/2014/main" id="{FEBB3ABF-E330-4F66-BF34-2B557A21B467}"/>
                </a:ext>
              </a:extLst>
            </p:cNvPr>
            <p:cNvGrpSpPr/>
            <p:nvPr/>
          </p:nvGrpSpPr>
          <p:grpSpPr>
            <a:xfrm>
              <a:off x="5322348" y="2003501"/>
              <a:ext cx="1645497" cy="1242106"/>
              <a:chOff x="5322348" y="2003501"/>
              <a:chExt cx="1645497" cy="1242106"/>
            </a:xfrm>
          </p:grpSpPr>
          <p:grpSp>
            <p:nvGrpSpPr>
              <p:cNvPr id="13" name="图形 24">
                <a:extLst>
                  <a:ext uri="{FF2B5EF4-FFF2-40B4-BE49-F238E27FC236}">
                    <a16:creationId xmlns:a16="http://schemas.microsoft.com/office/drawing/2014/main" id="{D7E064C1-45B6-41C7-9F88-D7D5640160DA}"/>
                  </a:ext>
                </a:extLst>
              </p:cNvPr>
              <p:cNvGrpSpPr/>
              <p:nvPr/>
            </p:nvGrpSpPr>
            <p:grpSpPr>
              <a:xfrm>
                <a:off x="5322348" y="2003501"/>
                <a:ext cx="1645497" cy="1242106"/>
                <a:chOff x="5322348" y="2003501"/>
                <a:chExt cx="1645497" cy="1242106"/>
              </a:xfrm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F98E241F-5F1B-47EB-AF2A-E24B7E2F62B5}"/>
                    </a:ext>
                  </a:extLst>
                </p:cNvPr>
                <p:cNvSpPr/>
                <p:nvPr/>
              </p:nvSpPr>
              <p:spPr>
                <a:xfrm rot="-10800000">
                  <a:off x="5325091" y="2006262"/>
                  <a:ext cx="1639976" cy="1236585"/>
                </a:xfrm>
                <a:custGeom>
                  <a:avLst/>
                  <a:gdLst>
                    <a:gd name="connsiteX0" fmla="*/ 1573012 w 1639976"/>
                    <a:gd name="connsiteY0" fmla="*/ 0 h 1236585"/>
                    <a:gd name="connsiteX1" fmla="*/ 1639977 w 1639976"/>
                    <a:gd name="connsiteY1" fmla="*/ 0 h 1236585"/>
                    <a:gd name="connsiteX2" fmla="*/ 1639977 w 1639976"/>
                    <a:gd name="connsiteY2" fmla="*/ 1236586 h 1236585"/>
                    <a:gd name="connsiteX3" fmla="*/ 1573012 w 1639976"/>
                    <a:gd name="connsiteY3" fmla="*/ 1236586 h 1236585"/>
                    <a:gd name="connsiteX4" fmla="*/ 66965 w 1639976"/>
                    <a:gd name="connsiteY4" fmla="*/ 1236586 h 1236585"/>
                    <a:gd name="connsiteX5" fmla="*/ 0 w 1639976"/>
                    <a:gd name="connsiteY5" fmla="*/ 1236586 h 1236585"/>
                    <a:gd name="connsiteX6" fmla="*/ 0 w 1639976"/>
                    <a:gd name="connsiteY6" fmla="*/ 0 h 1236585"/>
                    <a:gd name="connsiteX7" fmla="*/ 66965 w 1639976"/>
                    <a:gd name="connsiteY7" fmla="*/ 0 h 1236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9976" h="1236585">
                      <a:moveTo>
                        <a:pt x="1573012" y="0"/>
                      </a:moveTo>
                      <a:cubicBezTo>
                        <a:pt x="1609995" y="0"/>
                        <a:pt x="1639977" y="0"/>
                        <a:pt x="1639977" y="0"/>
                      </a:cubicBezTo>
                      <a:lnTo>
                        <a:pt x="1639977" y="1236586"/>
                      </a:lnTo>
                      <a:cubicBezTo>
                        <a:pt x="1639977" y="1236586"/>
                        <a:pt x="1609995" y="1236586"/>
                        <a:pt x="1573012" y="1236586"/>
                      </a:cubicBezTo>
                      <a:lnTo>
                        <a:pt x="66965" y="1236586"/>
                      </a:lnTo>
                      <a:cubicBezTo>
                        <a:pt x="29981" y="1236586"/>
                        <a:pt x="0" y="1236586"/>
                        <a:pt x="0" y="1236586"/>
                      </a:cubicBezTo>
                      <a:lnTo>
                        <a:pt x="0" y="0"/>
                      </a:lnTo>
                      <a:cubicBezTo>
                        <a:pt x="0" y="0"/>
                        <a:pt x="29981" y="0"/>
                        <a:pt x="669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4639E55F-D027-4450-9BCE-06D3CBFBDF6F}"/>
                    </a:ext>
                  </a:extLst>
                </p:cNvPr>
                <p:cNvSpPr/>
                <p:nvPr/>
              </p:nvSpPr>
              <p:spPr>
                <a:xfrm>
                  <a:off x="5322348" y="2003501"/>
                  <a:ext cx="1645497" cy="1242106"/>
                </a:xfrm>
                <a:custGeom>
                  <a:avLst/>
                  <a:gdLst>
                    <a:gd name="connsiteX0" fmla="*/ 1575769 w 1645497"/>
                    <a:gd name="connsiteY0" fmla="*/ 1242107 h 1242106"/>
                    <a:gd name="connsiteX1" fmla="*/ 69725 w 1645497"/>
                    <a:gd name="connsiteY1" fmla="*/ 1242107 h 1242106"/>
                    <a:gd name="connsiteX2" fmla="*/ 0 w 1645497"/>
                    <a:gd name="connsiteY2" fmla="*/ 1172381 h 1242106"/>
                    <a:gd name="connsiteX3" fmla="*/ 0 w 1645497"/>
                    <a:gd name="connsiteY3" fmla="*/ 69725 h 1242106"/>
                    <a:gd name="connsiteX4" fmla="*/ 69725 w 1645497"/>
                    <a:gd name="connsiteY4" fmla="*/ 0 h 1242106"/>
                    <a:gd name="connsiteX5" fmla="*/ 1575769 w 1645497"/>
                    <a:gd name="connsiteY5" fmla="*/ 0 h 1242106"/>
                    <a:gd name="connsiteX6" fmla="*/ 1645497 w 1645497"/>
                    <a:gd name="connsiteY6" fmla="*/ 69725 h 1242106"/>
                    <a:gd name="connsiteX7" fmla="*/ 1645497 w 1645497"/>
                    <a:gd name="connsiteY7" fmla="*/ 1172381 h 1242106"/>
                    <a:gd name="connsiteX8" fmla="*/ 1575769 w 1645497"/>
                    <a:gd name="connsiteY8" fmla="*/ 1242107 h 1242106"/>
                    <a:gd name="connsiteX9" fmla="*/ 69725 w 1645497"/>
                    <a:gd name="connsiteY9" fmla="*/ 5521 h 1242106"/>
                    <a:gd name="connsiteX10" fmla="*/ 5521 w 1645497"/>
                    <a:gd name="connsiteY10" fmla="*/ 69725 h 1242106"/>
                    <a:gd name="connsiteX11" fmla="*/ 5521 w 1645497"/>
                    <a:gd name="connsiteY11" fmla="*/ 1172381 h 1242106"/>
                    <a:gd name="connsiteX12" fmla="*/ 69725 w 1645497"/>
                    <a:gd name="connsiteY12" fmla="*/ 1236586 h 1242106"/>
                    <a:gd name="connsiteX13" fmla="*/ 1575769 w 1645497"/>
                    <a:gd name="connsiteY13" fmla="*/ 1236586 h 1242106"/>
                    <a:gd name="connsiteX14" fmla="*/ 1639976 w 1645497"/>
                    <a:gd name="connsiteY14" fmla="*/ 1172381 h 1242106"/>
                    <a:gd name="connsiteX15" fmla="*/ 1639976 w 1645497"/>
                    <a:gd name="connsiteY15" fmla="*/ 69725 h 1242106"/>
                    <a:gd name="connsiteX16" fmla="*/ 1575769 w 1645497"/>
                    <a:gd name="connsiteY16" fmla="*/ 5521 h 1242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45497" h="1242106">
                      <a:moveTo>
                        <a:pt x="1575769" y="1242107"/>
                      </a:moveTo>
                      <a:lnTo>
                        <a:pt x="69725" y="1242107"/>
                      </a:lnTo>
                      <a:cubicBezTo>
                        <a:pt x="31235" y="1242063"/>
                        <a:pt x="44" y="1210872"/>
                        <a:pt x="0" y="1172381"/>
                      </a:cubicBezTo>
                      <a:lnTo>
                        <a:pt x="0" y="69725"/>
                      </a:lnTo>
                      <a:cubicBezTo>
                        <a:pt x="44" y="31235"/>
                        <a:pt x="31235" y="42"/>
                        <a:pt x="69725" y="0"/>
                      </a:cubicBezTo>
                      <a:lnTo>
                        <a:pt x="1575769" y="0"/>
                      </a:lnTo>
                      <a:cubicBezTo>
                        <a:pt x="1614259" y="42"/>
                        <a:pt x="1645454" y="31234"/>
                        <a:pt x="1645497" y="69725"/>
                      </a:cubicBezTo>
                      <a:lnTo>
                        <a:pt x="1645497" y="1172381"/>
                      </a:lnTo>
                      <a:cubicBezTo>
                        <a:pt x="1645454" y="1210872"/>
                        <a:pt x="1614259" y="1242063"/>
                        <a:pt x="1575769" y="1242107"/>
                      </a:cubicBezTo>
                      <a:close/>
                      <a:moveTo>
                        <a:pt x="69725" y="5521"/>
                      </a:moveTo>
                      <a:cubicBezTo>
                        <a:pt x="34283" y="5561"/>
                        <a:pt x="5561" y="34283"/>
                        <a:pt x="5521" y="69725"/>
                      </a:cubicBezTo>
                      <a:lnTo>
                        <a:pt x="5521" y="1172381"/>
                      </a:lnTo>
                      <a:cubicBezTo>
                        <a:pt x="5561" y="1207824"/>
                        <a:pt x="34283" y="1236546"/>
                        <a:pt x="69725" y="1236586"/>
                      </a:cubicBezTo>
                      <a:lnTo>
                        <a:pt x="1575769" y="1236586"/>
                      </a:lnTo>
                      <a:cubicBezTo>
                        <a:pt x="1611211" y="1236546"/>
                        <a:pt x="1639933" y="1207824"/>
                        <a:pt x="1639976" y="1172381"/>
                      </a:cubicBezTo>
                      <a:lnTo>
                        <a:pt x="1639976" y="69725"/>
                      </a:lnTo>
                      <a:cubicBezTo>
                        <a:pt x="1639933" y="34282"/>
                        <a:pt x="1611211" y="5561"/>
                        <a:pt x="1575769" y="5521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图形 24">
                <a:extLst>
                  <a:ext uri="{FF2B5EF4-FFF2-40B4-BE49-F238E27FC236}">
                    <a16:creationId xmlns:a16="http://schemas.microsoft.com/office/drawing/2014/main" id="{835DE2E0-76AB-459E-BC5A-15BBCF56750F}"/>
                  </a:ext>
                </a:extLst>
              </p:cNvPr>
              <p:cNvGrpSpPr/>
              <p:nvPr/>
            </p:nvGrpSpPr>
            <p:grpSpPr>
              <a:xfrm>
                <a:off x="5392499" y="2108232"/>
                <a:ext cx="1453067" cy="970207"/>
                <a:chOff x="5392499" y="2108232"/>
                <a:chExt cx="1453067" cy="970207"/>
              </a:xfrm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4DCA9C9C-1875-4C98-9437-6FBF98AF3115}"/>
                    </a:ext>
                  </a:extLst>
                </p:cNvPr>
                <p:cNvSpPr/>
                <p:nvPr/>
              </p:nvSpPr>
              <p:spPr>
                <a:xfrm rot="-325020">
                  <a:off x="5399179" y="2114913"/>
                  <a:ext cx="148562" cy="148562"/>
                </a:xfrm>
                <a:custGeom>
                  <a:avLst/>
                  <a:gdLst>
                    <a:gd name="connsiteX0" fmla="*/ 128342 w 148562"/>
                    <a:gd name="connsiteY0" fmla="*/ 0 h 148562"/>
                    <a:gd name="connsiteX1" fmla="*/ 148562 w 148562"/>
                    <a:gd name="connsiteY1" fmla="*/ 0 h 148562"/>
                    <a:gd name="connsiteX2" fmla="*/ 148562 w 148562"/>
                    <a:gd name="connsiteY2" fmla="*/ 148562 h 148562"/>
                    <a:gd name="connsiteX3" fmla="*/ 128342 w 148562"/>
                    <a:gd name="connsiteY3" fmla="*/ 148562 h 148562"/>
                    <a:gd name="connsiteX4" fmla="*/ 20220 w 148562"/>
                    <a:gd name="connsiteY4" fmla="*/ 148562 h 148562"/>
                    <a:gd name="connsiteX5" fmla="*/ 0 w 148562"/>
                    <a:gd name="connsiteY5" fmla="*/ 148562 h 148562"/>
                    <a:gd name="connsiteX6" fmla="*/ 0 w 148562"/>
                    <a:gd name="connsiteY6" fmla="*/ 0 h 148562"/>
                    <a:gd name="connsiteX7" fmla="*/ 20220 w 148562"/>
                    <a:gd name="connsiteY7" fmla="*/ 0 h 148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62" h="148562">
                      <a:moveTo>
                        <a:pt x="128342" y="0"/>
                      </a:moveTo>
                      <a:cubicBezTo>
                        <a:pt x="139509" y="0"/>
                        <a:pt x="148562" y="0"/>
                        <a:pt x="148562" y="0"/>
                      </a:cubicBezTo>
                      <a:lnTo>
                        <a:pt x="148562" y="148562"/>
                      </a:lnTo>
                      <a:cubicBezTo>
                        <a:pt x="148562" y="148562"/>
                        <a:pt x="139509" y="148562"/>
                        <a:pt x="128342" y="148562"/>
                      </a:cubicBezTo>
                      <a:lnTo>
                        <a:pt x="20220" y="148562"/>
                      </a:lnTo>
                      <a:cubicBezTo>
                        <a:pt x="9053" y="148562"/>
                        <a:pt x="0" y="148562"/>
                        <a:pt x="0" y="148562"/>
                      </a:cubicBezTo>
                      <a:lnTo>
                        <a:pt x="0" y="0"/>
                      </a:lnTo>
                      <a:cubicBezTo>
                        <a:pt x="0" y="0"/>
                        <a:pt x="9053" y="0"/>
                        <a:pt x="20220" y="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8" name="图形 24">
                  <a:extLst>
                    <a:ext uri="{FF2B5EF4-FFF2-40B4-BE49-F238E27FC236}">
                      <a16:creationId xmlns:a16="http://schemas.microsoft.com/office/drawing/2014/main" id="{5A5EC5D0-03F5-4C06-82BE-F8B899E8DE63}"/>
                    </a:ext>
                  </a:extLst>
                </p:cNvPr>
                <p:cNvGrpSpPr/>
                <p:nvPr/>
              </p:nvGrpSpPr>
              <p:grpSpPr>
                <a:xfrm>
                  <a:off x="5681994" y="2328608"/>
                  <a:ext cx="166210" cy="166213"/>
                  <a:chOff x="5681994" y="2328608"/>
                  <a:chExt cx="166210" cy="166213"/>
                </a:xfrm>
              </p:grpSpPr>
              <p:sp>
                <p:nvSpPr>
                  <p:cNvPr id="20" name="任意多边形: 形状 19">
                    <a:extLst>
                      <a:ext uri="{FF2B5EF4-FFF2-40B4-BE49-F238E27FC236}">
                        <a16:creationId xmlns:a16="http://schemas.microsoft.com/office/drawing/2014/main" id="{6D044B5C-81E5-4201-9045-F5B260C07E0C}"/>
                      </a:ext>
                    </a:extLst>
                  </p:cNvPr>
                  <p:cNvSpPr/>
                  <p:nvPr/>
                </p:nvSpPr>
                <p:spPr>
                  <a:xfrm rot="368461">
                    <a:off x="5690816" y="2337432"/>
                    <a:ext cx="148562" cy="148562"/>
                  </a:xfrm>
                  <a:custGeom>
                    <a:avLst/>
                    <a:gdLst>
                      <a:gd name="connsiteX0" fmla="*/ 128342 w 148562"/>
                      <a:gd name="connsiteY0" fmla="*/ 0 h 148562"/>
                      <a:gd name="connsiteX1" fmla="*/ 148562 w 148562"/>
                      <a:gd name="connsiteY1" fmla="*/ 0 h 148562"/>
                      <a:gd name="connsiteX2" fmla="*/ 148562 w 148562"/>
                      <a:gd name="connsiteY2" fmla="*/ 148562 h 148562"/>
                      <a:gd name="connsiteX3" fmla="*/ 128342 w 148562"/>
                      <a:gd name="connsiteY3" fmla="*/ 148562 h 148562"/>
                      <a:gd name="connsiteX4" fmla="*/ 20220 w 148562"/>
                      <a:gd name="connsiteY4" fmla="*/ 148562 h 148562"/>
                      <a:gd name="connsiteX5" fmla="*/ 0 w 148562"/>
                      <a:gd name="connsiteY5" fmla="*/ 148562 h 148562"/>
                      <a:gd name="connsiteX6" fmla="*/ 0 w 148562"/>
                      <a:gd name="connsiteY6" fmla="*/ 0 h 148562"/>
                      <a:gd name="connsiteX7" fmla="*/ 20220 w 148562"/>
                      <a:gd name="connsiteY7" fmla="*/ 0 h 148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8562" h="148562">
                        <a:moveTo>
                          <a:pt x="128342" y="0"/>
                        </a:moveTo>
                        <a:cubicBezTo>
                          <a:pt x="139509" y="0"/>
                          <a:pt x="148562" y="0"/>
                          <a:pt x="148562" y="0"/>
                        </a:cubicBezTo>
                        <a:lnTo>
                          <a:pt x="148562" y="148562"/>
                        </a:lnTo>
                        <a:cubicBezTo>
                          <a:pt x="148562" y="148562"/>
                          <a:pt x="139509" y="148562"/>
                          <a:pt x="128342" y="148562"/>
                        </a:cubicBezTo>
                        <a:lnTo>
                          <a:pt x="20220" y="148562"/>
                        </a:lnTo>
                        <a:cubicBezTo>
                          <a:pt x="9053" y="148562"/>
                          <a:pt x="0" y="148562"/>
                          <a:pt x="0" y="148562"/>
                        </a:cubicBezTo>
                        <a:lnTo>
                          <a:pt x="0" y="0"/>
                        </a:lnTo>
                        <a:cubicBezTo>
                          <a:pt x="0" y="0"/>
                          <a:pt x="9053" y="0"/>
                          <a:pt x="202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" name="任意多边形: 形状 20">
                    <a:extLst>
                      <a:ext uri="{FF2B5EF4-FFF2-40B4-BE49-F238E27FC236}">
                        <a16:creationId xmlns:a16="http://schemas.microsoft.com/office/drawing/2014/main" id="{40CE366B-EF45-4E3E-A8EF-16E1F8161021}"/>
                      </a:ext>
                    </a:extLst>
                  </p:cNvPr>
                  <p:cNvSpPr/>
                  <p:nvPr/>
                </p:nvSpPr>
                <p:spPr>
                  <a:xfrm>
                    <a:off x="5681994" y="2328608"/>
                    <a:ext cx="166210" cy="166213"/>
                  </a:xfrm>
                  <a:custGeom>
                    <a:avLst/>
                    <a:gdLst>
                      <a:gd name="connsiteX0" fmla="*/ 131110 w 166210"/>
                      <a:gd name="connsiteY0" fmla="*/ 166213 h 166213"/>
                      <a:gd name="connsiteX1" fmla="*/ 128548 w 166210"/>
                      <a:gd name="connsiteY1" fmla="*/ 166076 h 166213"/>
                      <a:gd name="connsiteX2" fmla="*/ 128548 w 166210"/>
                      <a:gd name="connsiteY2" fmla="*/ 166076 h 166213"/>
                      <a:gd name="connsiteX3" fmla="*/ 21049 w 166210"/>
                      <a:gd name="connsiteY3" fmla="*/ 154508 h 166213"/>
                      <a:gd name="connsiteX4" fmla="*/ 135 w 166210"/>
                      <a:gd name="connsiteY4" fmla="*/ 128550 h 166213"/>
                      <a:gd name="connsiteX5" fmla="*/ 11702 w 166210"/>
                      <a:gd name="connsiteY5" fmla="*/ 21054 h 166213"/>
                      <a:gd name="connsiteX6" fmla="*/ 37654 w 166210"/>
                      <a:gd name="connsiteY6" fmla="*/ 137 h 166213"/>
                      <a:gd name="connsiteX7" fmla="*/ 37661 w 166210"/>
                      <a:gd name="connsiteY7" fmla="*/ 137 h 166213"/>
                      <a:gd name="connsiteX8" fmla="*/ 145160 w 166210"/>
                      <a:gd name="connsiteY8" fmla="*/ 11705 h 166213"/>
                      <a:gd name="connsiteX9" fmla="*/ 166073 w 166210"/>
                      <a:gd name="connsiteY9" fmla="*/ 37663 h 166213"/>
                      <a:gd name="connsiteX10" fmla="*/ 154506 w 166210"/>
                      <a:gd name="connsiteY10" fmla="*/ 145159 h 166213"/>
                      <a:gd name="connsiteX11" fmla="*/ 131114 w 166210"/>
                      <a:gd name="connsiteY11" fmla="*/ 166213 h 166213"/>
                      <a:gd name="connsiteX12" fmla="*/ 129261 w 166210"/>
                      <a:gd name="connsiteY12" fmla="*/ 159413 h 166213"/>
                      <a:gd name="connsiteX13" fmla="*/ 147840 w 166210"/>
                      <a:gd name="connsiteY13" fmla="*/ 144445 h 166213"/>
                      <a:gd name="connsiteX14" fmla="*/ 159410 w 166210"/>
                      <a:gd name="connsiteY14" fmla="*/ 36946 h 166213"/>
                      <a:gd name="connsiteX15" fmla="*/ 144439 w 166210"/>
                      <a:gd name="connsiteY15" fmla="*/ 18364 h 166213"/>
                      <a:gd name="connsiteX16" fmla="*/ 36937 w 166210"/>
                      <a:gd name="connsiteY16" fmla="*/ 6801 h 166213"/>
                      <a:gd name="connsiteX17" fmla="*/ 18359 w 166210"/>
                      <a:gd name="connsiteY17" fmla="*/ 21768 h 166213"/>
                      <a:gd name="connsiteX18" fmla="*/ 18359 w 166210"/>
                      <a:gd name="connsiteY18" fmla="*/ 21771 h 166213"/>
                      <a:gd name="connsiteX19" fmla="*/ 6791 w 166210"/>
                      <a:gd name="connsiteY19" fmla="*/ 129267 h 166213"/>
                      <a:gd name="connsiteX20" fmla="*/ 21765 w 166210"/>
                      <a:gd name="connsiteY20" fmla="*/ 147849 h 166213"/>
                      <a:gd name="connsiteX21" fmla="*/ 129261 w 166210"/>
                      <a:gd name="connsiteY21" fmla="*/ 159413 h 166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6210" h="166213">
                        <a:moveTo>
                          <a:pt x="131110" y="166213"/>
                        </a:moveTo>
                        <a:cubicBezTo>
                          <a:pt x="130253" y="166213"/>
                          <a:pt x="129398" y="166166"/>
                          <a:pt x="128548" y="166076"/>
                        </a:cubicBezTo>
                        <a:lnTo>
                          <a:pt x="128548" y="166076"/>
                        </a:lnTo>
                        <a:lnTo>
                          <a:pt x="21049" y="154508"/>
                        </a:lnTo>
                        <a:cubicBezTo>
                          <a:pt x="8111" y="153102"/>
                          <a:pt x="-1245" y="141491"/>
                          <a:pt x="135" y="128550"/>
                        </a:cubicBezTo>
                        <a:lnTo>
                          <a:pt x="11702" y="21054"/>
                        </a:lnTo>
                        <a:cubicBezTo>
                          <a:pt x="13093" y="8112"/>
                          <a:pt x="24713" y="-1254"/>
                          <a:pt x="37654" y="137"/>
                        </a:cubicBezTo>
                        <a:cubicBezTo>
                          <a:pt x="37658" y="137"/>
                          <a:pt x="37658" y="137"/>
                          <a:pt x="37661" y="137"/>
                        </a:cubicBezTo>
                        <a:lnTo>
                          <a:pt x="145160" y="11705"/>
                        </a:lnTo>
                        <a:cubicBezTo>
                          <a:pt x="158100" y="13102"/>
                          <a:pt x="167464" y="24719"/>
                          <a:pt x="166073" y="37663"/>
                        </a:cubicBezTo>
                        <a:lnTo>
                          <a:pt x="154506" y="145159"/>
                        </a:lnTo>
                        <a:cubicBezTo>
                          <a:pt x="153220" y="157118"/>
                          <a:pt x="143140" y="166190"/>
                          <a:pt x="131114" y="166213"/>
                        </a:cubicBezTo>
                        <a:close/>
                        <a:moveTo>
                          <a:pt x="129261" y="159413"/>
                        </a:moveTo>
                        <a:cubicBezTo>
                          <a:pt x="138524" y="160411"/>
                          <a:pt x="146841" y="153708"/>
                          <a:pt x="147840" y="144445"/>
                        </a:cubicBezTo>
                        <a:lnTo>
                          <a:pt x="159410" y="36946"/>
                        </a:lnTo>
                        <a:cubicBezTo>
                          <a:pt x="160405" y="27681"/>
                          <a:pt x="153705" y="19363"/>
                          <a:pt x="144439" y="18364"/>
                        </a:cubicBezTo>
                        <a:lnTo>
                          <a:pt x="36937" y="6801"/>
                        </a:lnTo>
                        <a:cubicBezTo>
                          <a:pt x="27675" y="5804"/>
                          <a:pt x="19357" y="12505"/>
                          <a:pt x="18359" y="21768"/>
                        </a:cubicBezTo>
                        <a:cubicBezTo>
                          <a:pt x="18359" y="21771"/>
                          <a:pt x="18359" y="21771"/>
                          <a:pt x="18359" y="21771"/>
                        </a:cubicBezTo>
                        <a:lnTo>
                          <a:pt x="6791" y="129267"/>
                        </a:lnTo>
                        <a:cubicBezTo>
                          <a:pt x="5807" y="138529"/>
                          <a:pt x="12506" y="146841"/>
                          <a:pt x="21765" y="147849"/>
                        </a:cubicBezTo>
                        <a:lnTo>
                          <a:pt x="129261" y="159413"/>
                        </a:ln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" name="图形 24">
                  <a:extLst>
                    <a:ext uri="{FF2B5EF4-FFF2-40B4-BE49-F238E27FC236}">
                      <a16:creationId xmlns:a16="http://schemas.microsoft.com/office/drawing/2014/main" id="{4D43E5E6-5A1A-4382-8C9F-8D44ED7FA4F6}"/>
                    </a:ext>
                  </a:extLst>
                </p:cNvPr>
                <p:cNvGrpSpPr/>
                <p:nvPr/>
              </p:nvGrpSpPr>
              <p:grpSpPr>
                <a:xfrm>
                  <a:off x="5901986" y="2388130"/>
                  <a:ext cx="425768" cy="127322"/>
                  <a:chOff x="5901986" y="2388130"/>
                  <a:chExt cx="425768" cy="127322"/>
                </a:xfrm>
                <a:solidFill>
                  <a:srgbClr val="292A2E"/>
                </a:solidFill>
              </p:grpSpPr>
              <p:sp>
                <p:nvSpPr>
                  <p:cNvPr id="24" name="任意多边形: 形状 23">
                    <a:extLst>
                      <a:ext uri="{FF2B5EF4-FFF2-40B4-BE49-F238E27FC236}">
                        <a16:creationId xmlns:a16="http://schemas.microsoft.com/office/drawing/2014/main" id="{9CB27740-DA5C-45A5-BB84-AF72EB76A8E6}"/>
                      </a:ext>
                    </a:extLst>
                  </p:cNvPr>
                  <p:cNvSpPr/>
                  <p:nvPr/>
                </p:nvSpPr>
                <p:spPr>
                  <a:xfrm>
                    <a:off x="5901986" y="2388130"/>
                    <a:ext cx="405167" cy="125952"/>
                  </a:xfrm>
                  <a:custGeom>
                    <a:avLst/>
                    <a:gdLst>
                      <a:gd name="connsiteX0" fmla="*/ 401821 w 405167"/>
                      <a:gd name="connsiteY0" fmla="*/ 125952 h 125952"/>
                      <a:gd name="connsiteX1" fmla="*/ 399038 w 405167"/>
                      <a:gd name="connsiteY1" fmla="*/ 124472 h 125952"/>
                      <a:gd name="connsiteX2" fmla="*/ 152537 w 405167"/>
                      <a:gd name="connsiteY2" fmla="*/ 6890 h 125952"/>
                      <a:gd name="connsiteX3" fmla="*/ 4608 w 405167"/>
                      <a:gd name="connsiteY3" fmla="*/ 36724 h 125952"/>
                      <a:gd name="connsiteX4" fmla="*/ 246 w 405167"/>
                      <a:gd name="connsiteY4" fmla="*/ 34878 h 125952"/>
                      <a:gd name="connsiteX5" fmla="*/ 2039 w 405167"/>
                      <a:gd name="connsiteY5" fmla="*/ 30537 h 125952"/>
                      <a:gd name="connsiteX6" fmla="*/ 152326 w 405167"/>
                      <a:gd name="connsiteY6" fmla="*/ 193 h 125952"/>
                      <a:gd name="connsiteX7" fmla="*/ 404598 w 405167"/>
                      <a:gd name="connsiteY7" fmla="*/ 120730 h 125952"/>
                      <a:gd name="connsiteX8" fmla="*/ 403687 w 405167"/>
                      <a:gd name="connsiteY8" fmla="*/ 125380 h 125952"/>
                      <a:gd name="connsiteX9" fmla="*/ 401821 w 405167"/>
                      <a:gd name="connsiteY9" fmla="*/ 125949 h 125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05167" h="125952">
                        <a:moveTo>
                          <a:pt x="401821" y="125952"/>
                        </a:moveTo>
                        <a:cubicBezTo>
                          <a:pt x="400706" y="125952"/>
                          <a:pt x="399661" y="125400"/>
                          <a:pt x="399038" y="124472"/>
                        </a:cubicBezTo>
                        <a:cubicBezTo>
                          <a:pt x="330826" y="23016"/>
                          <a:pt x="227354" y="4545"/>
                          <a:pt x="152537" y="6890"/>
                        </a:cubicBezTo>
                        <a:cubicBezTo>
                          <a:pt x="101943" y="8816"/>
                          <a:pt x="51993" y="18889"/>
                          <a:pt x="4608" y="36724"/>
                        </a:cubicBezTo>
                        <a:cubicBezTo>
                          <a:pt x="2893" y="37417"/>
                          <a:pt x="940" y="36593"/>
                          <a:pt x="246" y="34878"/>
                        </a:cubicBezTo>
                        <a:cubicBezTo>
                          <a:pt x="-440" y="33183"/>
                          <a:pt x="357" y="31254"/>
                          <a:pt x="2039" y="30537"/>
                        </a:cubicBezTo>
                        <a:cubicBezTo>
                          <a:pt x="50177" y="12407"/>
                          <a:pt x="100925" y="2159"/>
                          <a:pt x="152326" y="193"/>
                        </a:cubicBezTo>
                        <a:cubicBezTo>
                          <a:pt x="228805" y="-2212"/>
                          <a:pt x="334676" y="16735"/>
                          <a:pt x="404598" y="120730"/>
                        </a:cubicBezTo>
                        <a:cubicBezTo>
                          <a:pt x="405630" y="122264"/>
                          <a:pt x="405222" y="124348"/>
                          <a:pt x="403687" y="125380"/>
                        </a:cubicBezTo>
                        <a:cubicBezTo>
                          <a:pt x="403134" y="125751"/>
                          <a:pt x="402485" y="125949"/>
                          <a:pt x="401821" y="125949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480FDDC0-4761-4794-AD44-11796D610438}"/>
                      </a:ext>
                    </a:extLst>
                  </p:cNvPr>
                  <p:cNvSpPr/>
                  <p:nvPr/>
                </p:nvSpPr>
                <p:spPr>
                  <a:xfrm>
                    <a:off x="6233051" y="2440184"/>
                    <a:ext cx="94704" cy="75268"/>
                  </a:xfrm>
                  <a:custGeom>
                    <a:avLst/>
                    <a:gdLst>
                      <a:gd name="connsiteX0" fmla="*/ 71996 w 94704"/>
                      <a:gd name="connsiteY0" fmla="*/ 75269 h 75268"/>
                      <a:gd name="connsiteX1" fmla="*/ 71081 w 94704"/>
                      <a:gd name="connsiteY1" fmla="*/ 75142 h 75268"/>
                      <a:gd name="connsiteX2" fmla="*/ 2442 w 94704"/>
                      <a:gd name="connsiteY2" fmla="*/ 55756 h 75268"/>
                      <a:gd name="connsiteX3" fmla="*/ 127 w 94704"/>
                      <a:gd name="connsiteY3" fmla="*/ 51622 h 75268"/>
                      <a:gd name="connsiteX4" fmla="*/ 4261 w 94704"/>
                      <a:gd name="connsiteY4" fmla="*/ 49307 h 75268"/>
                      <a:gd name="connsiteX5" fmla="*/ 69678 w 94704"/>
                      <a:gd name="connsiteY5" fmla="*/ 67778 h 75268"/>
                      <a:gd name="connsiteX6" fmla="*/ 88153 w 94704"/>
                      <a:gd name="connsiteY6" fmla="*/ 2361 h 75268"/>
                      <a:gd name="connsiteX7" fmla="*/ 92340 w 94704"/>
                      <a:gd name="connsiteY7" fmla="*/ 150 h 75268"/>
                      <a:gd name="connsiteX8" fmla="*/ 94598 w 94704"/>
                      <a:gd name="connsiteY8" fmla="*/ 4184 h 75268"/>
                      <a:gd name="connsiteX9" fmla="*/ 75215 w 94704"/>
                      <a:gd name="connsiteY9" fmla="*/ 72823 h 75268"/>
                      <a:gd name="connsiteX10" fmla="*/ 71996 w 94704"/>
                      <a:gd name="connsiteY10" fmla="*/ 75269 h 7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704" h="75268">
                        <a:moveTo>
                          <a:pt x="71996" y="75269"/>
                        </a:moveTo>
                        <a:cubicBezTo>
                          <a:pt x="71688" y="75269"/>
                          <a:pt x="71380" y="75225"/>
                          <a:pt x="71081" y="75142"/>
                        </a:cubicBezTo>
                        <a:lnTo>
                          <a:pt x="2442" y="55756"/>
                        </a:lnTo>
                        <a:cubicBezTo>
                          <a:pt x="660" y="55253"/>
                          <a:pt x="-376" y="53404"/>
                          <a:pt x="127" y="51622"/>
                        </a:cubicBezTo>
                        <a:cubicBezTo>
                          <a:pt x="629" y="49840"/>
                          <a:pt x="2478" y="48805"/>
                          <a:pt x="4261" y="49307"/>
                        </a:cubicBezTo>
                        <a:lnTo>
                          <a:pt x="69678" y="67778"/>
                        </a:lnTo>
                        <a:lnTo>
                          <a:pt x="88153" y="2361"/>
                        </a:lnTo>
                        <a:cubicBezTo>
                          <a:pt x="88699" y="592"/>
                          <a:pt x="90575" y="-396"/>
                          <a:pt x="92340" y="150"/>
                        </a:cubicBezTo>
                        <a:cubicBezTo>
                          <a:pt x="94049" y="676"/>
                          <a:pt x="95043" y="2452"/>
                          <a:pt x="94598" y="4184"/>
                        </a:cubicBezTo>
                        <a:lnTo>
                          <a:pt x="75215" y="72823"/>
                        </a:lnTo>
                        <a:cubicBezTo>
                          <a:pt x="74810" y="74267"/>
                          <a:pt x="73497" y="75266"/>
                          <a:pt x="71996" y="75269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76373F49-B46D-478A-A285-1775E088DABC}"/>
                    </a:ext>
                  </a:extLst>
                </p:cNvPr>
                <p:cNvSpPr/>
                <p:nvPr/>
              </p:nvSpPr>
              <p:spPr>
                <a:xfrm rot="-325020">
                  <a:off x="6291615" y="2550275"/>
                  <a:ext cx="148562" cy="148562"/>
                </a:xfrm>
                <a:custGeom>
                  <a:avLst/>
                  <a:gdLst>
                    <a:gd name="connsiteX0" fmla="*/ 128342 w 148562"/>
                    <a:gd name="connsiteY0" fmla="*/ 0 h 148562"/>
                    <a:gd name="connsiteX1" fmla="*/ 148562 w 148562"/>
                    <a:gd name="connsiteY1" fmla="*/ 0 h 148562"/>
                    <a:gd name="connsiteX2" fmla="*/ 148562 w 148562"/>
                    <a:gd name="connsiteY2" fmla="*/ 148562 h 148562"/>
                    <a:gd name="connsiteX3" fmla="*/ 128342 w 148562"/>
                    <a:gd name="connsiteY3" fmla="*/ 148562 h 148562"/>
                    <a:gd name="connsiteX4" fmla="*/ 20220 w 148562"/>
                    <a:gd name="connsiteY4" fmla="*/ 148562 h 148562"/>
                    <a:gd name="connsiteX5" fmla="*/ 0 w 148562"/>
                    <a:gd name="connsiteY5" fmla="*/ 148562 h 148562"/>
                    <a:gd name="connsiteX6" fmla="*/ 0 w 148562"/>
                    <a:gd name="connsiteY6" fmla="*/ 0 h 148562"/>
                    <a:gd name="connsiteX7" fmla="*/ 20220 w 148562"/>
                    <a:gd name="connsiteY7" fmla="*/ 0 h 148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62" h="148562">
                      <a:moveTo>
                        <a:pt x="128342" y="0"/>
                      </a:moveTo>
                      <a:cubicBezTo>
                        <a:pt x="139509" y="0"/>
                        <a:pt x="148562" y="0"/>
                        <a:pt x="148562" y="0"/>
                      </a:cubicBezTo>
                      <a:lnTo>
                        <a:pt x="148562" y="148562"/>
                      </a:lnTo>
                      <a:cubicBezTo>
                        <a:pt x="148562" y="148562"/>
                        <a:pt x="139509" y="148562"/>
                        <a:pt x="128342" y="148562"/>
                      </a:cubicBezTo>
                      <a:lnTo>
                        <a:pt x="20220" y="148562"/>
                      </a:lnTo>
                      <a:cubicBezTo>
                        <a:pt x="9053" y="148562"/>
                        <a:pt x="0" y="148562"/>
                        <a:pt x="0" y="148562"/>
                      </a:cubicBezTo>
                      <a:lnTo>
                        <a:pt x="0" y="0"/>
                      </a:lnTo>
                      <a:cubicBezTo>
                        <a:pt x="0" y="0"/>
                        <a:pt x="9053" y="0"/>
                        <a:pt x="20220" y="0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6ED7AE1D-92E4-4D57-90ED-D11F7B37189B}"/>
                    </a:ext>
                  </a:extLst>
                </p:cNvPr>
                <p:cNvSpPr/>
                <p:nvPr/>
              </p:nvSpPr>
              <p:spPr>
                <a:xfrm rot="220740">
                  <a:off x="6631498" y="2210972"/>
                  <a:ext cx="148562" cy="148562"/>
                </a:xfrm>
                <a:custGeom>
                  <a:avLst/>
                  <a:gdLst>
                    <a:gd name="connsiteX0" fmla="*/ 128342 w 148562"/>
                    <a:gd name="connsiteY0" fmla="*/ 0 h 148562"/>
                    <a:gd name="connsiteX1" fmla="*/ 148562 w 148562"/>
                    <a:gd name="connsiteY1" fmla="*/ 0 h 148562"/>
                    <a:gd name="connsiteX2" fmla="*/ 148562 w 148562"/>
                    <a:gd name="connsiteY2" fmla="*/ 148562 h 148562"/>
                    <a:gd name="connsiteX3" fmla="*/ 128342 w 148562"/>
                    <a:gd name="connsiteY3" fmla="*/ 148562 h 148562"/>
                    <a:gd name="connsiteX4" fmla="*/ 20220 w 148562"/>
                    <a:gd name="connsiteY4" fmla="*/ 148562 h 148562"/>
                    <a:gd name="connsiteX5" fmla="*/ 0 w 148562"/>
                    <a:gd name="connsiteY5" fmla="*/ 148562 h 148562"/>
                    <a:gd name="connsiteX6" fmla="*/ 0 w 148562"/>
                    <a:gd name="connsiteY6" fmla="*/ 0 h 148562"/>
                    <a:gd name="connsiteX7" fmla="*/ 20220 w 148562"/>
                    <a:gd name="connsiteY7" fmla="*/ 0 h 148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62" h="148562">
                      <a:moveTo>
                        <a:pt x="128342" y="0"/>
                      </a:moveTo>
                      <a:cubicBezTo>
                        <a:pt x="139509" y="0"/>
                        <a:pt x="148562" y="0"/>
                        <a:pt x="148562" y="0"/>
                      </a:cubicBezTo>
                      <a:lnTo>
                        <a:pt x="148562" y="148562"/>
                      </a:lnTo>
                      <a:cubicBezTo>
                        <a:pt x="148562" y="148562"/>
                        <a:pt x="139509" y="148562"/>
                        <a:pt x="128342" y="148562"/>
                      </a:cubicBezTo>
                      <a:lnTo>
                        <a:pt x="20220" y="148562"/>
                      </a:lnTo>
                      <a:cubicBezTo>
                        <a:pt x="9053" y="148562"/>
                        <a:pt x="0" y="148562"/>
                        <a:pt x="0" y="148562"/>
                      </a:cubicBezTo>
                      <a:lnTo>
                        <a:pt x="0" y="0"/>
                      </a:lnTo>
                      <a:cubicBezTo>
                        <a:pt x="0" y="0"/>
                        <a:pt x="9053" y="0"/>
                        <a:pt x="20220" y="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08F401EF-C250-4818-A93A-791456CCEF2E}"/>
                    </a:ext>
                  </a:extLst>
                </p:cNvPr>
                <p:cNvSpPr/>
                <p:nvPr/>
              </p:nvSpPr>
              <p:spPr>
                <a:xfrm rot="368461">
                  <a:off x="6689484" y="2560494"/>
                  <a:ext cx="148562" cy="148562"/>
                </a:xfrm>
                <a:custGeom>
                  <a:avLst/>
                  <a:gdLst>
                    <a:gd name="connsiteX0" fmla="*/ 128342 w 148562"/>
                    <a:gd name="connsiteY0" fmla="*/ 0 h 148562"/>
                    <a:gd name="connsiteX1" fmla="*/ 148562 w 148562"/>
                    <a:gd name="connsiteY1" fmla="*/ 0 h 148562"/>
                    <a:gd name="connsiteX2" fmla="*/ 148562 w 148562"/>
                    <a:gd name="connsiteY2" fmla="*/ 148562 h 148562"/>
                    <a:gd name="connsiteX3" fmla="*/ 128342 w 148562"/>
                    <a:gd name="connsiteY3" fmla="*/ 148562 h 148562"/>
                    <a:gd name="connsiteX4" fmla="*/ 20220 w 148562"/>
                    <a:gd name="connsiteY4" fmla="*/ 148562 h 148562"/>
                    <a:gd name="connsiteX5" fmla="*/ 0 w 148562"/>
                    <a:gd name="connsiteY5" fmla="*/ 148562 h 148562"/>
                    <a:gd name="connsiteX6" fmla="*/ 0 w 148562"/>
                    <a:gd name="connsiteY6" fmla="*/ 0 h 148562"/>
                    <a:gd name="connsiteX7" fmla="*/ 20220 w 148562"/>
                    <a:gd name="connsiteY7" fmla="*/ 0 h 148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62" h="148562">
                      <a:moveTo>
                        <a:pt x="128342" y="0"/>
                      </a:moveTo>
                      <a:cubicBezTo>
                        <a:pt x="139509" y="0"/>
                        <a:pt x="148562" y="0"/>
                        <a:pt x="148562" y="0"/>
                      </a:cubicBezTo>
                      <a:lnTo>
                        <a:pt x="148562" y="148562"/>
                      </a:lnTo>
                      <a:cubicBezTo>
                        <a:pt x="148562" y="148562"/>
                        <a:pt x="139509" y="148562"/>
                        <a:pt x="128342" y="148562"/>
                      </a:cubicBezTo>
                      <a:lnTo>
                        <a:pt x="20220" y="148562"/>
                      </a:lnTo>
                      <a:cubicBezTo>
                        <a:pt x="9053" y="148562"/>
                        <a:pt x="0" y="148562"/>
                        <a:pt x="0" y="148562"/>
                      </a:cubicBezTo>
                      <a:lnTo>
                        <a:pt x="0" y="0"/>
                      </a:lnTo>
                      <a:cubicBezTo>
                        <a:pt x="0" y="0"/>
                        <a:pt x="9053" y="0"/>
                        <a:pt x="20220" y="0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1" name="图形 24">
                  <a:extLst>
                    <a:ext uri="{FF2B5EF4-FFF2-40B4-BE49-F238E27FC236}">
                      <a16:creationId xmlns:a16="http://schemas.microsoft.com/office/drawing/2014/main" id="{A9238C9C-04A6-4FA2-AB7B-F1954AD54EDF}"/>
                    </a:ext>
                  </a:extLst>
                </p:cNvPr>
                <p:cNvGrpSpPr/>
                <p:nvPr/>
              </p:nvGrpSpPr>
              <p:grpSpPr>
                <a:xfrm>
                  <a:off x="6106051" y="2913450"/>
                  <a:ext cx="164981" cy="164989"/>
                  <a:chOff x="6106051" y="2913450"/>
                  <a:chExt cx="164981" cy="164989"/>
                </a:xfrm>
              </p:grpSpPr>
              <p:sp>
                <p:nvSpPr>
                  <p:cNvPr id="224" name="任意多边形: 形状 223">
                    <a:extLst>
                      <a:ext uri="{FF2B5EF4-FFF2-40B4-BE49-F238E27FC236}">
                        <a16:creationId xmlns:a16="http://schemas.microsoft.com/office/drawing/2014/main" id="{59D94FF9-E198-4995-8FEB-64B20236F966}"/>
                      </a:ext>
                    </a:extLst>
                  </p:cNvPr>
                  <p:cNvSpPr/>
                  <p:nvPr/>
                </p:nvSpPr>
                <p:spPr>
                  <a:xfrm rot="-325020">
                    <a:off x="6114259" y="2921664"/>
                    <a:ext cx="148562" cy="148562"/>
                  </a:xfrm>
                  <a:custGeom>
                    <a:avLst/>
                    <a:gdLst>
                      <a:gd name="connsiteX0" fmla="*/ 128342 w 148562"/>
                      <a:gd name="connsiteY0" fmla="*/ 0 h 148562"/>
                      <a:gd name="connsiteX1" fmla="*/ 148562 w 148562"/>
                      <a:gd name="connsiteY1" fmla="*/ 0 h 148562"/>
                      <a:gd name="connsiteX2" fmla="*/ 148562 w 148562"/>
                      <a:gd name="connsiteY2" fmla="*/ 148562 h 148562"/>
                      <a:gd name="connsiteX3" fmla="*/ 128342 w 148562"/>
                      <a:gd name="connsiteY3" fmla="*/ 148562 h 148562"/>
                      <a:gd name="connsiteX4" fmla="*/ 20220 w 148562"/>
                      <a:gd name="connsiteY4" fmla="*/ 148562 h 148562"/>
                      <a:gd name="connsiteX5" fmla="*/ 0 w 148562"/>
                      <a:gd name="connsiteY5" fmla="*/ 148562 h 148562"/>
                      <a:gd name="connsiteX6" fmla="*/ 0 w 148562"/>
                      <a:gd name="connsiteY6" fmla="*/ 0 h 148562"/>
                      <a:gd name="connsiteX7" fmla="*/ 20220 w 148562"/>
                      <a:gd name="connsiteY7" fmla="*/ 0 h 148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8562" h="148562">
                        <a:moveTo>
                          <a:pt x="128342" y="0"/>
                        </a:moveTo>
                        <a:cubicBezTo>
                          <a:pt x="139510" y="0"/>
                          <a:pt x="148562" y="0"/>
                          <a:pt x="148562" y="0"/>
                        </a:cubicBezTo>
                        <a:lnTo>
                          <a:pt x="148562" y="148562"/>
                        </a:lnTo>
                        <a:cubicBezTo>
                          <a:pt x="148562" y="148562"/>
                          <a:pt x="139510" y="148562"/>
                          <a:pt x="128342" y="148562"/>
                        </a:cubicBezTo>
                        <a:lnTo>
                          <a:pt x="20220" y="148562"/>
                        </a:lnTo>
                        <a:cubicBezTo>
                          <a:pt x="9053" y="148562"/>
                          <a:pt x="0" y="148562"/>
                          <a:pt x="0" y="148562"/>
                        </a:cubicBezTo>
                        <a:lnTo>
                          <a:pt x="0" y="0"/>
                        </a:lnTo>
                        <a:cubicBezTo>
                          <a:pt x="0" y="0"/>
                          <a:pt x="9053" y="0"/>
                          <a:pt x="202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" name="任意多边形: 形状 224">
                    <a:extLst>
                      <a:ext uri="{FF2B5EF4-FFF2-40B4-BE49-F238E27FC236}">
                        <a16:creationId xmlns:a16="http://schemas.microsoft.com/office/drawing/2014/main" id="{B65D49F6-8E3C-4C40-A903-F93ED6B2A02E}"/>
                      </a:ext>
                    </a:extLst>
                  </p:cNvPr>
                  <p:cNvSpPr/>
                  <p:nvPr/>
                </p:nvSpPr>
                <p:spPr>
                  <a:xfrm>
                    <a:off x="6106051" y="2913450"/>
                    <a:ext cx="164981" cy="164989"/>
                  </a:xfrm>
                  <a:custGeom>
                    <a:avLst/>
                    <a:gdLst>
                      <a:gd name="connsiteX0" fmla="*/ 33761 w 164981"/>
                      <a:gd name="connsiteY0" fmla="*/ 164990 h 164989"/>
                      <a:gd name="connsiteX1" fmla="*/ 10311 w 164981"/>
                      <a:gd name="connsiteY1" fmla="*/ 143644 h 164989"/>
                      <a:gd name="connsiteX2" fmla="*/ 104 w 164981"/>
                      <a:gd name="connsiteY2" fmla="*/ 36005 h 164989"/>
                      <a:gd name="connsiteX3" fmla="*/ 21346 w 164981"/>
                      <a:gd name="connsiteY3" fmla="*/ 10314 h 164989"/>
                      <a:gd name="connsiteX4" fmla="*/ 128979 w 164981"/>
                      <a:gd name="connsiteY4" fmla="*/ 107 h 164989"/>
                      <a:gd name="connsiteX5" fmla="*/ 154670 w 164981"/>
                      <a:gd name="connsiteY5" fmla="*/ 21345 h 164989"/>
                      <a:gd name="connsiteX6" fmla="*/ 154670 w 164981"/>
                      <a:gd name="connsiteY6" fmla="*/ 21349 h 164989"/>
                      <a:gd name="connsiteX7" fmla="*/ 164877 w 164981"/>
                      <a:gd name="connsiteY7" fmla="*/ 128985 h 164989"/>
                      <a:gd name="connsiteX8" fmla="*/ 143638 w 164981"/>
                      <a:gd name="connsiteY8" fmla="*/ 154676 h 164989"/>
                      <a:gd name="connsiteX9" fmla="*/ 143638 w 164981"/>
                      <a:gd name="connsiteY9" fmla="*/ 154676 h 164989"/>
                      <a:gd name="connsiteX10" fmla="*/ 36005 w 164981"/>
                      <a:gd name="connsiteY10" fmla="*/ 164883 h 164989"/>
                      <a:gd name="connsiteX11" fmla="*/ 33761 w 164981"/>
                      <a:gd name="connsiteY11" fmla="*/ 164990 h 164989"/>
                      <a:gd name="connsiteX12" fmla="*/ 131244 w 164981"/>
                      <a:gd name="connsiteY12" fmla="*/ 6700 h 164989"/>
                      <a:gd name="connsiteX13" fmla="*/ 129626 w 164981"/>
                      <a:gd name="connsiteY13" fmla="*/ 6777 h 164989"/>
                      <a:gd name="connsiteX14" fmla="*/ 21976 w 164981"/>
                      <a:gd name="connsiteY14" fmla="*/ 16974 h 164989"/>
                      <a:gd name="connsiteX15" fmla="*/ 6767 w 164981"/>
                      <a:gd name="connsiteY15" fmla="*/ 35365 h 164989"/>
                      <a:gd name="connsiteX16" fmla="*/ 16975 w 164981"/>
                      <a:gd name="connsiteY16" fmla="*/ 143001 h 164989"/>
                      <a:gd name="connsiteX17" fmla="*/ 35366 w 164981"/>
                      <a:gd name="connsiteY17" fmla="*/ 158203 h 164989"/>
                      <a:gd name="connsiteX18" fmla="*/ 143002 w 164981"/>
                      <a:gd name="connsiteY18" fmla="*/ 147996 h 164989"/>
                      <a:gd name="connsiteX19" fmla="*/ 158207 w 164981"/>
                      <a:gd name="connsiteY19" fmla="*/ 129605 h 164989"/>
                      <a:gd name="connsiteX20" fmla="*/ 148000 w 164981"/>
                      <a:gd name="connsiteY20" fmla="*/ 21969 h 164989"/>
                      <a:gd name="connsiteX21" fmla="*/ 131230 w 164981"/>
                      <a:gd name="connsiteY21" fmla="*/ 6690 h 164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4981" h="164989">
                        <a:moveTo>
                          <a:pt x="33761" y="164990"/>
                        </a:moveTo>
                        <a:cubicBezTo>
                          <a:pt x="21617" y="164966"/>
                          <a:pt x="11474" y="155731"/>
                          <a:pt x="10311" y="143644"/>
                        </a:cubicBezTo>
                        <a:lnTo>
                          <a:pt x="104" y="36005"/>
                        </a:lnTo>
                        <a:cubicBezTo>
                          <a:pt x="-1108" y="23051"/>
                          <a:pt x="8395" y="11557"/>
                          <a:pt x="21346" y="10314"/>
                        </a:cubicBezTo>
                        <a:lnTo>
                          <a:pt x="128979" y="107"/>
                        </a:lnTo>
                        <a:cubicBezTo>
                          <a:pt x="141940" y="-1122"/>
                          <a:pt x="153440" y="8388"/>
                          <a:pt x="154670" y="21345"/>
                        </a:cubicBezTo>
                        <a:cubicBezTo>
                          <a:pt x="154670" y="21345"/>
                          <a:pt x="154670" y="21349"/>
                          <a:pt x="154670" y="21349"/>
                        </a:cubicBezTo>
                        <a:lnTo>
                          <a:pt x="164877" y="128985"/>
                        </a:lnTo>
                        <a:cubicBezTo>
                          <a:pt x="166089" y="141939"/>
                          <a:pt x="156589" y="153433"/>
                          <a:pt x="143638" y="154676"/>
                        </a:cubicBezTo>
                        <a:lnTo>
                          <a:pt x="143638" y="154676"/>
                        </a:lnTo>
                        <a:lnTo>
                          <a:pt x="36005" y="164883"/>
                        </a:lnTo>
                        <a:cubicBezTo>
                          <a:pt x="35248" y="164953"/>
                          <a:pt x="34498" y="164990"/>
                          <a:pt x="33761" y="164990"/>
                        </a:cubicBezTo>
                        <a:close/>
                        <a:moveTo>
                          <a:pt x="131244" y="6700"/>
                        </a:moveTo>
                        <a:cubicBezTo>
                          <a:pt x="130708" y="6700"/>
                          <a:pt x="130165" y="6726"/>
                          <a:pt x="129626" y="6777"/>
                        </a:cubicBezTo>
                        <a:lnTo>
                          <a:pt x="21976" y="16974"/>
                        </a:lnTo>
                        <a:cubicBezTo>
                          <a:pt x="12703" y="17861"/>
                          <a:pt x="5900" y="26089"/>
                          <a:pt x="6767" y="35365"/>
                        </a:cubicBezTo>
                        <a:lnTo>
                          <a:pt x="16975" y="143001"/>
                        </a:lnTo>
                        <a:cubicBezTo>
                          <a:pt x="17872" y="152267"/>
                          <a:pt x="26096" y="159064"/>
                          <a:pt x="35366" y="158203"/>
                        </a:cubicBezTo>
                        <a:lnTo>
                          <a:pt x="143002" y="147996"/>
                        </a:lnTo>
                        <a:cubicBezTo>
                          <a:pt x="152274" y="147105"/>
                          <a:pt x="159075" y="138877"/>
                          <a:pt x="158207" y="129605"/>
                        </a:cubicBezTo>
                        <a:lnTo>
                          <a:pt x="148000" y="21969"/>
                        </a:lnTo>
                        <a:cubicBezTo>
                          <a:pt x="147176" y="13319"/>
                          <a:pt x="139920" y="6706"/>
                          <a:pt x="131230" y="6690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6" name="任意多边形: 形状 225">
                  <a:extLst>
                    <a:ext uri="{FF2B5EF4-FFF2-40B4-BE49-F238E27FC236}">
                      <a16:creationId xmlns:a16="http://schemas.microsoft.com/office/drawing/2014/main" id="{7F43FBF6-CC96-499A-A0CF-07AE3D3DC34D}"/>
                    </a:ext>
                  </a:extLst>
                </p:cNvPr>
                <p:cNvSpPr/>
                <p:nvPr/>
              </p:nvSpPr>
              <p:spPr>
                <a:xfrm rot="-325020">
                  <a:off x="5420210" y="2885258"/>
                  <a:ext cx="148562" cy="148562"/>
                </a:xfrm>
                <a:custGeom>
                  <a:avLst/>
                  <a:gdLst>
                    <a:gd name="connsiteX0" fmla="*/ 128342 w 148562"/>
                    <a:gd name="connsiteY0" fmla="*/ 0 h 148562"/>
                    <a:gd name="connsiteX1" fmla="*/ 148562 w 148562"/>
                    <a:gd name="connsiteY1" fmla="*/ 0 h 148562"/>
                    <a:gd name="connsiteX2" fmla="*/ 148562 w 148562"/>
                    <a:gd name="connsiteY2" fmla="*/ 148562 h 148562"/>
                    <a:gd name="connsiteX3" fmla="*/ 128342 w 148562"/>
                    <a:gd name="connsiteY3" fmla="*/ 148562 h 148562"/>
                    <a:gd name="connsiteX4" fmla="*/ 20220 w 148562"/>
                    <a:gd name="connsiteY4" fmla="*/ 148562 h 148562"/>
                    <a:gd name="connsiteX5" fmla="*/ 0 w 148562"/>
                    <a:gd name="connsiteY5" fmla="*/ 148562 h 148562"/>
                    <a:gd name="connsiteX6" fmla="*/ 0 w 148562"/>
                    <a:gd name="connsiteY6" fmla="*/ 0 h 148562"/>
                    <a:gd name="connsiteX7" fmla="*/ 20220 w 148562"/>
                    <a:gd name="connsiteY7" fmla="*/ 0 h 148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62" h="148562">
                      <a:moveTo>
                        <a:pt x="128342" y="0"/>
                      </a:moveTo>
                      <a:cubicBezTo>
                        <a:pt x="139509" y="0"/>
                        <a:pt x="148562" y="0"/>
                        <a:pt x="148562" y="0"/>
                      </a:cubicBezTo>
                      <a:lnTo>
                        <a:pt x="148562" y="148562"/>
                      </a:lnTo>
                      <a:cubicBezTo>
                        <a:pt x="148562" y="148562"/>
                        <a:pt x="139509" y="148562"/>
                        <a:pt x="128342" y="148562"/>
                      </a:cubicBezTo>
                      <a:lnTo>
                        <a:pt x="20220" y="148562"/>
                      </a:lnTo>
                      <a:cubicBezTo>
                        <a:pt x="9053" y="148562"/>
                        <a:pt x="0" y="148562"/>
                        <a:pt x="0" y="148562"/>
                      </a:cubicBezTo>
                      <a:lnTo>
                        <a:pt x="0" y="0"/>
                      </a:lnTo>
                      <a:cubicBezTo>
                        <a:pt x="0" y="0"/>
                        <a:pt x="9053" y="0"/>
                        <a:pt x="20220" y="0"/>
                      </a:cubicBezTo>
                      <a:close/>
                    </a:path>
                  </a:pathLst>
                </a:custGeom>
                <a:solidFill>
                  <a:srgbClr val="146BE8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27" name="图形 24">
                  <a:extLst>
                    <a:ext uri="{FF2B5EF4-FFF2-40B4-BE49-F238E27FC236}">
                      <a16:creationId xmlns:a16="http://schemas.microsoft.com/office/drawing/2014/main" id="{D59C7DCF-F810-4780-B880-26A7F572F618}"/>
                    </a:ext>
                  </a:extLst>
                </p:cNvPr>
                <p:cNvGrpSpPr/>
                <p:nvPr/>
              </p:nvGrpSpPr>
              <p:grpSpPr>
                <a:xfrm>
                  <a:off x="6399127" y="2248465"/>
                  <a:ext cx="187672" cy="242198"/>
                  <a:chOff x="6399127" y="2248465"/>
                  <a:chExt cx="187672" cy="242198"/>
                </a:xfrm>
                <a:solidFill>
                  <a:srgbClr val="292A2E"/>
                </a:solidFill>
              </p:grpSpPr>
              <p:sp>
                <p:nvSpPr>
                  <p:cNvPr id="228" name="任意多边形: 形状 227">
                    <a:extLst>
                      <a:ext uri="{FF2B5EF4-FFF2-40B4-BE49-F238E27FC236}">
                        <a16:creationId xmlns:a16="http://schemas.microsoft.com/office/drawing/2014/main" id="{F20430F7-43AE-498C-B86F-21C46E44855A}"/>
                      </a:ext>
                    </a:extLst>
                  </p:cNvPr>
                  <p:cNvSpPr/>
                  <p:nvPr/>
                </p:nvSpPr>
                <p:spPr>
                  <a:xfrm>
                    <a:off x="6399127" y="2282102"/>
                    <a:ext cx="186504" cy="208561"/>
                  </a:xfrm>
                  <a:custGeom>
                    <a:avLst/>
                    <a:gdLst>
                      <a:gd name="connsiteX0" fmla="*/ 3352 w 186504"/>
                      <a:gd name="connsiteY0" fmla="*/ 208561 h 208561"/>
                      <a:gd name="connsiteX1" fmla="*/ 2967 w 186504"/>
                      <a:gd name="connsiteY1" fmla="*/ 208541 h 208561"/>
                      <a:gd name="connsiteX2" fmla="*/ 22 w 186504"/>
                      <a:gd name="connsiteY2" fmla="*/ 204829 h 208561"/>
                      <a:gd name="connsiteX3" fmla="*/ 22 w 186504"/>
                      <a:gd name="connsiteY3" fmla="*/ 204829 h 208561"/>
                      <a:gd name="connsiteX4" fmla="*/ 30989 w 186504"/>
                      <a:gd name="connsiteY4" fmla="*/ 107732 h 208561"/>
                      <a:gd name="connsiteX5" fmla="*/ 182874 w 186504"/>
                      <a:gd name="connsiteY5" fmla="*/ 12 h 208561"/>
                      <a:gd name="connsiteX6" fmla="*/ 186492 w 186504"/>
                      <a:gd name="connsiteY6" fmla="*/ 3069 h 208561"/>
                      <a:gd name="connsiteX7" fmla="*/ 183437 w 186504"/>
                      <a:gd name="connsiteY7" fmla="*/ 6688 h 208561"/>
                      <a:gd name="connsiteX8" fmla="*/ 6675 w 186504"/>
                      <a:gd name="connsiteY8" fmla="*/ 205597 h 208561"/>
                      <a:gd name="connsiteX9" fmla="*/ 3352 w 186504"/>
                      <a:gd name="connsiteY9" fmla="*/ 208561 h 208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6504" h="208561">
                        <a:moveTo>
                          <a:pt x="3352" y="208561"/>
                        </a:moveTo>
                        <a:cubicBezTo>
                          <a:pt x="3225" y="208561"/>
                          <a:pt x="3094" y="208555"/>
                          <a:pt x="2967" y="208541"/>
                        </a:cubicBezTo>
                        <a:cubicBezTo>
                          <a:pt x="1128" y="208330"/>
                          <a:pt x="-189" y="206669"/>
                          <a:pt x="22" y="204829"/>
                        </a:cubicBezTo>
                        <a:cubicBezTo>
                          <a:pt x="22" y="204829"/>
                          <a:pt x="22" y="204829"/>
                          <a:pt x="22" y="204829"/>
                        </a:cubicBezTo>
                        <a:cubicBezTo>
                          <a:pt x="5057" y="171009"/>
                          <a:pt x="15512" y="138223"/>
                          <a:pt x="30989" y="107732"/>
                        </a:cubicBezTo>
                        <a:cubicBezTo>
                          <a:pt x="64488" y="42801"/>
                          <a:pt x="117021" y="5559"/>
                          <a:pt x="182874" y="12"/>
                        </a:cubicBezTo>
                        <a:cubicBezTo>
                          <a:pt x="184717" y="-143"/>
                          <a:pt x="186338" y="1225"/>
                          <a:pt x="186492" y="3069"/>
                        </a:cubicBezTo>
                        <a:cubicBezTo>
                          <a:pt x="186650" y="4913"/>
                          <a:pt x="185279" y="6533"/>
                          <a:pt x="183437" y="6688"/>
                        </a:cubicBezTo>
                        <a:cubicBezTo>
                          <a:pt x="29847" y="19606"/>
                          <a:pt x="6896" y="203737"/>
                          <a:pt x="6675" y="205597"/>
                        </a:cubicBezTo>
                        <a:cubicBezTo>
                          <a:pt x="6481" y="207285"/>
                          <a:pt x="5050" y="208558"/>
                          <a:pt x="3352" y="208561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9" name="任意多边形: 形状 228">
                    <a:extLst>
                      <a:ext uri="{FF2B5EF4-FFF2-40B4-BE49-F238E27FC236}">
                        <a16:creationId xmlns:a16="http://schemas.microsoft.com/office/drawing/2014/main" id="{E5DF42DE-729D-41E0-B0E4-72F235AF460A}"/>
                      </a:ext>
                    </a:extLst>
                  </p:cNvPr>
                  <p:cNvSpPr/>
                  <p:nvPr/>
                </p:nvSpPr>
                <p:spPr>
                  <a:xfrm>
                    <a:off x="6546608" y="2248465"/>
                    <a:ext cx="40192" cy="73522"/>
                  </a:xfrm>
                  <a:custGeom>
                    <a:avLst/>
                    <a:gdLst>
                      <a:gd name="connsiteX0" fmla="*/ 3536 w 40192"/>
                      <a:gd name="connsiteY0" fmla="*/ 73523 h 73522"/>
                      <a:gd name="connsiteX1" fmla="*/ 183 w 40192"/>
                      <a:gd name="connsiteY1" fmla="*/ 70176 h 73522"/>
                      <a:gd name="connsiteX2" fmla="*/ 1161 w 40192"/>
                      <a:gd name="connsiteY2" fmla="*/ 67808 h 73522"/>
                      <a:gd name="connsiteX3" fmla="*/ 32114 w 40192"/>
                      <a:gd name="connsiteY3" fmla="*/ 36717 h 73522"/>
                      <a:gd name="connsiteX4" fmla="*/ 1027 w 40192"/>
                      <a:gd name="connsiteY4" fmla="*/ 5764 h 73522"/>
                      <a:gd name="connsiteX5" fmla="*/ 936 w 40192"/>
                      <a:gd name="connsiteY5" fmla="*/ 1028 h 73522"/>
                      <a:gd name="connsiteX6" fmla="*/ 5673 w 40192"/>
                      <a:gd name="connsiteY6" fmla="*/ 936 h 73522"/>
                      <a:gd name="connsiteX7" fmla="*/ 5754 w 40192"/>
                      <a:gd name="connsiteY7" fmla="*/ 1017 h 73522"/>
                      <a:gd name="connsiteX8" fmla="*/ 39213 w 40192"/>
                      <a:gd name="connsiteY8" fmla="*/ 34336 h 73522"/>
                      <a:gd name="connsiteX9" fmla="*/ 39213 w 40192"/>
                      <a:gd name="connsiteY9" fmla="*/ 39072 h 73522"/>
                      <a:gd name="connsiteX10" fmla="*/ 5898 w 40192"/>
                      <a:gd name="connsiteY10" fmla="*/ 72535 h 73522"/>
                      <a:gd name="connsiteX11" fmla="*/ 3536 w 40192"/>
                      <a:gd name="connsiteY11" fmla="*/ 73523 h 73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192" h="73522">
                        <a:moveTo>
                          <a:pt x="3536" y="73523"/>
                        </a:moveTo>
                        <a:cubicBezTo>
                          <a:pt x="1687" y="73524"/>
                          <a:pt x="186" y="72026"/>
                          <a:pt x="183" y="70176"/>
                        </a:cubicBezTo>
                        <a:cubicBezTo>
                          <a:pt x="183" y="69288"/>
                          <a:pt x="534" y="68436"/>
                          <a:pt x="1161" y="67808"/>
                        </a:cubicBezTo>
                        <a:lnTo>
                          <a:pt x="32114" y="36717"/>
                        </a:lnTo>
                        <a:lnTo>
                          <a:pt x="1027" y="5764"/>
                        </a:lnTo>
                        <a:cubicBezTo>
                          <a:pt x="-306" y="4481"/>
                          <a:pt x="-347" y="2361"/>
                          <a:pt x="936" y="1028"/>
                        </a:cubicBezTo>
                        <a:cubicBezTo>
                          <a:pt x="2216" y="-306"/>
                          <a:pt x="4340" y="-347"/>
                          <a:pt x="5673" y="936"/>
                        </a:cubicBezTo>
                        <a:cubicBezTo>
                          <a:pt x="5700" y="962"/>
                          <a:pt x="5727" y="990"/>
                          <a:pt x="5754" y="1017"/>
                        </a:cubicBezTo>
                        <a:lnTo>
                          <a:pt x="39213" y="34336"/>
                        </a:lnTo>
                        <a:cubicBezTo>
                          <a:pt x="40519" y="35644"/>
                          <a:pt x="40519" y="37764"/>
                          <a:pt x="39213" y="39072"/>
                        </a:cubicBezTo>
                        <a:lnTo>
                          <a:pt x="5898" y="72535"/>
                        </a:lnTo>
                        <a:cubicBezTo>
                          <a:pt x="5275" y="73166"/>
                          <a:pt x="4424" y="73521"/>
                          <a:pt x="3536" y="73523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0" name="图形 24">
                  <a:extLst>
                    <a:ext uri="{FF2B5EF4-FFF2-40B4-BE49-F238E27FC236}">
                      <a16:creationId xmlns:a16="http://schemas.microsoft.com/office/drawing/2014/main" id="{9DC08AF8-8797-4D80-9B7D-3CB1737DE0B0}"/>
                    </a:ext>
                  </a:extLst>
                </p:cNvPr>
                <p:cNvGrpSpPr/>
                <p:nvPr/>
              </p:nvGrpSpPr>
              <p:grpSpPr>
                <a:xfrm>
                  <a:off x="6171933" y="2616451"/>
                  <a:ext cx="91408" cy="250402"/>
                  <a:chOff x="6171933" y="2616451"/>
                  <a:chExt cx="91408" cy="250402"/>
                </a:xfrm>
                <a:solidFill>
                  <a:srgbClr val="292A2E"/>
                </a:solidFill>
              </p:grpSpPr>
              <p:sp>
                <p:nvSpPr>
                  <p:cNvPr id="231" name="任意多边形: 形状 230">
                    <a:extLst>
                      <a:ext uri="{FF2B5EF4-FFF2-40B4-BE49-F238E27FC236}">
                        <a16:creationId xmlns:a16="http://schemas.microsoft.com/office/drawing/2014/main" id="{40C6879A-1157-485F-86B7-C2C85AA0E589}"/>
                      </a:ext>
                    </a:extLst>
                  </p:cNvPr>
                  <p:cNvSpPr/>
                  <p:nvPr/>
                </p:nvSpPr>
                <p:spPr>
                  <a:xfrm>
                    <a:off x="6171933" y="2632235"/>
                    <a:ext cx="90606" cy="234617"/>
                  </a:xfrm>
                  <a:custGeom>
                    <a:avLst/>
                    <a:gdLst>
                      <a:gd name="connsiteX0" fmla="*/ 12765 w 90606"/>
                      <a:gd name="connsiteY0" fmla="*/ 234618 h 234617"/>
                      <a:gd name="connsiteX1" fmla="*/ 9562 w 90606"/>
                      <a:gd name="connsiteY1" fmla="*/ 232250 h 234617"/>
                      <a:gd name="connsiteX2" fmla="*/ 85605 w 90606"/>
                      <a:gd name="connsiteY2" fmla="*/ 435 h 234617"/>
                      <a:gd name="connsiteX3" fmla="*/ 90171 w 90606"/>
                      <a:gd name="connsiteY3" fmla="*/ 1701 h 234617"/>
                      <a:gd name="connsiteX4" fmla="*/ 88905 w 90606"/>
                      <a:gd name="connsiteY4" fmla="*/ 6264 h 234617"/>
                      <a:gd name="connsiteX5" fmla="*/ 88791 w 90606"/>
                      <a:gd name="connsiteY5" fmla="*/ 6328 h 234617"/>
                      <a:gd name="connsiteX6" fmla="*/ 15977 w 90606"/>
                      <a:gd name="connsiteY6" fmla="*/ 230273 h 234617"/>
                      <a:gd name="connsiteX7" fmla="*/ 13756 w 90606"/>
                      <a:gd name="connsiteY7" fmla="*/ 234457 h 234617"/>
                      <a:gd name="connsiteX8" fmla="*/ 12775 w 90606"/>
                      <a:gd name="connsiteY8" fmla="*/ 234605 h 23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0606" h="234617">
                        <a:moveTo>
                          <a:pt x="12765" y="234618"/>
                        </a:moveTo>
                        <a:cubicBezTo>
                          <a:pt x="11294" y="234618"/>
                          <a:pt x="9994" y="233657"/>
                          <a:pt x="9562" y="232250"/>
                        </a:cubicBezTo>
                        <a:cubicBezTo>
                          <a:pt x="9063" y="230611"/>
                          <a:pt x="-39116" y="67919"/>
                          <a:pt x="85605" y="435"/>
                        </a:cubicBezTo>
                        <a:cubicBezTo>
                          <a:pt x="87217" y="-476"/>
                          <a:pt x="89260" y="90"/>
                          <a:pt x="90171" y="1701"/>
                        </a:cubicBezTo>
                        <a:cubicBezTo>
                          <a:pt x="91083" y="3309"/>
                          <a:pt x="90516" y="5353"/>
                          <a:pt x="88905" y="6264"/>
                        </a:cubicBezTo>
                        <a:cubicBezTo>
                          <a:pt x="88868" y="6287"/>
                          <a:pt x="88831" y="6308"/>
                          <a:pt x="88791" y="6328"/>
                        </a:cubicBezTo>
                        <a:cubicBezTo>
                          <a:pt x="-31066" y="71172"/>
                          <a:pt x="15495" y="228689"/>
                          <a:pt x="15977" y="230273"/>
                        </a:cubicBezTo>
                        <a:cubicBezTo>
                          <a:pt x="16520" y="232042"/>
                          <a:pt x="15525" y="233914"/>
                          <a:pt x="13756" y="234457"/>
                        </a:cubicBezTo>
                        <a:cubicBezTo>
                          <a:pt x="13438" y="234554"/>
                          <a:pt x="13107" y="234605"/>
                          <a:pt x="12775" y="234605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任意多边形: 形状 231">
                    <a:extLst>
                      <a:ext uri="{FF2B5EF4-FFF2-40B4-BE49-F238E27FC236}">
                        <a16:creationId xmlns:a16="http://schemas.microsoft.com/office/drawing/2014/main" id="{5F00767C-C76F-485B-9FCE-C02F2D14DC95}"/>
                      </a:ext>
                    </a:extLst>
                  </p:cNvPr>
                  <p:cNvSpPr/>
                  <p:nvPr/>
                </p:nvSpPr>
                <p:spPr>
                  <a:xfrm>
                    <a:off x="6217673" y="2616451"/>
                    <a:ext cx="45667" cy="60907"/>
                  </a:xfrm>
                  <a:custGeom>
                    <a:avLst/>
                    <a:gdLst>
                      <a:gd name="connsiteX0" fmla="*/ 27125 w 45667"/>
                      <a:gd name="connsiteY0" fmla="*/ 60907 h 60907"/>
                      <a:gd name="connsiteX1" fmla="*/ 23778 w 45667"/>
                      <a:gd name="connsiteY1" fmla="*/ 57554 h 60907"/>
                      <a:gd name="connsiteX2" fmla="*/ 24006 w 45667"/>
                      <a:gd name="connsiteY2" fmla="*/ 56341 h 60907"/>
                      <a:gd name="connsiteX3" fmla="*/ 37982 w 45667"/>
                      <a:gd name="connsiteY3" fmla="*/ 20440 h 60907"/>
                      <a:gd name="connsiteX4" fmla="*/ 2081 w 45667"/>
                      <a:gd name="connsiteY4" fmla="*/ 6451 h 60907"/>
                      <a:gd name="connsiteX5" fmla="*/ 252 w 45667"/>
                      <a:gd name="connsiteY5" fmla="*/ 2083 h 60907"/>
                      <a:gd name="connsiteX6" fmla="*/ 4506 w 45667"/>
                      <a:gd name="connsiteY6" fmla="*/ 207 h 60907"/>
                      <a:gd name="connsiteX7" fmla="*/ 43533 w 45667"/>
                      <a:gd name="connsiteY7" fmla="*/ 15395 h 60907"/>
                      <a:gd name="connsiteX8" fmla="*/ 45439 w 45667"/>
                      <a:gd name="connsiteY8" fmla="*/ 19733 h 60907"/>
                      <a:gd name="connsiteX9" fmla="*/ 45439 w 45667"/>
                      <a:gd name="connsiteY9" fmla="*/ 19733 h 60907"/>
                      <a:gd name="connsiteX10" fmla="*/ 30247 w 45667"/>
                      <a:gd name="connsiteY10" fmla="*/ 58757 h 60907"/>
                      <a:gd name="connsiteX11" fmla="*/ 27125 w 45667"/>
                      <a:gd name="connsiteY11" fmla="*/ 60907 h 6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667" h="60907">
                        <a:moveTo>
                          <a:pt x="27125" y="60907"/>
                        </a:moveTo>
                        <a:cubicBezTo>
                          <a:pt x="25276" y="60907"/>
                          <a:pt x="23775" y="59407"/>
                          <a:pt x="23778" y="57554"/>
                        </a:cubicBezTo>
                        <a:cubicBezTo>
                          <a:pt x="23778" y="57139"/>
                          <a:pt x="23855" y="56727"/>
                          <a:pt x="24006" y="56341"/>
                        </a:cubicBezTo>
                        <a:lnTo>
                          <a:pt x="37982" y="20440"/>
                        </a:lnTo>
                        <a:lnTo>
                          <a:pt x="2081" y="6451"/>
                        </a:lnTo>
                        <a:cubicBezTo>
                          <a:pt x="369" y="5751"/>
                          <a:pt x="-452" y="3795"/>
                          <a:pt x="252" y="2083"/>
                        </a:cubicBezTo>
                        <a:cubicBezTo>
                          <a:pt x="932" y="415"/>
                          <a:pt x="2815" y="-416"/>
                          <a:pt x="4506" y="207"/>
                        </a:cubicBezTo>
                        <a:lnTo>
                          <a:pt x="43533" y="15395"/>
                        </a:lnTo>
                        <a:cubicBezTo>
                          <a:pt x="45258" y="16065"/>
                          <a:pt x="46109" y="18008"/>
                          <a:pt x="45439" y="19733"/>
                        </a:cubicBezTo>
                        <a:cubicBezTo>
                          <a:pt x="45439" y="19733"/>
                          <a:pt x="45439" y="19733"/>
                          <a:pt x="45439" y="19733"/>
                        </a:cubicBezTo>
                        <a:lnTo>
                          <a:pt x="30247" y="58757"/>
                        </a:lnTo>
                        <a:cubicBezTo>
                          <a:pt x="29751" y="60050"/>
                          <a:pt x="28512" y="60904"/>
                          <a:pt x="27125" y="60907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3" name="图形 24">
                  <a:extLst>
                    <a:ext uri="{FF2B5EF4-FFF2-40B4-BE49-F238E27FC236}">
                      <a16:creationId xmlns:a16="http://schemas.microsoft.com/office/drawing/2014/main" id="{5C7B5578-C4C7-45E8-BDC9-21471C19FC93}"/>
                    </a:ext>
                  </a:extLst>
                </p:cNvPr>
                <p:cNvGrpSpPr/>
                <p:nvPr/>
              </p:nvGrpSpPr>
              <p:grpSpPr>
                <a:xfrm>
                  <a:off x="5581021" y="2152084"/>
                  <a:ext cx="226933" cy="162624"/>
                  <a:chOff x="5581021" y="2152084"/>
                  <a:chExt cx="226933" cy="162624"/>
                </a:xfrm>
                <a:solidFill>
                  <a:srgbClr val="292A2E"/>
                </a:solidFill>
              </p:grpSpPr>
              <p:sp>
                <p:nvSpPr>
                  <p:cNvPr id="234" name="任意多边形: 形状 233">
                    <a:extLst>
                      <a:ext uri="{FF2B5EF4-FFF2-40B4-BE49-F238E27FC236}">
                        <a16:creationId xmlns:a16="http://schemas.microsoft.com/office/drawing/2014/main" id="{31DD49D5-EAA7-4ADE-9A8F-C7DE4257B073}"/>
                      </a:ext>
                    </a:extLst>
                  </p:cNvPr>
                  <p:cNvSpPr/>
                  <p:nvPr/>
                </p:nvSpPr>
                <p:spPr>
                  <a:xfrm>
                    <a:off x="5581021" y="2152084"/>
                    <a:ext cx="190387" cy="161425"/>
                  </a:xfrm>
                  <a:custGeom>
                    <a:avLst/>
                    <a:gdLst>
                      <a:gd name="connsiteX0" fmla="*/ 187037 w 190387"/>
                      <a:gd name="connsiteY0" fmla="*/ 161425 h 161425"/>
                      <a:gd name="connsiteX1" fmla="*/ 187037 w 190387"/>
                      <a:gd name="connsiteY1" fmla="*/ 161425 h 161425"/>
                      <a:gd name="connsiteX2" fmla="*/ 183687 w 190387"/>
                      <a:gd name="connsiteY2" fmla="*/ 158075 h 161425"/>
                      <a:gd name="connsiteX3" fmla="*/ 139040 w 190387"/>
                      <a:gd name="connsiteY3" fmla="*/ 42620 h 161425"/>
                      <a:gd name="connsiteX4" fmla="*/ 3824 w 190387"/>
                      <a:gd name="connsiteY4" fmla="*/ 8093 h 161425"/>
                      <a:gd name="connsiteX5" fmla="*/ 35 w 190387"/>
                      <a:gd name="connsiteY5" fmla="*/ 5250 h 161425"/>
                      <a:gd name="connsiteX6" fmla="*/ 2876 w 190387"/>
                      <a:gd name="connsiteY6" fmla="*/ 1460 h 161425"/>
                      <a:gd name="connsiteX7" fmla="*/ 143401 w 190387"/>
                      <a:gd name="connsiteY7" fmla="*/ 37532 h 161425"/>
                      <a:gd name="connsiteX8" fmla="*/ 190387 w 190387"/>
                      <a:gd name="connsiteY8" fmla="*/ 158075 h 161425"/>
                      <a:gd name="connsiteX9" fmla="*/ 187037 w 190387"/>
                      <a:gd name="connsiteY9" fmla="*/ 161425 h 16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0387" h="161425">
                        <a:moveTo>
                          <a:pt x="187037" y="161425"/>
                        </a:moveTo>
                        <a:lnTo>
                          <a:pt x="187037" y="161425"/>
                        </a:lnTo>
                        <a:cubicBezTo>
                          <a:pt x="185188" y="161425"/>
                          <a:pt x="183687" y="159926"/>
                          <a:pt x="183687" y="158075"/>
                        </a:cubicBezTo>
                        <a:cubicBezTo>
                          <a:pt x="183687" y="107187"/>
                          <a:pt x="168670" y="68341"/>
                          <a:pt x="139040" y="42620"/>
                        </a:cubicBezTo>
                        <a:cubicBezTo>
                          <a:pt x="86446" y="-3029"/>
                          <a:pt x="4644" y="7976"/>
                          <a:pt x="3824" y="8093"/>
                        </a:cubicBezTo>
                        <a:cubicBezTo>
                          <a:pt x="1991" y="8354"/>
                          <a:pt x="296" y="7082"/>
                          <a:pt x="35" y="5250"/>
                        </a:cubicBezTo>
                        <a:cubicBezTo>
                          <a:pt x="-230" y="3419"/>
                          <a:pt x="1043" y="1722"/>
                          <a:pt x="2876" y="1460"/>
                        </a:cubicBezTo>
                        <a:cubicBezTo>
                          <a:pt x="6343" y="961"/>
                          <a:pt x="88469" y="-10117"/>
                          <a:pt x="143401" y="37532"/>
                        </a:cubicBezTo>
                        <a:cubicBezTo>
                          <a:pt x="174582" y="64582"/>
                          <a:pt x="190391" y="105140"/>
                          <a:pt x="190387" y="158075"/>
                        </a:cubicBezTo>
                        <a:cubicBezTo>
                          <a:pt x="190387" y="159926"/>
                          <a:pt x="188887" y="161425"/>
                          <a:pt x="187037" y="161425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任意多边形: 形状 234">
                    <a:extLst>
                      <a:ext uri="{FF2B5EF4-FFF2-40B4-BE49-F238E27FC236}">
                        <a16:creationId xmlns:a16="http://schemas.microsoft.com/office/drawing/2014/main" id="{F7B3E5D7-9B7D-4CD0-8E0F-F7E6DFC7E614}"/>
                      </a:ext>
                    </a:extLst>
                  </p:cNvPr>
                  <p:cNvSpPr/>
                  <p:nvPr/>
                </p:nvSpPr>
                <p:spPr>
                  <a:xfrm>
                    <a:off x="5734740" y="2271644"/>
                    <a:ext cx="73214" cy="43064"/>
                  </a:xfrm>
                  <a:custGeom>
                    <a:avLst/>
                    <a:gdLst>
                      <a:gd name="connsiteX0" fmla="*/ 33478 w 73214"/>
                      <a:gd name="connsiteY0" fmla="*/ 43065 h 43064"/>
                      <a:gd name="connsiteX1" fmla="*/ 33163 w 73214"/>
                      <a:gd name="connsiteY1" fmla="*/ 43065 h 43064"/>
                      <a:gd name="connsiteX2" fmla="*/ 30896 w 73214"/>
                      <a:gd name="connsiteY2" fmla="*/ 41865 h 43064"/>
                      <a:gd name="connsiteX3" fmla="*/ 770 w 73214"/>
                      <a:gd name="connsiteY3" fmla="*/ 5488 h 43064"/>
                      <a:gd name="connsiteX4" fmla="*/ 1212 w 73214"/>
                      <a:gd name="connsiteY4" fmla="*/ 770 h 43064"/>
                      <a:gd name="connsiteX5" fmla="*/ 5932 w 73214"/>
                      <a:gd name="connsiteY5" fmla="*/ 1214 h 43064"/>
                      <a:gd name="connsiteX6" fmla="*/ 33934 w 73214"/>
                      <a:gd name="connsiteY6" fmla="*/ 35025 h 43064"/>
                      <a:gd name="connsiteX7" fmla="*/ 67728 w 73214"/>
                      <a:gd name="connsiteY7" fmla="*/ 7046 h 43064"/>
                      <a:gd name="connsiteX8" fmla="*/ 72445 w 73214"/>
                      <a:gd name="connsiteY8" fmla="*/ 7492 h 43064"/>
                      <a:gd name="connsiteX9" fmla="*/ 71999 w 73214"/>
                      <a:gd name="connsiteY9" fmla="*/ 12208 h 43064"/>
                      <a:gd name="connsiteX10" fmla="*/ 35609 w 73214"/>
                      <a:gd name="connsiteY10" fmla="*/ 42307 h 43064"/>
                      <a:gd name="connsiteX11" fmla="*/ 33478 w 73214"/>
                      <a:gd name="connsiteY11" fmla="*/ 43065 h 43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3214" h="43064">
                        <a:moveTo>
                          <a:pt x="33478" y="43065"/>
                        </a:moveTo>
                        <a:cubicBezTo>
                          <a:pt x="33374" y="43065"/>
                          <a:pt x="33267" y="43065"/>
                          <a:pt x="33163" y="43065"/>
                        </a:cubicBezTo>
                        <a:cubicBezTo>
                          <a:pt x="32279" y="42981"/>
                          <a:pt x="31462" y="42550"/>
                          <a:pt x="30896" y="41865"/>
                        </a:cubicBezTo>
                        <a:lnTo>
                          <a:pt x="770" y="5488"/>
                        </a:lnTo>
                        <a:cubicBezTo>
                          <a:pt x="-409" y="4063"/>
                          <a:pt x="-212" y="1951"/>
                          <a:pt x="1212" y="770"/>
                        </a:cubicBezTo>
                        <a:cubicBezTo>
                          <a:pt x="2639" y="-410"/>
                          <a:pt x="4753" y="-211"/>
                          <a:pt x="5932" y="1214"/>
                        </a:cubicBezTo>
                        <a:lnTo>
                          <a:pt x="33934" y="35025"/>
                        </a:lnTo>
                        <a:lnTo>
                          <a:pt x="67728" y="7046"/>
                        </a:lnTo>
                        <a:cubicBezTo>
                          <a:pt x="69155" y="5867"/>
                          <a:pt x="71265" y="6066"/>
                          <a:pt x="72445" y="7492"/>
                        </a:cubicBezTo>
                        <a:cubicBezTo>
                          <a:pt x="73624" y="8917"/>
                          <a:pt x="73426" y="11029"/>
                          <a:pt x="71999" y="12208"/>
                        </a:cubicBezTo>
                        <a:lnTo>
                          <a:pt x="35609" y="42307"/>
                        </a:lnTo>
                        <a:cubicBezTo>
                          <a:pt x="35009" y="42799"/>
                          <a:pt x="34255" y="43067"/>
                          <a:pt x="33478" y="43065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6" name="任意多边形: 形状 235">
                  <a:extLst>
                    <a:ext uri="{FF2B5EF4-FFF2-40B4-BE49-F238E27FC236}">
                      <a16:creationId xmlns:a16="http://schemas.microsoft.com/office/drawing/2014/main" id="{A5F398C3-39FF-4D96-AACE-D92BBFDAAE36}"/>
                    </a:ext>
                  </a:extLst>
                </p:cNvPr>
                <p:cNvSpPr/>
                <p:nvPr/>
              </p:nvSpPr>
              <p:spPr>
                <a:xfrm>
                  <a:off x="5713943" y="2683059"/>
                  <a:ext cx="148562" cy="148562"/>
                </a:xfrm>
                <a:custGeom>
                  <a:avLst/>
                  <a:gdLst>
                    <a:gd name="connsiteX0" fmla="*/ 128342 w 148562"/>
                    <a:gd name="connsiteY0" fmla="*/ 0 h 148562"/>
                    <a:gd name="connsiteX1" fmla="*/ 148562 w 148562"/>
                    <a:gd name="connsiteY1" fmla="*/ 0 h 148562"/>
                    <a:gd name="connsiteX2" fmla="*/ 148562 w 148562"/>
                    <a:gd name="connsiteY2" fmla="*/ 148562 h 148562"/>
                    <a:gd name="connsiteX3" fmla="*/ 128342 w 148562"/>
                    <a:gd name="connsiteY3" fmla="*/ 148562 h 148562"/>
                    <a:gd name="connsiteX4" fmla="*/ 20220 w 148562"/>
                    <a:gd name="connsiteY4" fmla="*/ 148562 h 148562"/>
                    <a:gd name="connsiteX5" fmla="*/ 0 w 148562"/>
                    <a:gd name="connsiteY5" fmla="*/ 148562 h 148562"/>
                    <a:gd name="connsiteX6" fmla="*/ 0 w 148562"/>
                    <a:gd name="connsiteY6" fmla="*/ 0 h 148562"/>
                    <a:gd name="connsiteX7" fmla="*/ 20220 w 148562"/>
                    <a:gd name="connsiteY7" fmla="*/ 0 h 148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62" h="148562">
                      <a:moveTo>
                        <a:pt x="128342" y="0"/>
                      </a:moveTo>
                      <a:cubicBezTo>
                        <a:pt x="139509" y="0"/>
                        <a:pt x="148562" y="0"/>
                        <a:pt x="148562" y="0"/>
                      </a:cubicBezTo>
                      <a:lnTo>
                        <a:pt x="148562" y="148562"/>
                      </a:lnTo>
                      <a:cubicBezTo>
                        <a:pt x="148562" y="148562"/>
                        <a:pt x="139509" y="148562"/>
                        <a:pt x="128342" y="148562"/>
                      </a:cubicBezTo>
                      <a:lnTo>
                        <a:pt x="20220" y="148562"/>
                      </a:lnTo>
                      <a:cubicBezTo>
                        <a:pt x="9053" y="148562"/>
                        <a:pt x="0" y="148562"/>
                        <a:pt x="0" y="148562"/>
                      </a:cubicBezTo>
                      <a:lnTo>
                        <a:pt x="0" y="0"/>
                      </a:lnTo>
                      <a:cubicBezTo>
                        <a:pt x="0" y="0"/>
                        <a:pt x="9053" y="0"/>
                        <a:pt x="20220" y="0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37" name="图形 24">
                  <a:extLst>
                    <a:ext uri="{FF2B5EF4-FFF2-40B4-BE49-F238E27FC236}">
                      <a16:creationId xmlns:a16="http://schemas.microsoft.com/office/drawing/2014/main" id="{CB751419-1C06-4276-804B-606BD25405BB}"/>
                    </a:ext>
                  </a:extLst>
                </p:cNvPr>
                <p:cNvGrpSpPr/>
                <p:nvPr/>
              </p:nvGrpSpPr>
              <p:grpSpPr>
                <a:xfrm>
                  <a:off x="5889046" y="2732443"/>
                  <a:ext cx="259386" cy="149343"/>
                  <a:chOff x="5889046" y="2732443"/>
                  <a:chExt cx="259386" cy="149343"/>
                </a:xfrm>
                <a:solidFill>
                  <a:srgbClr val="292A2E"/>
                </a:solidFill>
              </p:grpSpPr>
              <p:sp>
                <p:nvSpPr>
                  <p:cNvPr id="238" name="任意多边形: 形状 237">
                    <a:extLst>
                      <a:ext uri="{FF2B5EF4-FFF2-40B4-BE49-F238E27FC236}">
                        <a16:creationId xmlns:a16="http://schemas.microsoft.com/office/drawing/2014/main" id="{A6FFC633-2DE0-4BF8-BD20-CBF202D52D4C}"/>
                      </a:ext>
                    </a:extLst>
                  </p:cNvPr>
                  <p:cNvSpPr/>
                  <p:nvPr/>
                </p:nvSpPr>
                <p:spPr>
                  <a:xfrm>
                    <a:off x="5889046" y="2732443"/>
                    <a:ext cx="231963" cy="148214"/>
                  </a:xfrm>
                  <a:custGeom>
                    <a:avLst/>
                    <a:gdLst>
                      <a:gd name="connsiteX0" fmla="*/ 228609 w 231963"/>
                      <a:gd name="connsiteY0" fmla="*/ 148215 h 148214"/>
                      <a:gd name="connsiteX1" fmla="*/ 225367 w 231963"/>
                      <a:gd name="connsiteY1" fmla="*/ 145679 h 148214"/>
                      <a:gd name="connsiteX2" fmla="*/ 3585 w 231963"/>
                      <a:gd name="connsiteY2" fmla="*/ 6875 h 148214"/>
                      <a:gd name="connsiteX3" fmla="*/ 8 w 231963"/>
                      <a:gd name="connsiteY3" fmla="*/ 3750 h 148214"/>
                      <a:gd name="connsiteX4" fmla="*/ 3133 w 231963"/>
                      <a:gd name="connsiteY4" fmla="*/ 175 h 148214"/>
                      <a:gd name="connsiteX5" fmla="*/ 102555 w 231963"/>
                      <a:gd name="connsiteY5" fmla="*/ 13260 h 148214"/>
                      <a:gd name="connsiteX6" fmla="*/ 231862 w 231963"/>
                      <a:gd name="connsiteY6" fmla="*/ 144037 h 148214"/>
                      <a:gd name="connsiteX7" fmla="*/ 229427 w 231963"/>
                      <a:gd name="connsiteY7" fmla="*/ 148101 h 148214"/>
                      <a:gd name="connsiteX8" fmla="*/ 229424 w 231963"/>
                      <a:gd name="connsiteY8" fmla="*/ 148101 h 148214"/>
                      <a:gd name="connsiteX9" fmla="*/ 228609 w 231963"/>
                      <a:gd name="connsiteY9" fmla="*/ 148215 h 148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963" h="148214">
                        <a:moveTo>
                          <a:pt x="228609" y="148215"/>
                        </a:moveTo>
                        <a:cubicBezTo>
                          <a:pt x="227075" y="148211"/>
                          <a:pt x="225739" y="147166"/>
                          <a:pt x="225367" y="145679"/>
                        </a:cubicBezTo>
                        <a:cubicBezTo>
                          <a:pt x="188018" y="-3727"/>
                          <a:pt x="5401" y="6751"/>
                          <a:pt x="3585" y="6875"/>
                        </a:cubicBezTo>
                        <a:cubicBezTo>
                          <a:pt x="1736" y="6999"/>
                          <a:pt x="135" y="5602"/>
                          <a:pt x="8" y="3750"/>
                        </a:cubicBezTo>
                        <a:cubicBezTo>
                          <a:pt x="-116" y="1900"/>
                          <a:pt x="1284" y="299"/>
                          <a:pt x="3133" y="175"/>
                        </a:cubicBezTo>
                        <a:cubicBezTo>
                          <a:pt x="36770" y="-964"/>
                          <a:pt x="70359" y="3458"/>
                          <a:pt x="102555" y="13260"/>
                        </a:cubicBezTo>
                        <a:cubicBezTo>
                          <a:pt x="150365" y="28197"/>
                          <a:pt x="211609" y="63013"/>
                          <a:pt x="231862" y="144037"/>
                        </a:cubicBezTo>
                        <a:cubicBezTo>
                          <a:pt x="232311" y="145833"/>
                          <a:pt x="231219" y="147652"/>
                          <a:pt x="229427" y="148101"/>
                        </a:cubicBezTo>
                        <a:cubicBezTo>
                          <a:pt x="229424" y="148101"/>
                          <a:pt x="229424" y="148101"/>
                          <a:pt x="229424" y="148101"/>
                        </a:cubicBezTo>
                        <a:cubicBezTo>
                          <a:pt x="229159" y="148175"/>
                          <a:pt x="228884" y="148211"/>
                          <a:pt x="228609" y="148215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0" name="任意多边形: 形状 239">
                    <a:extLst>
                      <a:ext uri="{FF2B5EF4-FFF2-40B4-BE49-F238E27FC236}">
                        <a16:creationId xmlns:a16="http://schemas.microsoft.com/office/drawing/2014/main" id="{B0ABA1A0-66E4-4B03-BE21-915DF50DB6A4}"/>
                      </a:ext>
                    </a:extLst>
                  </p:cNvPr>
                  <p:cNvSpPr/>
                  <p:nvPr/>
                </p:nvSpPr>
                <p:spPr>
                  <a:xfrm>
                    <a:off x="6076861" y="2835993"/>
                    <a:ext cx="71571" cy="45793"/>
                  </a:xfrm>
                  <a:custGeom>
                    <a:avLst/>
                    <a:gdLst>
                      <a:gd name="connsiteX0" fmla="*/ 41260 w 71571"/>
                      <a:gd name="connsiteY0" fmla="*/ 45794 h 45793"/>
                      <a:gd name="connsiteX1" fmla="*/ 39320 w 71571"/>
                      <a:gd name="connsiteY1" fmla="*/ 45174 h 45793"/>
                      <a:gd name="connsiteX2" fmla="*/ 1409 w 71571"/>
                      <a:gd name="connsiteY2" fmla="*/ 18271 h 45793"/>
                      <a:gd name="connsiteX3" fmla="*/ 622 w 71571"/>
                      <a:gd name="connsiteY3" fmla="*/ 13598 h 45793"/>
                      <a:gd name="connsiteX4" fmla="*/ 5292 w 71571"/>
                      <a:gd name="connsiteY4" fmla="*/ 12810 h 45793"/>
                      <a:gd name="connsiteX5" fmla="*/ 40429 w 71571"/>
                      <a:gd name="connsiteY5" fmla="*/ 37747 h 45793"/>
                      <a:gd name="connsiteX6" fmla="*/ 65476 w 71571"/>
                      <a:gd name="connsiteY6" fmla="*/ 1427 h 45793"/>
                      <a:gd name="connsiteX7" fmla="*/ 70143 w 71571"/>
                      <a:gd name="connsiteY7" fmla="*/ 607 h 45793"/>
                      <a:gd name="connsiteX8" fmla="*/ 70990 w 71571"/>
                      <a:gd name="connsiteY8" fmla="*/ 5233 h 45793"/>
                      <a:gd name="connsiteX9" fmla="*/ 44017 w 71571"/>
                      <a:gd name="connsiteY9" fmla="*/ 44347 h 45793"/>
                      <a:gd name="connsiteX10" fmla="*/ 41843 w 71571"/>
                      <a:gd name="connsiteY10" fmla="*/ 45743 h 45793"/>
                      <a:gd name="connsiteX11" fmla="*/ 41260 w 71571"/>
                      <a:gd name="connsiteY11" fmla="*/ 45794 h 45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1571" h="45793">
                        <a:moveTo>
                          <a:pt x="41260" y="45794"/>
                        </a:moveTo>
                        <a:cubicBezTo>
                          <a:pt x="40563" y="45794"/>
                          <a:pt x="39886" y="45576"/>
                          <a:pt x="39320" y="45174"/>
                        </a:cubicBezTo>
                        <a:lnTo>
                          <a:pt x="1409" y="18271"/>
                        </a:lnTo>
                        <a:cubicBezTo>
                          <a:pt x="-98" y="17199"/>
                          <a:pt x="-453" y="15108"/>
                          <a:pt x="622" y="13598"/>
                        </a:cubicBezTo>
                        <a:cubicBezTo>
                          <a:pt x="1694" y="12090"/>
                          <a:pt x="3784" y="11738"/>
                          <a:pt x="5292" y="12810"/>
                        </a:cubicBezTo>
                        <a:lnTo>
                          <a:pt x="40429" y="37747"/>
                        </a:lnTo>
                        <a:lnTo>
                          <a:pt x="65476" y="1427"/>
                        </a:lnTo>
                        <a:cubicBezTo>
                          <a:pt x="66538" y="-87"/>
                          <a:pt x="68625" y="-455"/>
                          <a:pt x="70143" y="607"/>
                        </a:cubicBezTo>
                        <a:cubicBezTo>
                          <a:pt x="71644" y="1655"/>
                          <a:pt x="72022" y="3719"/>
                          <a:pt x="70990" y="5233"/>
                        </a:cubicBezTo>
                        <a:lnTo>
                          <a:pt x="44017" y="44347"/>
                        </a:lnTo>
                        <a:cubicBezTo>
                          <a:pt x="43508" y="45084"/>
                          <a:pt x="42724" y="45586"/>
                          <a:pt x="41843" y="45743"/>
                        </a:cubicBezTo>
                        <a:cubicBezTo>
                          <a:pt x="41652" y="45777"/>
                          <a:pt x="41454" y="45794"/>
                          <a:pt x="41260" y="45794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241" name="图形 24">
              <a:extLst>
                <a:ext uri="{FF2B5EF4-FFF2-40B4-BE49-F238E27FC236}">
                  <a16:creationId xmlns:a16="http://schemas.microsoft.com/office/drawing/2014/main" id="{61EB94E9-E195-424A-A1C4-38A8DC6824B5}"/>
                </a:ext>
              </a:extLst>
            </p:cNvPr>
            <p:cNvGrpSpPr/>
            <p:nvPr/>
          </p:nvGrpSpPr>
          <p:grpSpPr>
            <a:xfrm>
              <a:off x="6385524" y="2435101"/>
              <a:ext cx="1451156" cy="2600928"/>
              <a:chOff x="6385524" y="2435101"/>
              <a:chExt cx="1451156" cy="2600928"/>
            </a:xfrm>
          </p:grpSpPr>
          <p:grpSp>
            <p:nvGrpSpPr>
              <p:cNvPr id="242" name="图形 24">
                <a:extLst>
                  <a:ext uri="{FF2B5EF4-FFF2-40B4-BE49-F238E27FC236}">
                    <a16:creationId xmlns:a16="http://schemas.microsoft.com/office/drawing/2014/main" id="{231FE0F8-104E-4E02-A84D-D896B30C9A38}"/>
                  </a:ext>
                </a:extLst>
              </p:cNvPr>
              <p:cNvGrpSpPr/>
              <p:nvPr/>
            </p:nvGrpSpPr>
            <p:grpSpPr>
              <a:xfrm>
                <a:off x="6529193" y="3139995"/>
                <a:ext cx="1307487" cy="1896034"/>
                <a:chOff x="6529193" y="3139995"/>
                <a:chExt cx="1307487" cy="1896034"/>
              </a:xfrm>
            </p:grpSpPr>
            <p:sp>
              <p:nvSpPr>
                <p:cNvPr id="243" name="任意多边形: 形状 242">
                  <a:extLst>
                    <a:ext uri="{FF2B5EF4-FFF2-40B4-BE49-F238E27FC236}">
                      <a16:creationId xmlns:a16="http://schemas.microsoft.com/office/drawing/2014/main" id="{C08D2816-6FEC-4B98-896B-69CD69EFD4F4}"/>
                    </a:ext>
                  </a:extLst>
                </p:cNvPr>
                <p:cNvSpPr/>
                <p:nvPr/>
              </p:nvSpPr>
              <p:spPr>
                <a:xfrm>
                  <a:off x="7662183" y="4012934"/>
                  <a:ext cx="109408" cy="1023095"/>
                </a:xfrm>
                <a:custGeom>
                  <a:avLst/>
                  <a:gdLst>
                    <a:gd name="connsiteX0" fmla="*/ 102843 w 109408"/>
                    <a:gd name="connsiteY0" fmla="*/ 1023096 h 1023095"/>
                    <a:gd name="connsiteX1" fmla="*/ 109408 w 109408"/>
                    <a:gd name="connsiteY1" fmla="*/ 1021829 h 1023095"/>
                    <a:gd name="connsiteX2" fmla="*/ 6579 w 109408"/>
                    <a:gd name="connsiteY2" fmla="*/ 0 h 1023095"/>
                    <a:gd name="connsiteX3" fmla="*/ 0 w 109408"/>
                    <a:gd name="connsiteY3" fmla="*/ 1266 h 1023095"/>
                    <a:gd name="connsiteX4" fmla="*/ 102843 w 109408"/>
                    <a:gd name="connsiteY4" fmla="*/ 1023096 h 1023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08" h="1023095">
                      <a:moveTo>
                        <a:pt x="102843" y="1023096"/>
                      </a:moveTo>
                      <a:lnTo>
                        <a:pt x="109408" y="1021829"/>
                      </a:lnTo>
                      <a:lnTo>
                        <a:pt x="6579" y="0"/>
                      </a:lnTo>
                      <a:lnTo>
                        <a:pt x="0" y="1266"/>
                      </a:lnTo>
                      <a:lnTo>
                        <a:pt x="102843" y="1023096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4" name="任意多边形: 形状 243">
                  <a:extLst>
                    <a:ext uri="{FF2B5EF4-FFF2-40B4-BE49-F238E27FC236}">
                      <a16:creationId xmlns:a16="http://schemas.microsoft.com/office/drawing/2014/main" id="{0C0D44D5-0F27-4D82-BA40-3935DAFF821C}"/>
                    </a:ext>
                  </a:extLst>
                </p:cNvPr>
                <p:cNvSpPr/>
                <p:nvPr/>
              </p:nvSpPr>
              <p:spPr>
                <a:xfrm>
                  <a:off x="7279297" y="4012934"/>
                  <a:ext cx="109405" cy="1023095"/>
                </a:xfrm>
                <a:custGeom>
                  <a:avLst/>
                  <a:gdLst>
                    <a:gd name="connsiteX0" fmla="*/ 102826 w 109405"/>
                    <a:gd name="connsiteY0" fmla="*/ 1023096 h 1023095"/>
                    <a:gd name="connsiteX1" fmla="*/ 109405 w 109405"/>
                    <a:gd name="connsiteY1" fmla="*/ 1021829 h 1023095"/>
                    <a:gd name="connsiteX2" fmla="*/ 6579 w 109405"/>
                    <a:gd name="connsiteY2" fmla="*/ 0 h 1023095"/>
                    <a:gd name="connsiteX3" fmla="*/ 0 w 109405"/>
                    <a:gd name="connsiteY3" fmla="*/ 1266 h 1023095"/>
                    <a:gd name="connsiteX4" fmla="*/ 102826 w 109405"/>
                    <a:gd name="connsiteY4" fmla="*/ 1023096 h 1023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05" h="1023095">
                      <a:moveTo>
                        <a:pt x="102826" y="1023096"/>
                      </a:moveTo>
                      <a:lnTo>
                        <a:pt x="109405" y="1021829"/>
                      </a:lnTo>
                      <a:lnTo>
                        <a:pt x="6579" y="0"/>
                      </a:lnTo>
                      <a:lnTo>
                        <a:pt x="0" y="1266"/>
                      </a:lnTo>
                      <a:lnTo>
                        <a:pt x="102826" y="1023096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45" name="图形 24">
                  <a:extLst>
                    <a:ext uri="{FF2B5EF4-FFF2-40B4-BE49-F238E27FC236}">
                      <a16:creationId xmlns:a16="http://schemas.microsoft.com/office/drawing/2014/main" id="{8848CFE2-45EF-443A-89F3-2FF0533BB45D}"/>
                    </a:ext>
                  </a:extLst>
                </p:cNvPr>
                <p:cNvGrpSpPr/>
                <p:nvPr/>
              </p:nvGrpSpPr>
              <p:grpSpPr>
                <a:xfrm>
                  <a:off x="6529193" y="4012934"/>
                  <a:ext cx="492294" cy="1023095"/>
                  <a:chOff x="6529193" y="4012934"/>
                  <a:chExt cx="492294" cy="1023095"/>
                </a:xfrm>
                <a:solidFill>
                  <a:srgbClr val="494949"/>
                </a:solidFill>
              </p:grpSpPr>
              <p:sp>
                <p:nvSpPr>
                  <p:cNvPr id="246" name="任意多边形: 形状 245">
                    <a:extLst>
                      <a:ext uri="{FF2B5EF4-FFF2-40B4-BE49-F238E27FC236}">
                        <a16:creationId xmlns:a16="http://schemas.microsoft.com/office/drawing/2014/main" id="{C73E127A-15A0-484D-949E-FB026320AD9B}"/>
                      </a:ext>
                    </a:extLst>
                  </p:cNvPr>
                  <p:cNvSpPr/>
                  <p:nvPr/>
                </p:nvSpPr>
                <p:spPr>
                  <a:xfrm>
                    <a:off x="6529193" y="4012934"/>
                    <a:ext cx="109408" cy="1023095"/>
                  </a:xfrm>
                  <a:custGeom>
                    <a:avLst/>
                    <a:gdLst>
                      <a:gd name="connsiteX0" fmla="*/ 6579 w 109408"/>
                      <a:gd name="connsiteY0" fmla="*/ 1023096 h 1023095"/>
                      <a:gd name="connsiteX1" fmla="*/ 0 w 109408"/>
                      <a:gd name="connsiteY1" fmla="*/ 1021829 h 1023095"/>
                      <a:gd name="connsiteX2" fmla="*/ 102829 w 109408"/>
                      <a:gd name="connsiteY2" fmla="*/ 0 h 1023095"/>
                      <a:gd name="connsiteX3" fmla="*/ 109408 w 109408"/>
                      <a:gd name="connsiteY3" fmla="*/ 1266 h 1023095"/>
                      <a:gd name="connsiteX4" fmla="*/ 6579 w 109408"/>
                      <a:gd name="connsiteY4" fmla="*/ 1023096 h 1023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08" h="1023095">
                        <a:moveTo>
                          <a:pt x="6579" y="1023096"/>
                        </a:moveTo>
                        <a:lnTo>
                          <a:pt x="0" y="1021829"/>
                        </a:lnTo>
                        <a:lnTo>
                          <a:pt x="102829" y="0"/>
                        </a:lnTo>
                        <a:lnTo>
                          <a:pt x="109408" y="1266"/>
                        </a:lnTo>
                        <a:lnTo>
                          <a:pt x="6579" y="1023096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7" name="任意多边形: 形状 246">
                    <a:extLst>
                      <a:ext uri="{FF2B5EF4-FFF2-40B4-BE49-F238E27FC236}">
                        <a16:creationId xmlns:a16="http://schemas.microsoft.com/office/drawing/2014/main" id="{AFE1F1B9-8D7E-49CB-8794-E2268EBED37E}"/>
                      </a:ext>
                    </a:extLst>
                  </p:cNvPr>
                  <p:cNvSpPr/>
                  <p:nvPr/>
                </p:nvSpPr>
                <p:spPr>
                  <a:xfrm>
                    <a:off x="6912082" y="4012934"/>
                    <a:ext cx="109405" cy="1023095"/>
                  </a:xfrm>
                  <a:custGeom>
                    <a:avLst/>
                    <a:gdLst>
                      <a:gd name="connsiteX0" fmla="*/ 6579 w 109405"/>
                      <a:gd name="connsiteY0" fmla="*/ 1023096 h 1023095"/>
                      <a:gd name="connsiteX1" fmla="*/ 0 w 109405"/>
                      <a:gd name="connsiteY1" fmla="*/ 1021829 h 1023095"/>
                      <a:gd name="connsiteX2" fmla="*/ 102826 w 109405"/>
                      <a:gd name="connsiteY2" fmla="*/ 0 h 1023095"/>
                      <a:gd name="connsiteX3" fmla="*/ 109405 w 109405"/>
                      <a:gd name="connsiteY3" fmla="*/ 1266 h 1023095"/>
                      <a:gd name="connsiteX4" fmla="*/ 6579 w 109405"/>
                      <a:gd name="connsiteY4" fmla="*/ 1023096 h 1023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05" h="1023095">
                        <a:moveTo>
                          <a:pt x="6579" y="1023096"/>
                        </a:moveTo>
                        <a:lnTo>
                          <a:pt x="0" y="1021829"/>
                        </a:lnTo>
                        <a:lnTo>
                          <a:pt x="102826" y="0"/>
                        </a:lnTo>
                        <a:lnTo>
                          <a:pt x="109405" y="1266"/>
                        </a:lnTo>
                        <a:lnTo>
                          <a:pt x="6579" y="1023096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8" name="任意多边形: 形状 247">
                  <a:extLst>
                    <a:ext uri="{FF2B5EF4-FFF2-40B4-BE49-F238E27FC236}">
                      <a16:creationId xmlns:a16="http://schemas.microsoft.com/office/drawing/2014/main" id="{EF6F11E3-4617-462F-9C37-2E7398CCA3EF}"/>
                    </a:ext>
                  </a:extLst>
                </p:cNvPr>
                <p:cNvSpPr/>
                <p:nvPr/>
              </p:nvSpPr>
              <p:spPr>
                <a:xfrm rot="-4943700">
                  <a:off x="6801330" y="3785258"/>
                  <a:ext cx="453900" cy="6699"/>
                </a:xfrm>
                <a:custGeom>
                  <a:avLst/>
                  <a:gdLst>
                    <a:gd name="connsiteX0" fmla="*/ 0 w 453900"/>
                    <a:gd name="connsiteY0" fmla="*/ 0 h 6699"/>
                    <a:gd name="connsiteX1" fmla="*/ 453901 w 453900"/>
                    <a:gd name="connsiteY1" fmla="*/ 0 h 6699"/>
                    <a:gd name="connsiteX2" fmla="*/ 453901 w 453900"/>
                    <a:gd name="connsiteY2" fmla="*/ 6700 h 6699"/>
                    <a:gd name="connsiteX3" fmla="*/ 0 w 453900"/>
                    <a:gd name="connsiteY3" fmla="*/ 6700 h 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900" h="6699">
                      <a:moveTo>
                        <a:pt x="0" y="0"/>
                      </a:moveTo>
                      <a:lnTo>
                        <a:pt x="453901" y="0"/>
                      </a:lnTo>
                      <a:lnTo>
                        <a:pt x="453901" y="6700"/>
                      </a:lnTo>
                      <a:lnTo>
                        <a:pt x="0" y="670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9" name="任意多边形: 形状 248">
                  <a:extLst>
                    <a:ext uri="{FF2B5EF4-FFF2-40B4-BE49-F238E27FC236}">
                      <a16:creationId xmlns:a16="http://schemas.microsoft.com/office/drawing/2014/main" id="{ADDCA736-A63A-44F5-A966-99C86C05DE62}"/>
                    </a:ext>
                  </a:extLst>
                </p:cNvPr>
                <p:cNvSpPr/>
                <p:nvPr/>
              </p:nvSpPr>
              <p:spPr>
                <a:xfrm rot="-4943700">
                  <a:off x="7490818" y="3785246"/>
                  <a:ext cx="453900" cy="6699"/>
                </a:xfrm>
                <a:custGeom>
                  <a:avLst/>
                  <a:gdLst>
                    <a:gd name="connsiteX0" fmla="*/ 0 w 453900"/>
                    <a:gd name="connsiteY0" fmla="*/ 0 h 6699"/>
                    <a:gd name="connsiteX1" fmla="*/ 453901 w 453900"/>
                    <a:gd name="connsiteY1" fmla="*/ 0 h 6699"/>
                    <a:gd name="connsiteX2" fmla="*/ 453901 w 453900"/>
                    <a:gd name="connsiteY2" fmla="*/ 6700 h 6699"/>
                    <a:gd name="connsiteX3" fmla="*/ 0 w 453900"/>
                    <a:gd name="connsiteY3" fmla="*/ 6700 h 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900" h="6699">
                      <a:moveTo>
                        <a:pt x="0" y="0"/>
                      </a:moveTo>
                      <a:lnTo>
                        <a:pt x="453901" y="0"/>
                      </a:lnTo>
                      <a:lnTo>
                        <a:pt x="453901" y="6700"/>
                      </a:lnTo>
                      <a:lnTo>
                        <a:pt x="0" y="670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50" name="图形 24">
                  <a:extLst>
                    <a:ext uri="{FF2B5EF4-FFF2-40B4-BE49-F238E27FC236}">
                      <a16:creationId xmlns:a16="http://schemas.microsoft.com/office/drawing/2014/main" id="{E5416B03-924A-4559-B57B-ECAC1CF132F0}"/>
                    </a:ext>
                  </a:extLst>
                </p:cNvPr>
                <p:cNvGrpSpPr/>
                <p:nvPr/>
              </p:nvGrpSpPr>
              <p:grpSpPr>
                <a:xfrm>
                  <a:off x="6959236" y="3977274"/>
                  <a:ext cx="746998" cy="72592"/>
                  <a:chOff x="6959236" y="3977274"/>
                  <a:chExt cx="746998" cy="72592"/>
                </a:xfrm>
              </p:grpSpPr>
              <p:sp>
                <p:nvSpPr>
                  <p:cNvPr id="251" name="任意多边形: 形状 250">
                    <a:extLst>
                      <a:ext uri="{FF2B5EF4-FFF2-40B4-BE49-F238E27FC236}">
                        <a16:creationId xmlns:a16="http://schemas.microsoft.com/office/drawing/2014/main" id="{F4B40F1C-CE7D-4A0C-BCCE-B33D0D2F658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6962586" y="3980624"/>
                    <a:ext cx="740298" cy="65896"/>
                  </a:xfrm>
                  <a:custGeom>
                    <a:avLst/>
                    <a:gdLst>
                      <a:gd name="connsiteX0" fmla="*/ 707352 w 740298"/>
                      <a:gd name="connsiteY0" fmla="*/ 0 h 65896"/>
                      <a:gd name="connsiteX1" fmla="*/ 740299 w 740298"/>
                      <a:gd name="connsiteY1" fmla="*/ 0 h 65896"/>
                      <a:gd name="connsiteX2" fmla="*/ 740299 w 740298"/>
                      <a:gd name="connsiteY2" fmla="*/ 65896 h 65896"/>
                      <a:gd name="connsiteX3" fmla="*/ 707352 w 740298"/>
                      <a:gd name="connsiteY3" fmla="*/ 65896 h 65896"/>
                      <a:gd name="connsiteX4" fmla="*/ 32946 w 740298"/>
                      <a:gd name="connsiteY4" fmla="*/ 65896 h 65896"/>
                      <a:gd name="connsiteX5" fmla="*/ 0 w 740298"/>
                      <a:gd name="connsiteY5" fmla="*/ 65896 h 65896"/>
                      <a:gd name="connsiteX6" fmla="*/ 0 w 740298"/>
                      <a:gd name="connsiteY6" fmla="*/ 0 h 65896"/>
                      <a:gd name="connsiteX7" fmla="*/ 32946 w 740298"/>
                      <a:gd name="connsiteY7" fmla="*/ 0 h 65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0298" h="65896">
                        <a:moveTo>
                          <a:pt x="707352" y="0"/>
                        </a:moveTo>
                        <a:cubicBezTo>
                          <a:pt x="725548" y="0"/>
                          <a:pt x="740299" y="0"/>
                          <a:pt x="740299" y="0"/>
                        </a:cubicBezTo>
                        <a:lnTo>
                          <a:pt x="740299" y="65896"/>
                        </a:lnTo>
                        <a:cubicBezTo>
                          <a:pt x="740299" y="65896"/>
                          <a:pt x="725548" y="65896"/>
                          <a:pt x="707352" y="65896"/>
                        </a:cubicBezTo>
                        <a:lnTo>
                          <a:pt x="32946" y="65896"/>
                        </a:lnTo>
                        <a:cubicBezTo>
                          <a:pt x="14751" y="65896"/>
                          <a:pt x="0" y="65896"/>
                          <a:pt x="0" y="65896"/>
                        </a:cubicBezTo>
                        <a:lnTo>
                          <a:pt x="0" y="0"/>
                        </a:lnTo>
                        <a:cubicBezTo>
                          <a:pt x="0" y="0"/>
                          <a:pt x="14750" y="0"/>
                          <a:pt x="32946" y="0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2" name="任意多边形: 形状 251">
                    <a:extLst>
                      <a:ext uri="{FF2B5EF4-FFF2-40B4-BE49-F238E27FC236}">
                        <a16:creationId xmlns:a16="http://schemas.microsoft.com/office/drawing/2014/main" id="{83DF4BC6-D4D4-46A7-BBEC-9054F44D3969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6962586" y="3980624"/>
                    <a:ext cx="740298" cy="65896"/>
                  </a:xfrm>
                  <a:custGeom>
                    <a:avLst/>
                    <a:gdLst>
                      <a:gd name="connsiteX0" fmla="*/ 707352 w 740298"/>
                      <a:gd name="connsiteY0" fmla="*/ 0 h 65896"/>
                      <a:gd name="connsiteX1" fmla="*/ 740299 w 740298"/>
                      <a:gd name="connsiteY1" fmla="*/ 0 h 65896"/>
                      <a:gd name="connsiteX2" fmla="*/ 740299 w 740298"/>
                      <a:gd name="connsiteY2" fmla="*/ 65896 h 65896"/>
                      <a:gd name="connsiteX3" fmla="*/ 707352 w 740298"/>
                      <a:gd name="connsiteY3" fmla="*/ 65896 h 65896"/>
                      <a:gd name="connsiteX4" fmla="*/ 32946 w 740298"/>
                      <a:gd name="connsiteY4" fmla="*/ 65896 h 65896"/>
                      <a:gd name="connsiteX5" fmla="*/ 0 w 740298"/>
                      <a:gd name="connsiteY5" fmla="*/ 65896 h 65896"/>
                      <a:gd name="connsiteX6" fmla="*/ 0 w 740298"/>
                      <a:gd name="connsiteY6" fmla="*/ 0 h 65896"/>
                      <a:gd name="connsiteX7" fmla="*/ 32946 w 740298"/>
                      <a:gd name="connsiteY7" fmla="*/ 0 h 65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0298" h="65896">
                        <a:moveTo>
                          <a:pt x="707352" y="0"/>
                        </a:moveTo>
                        <a:cubicBezTo>
                          <a:pt x="725548" y="0"/>
                          <a:pt x="740299" y="0"/>
                          <a:pt x="740299" y="0"/>
                        </a:cubicBezTo>
                        <a:lnTo>
                          <a:pt x="740299" y="65896"/>
                        </a:lnTo>
                        <a:cubicBezTo>
                          <a:pt x="740299" y="65896"/>
                          <a:pt x="725548" y="65896"/>
                          <a:pt x="707352" y="65896"/>
                        </a:cubicBezTo>
                        <a:lnTo>
                          <a:pt x="32946" y="65896"/>
                        </a:lnTo>
                        <a:cubicBezTo>
                          <a:pt x="14751" y="65896"/>
                          <a:pt x="0" y="65896"/>
                          <a:pt x="0" y="65896"/>
                        </a:cubicBezTo>
                        <a:lnTo>
                          <a:pt x="0" y="0"/>
                        </a:lnTo>
                        <a:cubicBezTo>
                          <a:pt x="0" y="0"/>
                          <a:pt x="14750" y="0"/>
                          <a:pt x="3294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任意多边形: 形状 252">
                    <a:extLst>
                      <a:ext uri="{FF2B5EF4-FFF2-40B4-BE49-F238E27FC236}">
                        <a16:creationId xmlns:a16="http://schemas.microsoft.com/office/drawing/2014/main" id="{BEBE61A8-3B31-4384-B530-E4AC0030979D}"/>
                      </a:ext>
                    </a:extLst>
                  </p:cNvPr>
                  <p:cNvSpPr/>
                  <p:nvPr/>
                </p:nvSpPr>
                <p:spPr>
                  <a:xfrm>
                    <a:off x="6959236" y="3977274"/>
                    <a:ext cx="746998" cy="72592"/>
                  </a:xfrm>
                  <a:custGeom>
                    <a:avLst/>
                    <a:gdLst>
                      <a:gd name="connsiteX0" fmla="*/ 0 w 746998"/>
                      <a:gd name="connsiteY0" fmla="*/ 36293 h 72592"/>
                      <a:gd name="connsiteX1" fmla="*/ 36296 w 746998"/>
                      <a:gd name="connsiteY1" fmla="*/ 0 h 72592"/>
                      <a:gd name="connsiteX2" fmla="*/ 710702 w 746998"/>
                      <a:gd name="connsiteY2" fmla="*/ 0 h 72592"/>
                      <a:gd name="connsiteX3" fmla="*/ 746999 w 746998"/>
                      <a:gd name="connsiteY3" fmla="*/ 36296 h 72592"/>
                      <a:gd name="connsiteX4" fmla="*/ 710702 w 746998"/>
                      <a:gd name="connsiteY4" fmla="*/ 72593 h 72592"/>
                      <a:gd name="connsiteX5" fmla="*/ 36296 w 746998"/>
                      <a:gd name="connsiteY5" fmla="*/ 72593 h 72592"/>
                      <a:gd name="connsiteX6" fmla="*/ 0 w 746998"/>
                      <a:gd name="connsiteY6" fmla="*/ 36293 h 72592"/>
                      <a:gd name="connsiteX7" fmla="*/ 36296 w 746998"/>
                      <a:gd name="connsiteY7" fmla="*/ 6696 h 72592"/>
                      <a:gd name="connsiteX8" fmla="*/ 6700 w 746998"/>
                      <a:gd name="connsiteY8" fmla="*/ 36293 h 72592"/>
                      <a:gd name="connsiteX9" fmla="*/ 36296 w 746998"/>
                      <a:gd name="connsiteY9" fmla="*/ 65890 h 72592"/>
                      <a:gd name="connsiteX10" fmla="*/ 710702 w 746998"/>
                      <a:gd name="connsiteY10" fmla="*/ 65890 h 72592"/>
                      <a:gd name="connsiteX11" fmla="*/ 740299 w 746998"/>
                      <a:gd name="connsiteY11" fmla="*/ 36293 h 72592"/>
                      <a:gd name="connsiteX12" fmla="*/ 710702 w 746998"/>
                      <a:gd name="connsiteY12" fmla="*/ 6696 h 72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6998" h="72592">
                        <a:moveTo>
                          <a:pt x="0" y="36293"/>
                        </a:moveTo>
                        <a:cubicBezTo>
                          <a:pt x="24" y="16257"/>
                          <a:pt x="16261" y="23"/>
                          <a:pt x="36296" y="0"/>
                        </a:cubicBezTo>
                        <a:lnTo>
                          <a:pt x="710702" y="0"/>
                        </a:lnTo>
                        <a:cubicBezTo>
                          <a:pt x="730748" y="0"/>
                          <a:pt x="746999" y="16251"/>
                          <a:pt x="746999" y="36296"/>
                        </a:cubicBezTo>
                        <a:cubicBezTo>
                          <a:pt x="746999" y="56342"/>
                          <a:pt x="730748" y="72593"/>
                          <a:pt x="710702" y="72593"/>
                        </a:cubicBezTo>
                        <a:lnTo>
                          <a:pt x="36296" y="72593"/>
                        </a:lnTo>
                        <a:cubicBezTo>
                          <a:pt x="16261" y="72569"/>
                          <a:pt x="24" y="56329"/>
                          <a:pt x="0" y="36293"/>
                        </a:cubicBezTo>
                        <a:close/>
                        <a:moveTo>
                          <a:pt x="36296" y="6696"/>
                        </a:moveTo>
                        <a:cubicBezTo>
                          <a:pt x="19952" y="6696"/>
                          <a:pt x="6700" y="19949"/>
                          <a:pt x="6700" y="36293"/>
                        </a:cubicBezTo>
                        <a:cubicBezTo>
                          <a:pt x="6700" y="52637"/>
                          <a:pt x="19952" y="65890"/>
                          <a:pt x="36296" y="65890"/>
                        </a:cubicBezTo>
                        <a:lnTo>
                          <a:pt x="710702" y="65890"/>
                        </a:lnTo>
                        <a:cubicBezTo>
                          <a:pt x="727046" y="65890"/>
                          <a:pt x="740299" y="52637"/>
                          <a:pt x="740299" y="36293"/>
                        </a:cubicBezTo>
                        <a:cubicBezTo>
                          <a:pt x="740299" y="19949"/>
                          <a:pt x="727046" y="6696"/>
                          <a:pt x="710702" y="6696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4" name="图形 24">
                  <a:extLst>
                    <a:ext uri="{FF2B5EF4-FFF2-40B4-BE49-F238E27FC236}">
                      <a16:creationId xmlns:a16="http://schemas.microsoft.com/office/drawing/2014/main" id="{91798EA7-0437-46E4-88E9-D194C94732AB}"/>
                    </a:ext>
                  </a:extLst>
                </p:cNvPr>
                <p:cNvGrpSpPr/>
                <p:nvPr/>
              </p:nvGrpSpPr>
              <p:grpSpPr>
                <a:xfrm>
                  <a:off x="6589070" y="3977274"/>
                  <a:ext cx="747015" cy="72592"/>
                  <a:chOff x="6589070" y="3977274"/>
                  <a:chExt cx="747015" cy="72592"/>
                </a:xfrm>
              </p:grpSpPr>
              <p:sp>
                <p:nvSpPr>
                  <p:cNvPr id="255" name="任意多边形: 形状 254">
                    <a:extLst>
                      <a:ext uri="{FF2B5EF4-FFF2-40B4-BE49-F238E27FC236}">
                        <a16:creationId xmlns:a16="http://schemas.microsoft.com/office/drawing/2014/main" id="{55464585-85B6-4976-A637-3C1751F20261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6592436" y="3980624"/>
                    <a:ext cx="740298" cy="65896"/>
                  </a:xfrm>
                  <a:custGeom>
                    <a:avLst/>
                    <a:gdLst>
                      <a:gd name="connsiteX0" fmla="*/ 707352 w 740298"/>
                      <a:gd name="connsiteY0" fmla="*/ 0 h 65896"/>
                      <a:gd name="connsiteX1" fmla="*/ 740299 w 740298"/>
                      <a:gd name="connsiteY1" fmla="*/ 0 h 65896"/>
                      <a:gd name="connsiteX2" fmla="*/ 740299 w 740298"/>
                      <a:gd name="connsiteY2" fmla="*/ 65896 h 65896"/>
                      <a:gd name="connsiteX3" fmla="*/ 707352 w 740298"/>
                      <a:gd name="connsiteY3" fmla="*/ 65896 h 65896"/>
                      <a:gd name="connsiteX4" fmla="*/ 32946 w 740298"/>
                      <a:gd name="connsiteY4" fmla="*/ 65896 h 65896"/>
                      <a:gd name="connsiteX5" fmla="*/ 0 w 740298"/>
                      <a:gd name="connsiteY5" fmla="*/ 65896 h 65896"/>
                      <a:gd name="connsiteX6" fmla="*/ 0 w 740298"/>
                      <a:gd name="connsiteY6" fmla="*/ 0 h 65896"/>
                      <a:gd name="connsiteX7" fmla="*/ 32946 w 740298"/>
                      <a:gd name="connsiteY7" fmla="*/ 0 h 65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0298" h="65896">
                        <a:moveTo>
                          <a:pt x="707352" y="0"/>
                        </a:moveTo>
                        <a:cubicBezTo>
                          <a:pt x="725548" y="0"/>
                          <a:pt x="740299" y="0"/>
                          <a:pt x="740299" y="0"/>
                        </a:cubicBezTo>
                        <a:lnTo>
                          <a:pt x="740299" y="65896"/>
                        </a:lnTo>
                        <a:cubicBezTo>
                          <a:pt x="740299" y="65896"/>
                          <a:pt x="725548" y="65896"/>
                          <a:pt x="707352" y="65896"/>
                        </a:cubicBezTo>
                        <a:lnTo>
                          <a:pt x="32946" y="65896"/>
                        </a:lnTo>
                        <a:cubicBezTo>
                          <a:pt x="14751" y="65896"/>
                          <a:pt x="0" y="65896"/>
                          <a:pt x="0" y="65896"/>
                        </a:cubicBezTo>
                        <a:lnTo>
                          <a:pt x="0" y="0"/>
                        </a:lnTo>
                        <a:cubicBezTo>
                          <a:pt x="0" y="0"/>
                          <a:pt x="14750" y="0"/>
                          <a:pt x="32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" name="任意多边形: 形状 34">
                    <a:extLst>
                      <a:ext uri="{FF2B5EF4-FFF2-40B4-BE49-F238E27FC236}">
                        <a16:creationId xmlns:a16="http://schemas.microsoft.com/office/drawing/2014/main" id="{A5C348D0-F4A4-4AE0-B2B9-AA09F486490A}"/>
                      </a:ext>
                    </a:extLst>
                  </p:cNvPr>
                  <p:cNvSpPr/>
                  <p:nvPr/>
                </p:nvSpPr>
                <p:spPr>
                  <a:xfrm>
                    <a:off x="6589070" y="3977274"/>
                    <a:ext cx="747015" cy="72592"/>
                  </a:xfrm>
                  <a:custGeom>
                    <a:avLst/>
                    <a:gdLst>
                      <a:gd name="connsiteX0" fmla="*/ 0 w 747015"/>
                      <a:gd name="connsiteY0" fmla="*/ 36293 h 72592"/>
                      <a:gd name="connsiteX1" fmla="*/ 36313 w 747015"/>
                      <a:gd name="connsiteY1" fmla="*/ 0 h 72592"/>
                      <a:gd name="connsiteX2" fmla="*/ 710719 w 747015"/>
                      <a:gd name="connsiteY2" fmla="*/ 0 h 72592"/>
                      <a:gd name="connsiteX3" fmla="*/ 747015 w 747015"/>
                      <a:gd name="connsiteY3" fmla="*/ 36296 h 72592"/>
                      <a:gd name="connsiteX4" fmla="*/ 710719 w 747015"/>
                      <a:gd name="connsiteY4" fmla="*/ 72593 h 72592"/>
                      <a:gd name="connsiteX5" fmla="*/ 36313 w 747015"/>
                      <a:gd name="connsiteY5" fmla="*/ 72593 h 72592"/>
                      <a:gd name="connsiteX6" fmla="*/ 0 w 747015"/>
                      <a:gd name="connsiteY6" fmla="*/ 36293 h 72592"/>
                      <a:gd name="connsiteX7" fmla="*/ 36313 w 747015"/>
                      <a:gd name="connsiteY7" fmla="*/ 6700 h 72592"/>
                      <a:gd name="connsiteX8" fmla="*/ 6717 w 747015"/>
                      <a:gd name="connsiteY8" fmla="*/ 36296 h 72592"/>
                      <a:gd name="connsiteX9" fmla="*/ 36313 w 747015"/>
                      <a:gd name="connsiteY9" fmla="*/ 65893 h 72592"/>
                      <a:gd name="connsiteX10" fmla="*/ 710719 w 747015"/>
                      <a:gd name="connsiteY10" fmla="*/ 65893 h 72592"/>
                      <a:gd name="connsiteX11" fmla="*/ 740315 w 747015"/>
                      <a:gd name="connsiteY11" fmla="*/ 36296 h 72592"/>
                      <a:gd name="connsiteX12" fmla="*/ 710719 w 747015"/>
                      <a:gd name="connsiteY12" fmla="*/ 6700 h 72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7015" h="72592">
                        <a:moveTo>
                          <a:pt x="0" y="36293"/>
                        </a:moveTo>
                        <a:cubicBezTo>
                          <a:pt x="27" y="16251"/>
                          <a:pt x="16271" y="13"/>
                          <a:pt x="36313" y="0"/>
                        </a:cubicBezTo>
                        <a:lnTo>
                          <a:pt x="710719" y="0"/>
                        </a:lnTo>
                        <a:cubicBezTo>
                          <a:pt x="730765" y="0"/>
                          <a:pt x="747015" y="16251"/>
                          <a:pt x="747015" y="36296"/>
                        </a:cubicBezTo>
                        <a:cubicBezTo>
                          <a:pt x="747015" y="56342"/>
                          <a:pt x="730765" y="72593"/>
                          <a:pt x="710719" y="72593"/>
                        </a:cubicBezTo>
                        <a:lnTo>
                          <a:pt x="36313" y="72593"/>
                        </a:lnTo>
                        <a:cubicBezTo>
                          <a:pt x="16271" y="72576"/>
                          <a:pt x="24" y="56336"/>
                          <a:pt x="0" y="36293"/>
                        </a:cubicBezTo>
                        <a:close/>
                        <a:moveTo>
                          <a:pt x="36313" y="6700"/>
                        </a:moveTo>
                        <a:cubicBezTo>
                          <a:pt x="19969" y="6700"/>
                          <a:pt x="6717" y="19952"/>
                          <a:pt x="6717" y="36296"/>
                        </a:cubicBezTo>
                        <a:cubicBezTo>
                          <a:pt x="6717" y="52641"/>
                          <a:pt x="19969" y="65893"/>
                          <a:pt x="36313" y="65893"/>
                        </a:cubicBezTo>
                        <a:lnTo>
                          <a:pt x="710719" y="65893"/>
                        </a:lnTo>
                        <a:cubicBezTo>
                          <a:pt x="727063" y="65893"/>
                          <a:pt x="740315" y="52641"/>
                          <a:pt x="740315" y="36296"/>
                        </a:cubicBezTo>
                        <a:cubicBezTo>
                          <a:pt x="740315" y="19952"/>
                          <a:pt x="727063" y="6700"/>
                          <a:pt x="710719" y="6700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" name="图形 24">
                  <a:extLst>
                    <a:ext uri="{FF2B5EF4-FFF2-40B4-BE49-F238E27FC236}">
                      <a16:creationId xmlns:a16="http://schemas.microsoft.com/office/drawing/2014/main" id="{E551FD00-0326-423D-B600-DC647D5D0A40}"/>
                    </a:ext>
                  </a:extLst>
                </p:cNvPr>
                <p:cNvGrpSpPr/>
                <p:nvPr/>
              </p:nvGrpSpPr>
              <p:grpSpPr>
                <a:xfrm>
                  <a:off x="7044598" y="3139995"/>
                  <a:ext cx="792082" cy="427014"/>
                  <a:chOff x="7044598" y="3139995"/>
                  <a:chExt cx="792082" cy="427014"/>
                </a:xfrm>
              </p:grpSpPr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DFCD07BA-6DF1-47EF-B02D-E8B6122ED8DD}"/>
                      </a:ext>
                    </a:extLst>
                  </p:cNvPr>
                  <p:cNvSpPr/>
                  <p:nvPr/>
                </p:nvSpPr>
                <p:spPr>
                  <a:xfrm>
                    <a:off x="7047920" y="3143338"/>
                    <a:ext cx="785416" cy="420321"/>
                  </a:xfrm>
                  <a:custGeom>
                    <a:avLst/>
                    <a:gdLst>
                      <a:gd name="connsiteX0" fmla="*/ 44053 w 785416"/>
                      <a:gd name="connsiteY0" fmla="*/ 420321 h 420321"/>
                      <a:gd name="connsiteX1" fmla="*/ 698111 w 785416"/>
                      <a:gd name="connsiteY1" fmla="*/ 420321 h 420321"/>
                      <a:gd name="connsiteX2" fmla="*/ 741794 w 785416"/>
                      <a:gd name="connsiteY2" fmla="*/ 381971 h 420321"/>
                      <a:gd name="connsiteX3" fmla="*/ 785042 w 785416"/>
                      <a:gd name="connsiteY3" fmla="*/ 49720 h 420321"/>
                      <a:gd name="connsiteX4" fmla="*/ 747053 w 785416"/>
                      <a:gd name="connsiteY4" fmla="*/ 369 h 420321"/>
                      <a:gd name="connsiteX5" fmla="*/ 741392 w 785416"/>
                      <a:gd name="connsiteY5" fmla="*/ 0 h 420321"/>
                      <a:gd name="connsiteX6" fmla="*/ 87317 w 785416"/>
                      <a:gd name="connsiteY6" fmla="*/ 0 h 420321"/>
                      <a:gd name="connsiteX7" fmla="*/ 43637 w 785416"/>
                      <a:gd name="connsiteY7" fmla="*/ 38357 h 420321"/>
                      <a:gd name="connsiteX8" fmla="*/ 373 w 785416"/>
                      <a:gd name="connsiteY8" fmla="*/ 370602 h 420321"/>
                      <a:gd name="connsiteX9" fmla="*/ 38355 w 785416"/>
                      <a:gd name="connsiteY9" fmla="*/ 419953 h 420321"/>
                      <a:gd name="connsiteX10" fmla="*/ 44053 w 785416"/>
                      <a:gd name="connsiteY10" fmla="*/ 420321 h 42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85416" h="420321">
                        <a:moveTo>
                          <a:pt x="44053" y="420321"/>
                        </a:moveTo>
                        <a:lnTo>
                          <a:pt x="698111" y="420321"/>
                        </a:lnTo>
                        <a:cubicBezTo>
                          <a:pt x="720221" y="420321"/>
                          <a:pt x="738913" y="403906"/>
                          <a:pt x="741794" y="381971"/>
                        </a:cubicBezTo>
                        <a:lnTo>
                          <a:pt x="785042" y="49720"/>
                        </a:lnTo>
                        <a:cubicBezTo>
                          <a:pt x="788191" y="25607"/>
                          <a:pt x="771173" y="3511"/>
                          <a:pt x="747053" y="369"/>
                        </a:cubicBezTo>
                        <a:cubicBezTo>
                          <a:pt x="745178" y="124"/>
                          <a:pt x="743268" y="0"/>
                          <a:pt x="741392" y="0"/>
                        </a:cubicBezTo>
                        <a:lnTo>
                          <a:pt x="87317" y="0"/>
                        </a:lnTo>
                        <a:cubicBezTo>
                          <a:pt x="65188" y="-7"/>
                          <a:pt x="46492" y="16411"/>
                          <a:pt x="43637" y="38357"/>
                        </a:cubicBezTo>
                        <a:lnTo>
                          <a:pt x="373" y="370602"/>
                        </a:lnTo>
                        <a:cubicBezTo>
                          <a:pt x="-2766" y="394718"/>
                          <a:pt x="14239" y="416814"/>
                          <a:pt x="38355" y="419953"/>
                        </a:cubicBezTo>
                        <a:cubicBezTo>
                          <a:pt x="40244" y="420197"/>
                          <a:pt x="42147" y="420321"/>
                          <a:pt x="44053" y="420321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" name="任意多边形: 形状 40">
                    <a:extLst>
                      <a:ext uri="{FF2B5EF4-FFF2-40B4-BE49-F238E27FC236}">
                        <a16:creationId xmlns:a16="http://schemas.microsoft.com/office/drawing/2014/main" id="{4ED92430-6571-4141-BA22-80E2E96130FE}"/>
                      </a:ext>
                    </a:extLst>
                  </p:cNvPr>
                  <p:cNvSpPr/>
                  <p:nvPr/>
                </p:nvSpPr>
                <p:spPr>
                  <a:xfrm>
                    <a:off x="7047920" y="3143338"/>
                    <a:ext cx="785416" cy="420321"/>
                  </a:xfrm>
                  <a:custGeom>
                    <a:avLst/>
                    <a:gdLst>
                      <a:gd name="connsiteX0" fmla="*/ 44053 w 785416"/>
                      <a:gd name="connsiteY0" fmla="*/ 420321 h 420321"/>
                      <a:gd name="connsiteX1" fmla="*/ 698111 w 785416"/>
                      <a:gd name="connsiteY1" fmla="*/ 420321 h 420321"/>
                      <a:gd name="connsiteX2" fmla="*/ 741794 w 785416"/>
                      <a:gd name="connsiteY2" fmla="*/ 381971 h 420321"/>
                      <a:gd name="connsiteX3" fmla="*/ 785042 w 785416"/>
                      <a:gd name="connsiteY3" fmla="*/ 49720 h 420321"/>
                      <a:gd name="connsiteX4" fmla="*/ 747053 w 785416"/>
                      <a:gd name="connsiteY4" fmla="*/ 369 h 420321"/>
                      <a:gd name="connsiteX5" fmla="*/ 741392 w 785416"/>
                      <a:gd name="connsiteY5" fmla="*/ 0 h 420321"/>
                      <a:gd name="connsiteX6" fmla="*/ 87317 w 785416"/>
                      <a:gd name="connsiteY6" fmla="*/ 0 h 420321"/>
                      <a:gd name="connsiteX7" fmla="*/ 43637 w 785416"/>
                      <a:gd name="connsiteY7" fmla="*/ 38357 h 420321"/>
                      <a:gd name="connsiteX8" fmla="*/ 373 w 785416"/>
                      <a:gd name="connsiteY8" fmla="*/ 370602 h 420321"/>
                      <a:gd name="connsiteX9" fmla="*/ 38355 w 785416"/>
                      <a:gd name="connsiteY9" fmla="*/ 419953 h 420321"/>
                      <a:gd name="connsiteX10" fmla="*/ 44053 w 785416"/>
                      <a:gd name="connsiteY10" fmla="*/ 420321 h 42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85416" h="420321">
                        <a:moveTo>
                          <a:pt x="44053" y="420321"/>
                        </a:moveTo>
                        <a:lnTo>
                          <a:pt x="698111" y="420321"/>
                        </a:lnTo>
                        <a:cubicBezTo>
                          <a:pt x="720221" y="420321"/>
                          <a:pt x="738913" y="403906"/>
                          <a:pt x="741794" y="381971"/>
                        </a:cubicBezTo>
                        <a:lnTo>
                          <a:pt x="785042" y="49720"/>
                        </a:lnTo>
                        <a:cubicBezTo>
                          <a:pt x="788191" y="25607"/>
                          <a:pt x="771173" y="3511"/>
                          <a:pt x="747053" y="369"/>
                        </a:cubicBezTo>
                        <a:cubicBezTo>
                          <a:pt x="745178" y="124"/>
                          <a:pt x="743268" y="0"/>
                          <a:pt x="741392" y="0"/>
                        </a:cubicBezTo>
                        <a:lnTo>
                          <a:pt x="87317" y="0"/>
                        </a:lnTo>
                        <a:cubicBezTo>
                          <a:pt x="65188" y="-7"/>
                          <a:pt x="46492" y="16411"/>
                          <a:pt x="43637" y="38357"/>
                        </a:cubicBezTo>
                        <a:lnTo>
                          <a:pt x="373" y="370602"/>
                        </a:lnTo>
                        <a:cubicBezTo>
                          <a:pt x="-2766" y="394718"/>
                          <a:pt x="14239" y="416814"/>
                          <a:pt x="38355" y="419953"/>
                        </a:cubicBezTo>
                        <a:cubicBezTo>
                          <a:pt x="40244" y="420197"/>
                          <a:pt x="42147" y="420321"/>
                          <a:pt x="44053" y="4203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E73736CE-5F77-43C7-AD18-0935B932F88B}"/>
                      </a:ext>
                    </a:extLst>
                  </p:cNvPr>
                  <p:cNvSpPr/>
                  <p:nvPr/>
                </p:nvSpPr>
                <p:spPr>
                  <a:xfrm>
                    <a:off x="7044598" y="3139995"/>
                    <a:ext cx="792082" cy="427014"/>
                  </a:xfrm>
                  <a:custGeom>
                    <a:avLst/>
                    <a:gdLst>
                      <a:gd name="connsiteX0" fmla="*/ 11786 w 792082"/>
                      <a:gd name="connsiteY0" fmla="*/ 410898 h 427014"/>
                      <a:gd name="connsiteX1" fmla="*/ 396 w 792082"/>
                      <a:gd name="connsiteY1" fmla="*/ 373513 h 427014"/>
                      <a:gd name="connsiteX2" fmla="*/ 43660 w 792082"/>
                      <a:gd name="connsiteY2" fmla="*/ 41268 h 427014"/>
                      <a:gd name="connsiteX3" fmla="*/ 90646 w 792082"/>
                      <a:gd name="connsiteY3" fmla="*/ 0 h 427014"/>
                      <a:gd name="connsiteX4" fmla="*/ 744715 w 792082"/>
                      <a:gd name="connsiteY4" fmla="*/ 0 h 427014"/>
                      <a:gd name="connsiteX5" fmla="*/ 792083 w 792082"/>
                      <a:gd name="connsiteY5" fmla="*/ 47378 h 427014"/>
                      <a:gd name="connsiteX6" fmla="*/ 791681 w 792082"/>
                      <a:gd name="connsiteY6" fmla="*/ 53505 h 427014"/>
                      <a:gd name="connsiteX7" fmla="*/ 748433 w 792082"/>
                      <a:gd name="connsiteY7" fmla="*/ 385747 h 427014"/>
                      <a:gd name="connsiteX8" fmla="*/ 701434 w 792082"/>
                      <a:gd name="connsiteY8" fmla="*/ 427014 h 427014"/>
                      <a:gd name="connsiteX9" fmla="*/ 47375 w 792082"/>
                      <a:gd name="connsiteY9" fmla="*/ 427014 h 427014"/>
                      <a:gd name="connsiteX10" fmla="*/ 11786 w 792082"/>
                      <a:gd name="connsiteY10" fmla="*/ 410898 h 427014"/>
                      <a:gd name="connsiteX11" fmla="*/ 90640 w 792082"/>
                      <a:gd name="connsiteY11" fmla="*/ 6700 h 427014"/>
                      <a:gd name="connsiteX12" fmla="*/ 50310 w 792082"/>
                      <a:gd name="connsiteY12" fmla="*/ 42132 h 427014"/>
                      <a:gd name="connsiteX13" fmla="*/ 7046 w 792082"/>
                      <a:gd name="connsiteY13" fmla="*/ 374377 h 427014"/>
                      <a:gd name="connsiteX14" fmla="*/ 42136 w 792082"/>
                      <a:gd name="connsiteY14" fmla="*/ 419973 h 427014"/>
                      <a:gd name="connsiteX15" fmla="*/ 47389 w 792082"/>
                      <a:gd name="connsiteY15" fmla="*/ 420314 h 427014"/>
                      <a:gd name="connsiteX16" fmla="*/ 701434 w 792082"/>
                      <a:gd name="connsiteY16" fmla="*/ 420314 h 427014"/>
                      <a:gd name="connsiteX17" fmla="*/ 741800 w 792082"/>
                      <a:gd name="connsiteY17" fmla="*/ 384882 h 427014"/>
                      <a:gd name="connsiteX18" fmla="*/ 785048 w 792082"/>
                      <a:gd name="connsiteY18" fmla="*/ 52637 h 427014"/>
                      <a:gd name="connsiteX19" fmla="*/ 749974 w 792082"/>
                      <a:gd name="connsiteY19" fmla="*/ 7041 h 427014"/>
                      <a:gd name="connsiteX20" fmla="*/ 744715 w 792082"/>
                      <a:gd name="connsiteY20" fmla="*/ 6700 h 427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2082" h="427014">
                        <a:moveTo>
                          <a:pt x="11786" y="410898"/>
                        </a:moveTo>
                        <a:cubicBezTo>
                          <a:pt x="2788" y="400654"/>
                          <a:pt x="-1363" y="387033"/>
                          <a:pt x="396" y="373513"/>
                        </a:cubicBezTo>
                        <a:lnTo>
                          <a:pt x="43660" y="41268"/>
                        </a:lnTo>
                        <a:cubicBezTo>
                          <a:pt x="46782" y="17688"/>
                          <a:pt x="66862" y="54"/>
                          <a:pt x="90646" y="0"/>
                        </a:cubicBezTo>
                        <a:lnTo>
                          <a:pt x="744715" y="0"/>
                        </a:lnTo>
                        <a:cubicBezTo>
                          <a:pt x="770877" y="0"/>
                          <a:pt x="792083" y="21212"/>
                          <a:pt x="792083" y="47378"/>
                        </a:cubicBezTo>
                        <a:cubicBezTo>
                          <a:pt x="792083" y="49428"/>
                          <a:pt x="791949" y="51475"/>
                          <a:pt x="791681" y="53505"/>
                        </a:cubicBezTo>
                        <a:lnTo>
                          <a:pt x="748433" y="385747"/>
                        </a:lnTo>
                        <a:cubicBezTo>
                          <a:pt x="745318" y="409327"/>
                          <a:pt x="725218" y="426961"/>
                          <a:pt x="701434" y="427014"/>
                        </a:cubicBezTo>
                        <a:lnTo>
                          <a:pt x="47375" y="427014"/>
                        </a:lnTo>
                        <a:cubicBezTo>
                          <a:pt x="33748" y="427007"/>
                          <a:pt x="20780" y="421138"/>
                          <a:pt x="11786" y="410898"/>
                        </a:cubicBezTo>
                        <a:close/>
                        <a:moveTo>
                          <a:pt x="90640" y="6700"/>
                        </a:moveTo>
                        <a:cubicBezTo>
                          <a:pt x="70222" y="6750"/>
                          <a:pt x="52990" y="21892"/>
                          <a:pt x="50310" y="42132"/>
                        </a:cubicBezTo>
                        <a:lnTo>
                          <a:pt x="7046" y="374377"/>
                        </a:lnTo>
                        <a:cubicBezTo>
                          <a:pt x="4145" y="396657"/>
                          <a:pt x="19856" y="417072"/>
                          <a:pt x="42136" y="419973"/>
                        </a:cubicBezTo>
                        <a:cubicBezTo>
                          <a:pt x="43878" y="420201"/>
                          <a:pt x="45633" y="420314"/>
                          <a:pt x="47389" y="420314"/>
                        </a:cubicBezTo>
                        <a:lnTo>
                          <a:pt x="701434" y="420314"/>
                        </a:lnTo>
                        <a:cubicBezTo>
                          <a:pt x="721868" y="420271"/>
                          <a:pt x="739120" y="405129"/>
                          <a:pt x="741800" y="384882"/>
                        </a:cubicBezTo>
                        <a:lnTo>
                          <a:pt x="785048" y="52637"/>
                        </a:lnTo>
                        <a:cubicBezTo>
                          <a:pt x="787962" y="30357"/>
                          <a:pt x="772251" y="9943"/>
                          <a:pt x="749974" y="7041"/>
                        </a:cubicBezTo>
                        <a:cubicBezTo>
                          <a:pt x="748232" y="6814"/>
                          <a:pt x="746457" y="6700"/>
                          <a:pt x="744715" y="6700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5" name="图形 24">
                  <a:extLst>
                    <a:ext uri="{FF2B5EF4-FFF2-40B4-BE49-F238E27FC236}">
                      <a16:creationId xmlns:a16="http://schemas.microsoft.com/office/drawing/2014/main" id="{1F3FDC98-5427-4FAC-8F7E-FFE2BEC45D55}"/>
                    </a:ext>
                  </a:extLst>
                </p:cNvPr>
                <p:cNvGrpSpPr/>
                <p:nvPr/>
              </p:nvGrpSpPr>
              <p:grpSpPr>
                <a:xfrm>
                  <a:off x="7007599" y="3139995"/>
                  <a:ext cx="792098" cy="427014"/>
                  <a:chOff x="7007599" y="3139995"/>
                  <a:chExt cx="792098" cy="427014"/>
                </a:xfrm>
              </p:grpSpPr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6E62B586-FD92-4BDD-8DE0-F8B1632465D4}"/>
                      </a:ext>
                    </a:extLst>
                  </p:cNvPr>
                  <p:cNvSpPr/>
                  <p:nvPr/>
                </p:nvSpPr>
                <p:spPr>
                  <a:xfrm>
                    <a:off x="7010955" y="3143338"/>
                    <a:ext cx="785398" cy="420321"/>
                  </a:xfrm>
                  <a:custGeom>
                    <a:avLst/>
                    <a:gdLst>
                      <a:gd name="connsiteX0" fmla="*/ 44031 w 785398"/>
                      <a:gd name="connsiteY0" fmla="*/ 420321 h 420321"/>
                      <a:gd name="connsiteX1" fmla="*/ 698093 w 785398"/>
                      <a:gd name="connsiteY1" fmla="*/ 420321 h 420321"/>
                      <a:gd name="connsiteX2" fmla="*/ 741742 w 785398"/>
                      <a:gd name="connsiteY2" fmla="*/ 381971 h 420321"/>
                      <a:gd name="connsiteX3" fmla="*/ 785023 w 785398"/>
                      <a:gd name="connsiteY3" fmla="*/ 49720 h 420321"/>
                      <a:gd name="connsiteX4" fmla="*/ 747035 w 785398"/>
                      <a:gd name="connsiteY4" fmla="*/ 369 h 420321"/>
                      <a:gd name="connsiteX5" fmla="*/ 741340 w 785398"/>
                      <a:gd name="connsiteY5" fmla="*/ 0 h 420321"/>
                      <a:gd name="connsiteX6" fmla="*/ 87302 w 785398"/>
                      <a:gd name="connsiteY6" fmla="*/ 0 h 420321"/>
                      <a:gd name="connsiteX7" fmla="*/ 43639 w 785398"/>
                      <a:gd name="connsiteY7" fmla="*/ 38346 h 420321"/>
                      <a:gd name="connsiteX8" fmla="*/ 375 w 785398"/>
                      <a:gd name="connsiteY8" fmla="*/ 370592 h 420321"/>
                      <a:gd name="connsiteX9" fmla="*/ 38336 w 785398"/>
                      <a:gd name="connsiteY9" fmla="*/ 419949 h 420321"/>
                      <a:gd name="connsiteX10" fmla="*/ 44031 w 785398"/>
                      <a:gd name="connsiteY10" fmla="*/ 420321 h 42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85398" h="420321">
                        <a:moveTo>
                          <a:pt x="44031" y="420321"/>
                        </a:moveTo>
                        <a:lnTo>
                          <a:pt x="698093" y="420321"/>
                        </a:lnTo>
                        <a:cubicBezTo>
                          <a:pt x="720202" y="420321"/>
                          <a:pt x="738895" y="403906"/>
                          <a:pt x="741742" y="381971"/>
                        </a:cubicBezTo>
                        <a:lnTo>
                          <a:pt x="785023" y="49720"/>
                        </a:lnTo>
                        <a:cubicBezTo>
                          <a:pt x="788172" y="25603"/>
                          <a:pt x="771155" y="3507"/>
                          <a:pt x="747035" y="369"/>
                        </a:cubicBezTo>
                        <a:cubicBezTo>
                          <a:pt x="745159" y="124"/>
                          <a:pt x="743250" y="0"/>
                          <a:pt x="741340" y="0"/>
                        </a:cubicBezTo>
                        <a:lnTo>
                          <a:pt x="87302" y="0"/>
                        </a:lnTo>
                        <a:cubicBezTo>
                          <a:pt x="65183" y="0"/>
                          <a:pt x="46497" y="16411"/>
                          <a:pt x="43639" y="38346"/>
                        </a:cubicBezTo>
                        <a:lnTo>
                          <a:pt x="375" y="370592"/>
                        </a:lnTo>
                        <a:cubicBezTo>
                          <a:pt x="-2771" y="394704"/>
                          <a:pt x="14223" y="416804"/>
                          <a:pt x="38336" y="419949"/>
                        </a:cubicBezTo>
                        <a:cubicBezTo>
                          <a:pt x="40226" y="420197"/>
                          <a:pt x="42128" y="420321"/>
                          <a:pt x="44031" y="42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52F8CEAD-2424-43E4-BC6B-F69FB1063442}"/>
                      </a:ext>
                    </a:extLst>
                  </p:cNvPr>
                  <p:cNvSpPr/>
                  <p:nvPr/>
                </p:nvSpPr>
                <p:spPr>
                  <a:xfrm>
                    <a:off x="7007599" y="3139995"/>
                    <a:ext cx="792098" cy="427014"/>
                  </a:xfrm>
                  <a:custGeom>
                    <a:avLst/>
                    <a:gdLst>
                      <a:gd name="connsiteX0" fmla="*/ 11785 w 792098"/>
                      <a:gd name="connsiteY0" fmla="*/ 410898 h 427014"/>
                      <a:gd name="connsiteX1" fmla="*/ 395 w 792098"/>
                      <a:gd name="connsiteY1" fmla="*/ 373513 h 427014"/>
                      <a:gd name="connsiteX2" fmla="*/ 43659 w 792098"/>
                      <a:gd name="connsiteY2" fmla="*/ 41268 h 427014"/>
                      <a:gd name="connsiteX3" fmla="*/ 90659 w 792098"/>
                      <a:gd name="connsiteY3" fmla="*/ 0 h 427014"/>
                      <a:gd name="connsiteX4" fmla="*/ 744730 w 792098"/>
                      <a:gd name="connsiteY4" fmla="*/ 0 h 427014"/>
                      <a:gd name="connsiteX5" fmla="*/ 792098 w 792098"/>
                      <a:gd name="connsiteY5" fmla="*/ 47378 h 427014"/>
                      <a:gd name="connsiteX6" fmla="*/ 791696 w 792098"/>
                      <a:gd name="connsiteY6" fmla="*/ 53505 h 427014"/>
                      <a:gd name="connsiteX7" fmla="*/ 748449 w 792098"/>
                      <a:gd name="connsiteY7" fmla="*/ 385747 h 427014"/>
                      <a:gd name="connsiteX8" fmla="*/ 701449 w 792098"/>
                      <a:gd name="connsiteY8" fmla="*/ 427014 h 427014"/>
                      <a:gd name="connsiteX9" fmla="*/ 47388 w 792098"/>
                      <a:gd name="connsiteY9" fmla="*/ 427014 h 427014"/>
                      <a:gd name="connsiteX10" fmla="*/ 11785 w 792098"/>
                      <a:gd name="connsiteY10" fmla="*/ 410898 h 427014"/>
                      <a:gd name="connsiteX11" fmla="*/ 90659 w 792098"/>
                      <a:gd name="connsiteY11" fmla="*/ 6700 h 427014"/>
                      <a:gd name="connsiteX12" fmla="*/ 50316 w 792098"/>
                      <a:gd name="connsiteY12" fmla="*/ 42132 h 427014"/>
                      <a:gd name="connsiteX13" fmla="*/ 7051 w 792098"/>
                      <a:gd name="connsiteY13" fmla="*/ 374377 h 427014"/>
                      <a:gd name="connsiteX14" fmla="*/ 42142 w 792098"/>
                      <a:gd name="connsiteY14" fmla="*/ 419973 h 427014"/>
                      <a:gd name="connsiteX15" fmla="*/ 47394 w 792098"/>
                      <a:gd name="connsiteY15" fmla="*/ 420314 h 427014"/>
                      <a:gd name="connsiteX16" fmla="*/ 701449 w 792098"/>
                      <a:gd name="connsiteY16" fmla="*/ 420314 h 427014"/>
                      <a:gd name="connsiteX17" fmla="*/ 741782 w 792098"/>
                      <a:gd name="connsiteY17" fmla="*/ 384882 h 427014"/>
                      <a:gd name="connsiteX18" fmla="*/ 785063 w 792098"/>
                      <a:gd name="connsiteY18" fmla="*/ 52641 h 427014"/>
                      <a:gd name="connsiteX19" fmla="*/ 749956 w 792098"/>
                      <a:gd name="connsiteY19" fmla="*/ 7041 h 427014"/>
                      <a:gd name="connsiteX20" fmla="*/ 744697 w 792098"/>
                      <a:gd name="connsiteY20" fmla="*/ 6700 h 427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2098" h="427014">
                        <a:moveTo>
                          <a:pt x="11785" y="410898"/>
                        </a:moveTo>
                        <a:cubicBezTo>
                          <a:pt x="2787" y="400654"/>
                          <a:pt x="-1360" y="387033"/>
                          <a:pt x="395" y="373513"/>
                        </a:cubicBezTo>
                        <a:lnTo>
                          <a:pt x="43659" y="41268"/>
                        </a:lnTo>
                        <a:cubicBezTo>
                          <a:pt x="46781" y="17684"/>
                          <a:pt x="66871" y="47"/>
                          <a:pt x="90659" y="0"/>
                        </a:cubicBezTo>
                        <a:lnTo>
                          <a:pt x="744730" y="0"/>
                        </a:lnTo>
                        <a:cubicBezTo>
                          <a:pt x="770893" y="0"/>
                          <a:pt x="792098" y="21212"/>
                          <a:pt x="792098" y="47378"/>
                        </a:cubicBezTo>
                        <a:cubicBezTo>
                          <a:pt x="792098" y="49428"/>
                          <a:pt x="791964" y="51475"/>
                          <a:pt x="791696" y="53505"/>
                        </a:cubicBezTo>
                        <a:lnTo>
                          <a:pt x="748449" y="385747"/>
                        </a:lnTo>
                        <a:cubicBezTo>
                          <a:pt x="745333" y="409327"/>
                          <a:pt x="725234" y="426961"/>
                          <a:pt x="701449" y="427014"/>
                        </a:cubicBezTo>
                        <a:lnTo>
                          <a:pt x="47388" y="427014"/>
                        </a:lnTo>
                        <a:cubicBezTo>
                          <a:pt x="33753" y="427011"/>
                          <a:pt x="20783" y="421138"/>
                          <a:pt x="11785" y="410898"/>
                        </a:cubicBezTo>
                        <a:close/>
                        <a:moveTo>
                          <a:pt x="90659" y="6700"/>
                        </a:moveTo>
                        <a:cubicBezTo>
                          <a:pt x="70238" y="6747"/>
                          <a:pt x="52999" y="21888"/>
                          <a:pt x="50316" y="42132"/>
                        </a:cubicBezTo>
                        <a:lnTo>
                          <a:pt x="7051" y="374377"/>
                        </a:lnTo>
                        <a:cubicBezTo>
                          <a:pt x="4150" y="396657"/>
                          <a:pt x="19861" y="417072"/>
                          <a:pt x="42142" y="419973"/>
                        </a:cubicBezTo>
                        <a:cubicBezTo>
                          <a:pt x="43884" y="420201"/>
                          <a:pt x="45639" y="420314"/>
                          <a:pt x="47394" y="420314"/>
                        </a:cubicBezTo>
                        <a:lnTo>
                          <a:pt x="701449" y="420314"/>
                        </a:lnTo>
                        <a:cubicBezTo>
                          <a:pt x="721884" y="420271"/>
                          <a:pt x="739102" y="405129"/>
                          <a:pt x="741782" y="384882"/>
                        </a:cubicBezTo>
                        <a:lnTo>
                          <a:pt x="785063" y="52641"/>
                        </a:lnTo>
                        <a:cubicBezTo>
                          <a:pt x="787944" y="30357"/>
                          <a:pt x="772233" y="9943"/>
                          <a:pt x="749956" y="7041"/>
                        </a:cubicBezTo>
                        <a:cubicBezTo>
                          <a:pt x="748214" y="6814"/>
                          <a:pt x="746472" y="6700"/>
                          <a:pt x="744697" y="6700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8" name="图形 24">
                <a:extLst>
                  <a:ext uri="{FF2B5EF4-FFF2-40B4-BE49-F238E27FC236}">
                    <a16:creationId xmlns:a16="http://schemas.microsoft.com/office/drawing/2014/main" id="{7A15B29B-E487-4103-8685-1F46D9523B94}"/>
                  </a:ext>
                </a:extLst>
              </p:cNvPr>
              <p:cNvGrpSpPr/>
              <p:nvPr/>
            </p:nvGrpSpPr>
            <p:grpSpPr>
              <a:xfrm>
                <a:off x="6385524" y="2435101"/>
                <a:ext cx="1382777" cy="2596851"/>
                <a:chOff x="6385524" y="2435101"/>
                <a:chExt cx="1382777" cy="2596851"/>
              </a:xfrm>
            </p:grpSpPr>
            <p:grpSp>
              <p:nvGrpSpPr>
                <p:cNvPr id="49" name="图形 24">
                  <a:extLst>
                    <a:ext uri="{FF2B5EF4-FFF2-40B4-BE49-F238E27FC236}">
                      <a16:creationId xmlns:a16="http://schemas.microsoft.com/office/drawing/2014/main" id="{A5061D4C-FB20-4B98-84F7-8CD07EA1C226}"/>
                    </a:ext>
                  </a:extLst>
                </p:cNvPr>
                <p:cNvGrpSpPr/>
                <p:nvPr/>
              </p:nvGrpSpPr>
              <p:grpSpPr>
                <a:xfrm>
                  <a:off x="6385524" y="3626048"/>
                  <a:ext cx="1226662" cy="1405904"/>
                  <a:chOff x="6385524" y="3626048"/>
                  <a:chExt cx="1226662" cy="1405904"/>
                </a:xfrm>
              </p:grpSpPr>
              <p:sp>
                <p:nvSpPr>
                  <p:cNvPr id="50" name="任意多边形: 形状 49">
                    <a:extLst>
                      <a:ext uri="{FF2B5EF4-FFF2-40B4-BE49-F238E27FC236}">
                        <a16:creationId xmlns:a16="http://schemas.microsoft.com/office/drawing/2014/main" id="{76D69ED5-F3EA-4ED2-AABC-C22804A175C3}"/>
                      </a:ext>
                    </a:extLst>
                  </p:cNvPr>
                  <p:cNvSpPr/>
                  <p:nvPr/>
                </p:nvSpPr>
                <p:spPr>
                  <a:xfrm>
                    <a:off x="6385524" y="4859023"/>
                    <a:ext cx="334862" cy="172929"/>
                  </a:xfrm>
                  <a:custGeom>
                    <a:avLst/>
                    <a:gdLst>
                      <a:gd name="connsiteX0" fmla="*/ 175135 w 334862"/>
                      <a:gd name="connsiteY0" fmla="*/ 0 h 172929"/>
                      <a:gd name="connsiteX1" fmla="*/ 70001 w 334862"/>
                      <a:gd name="connsiteY1" fmla="*/ 98297 h 172929"/>
                      <a:gd name="connsiteX2" fmla="*/ 1730 w 334862"/>
                      <a:gd name="connsiteY2" fmla="*/ 172930 h 172929"/>
                      <a:gd name="connsiteX3" fmla="*/ 334863 w 334862"/>
                      <a:gd name="connsiteY3" fmla="*/ 172930 h 172929"/>
                      <a:gd name="connsiteX4" fmla="*/ 334863 w 334862"/>
                      <a:gd name="connsiteY4" fmla="*/ 6492 h 172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4862" h="172929">
                        <a:moveTo>
                          <a:pt x="175135" y="0"/>
                        </a:moveTo>
                        <a:cubicBezTo>
                          <a:pt x="175135" y="0"/>
                          <a:pt x="157176" y="93108"/>
                          <a:pt x="70001" y="98297"/>
                        </a:cubicBezTo>
                        <a:cubicBezTo>
                          <a:pt x="-17174" y="103486"/>
                          <a:pt x="1730" y="172930"/>
                          <a:pt x="1730" y="172930"/>
                        </a:cubicBezTo>
                        <a:lnTo>
                          <a:pt x="334863" y="172930"/>
                        </a:lnTo>
                        <a:lnTo>
                          <a:pt x="334863" y="6492"/>
                        </a:lnTo>
                        <a:close/>
                      </a:path>
                    </a:pathLst>
                  </a:custGeom>
                  <a:solidFill>
                    <a:srgbClr val="146BE8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任意多边形: 形状 50">
                    <a:extLst>
                      <a:ext uri="{FF2B5EF4-FFF2-40B4-BE49-F238E27FC236}">
                        <a16:creationId xmlns:a16="http://schemas.microsoft.com/office/drawing/2014/main" id="{10FB951C-01FB-4BF4-8117-65F3BBD4E68D}"/>
                      </a:ext>
                    </a:extLst>
                  </p:cNvPr>
                  <p:cNvSpPr/>
                  <p:nvPr/>
                </p:nvSpPr>
                <p:spPr>
                  <a:xfrm>
                    <a:off x="6765558" y="4735562"/>
                    <a:ext cx="313658" cy="296390"/>
                  </a:xfrm>
                  <a:custGeom>
                    <a:avLst/>
                    <a:gdLst>
                      <a:gd name="connsiteX0" fmla="*/ 94004 w 313658"/>
                      <a:gd name="connsiteY0" fmla="*/ 64677 h 296390"/>
                      <a:gd name="connsiteX1" fmla="*/ 43055 w 313658"/>
                      <a:gd name="connsiteY1" fmla="*/ 199287 h 296390"/>
                      <a:gd name="connsiteX2" fmla="*/ 14738 w 313658"/>
                      <a:gd name="connsiteY2" fmla="*/ 296391 h 296390"/>
                      <a:gd name="connsiteX3" fmla="*/ 313658 w 313658"/>
                      <a:gd name="connsiteY3" fmla="*/ 149329 h 296390"/>
                      <a:gd name="connsiteX4" fmla="*/ 240191 w 313658"/>
                      <a:gd name="connsiteY4" fmla="*/ 0 h 29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658" h="296390">
                        <a:moveTo>
                          <a:pt x="94004" y="64677"/>
                        </a:moveTo>
                        <a:cubicBezTo>
                          <a:pt x="94004" y="64677"/>
                          <a:pt x="118984" y="156150"/>
                          <a:pt x="43055" y="199287"/>
                        </a:cubicBezTo>
                        <a:cubicBezTo>
                          <a:pt x="-32874" y="242424"/>
                          <a:pt x="14738" y="296391"/>
                          <a:pt x="14738" y="296391"/>
                        </a:cubicBezTo>
                        <a:lnTo>
                          <a:pt x="313658" y="149329"/>
                        </a:lnTo>
                        <a:lnTo>
                          <a:pt x="240191" y="0"/>
                        </a:lnTo>
                        <a:close/>
                      </a:path>
                    </a:pathLst>
                  </a:custGeom>
                  <a:solidFill>
                    <a:srgbClr val="146BE8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52" name="图形 24">
                    <a:extLst>
                      <a:ext uri="{FF2B5EF4-FFF2-40B4-BE49-F238E27FC236}">
                        <a16:creationId xmlns:a16="http://schemas.microsoft.com/office/drawing/2014/main" id="{B113B9BC-AC7F-4035-AA1D-A65745D23E9C}"/>
                      </a:ext>
                    </a:extLst>
                  </p:cNvPr>
                  <p:cNvGrpSpPr/>
                  <p:nvPr/>
                </p:nvGrpSpPr>
                <p:grpSpPr>
                  <a:xfrm>
                    <a:off x="6411363" y="3626048"/>
                    <a:ext cx="1200823" cy="1299718"/>
                    <a:chOff x="6411363" y="3626048"/>
                    <a:chExt cx="1200823" cy="1299718"/>
                  </a:xfrm>
                </p:grpSpPr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:a16="http://schemas.microsoft.com/office/drawing/2014/main" id="{E33F6B45-1E13-4D2D-9E87-F05EEDCB9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1363" y="3637307"/>
                      <a:ext cx="968240" cy="1232127"/>
                    </a:xfrm>
                    <a:custGeom>
                      <a:avLst/>
                      <a:gdLst>
                        <a:gd name="connsiteX0" fmla="*/ 633343 w 968240"/>
                        <a:gd name="connsiteY0" fmla="*/ 1137093 h 1232127"/>
                        <a:gd name="connsiteX1" fmla="*/ 381264 w 968240"/>
                        <a:gd name="connsiteY1" fmla="*/ 341856 h 1232127"/>
                        <a:gd name="connsiteX2" fmla="*/ 838193 w 968240"/>
                        <a:gd name="connsiteY2" fmla="*/ 341856 h 1232127"/>
                        <a:gd name="connsiteX3" fmla="*/ 968241 w 968240"/>
                        <a:gd name="connsiteY3" fmla="*/ 172239 h 1232127"/>
                        <a:gd name="connsiteX4" fmla="*/ 786229 w 968240"/>
                        <a:gd name="connsiteY4" fmla="*/ 0 h 1232127"/>
                        <a:gd name="connsiteX5" fmla="*/ 169539 w 968240"/>
                        <a:gd name="connsiteY5" fmla="*/ 0 h 1232127"/>
                        <a:gd name="connsiteX6" fmla="*/ 20066 w 968240"/>
                        <a:gd name="connsiteY6" fmla="*/ 81035 h 1232127"/>
                        <a:gd name="connsiteX7" fmla="*/ 19905 w 968240"/>
                        <a:gd name="connsiteY7" fmla="*/ 251716 h 1232127"/>
                        <a:gd name="connsiteX8" fmla="*/ 423571 w 968240"/>
                        <a:gd name="connsiteY8" fmla="*/ 1232127 h 12321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68240" h="1232127">
                          <a:moveTo>
                            <a:pt x="633343" y="1137093"/>
                          </a:moveTo>
                          <a:lnTo>
                            <a:pt x="381264" y="341856"/>
                          </a:lnTo>
                          <a:lnTo>
                            <a:pt x="838193" y="341856"/>
                          </a:lnTo>
                          <a:cubicBezTo>
                            <a:pt x="929981" y="341856"/>
                            <a:pt x="968241" y="264021"/>
                            <a:pt x="968241" y="172239"/>
                          </a:cubicBezTo>
                          <a:cubicBezTo>
                            <a:pt x="968241" y="80458"/>
                            <a:pt x="878011" y="0"/>
                            <a:pt x="786229" y="0"/>
                          </a:cubicBezTo>
                          <a:lnTo>
                            <a:pt x="169539" y="0"/>
                          </a:lnTo>
                          <a:cubicBezTo>
                            <a:pt x="113562" y="0"/>
                            <a:pt x="50791" y="34236"/>
                            <a:pt x="20066" y="81035"/>
                          </a:cubicBezTo>
                          <a:cubicBezTo>
                            <a:pt x="-10659" y="127833"/>
                            <a:pt x="-2355" y="200352"/>
                            <a:pt x="19905" y="251716"/>
                          </a:cubicBezTo>
                          <a:lnTo>
                            <a:pt x="423571" y="1232127"/>
                          </a:lnTo>
                        </a:path>
                      </a:pathLst>
                    </a:custGeom>
                    <a:solidFill>
                      <a:srgbClr val="262626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:a16="http://schemas.microsoft.com/office/drawing/2014/main" id="{2F295703-7482-422F-9829-009C4F816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1363" y="3637307"/>
                      <a:ext cx="968240" cy="1232127"/>
                    </a:xfrm>
                    <a:custGeom>
                      <a:avLst/>
                      <a:gdLst>
                        <a:gd name="connsiteX0" fmla="*/ 633343 w 968240"/>
                        <a:gd name="connsiteY0" fmla="*/ 1137093 h 1232127"/>
                        <a:gd name="connsiteX1" fmla="*/ 381264 w 968240"/>
                        <a:gd name="connsiteY1" fmla="*/ 341856 h 1232127"/>
                        <a:gd name="connsiteX2" fmla="*/ 838193 w 968240"/>
                        <a:gd name="connsiteY2" fmla="*/ 341856 h 1232127"/>
                        <a:gd name="connsiteX3" fmla="*/ 968241 w 968240"/>
                        <a:gd name="connsiteY3" fmla="*/ 172239 h 1232127"/>
                        <a:gd name="connsiteX4" fmla="*/ 786229 w 968240"/>
                        <a:gd name="connsiteY4" fmla="*/ 0 h 1232127"/>
                        <a:gd name="connsiteX5" fmla="*/ 169539 w 968240"/>
                        <a:gd name="connsiteY5" fmla="*/ 0 h 1232127"/>
                        <a:gd name="connsiteX6" fmla="*/ 20066 w 968240"/>
                        <a:gd name="connsiteY6" fmla="*/ 81035 h 1232127"/>
                        <a:gd name="connsiteX7" fmla="*/ 19905 w 968240"/>
                        <a:gd name="connsiteY7" fmla="*/ 251716 h 1232127"/>
                        <a:gd name="connsiteX8" fmla="*/ 423571 w 968240"/>
                        <a:gd name="connsiteY8" fmla="*/ 1232127 h 12321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68240" h="1232127">
                          <a:moveTo>
                            <a:pt x="633343" y="1137093"/>
                          </a:moveTo>
                          <a:lnTo>
                            <a:pt x="381264" y="341856"/>
                          </a:lnTo>
                          <a:lnTo>
                            <a:pt x="838193" y="341856"/>
                          </a:lnTo>
                          <a:cubicBezTo>
                            <a:pt x="929981" y="341856"/>
                            <a:pt x="968241" y="264021"/>
                            <a:pt x="968241" y="172239"/>
                          </a:cubicBezTo>
                          <a:cubicBezTo>
                            <a:pt x="968241" y="80458"/>
                            <a:pt x="878011" y="0"/>
                            <a:pt x="786229" y="0"/>
                          </a:cubicBezTo>
                          <a:lnTo>
                            <a:pt x="169539" y="0"/>
                          </a:lnTo>
                          <a:cubicBezTo>
                            <a:pt x="113562" y="0"/>
                            <a:pt x="50791" y="34236"/>
                            <a:pt x="20066" y="81035"/>
                          </a:cubicBezTo>
                          <a:cubicBezTo>
                            <a:pt x="-10659" y="127833"/>
                            <a:pt x="-2355" y="200352"/>
                            <a:pt x="19905" y="251716"/>
                          </a:cubicBezTo>
                          <a:lnTo>
                            <a:pt x="423571" y="1232127"/>
                          </a:lnTo>
                        </a:path>
                      </a:pathLst>
                    </a:custGeom>
                    <a:solidFill>
                      <a:srgbClr val="0A0A0A">
                        <a:alpha val="80000"/>
                      </a:srgbClr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:a16="http://schemas.microsoft.com/office/drawing/2014/main" id="{C520BF38-9740-4EED-A602-FE5D245424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186" y="3626048"/>
                      <a:ext cx="1066634" cy="1299718"/>
                    </a:xfrm>
                    <a:custGeom>
                      <a:avLst/>
                      <a:gdLst>
                        <a:gd name="connsiteX0" fmla="*/ 246242 w 1066634"/>
                        <a:gd name="connsiteY0" fmla="*/ 1299718 h 1299718"/>
                        <a:gd name="connsiteX1" fmla="*/ 325971 w 1066634"/>
                        <a:gd name="connsiteY1" fmla="*/ 353115 h 1299718"/>
                        <a:gd name="connsiteX2" fmla="*/ 879407 w 1066634"/>
                        <a:gd name="connsiteY2" fmla="*/ 353078 h 1299718"/>
                        <a:gd name="connsiteX3" fmla="*/ 1066591 w 1066634"/>
                        <a:gd name="connsiteY3" fmla="*/ 180082 h 1299718"/>
                        <a:gd name="connsiteX4" fmla="*/ 928661 w 1066634"/>
                        <a:gd name="connsiteY4" fmla="*/ 0 h 1299718"/>
                        <a:gd name="connsiteX5" fmla="*/ 182748 w 1066634"/>
                        <a:gd name="connsiteY5" fmla="*/ 0 h 1299718"/>
                        <a:gd name="connsiteX6" fmla="*/ 38762 w 1066634"/>
                        <a:gd name="connsiteY6" fmla="*/ 137092 h 1299718"/>
                        <a:gd name="connsiteX7" fmla="*/ 0 w 1066634"/>
                        <a:gd name="connsiteY7" fmla="*/ 1288721 h 1299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66634" h="1299718">
                          <a:moveTo>
                            <a:pt x="246242" y="1299718"/>
                          </a:moveTo>
                          <a:lnTo>
                            <a:pt x="325971" y="353115"/>
                          </a:lnTo>
                          <a:lnTo>
                            <a:pt x="879407" y="353078"/>
                          </a:lnTo>
                          <a:cubicBezTo>
                            <a:pt x="1009089" y="342914"/>
                            <a:pt x="1068477" y="271843"/>
                            <a:pt x="1066591" y="180082"/>
                          </a:cubicBezTo>
                          <a:cubicBezTo>
                            <a:pt x="1064725" y="89483"/>
                            <a:pt x="1018855" y="0"/>
                            <a:pt x="928661" y="0"/>
                          </a:cubicBezTo>
                          <a:lnTo>
                            <a:pt x="182748" y="0"/>
                          </a:lnTo>
                          <a:cubicBezTo>
                            <a:pt x="116018" y="1370"/>
                            <a:pt x="38762" y="64493"/>
                            <a:pt x="38762" y="137092"/>
                          </a:cubicBezTo>
                          <a:lnTo>
                            <a:pt x="0" y="1288721"/>
                          </a:lnTo>
                        </a:path>
                      </a:pathLst>
                    </a:custGeom>
                    <a:solidFill>
                      <a:srgbClr val="262626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:a16="http://schemas.microsoft.com/office/drawing/2014/main" id="{7B1FBEF4-5DF6-449A-A525-63579E595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9189" y="3626048"/>
                      <a:ext cx="252997" cy="353239"/>
                    </a:xfrm>
                    <a:custGeom>
                      <a:avLst/>
                      <a:gdLst>
                        <a:gd name="connsiteX0" fmla="*/ 245348 w 252997"/>
                        <a:gd name="connsiteY0" fmla="*/ 1109 h 353239"/>
                        <a:gd name="connsiteX1" fmla="*/ 230967 w 252997"/>
                        <a:gd name="connsiteY1" fmla="*/ 250500 h 353239"/>
                        <a:gd name="connsiteX2" fmla="*/ 0 w 252997"/>
                        <a:gd name="connsiteY2" fmla="*/ 353082 h 353239"/>
                        <a:gd name="connsiteX3" fmla="*/ 10274 w 252997"/>
                        <a:gd name="connsiteY3" fmla="*/ 0 h 353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997" h="353239">
                          <a:moveTo>
                            <a:pt x="245348" y="1109"/>
                          </a:moveTo>
                          <a:cubicBezTo>
                            <a:pt x="245348" y="1109"/>
                            <a:pt x="269926" y="161389"/>
                            <a:pt x="230967" y="250500"/>
                          </a:cubicBezTo>
                          <a:cubicBezTo>
                            <a:pt x="182329" y="361751"/>
                            <a:pt x="0" y="353082"/>
                            <a:pt x="0" y="353082"/>
                          </a:cubicBezTo>
                          <a:lnTo>
                            <a:pt x="10274" y="0"/>
                          </a:lnTo>
                          <a:close/>
                        </a:path>
                      </a:pathLst>
                    </a:custGeom>
                    <a:solidFill>
                      <a:srgbClr val="262626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7" name="图形 24">
                  <a:extLst>
                    <a:ext uri="{FF2B5EF4-FFF2-40B4-BE49-F238E27FC236}">
                      <a16:creationId xmlns:a16="http://schemas.microsoft.com/office/drawing/2014/main" id="{F00193BB-247C-4FA2-B6B2-6352CE3110AC}"/>
                    </a:ext>
                  </a:extLst>
                </p:cNvPr>
                <p:cNvGrpSpPr/>
                <p:nvPr/>
              </p:nvGrpSpPr>
              <p:grpSpPr>
                <a:xfrm>
                  <a:off x="6443018" y="2435101"/>
                  <a:ext cx="1325283" cy="1192153"/>
                  <a:chOff x="6443018" y="2435101"/>
                  <a:chExt cx="1325283" cy="1192153"/>
                </a:xfrm>
              </p:grpSpPr>
              <p:sp>
                <p:nvSpPr>
                  <p:cNvPr id="58" name="任意多边形: 形状 57">
                    <a:extLst>
                      <a:ext uri="{FF2B5EF4-FFF2-40B4-BE49-F238E27FC236}">
                        <a16:creationId xmlns:a16="http://schemas.microsoft.com/office/drawing/2014/main" id="{9D6DADF8-2668-4C93-A244-8AA66B54E369}"/>
                      </a:ext>
                    </a:extLst>
                  </p:cNvPr>
                  <p:cNvSpPr/>
                  <p:nvPr/>
                </p:nvSpPr>
                <p:spPr>
                  <a:xfrm>
                    <a:off x="7631625" y="3603001"/>
                    <a:ext cx="710" cy="6080"/>
                  </a:xfrm>
                  <a:custGeom>
                    <a:avLst/>
                    <a:gdLst>
                      <a:gd name="connsiteX0" fmla="*/ 0 w 710"/>
                      <a:gd name="connsiteY0" fmla="*/ 6040 h 6080"/>
                      <a:gd name="connsiteX1" fmla="*/ 710 w 710"/>
                      <a:gd name="connsiteY1" fmla="*/ 6080 h 6080"/>
                      <a:gd name="connsiteX2" fmla="*/ 0 w 710"/>
                      <a:gd name="connsiteY2" fmla="*/ 6040 h 6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0" h="6080">
                        <a:moveTo>
                          <a:pt x="0" y="6040"/>
                        </a:moveTo>
                        <a:lnTo>
                          <a:pt x="710" y="6080"/>
                        </a:lnTo>
                        <a:cubicBezTo>
                          <a:pt x="710" y="6080"/>
                          <a:pt x="198" y="-7574"/>
                          <a:pt x="0" y="604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3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59" name="图形 24">
                    <a:extLst>
                      <a:ext uri="{FF2B5EF4-FFF2-40B4-BE49-F238E27FC236}">
                        <a16:creationId xmlns:a16="http://schemas.microsoft.com/office/drawing/2014/main" id="{89F99FDA-CCE6-494E-A874-D2D6DF714CF1}"/>
                      </a:ext>
                    </a:extLst>
                  </p:cNvPr>
                  <p:cNvGrpSpPr/>
                  <p:nvPr/>
                </p:nvGrpSpPr>
                <p:grpSpPr>
                  <a:xfrm>
                    <a:off x="6443018" y="2435101"/>
                    <a:ext cx="1325283" cy="1192153"/>
                    <a:chOff x="6443018" y="2435101"/>
                    <a:chExt cx="1325283" cy="1192153"/>
                  </a:xfrm>
                </p:grpSpPr>
                <p:sp>
                  <p:nvSpPr>
                    <p:cNvPr id="60" name="任意多边形: 形状 59">
                      <a:extLst>
                        <a:ext uri="{FF2B5EF4-FFF2-40B4-BE49-F238E27FC236}">
                          <a16:creationId xmlns:a16="http://schemas.microsoft.com/office/drawing/2014/main" id="{BFB46C7D-50C6-41B6-8DE4-E2B65B00B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0734" y="3603001"/>
                      <a:ext cx="710" cy="6080"/>
                    </a:xfrm>
                    <a:custGeom>
                      <a:avLst/>
                      <a:gdLst>
                        <a:gd name="connsiteX0" fmla="*/ 0 w 710"/>
                        <a:gd name="connsiteY0" fmla="*/ 6040 h 6080"/>
                        <a:gd name="connsiteX1" fmla="*/ 710 w 710"/>
                        <a:gd name="connsiteY1" fmla="*/ 6080 h 6080"/>
                        <a:gd name="connsiteX2" fmla="*/ 0 w 710"/>
                        <a:gd name="connsiteY2" fmla="*/ 6040 h 6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0" h="6080">
                          <a:moveTo>
                            <a:pt x="0" y="6040"/>
                          </a:moveTo>
                          <a:lnTo>
                            <a:pt x="710" y="6080"/>
                          </a:lnTo>
                          <a:cubicBezTo>
                            <a:pt x="710" y="6080"/>
                            <a:pt x="198" y="-7574"/>
                            <a:pt x="0" y="604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1" name="图形 24">
                      <a:extLst>
                        <a:ext uri="{FF2B5EF4-FFF2-40B4-BE49-F238E27FC236}">
                          <a16:creationId xmlns:a16="http://schemas.microsoft.com/office/drawing/2014/main" id="{CAA58CCA-75AA-4DD3-A450-76365926E7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3018" y="2876485"/>
                      <a:ext cx="188130" cy="172417"/>
                      <a:chOff x="6443018" y="2876485"/>
                      <a:chExt cx="188130" cy="172417"/>
                    </a:xfrm>
                  </p:grpSpPr>
                  <p:sp>
                    <p:nvSpPr>
                      <p:cNvPr id="62" name="任意多边形: 形状 61">
                        <a:extLst>
                          <a:ext uri="{FF2B5EF4-FFF2-40B4-BE49-F238E27FC236}">
                            <a16:creationId xmlns:a16="http://schemas.microsoft.com/office/drawing/2014/main" id="{FBA99FF3-4081-423D-BBAD-92D1CA2D85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3018" y="2876485"/>
                        <a:ext cx="188130" cy="172417"/>
                      </a:xfrm>
                      <a:custGeom>
                        <a:avLst/>
                        <a:gdLst>
                          <a:gd name="connsiteX0" fmla="*/ 1225 w 188130"/>
                          <a:gd name="connsiteY0" fmla="*/ 82749 h 172417"/>
                          <a:gd name="connsiteX1" fmla="*/ 15499 w 188130"/>
                          <a:gd name="connsiteY1" fmla="*/ 75191 h 172417"/>
                          <a:gd name="connsiteX2" fmla="*/ 15660 w 188130"/>
                          <a:gd name="connsiteY2" fmla="*/ 74458 h 172417"/>
                          <a:gd name="connsiteX3" fmla="*/ 16805 w 188130"/>
                          <a:gd name="connsiteY3" fmla="*/ 73992 h 172417"/>
                          <a:gd name="connsiteX4" fmla="*/ 7124 w 188130"/>
                          <a:gd name="connsiteY4" fmla="*/ 67051 h 172417"/>
                          <a:gd name="connsiteX5" fmla="*/ 2341 w 188130"/>
                          <a:gd name="connsiteY5" fmla="*/ 48579 h 172417"/>
                          <a:gd name="connsiteX6" fmla="*/ 20035 w 188130"/>
                          <a:gd name="connsiteY6" fmla="*/ 42318 h 172417"/>
                          <a:gd name="connsiteX7" fmla="*/ 20122 w 188130"/>
                          <a:gd name="connsiteY7" fmla="*/ 41910 h 172417"/>
                          <a:gd name="connsiteX8" fmla="*/ 16145 w 188130"/>
                          <a:gd name="connsiteY8" fmla="*/ 39059 h 172417"/>
                          <a:gd name="connsiteX9" fmla="*/ 11101 w 188130"/>
                          <a:gd name="connsiteY9" fmla="*/ 21639 h 172417"/>
                          <a:gd name="connsiteX10" fmla="*/ 29646 w 188130"/>
                          <a:gd name="connsiteY10" fmla="*/ 14628 h 172417"/>
                          <a:gd name="connsiteX11" fmla="*/ 32041 w 188130"/>
                          <a:gd name="connsiteY11" fmla="*/ 16008 h 172417"/>
                          <a:gd name="connsiteX12" fmla="*/ 41223 w 188130"/>
                          <a:gd name="connsiteY12" fmla="*/ 22587 h 172417"/>
                          <a:gd name="connsiteX13" fmla="*/ 41260 w 188130"/>
                          <a:gd name="connsiteY13" fmla="*/ 22420 h 172417"/>
                          <a:gd name="connsiteX14" fmla="*/ 41448 w 188130"/>
                          <a:gd name="connsiteY14" fmla="*/ 22296 h 172417"/>
                          <a:gd name="connsiteX15" fmla="*/ 40523 w 188130"/>
                          <a:gd name="connsiteY15" fmla="*/ 4856 h 172417"/>
                          <a:gd name="connsiteX16" fmla="*/ 60797 w 188130"/>
                          <a:gd name="connsiteY16" fmla="*/ 3563 h 172417"/>
                          <a:gd name="connsiteX17" fmla="*/ 114834 w 188130"/>
                          <a:gd name="connsiteY17" fmla="*/ 40888 h 172417"/>
                          <a:gd name="connsiteX18" fmla="*/ 105183 w 188130"/>
                          <a:gd name="connsiteY18" fmla="*/ 24594 h 172417"/>
                          <a:gd name="connsiteX19" fmla="*/ 109029 w 188130"/>
                          <a:gd name="connsiteY19" fmla="*/ 5121 h 172417"/>
                          <a:gd name="connsiteX20" fmla="*/ 128458 w 188130"/>
                          <a:gd name="connsiteY20" fmla="*/ 8973 h 172417"/>
                          <a:gd name="connsiteX21" fmla="*/ 128860 w 188130"/>
                          <a:gd name="connsiteY21" fmla="*/ 9610 h 172417"/>
                          <a:gd name="connsiteX22" fmla="*/ 181598 w 188130"/>
                          <a:gd name="connsiteY22" fmla="*/ 98383 h 172417"/>
                          <a:gd name="connsiteX23" fmla="*/ 166480 w 188130"/>
                          <a:gd name="connsiteY23" fmla="*/ 161475 h 172417"/>
                          <a:gd name="connsiteX24" fmla="*/ 166480 w 188130"/>
                          <a:gd name="connsiteY24" fmla="*/ 161475 h 172417"/>
                          <a:gd name="connsiteX25" fmla="*/ 87656 w 188130"/>
                          <a:gd name="connsiteY25" fmla="*/ 159211 h 172417"/>
                          <a:gd name="connsiteX26" fmla="*/ 6052 w 188130"/>
                          <a:gd name="connsiteY26" fmla="*/ 100721 h 172417"/>
                          <a:gd name="connsiteX27" fmla="*/ 1225 w 188130"/>
                          <a:gd name="connsiteY27" fmla="*/ 82749 h 1724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188130" h="172417">
                            <a:moveTo>
                              <a:pt x="1225" y="82749"/>
                            </a:moveTo>
                            <a:cubicBezTo>
                              <a:pt x="3898" y="77456"/>
                              <a:pt x="9620" y="74424"/>
                              <a:pt x="15499" y="75191"/>
                            </a:cubicBezTo>
                            <a:cubicBezTo>
                              <a:pt x="15475" y="74937"/>
                              <a:pt x="15532" y="74679"/>
                              <a:pt x="15660" y="74458"/>
                            </a:cubicBezTo>
                            <a:cubicBezTo>
                              <a:pt x="15931" y="74109"/>
                              <a:pt x="16367" y="73932"/>
                              <a:pt x="16805" y="73992"/>
                            </a:cubicBezTo>
                            <a:lnTo>
                              <a:pt x="7124" y="67051"/>
                            </a:lnTo>
                            <a:cubicBezTo>
                              <a:pt x="1145" y="62951"/>
                              <a:pt x="-896" y="55068"/>
                              <a:pt x="2341" y="48579"/>
                            </a:cubicBezTo>
                            <a:cubicBezTo>
                              <a:pt x="5757" y="42261"/>
                              <a:pt x="13405" y="39555"/>
                              <a:pt x="20035" y="42318"/>
                            </a:cubicBezTo>
                            <a:cubicBezTo>
                              <a:pt x="20011" y="42181"/>
                              <a:pt x="20102" y="42050"/>
                              <a:pt x="20122" y="41910"/>
                            </a:cubicBezTo>
                            <a:lnTo>
                              <a:pt x="16145" y="39059"/>
                            </a:lnTo>
                            <a:cubicBezTo>
                              <a:pt x="10541" y="35186"/>
                              <a:pt x="8434" y="27907"/>
                              <a:pt x="11101" y="21639"/>
                            </a:cubicBezTo>
                            <a:cubicBezTo>
                              <a:pt x="14286" y="14581"/>
                              <a:pt x="22587" y="11442"/>
                              <a:pt x="29646" y="14628"/>
                            </a:cubicBezTo>
                            <a:cubicBezTo>
                              <a:pt x="30486" y="15007"/>
                              <a:pt x="31290" y="15469"/>
                              <a:pt x="32041" y="16008"/>
                            </a:cubicBezTo>
                            <a:lnTo>
                              <a:pt x="41223" y="22587"/>
                            </a:lnTo>
                            <a:cubicBezTo>
                              <a:pt x="41250" y="22534"/>
                              <a:pt x="41223" y="22470"/>
                              <a:pt x="41260" y="22420"/>
                            </a:cubicBezTo>
                            <a:cubicBezTo>
                              <a:pt x="41297" y="22370"/>
                              <a:pt x="41394" y="22350"/>
                              <a:pt x="41448" y="22296"/>
                            </a:cubicBezTo>
                            <a:cubicBezTo>
                              <a:pt x="37106" y="17412"/>
                              <a:pt x="36724" y="10173"/>
                              <a:pt x="40523" y="4856"/>
                            </a:cubicBezTo>
                            <a:cubicBezTo>
                              <a:pt x="44858" y="-2115"/>
                              <a:pt x="54860" y="-691"/>
                              <a:pt x="60797" y="3563"/>
                            </a:cubicBezTo>
                            <a:lnTo>
                              <a:pt x="114834" y="40888"/>
                            </a:lnTo>
                            <a:lnTo>
                              <a:pt x="105183" y="24594"/>
                            </a:lnTo>
                            <a:cubicBezTo>
                              <a:pt x="101146" y="18102"/>
                              <a:pt x="102828" y="9593"/>
                              <a:pt x="109029" y="5121"/>
                            </a:cubicBezTo>
                            <a:cubicBezTo>
                              <a:pt x="115457" y="820"/>
                              <a:pt x="124157" y="2545"/>
                              <a:pt x="128458" y="8973"/>
                            </a:cubicBezTo>
                            <a:cubicBezTo>
                              <a:pt x="128599" y="9181"/>
                              <a:pt x="128733" y="9395"/>
                              <a:pt x="128860" y="9610"/>
                            </a:cubicBezTo>
                            <a:lnTo>
                              <a:pt x="181598" y="98383"/>
                            </a:lnTo>
                            <a:cubicBezTo>
                              <a:pt x="194462" y="120040"/>
                              <a:pt x="187762" y="148002"/>
                              <a:pt x="166480" y="161475"/>
                            </a:cubicBezTo>
                            <a:lnTo>
                              <a:pt x="166480" y="161475"/>
                            </a:lnTo>
                            <a:cubicBezTo>
                              <a:pt x="142200" y="176851"/>
                              <a:pt x="111015" y="175957"/>
                              <a:pt x="87656" y="159211"/>
                            </a:cubicBezTo>
                            <a:lnTo>
                              <a:pt x="6052" y="100721"/>
                            </a:lnTo>
                            <a:cubicBezTo>
                              <a:pt x="471" y="96574"/>
                              <a:pt x="-1525" y="89134"/>
                              <a:pt x="1225" y="82749"/>
                            </a:cubicBezTo>
                            <a:close/>
                          </a:path>
                        </a:pathLst>
                      </a:custGeom>
                      <a:solidFill>
                        <a:srgbClr val="FAA896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任意多边形: 形状 62">
                        <a:extLst>
                          <a:ext uri="{FF2B5EF4-FFF2-40B4-BE49-F238E27FC236}">
                            <a16:creationId xmlns:a16="http://schemas.microsoft.com/office/drawing/2014/main" id="{1BA43125-EA18-4694-8E0C-34D6C0152E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84044" y="2898320"/>
                        <a:ext cx="53927" cy="38139"/>
                      </a:xfrm>
                      <a:custGeom>
                        <a:avLst/>
                        <a:gdLst>
                          <a:gd name="connsiteX0" fmla="*/ 53672 w 53927"/>
                          <a:gd name="connsiteY0" fmla="*/ 37608 h 38139"/>
                          <a:gd name="connsiteX1" fmla="*/ 51890 w 53927"/>
                          <a:gd name="connsiteY1" fmla="*/ 37909 h 38139"/>
                          <a:gd name="connsiteX2" fmla="*/ 549 w 53927"/>
                          <a:gd name="connsiteY2" fmla="*/ 2350 h 38139"/>
                          <a:gd name="connsiteX3" fmla="*/ 234 w 53927"/>
                          <a:gd name="connsiteY3" fmla="*/ 548 h 38139"/>
                          <a:gd name="connsiteX4" fmla="*/ 2019 w 53927"/>
                          <a:gd name="connsiteY4" fmla="*/ 223 h 38139"/>
                          <a:gd name="connsiteX5" fmla="*/ 53364 w 53927"/>
                          <a:gd name="connsiteY5" fmla="*/ 35789 h 38139"/>
                          <a:gd name="connsiteX6" fmla="*/ 53702 w 53927"/>
                          <a:gd name="connsiteY6" fmla="*/ 37581 h 38139"/>
                          <a:gd name="connsiteX7" fmla="*/ 53699 w 53927"/>
                          <a:gd name="connsiteY7" fmla="*/ 37588 h 381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3927" h="38139">
                            <a:moveTo>
                              <a:pt x="53672" y="37608"/>
                            </a:moveTo>
                            <a:cubicBezTo>
                              <a:pt x="53260" y="38177"/>
                              <a:pt x="52466" y="38308"/>
                              <a:pt x="51890" y="37909"/>
                            </a:cubicBezTo>
                            <a:lnTo>
                              <a:pt x="549" y="2350"/>
                            </a:lnTo>
                            <a:cubicBezTo>
                              <a:pt x="-34" y="1938"/>
                              <a:pt x="-175" y="1134"/>
                              <a:pt x="234" y="548"/>
                            </a:cubicBezTo>
                            <a:cubicBezTo>
                              <a:pt x="643" y="-28"/>
                              <a:pt x="1437" y="-172"/>
                              <a:pt x="2019" y="223"/>
                            </a:cubicBezTo>
                            <a:lnTo>
                              <a:pt x="53364" y="35789"/>
                            </a:lnTo>
                            <a:cubicBezTo>
                              <a:pt x="53953" y="36191"/>
                              <a:pt x="54104" y="36992"/>
                              <a:pt x="53702" y="37581"/>
                            </a:cubicBezTo>
                            <a:cubicBezTo>
                              <a:pt x="53702" y="37585"/>
                              <a:pt x="53699" y="37585"/>
                              <a:pt x="53699" y="37588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0" name="任意多边形: 形状 319">
                        <a:extLst>
                          <a:ext uri="{FF2B5EF4-FFF2-40B4-BE49-F238E27FC236}">
                            <a16:creationId xmlns:a16="http://schemas.microsoft.com/office/drawing/2014/main" id="{5AAC3D59-53CB-4B21-8F42-48861B87F4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63031" y="2917277"/>
                        <a:ext cx="59888" cy="42260"/>
                      </a:xfrm>
                      <a:custGeom>
                        <a:avLst/>
                        <a:gdLst>
                          <a:gd name="connsiteX0" fmla="*/ 59627 w 59888"/>
                          <a:gd name="connsiteY0" fmla="*/ 41728 h 42260"/>
                          <a:gd name="connsiteX1" fmla="*/ 57845 w 59888"/>
                          <a:gd name="connsiteY1" fmla="*/ 42030 h 42260"/>
                          <a:gd name="connsiteX2" fmla="*/ 561 w 59888"/>
                          <a:gd name="connsiteY2" fmla="*/ 2344 h 42260"/>
                          <a:gd name="connsiteX3" fmla="*/ 226 w 59888"/>
                          <a:gd name="connsiteY3" fmla="*/ 545 h 42260"/>
                          <a:gd name="connsiteX4" fmla="*/ 2025 w 59888"/>
                          <a:gd name="connsiteY4" fmla="*/ 210 h 42260"/>
                          <a:gd name="connsiteX5" fmla="*/ 59325 w 59888"/>
                          <a:gd name="connsiteY5" fmla="*/ 39896 h 42260"/>
                          <a:gd name="connsiteX6" fmla="*/ 59660 w 59888"/>
                          <a:gd name="connsiteY6" fmla="*/ 41695 h 42260"/>
                          <a:gd name="connsiteX7" fmla="*/ 59660 w 59888"/>
                          <a:gd name="connsiteY7" fmla="*/ 41695 h 42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9888" h="42260">
                            <a:moveTo>
                              <a:pt x="59627" y="41728"/>
                            </a:moveTo>
                            <a:cubicBezTo>
                              <a:pt x="59215" y="42298"/>
                              <a:pt x="58421" y="42429"/>
                              <a:pt x="57845" y="42030"/>
                            </a:cubicBezTo>
                            <a:lnTo>
                              <a:pt x="561" y="2344"/>
                            </a:lnTo>
                            <a:cubicBezTo>
                              <a:pt x="-28" y="1938"/>
                              <a:pt x="-176" y="1134"/>
                              <a:pt x="226" y="545"/>
                            </a:cubicBezTo>
                            <a:cubicBezTo>
                              <a:pt x="645" y="-21"/>
                              <a:pt x="1432" y="-169"/>
                              <a:pt x="2025" y="210"/>
                            </a:cubicBezTo>
                            <a:lnTo>
                              <a:pt x="59325" y="39896"/>
                            </a:lnTo>
                            <a:cubicBezTo>
                              <a:pt x="59915" y="40298"/>
                              <a:pt x="60066" y="41105"/>
                              <a:pt x="59660" y="41695"/>
                            </a:cubicBezTo>
                            <a:cubicBezTo>
                              <a:pt x="59660" y="41695"/>
                              <a:pt x="59660" y="41695"/>
                              <a:pt x="59660" y="41695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1" name="任意多边形: 形状 320">
                        <a:extLst>
                          <a:ext uri="{FF2B5EF4-FFF2-40B4-BE49-F238E27FC236}">
                            <a16:creationId xmlns:a16="http://schemas.microsoft.com/office/drawing/2014/main" id="{93A76CA9-A339-400F-87ED-64A14922C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8474" y="2950403"/>
                        <a:ext cx="48271" cy="34223"/>
                      </a:xfrm>
                      <a:custGeom>
                        <a:avLst/>
                        <a:gdLst>
                          <a:gd name="connsiteX0" fmla="*/ 48017 w 48271"/>
                          <a:gd name="connsiteY0" fmla="*/ 33690 h 34223"/>
                          <a:gd name="connsiteX1" fmla="*/ 46235 w 48271"/>
                          <a:gd name="connsiteY1" fmla="*/ 33992 h 34223"/>
                          <a:gd name="connsiteX2" fmla="*/ 528 w 48271"/>
                          <a:gd name="connsiteY2" fmla="*/ 2335 h 34223"/>
                          <a:gd name="connsiteX3" fmla="*/ 250 w 48271"/>
                          <a:gd name="connsiteY3" fmla="*/ 526 h 34223"/>
                          <a:gd name="connsiteX4" fmla="*/ 2002 w 48271"/>
                          <a:gd name="connsiteY4" fmla="*/ 211 h 34223"/>
                          <a:gd name="connsiteX5" fmla="*/ 47709 w 48271"/>
                          <a:gd name="connsiteY5" fmla="*/ 31868 h 34223"/>
                          <a:gd name="connsiteX6" fmla="*/ 48044 w 48271"/>
                          <a:gd name="connsiteY6" fmla="*/ 33667 h 34223"/>
                          <a:gd name="connsiteX7" fmla="*/ 48044 w 48271"/>
                          <a:gd name="connsiteY7" fmla="*/ 33667 h 342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8271" h="34223">
                            <a:moveTo>
                              <a:pt x="48017" y="33690"/>
                            </a:moveTo>
                            <a:cubicBezTo>
                              <a:pt x="47605" y="34260"/>
                              <a:pt x="46811" y="34394"/>
                              <a:pt x="46235" y="33992"/>
                            </a:cubicBezTo>
                            <a:lnTo>
                              <a:pt x="528" y="2335"/>
                            </a:lnTo>
                            <a:cubicBezTo>
                              <a:pt x="-48" y="1913"/>
                              <a:pt x="-172" y="1102"/>
                              <a:pt x="250" y="526"/>
                            </a:cubicBezTo>
                            <a:cubicBezTo>
                              <a:pt x="659" y="-27"/>
                              <a:pt x="1426" y="-164"/>
                              <a:pt x="2002" y="211"/>
                            </a:cubicBezTo>
                            <a:lnTo>
                              <a:pt x="47709" y="31868"/>
                            </a:lnTo>
                            <a:cubicBezTo>
                              <a:pt x="48298" y="32270"/>
                              <a:pt x="48449" y="33077"/>
                              <a:pt x="48044" y="33667"/>
                            </a:cubicBezTo>
                            <a:cubicBezTo>
                              <a:pt x="48044" y="33667"/>
                              <a:pt x="48044" y="33667"/>
                              <a:pt x="48044" y="33667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2" name="任意多边形: 形状 321">
                      <a:extLst>
                        <a:ext uri="{FF2B5EF4-FFF2-40B4-BE49-F238E27FC236}">
                          <a16:creationId xmlns:a16="http://schemas.microsoft.com/office/drawing/2014/main" id="{6CD67416-8DE6-417C-BD6A-1C1C44BA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5138" y="2954657"/>
                      <a:ext cx="671384" cy="550940"/>
                    </a:xfrm>
                    <a:custGeom>
                      <a:avLst/>
                      <a:gdLst>
                        <a:gd name="connsiteX0" fmla="*/ 170595 w 671384"/>
                        <a:gd name="connsiteY0" fmla="*/ 0 h 550940"/>
                        <a:gd name="connsiteX1" fmla="*/ 325468 w 671384"/>
                        <a:gd name="connsiteY1" fmla="*/ 263769 h 550940"/>
                        <a:gd name="connsiteX2" fmla="*/ 514447 w 671384"/>
                        <a:gd name="connsiteY2" fmla="*/ 15899 h 550940"/>
                        <a:gd name="connsiteX3" fmla="*/ 671384 w 671384"/>
                        <a:gd name="connsiteY3" fmla="*/ 157389 h 550940"/>
                        <a:gd name="connsiteX4" fmla="*/ 403357 w 671384"/>
                        <a:gd name="connsiteY4" fmla="*/ 504495 h 550940"/>
                        <a:gd name="connsiteX5" fmla="*/ 401602 w 671384"/>
                        <a:gd name="connsiteY5" fmla="*/ 506963 h 550940"/>
                        <a:gd name="connsiteX6" fmla="*/ 251870 w 671384"/>
                        <a:gd name="connsiteY6" fmla="*/ 530322 h 550940"/>
                        <a:gd name="connsiteX7" fmla="*/ 220234 w 671384"/>
                        <a:gd name="connsiteY7" fmla="*/ 493691 h 550940"/>
                        <a:gd name="connsiteX8" fmla="*/ 0 w 671384"/>
                        <a:gd name="connsiteY8" fmla="*/ 94863 h 550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1384" h="550940">
                          <a:moveTo>
                            <a:pt x="170595" y="0"/>
                          </a:moveTo>
                          <a:lnTo>
                            <a:pt x="325468" y="263769"/>
                          </a:lnTo>
                          <a:lnTo>
                            <a:pt x="514447" y="15899"/>
                          </a:lnTo>
                          <a:lnTo>
                            <a:pt x="671384" y="157389"/>
                          </a:lnTo>
                          <a:lnTo>
                            <a:pt x="403357" y="504495"/>
                          </a:lnTo>
                          <a:lnTo>
                            <a:pt x="401602" y="506963"/>
                          </a:lnTo>
                          <a:cubicBezTo>
                            <a:pt x="366706" y="554760"/>
                            <a:pt x="299667" y="565219"/>
                            <a:pt x="251870" y="530322"/>
                          </a:cubicBezTo>
                          <a:cubicBezTo>
                            <a:pt x="238668" y="520685"/>
                            <a:pt x="227848" y="508156"/>
                            <a:pt x="220234" y="493691"/>
                          </a:cubicBezTo>
                          <a:lnTo>
                            <a:pt x="0" y="94863"/>
                          </a:lnTo>
                          <a:close/>
                        </a:path>
                      </a:pathLst>
                    </a:custGeom>
                    <a:solidFill>
                      <a:srgbClr val="146BE8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" name="任意多边形: 形状 322">
                      <a:extLst>
                        <a:ext uri="{FF2B5EF4-FFF2-40B4-BE49-F238E27FC236}">
                          <a16:creationId xmlns:a16="http://schemas.microsoft.com/office/drawing/2014/main" id="{0414B18A-792D-48DA-9CFB-BDA88ABF8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8655" y="3216517"/>
                      <a:ext cx="19089" cy="33626"/>
                    </a:xfrm>
                    <a:custGeom>
                      <a:avLst/>
                      <a:gdLst>
                        <a:gd name="connsiteX0" fmla="*/ 17123 w 19089"/>
                        <a:gd name="connsiteY0" fmla="*/ 33627 h 33626"/>
                        <a:gd name="connsiteX1" fmla="*/ 19090 w 19089"/>
                        <a:gd name="connsiteY1" fmla="*/ 31660 h 33626"/>
                        <a:gd name="connsiteX2" fmla="*/ 18875 w 19089"/>
                        <a:gd name="connsiteY2" fmla="*/ 30766 h 33626"/>
                        <a:gd name="connsiteX3" fmla="*/ 3693 w 19089"/>
                        <a:gd name="connsiteY3" fmla="*/ 1015 h 33626"/>
                        <a:gd name="connsiteX4" fmla="*/ 1017 w 19089"/>
                        <a:gd name="connsiteY4" fmla="*/ 248 h 33626"/>
                        <a:gd name="connsiteX5" fmla="*/ 186 w 19089"/>
                        <a:gd name="connsiteY5" fmla="*/ 2804 h 33626"/>
                        <a:gd name="connsiteX6" fmla="*/ 15371 w 19089"/>
                        <a:gd name="connsiteY6" fmla="*/ 32555 h 33626"/>
                        <a:gd name="connsiteX7" fmla="*/ 17123 w 19089"/>
                        <a:gd name="connsiteY7" fmla="*/ 33627 h 33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089" h="33626">
                          <a:moveTo>
                            <a:pt x="17123" y="33627"/>
                          </a:moveTo>
                          <a:cubicBezTo>
                            <a:pt x="18209" y="33627"/>
                            <a:pt x="19090" y="32746"/>
                            <a:pt x="19090" y="31660"/>
                          </a:cubicBezTo>
                          <a:cubicBezTo>
                            <a:pt x="19090" y="31349"/>
                            <a:pt x="19016" y="31044"/>
                            <a:pt x="18875" y="30766"/>
                          </a:cubicBezTo>
                          <a:lnTo>
                            <a:pt x="3693" y="1015"/>
                          </a:lnTo>
                          <a:cubicBezTo>
                            <a:pt x="3167" y="64"/>
                            <a:pt x="1968" y="-281"/>
                            <a:pt x="1017" y="248"/>
                          </a:cubicBezTo>
                          <a:cubicBezTo>
                            <a:pt x="109" y="747"/>
                            <a:pt x="-253" y="1866"/>
                            <a:pt x="186" y="2804"/>
                          </a:cubicBezTo>
                          <a:lnTo>
                            <a:pt x="15371" y="32555"/>
                          </a:lnTo>
                          <a:cubicBezTo>
                            <a:pt x="15706" y="33215"/>
                            <a:pt x="16383" y="33630"/>
                            <a:pt x="17123" y="33627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" name="任意多边形: 形状 323">
                      <a:extLst>
                        <a:ext uri="{FF2B5EF4-FFF2-40B4-BE49-F238E27FC236}">
                          <a16:creationId xmlns:a16="http://schemas.microsoft.com/office/drawing/2014/main" id="{CE32F0D8-F086-4443-BA34-932708ABB34A}"/>
                        </a:ext>
                      </a:extLst>
                    </p:cNvPr>
                    <p:cNvSpPr/>
                    <p:nvPr/>
                  </p:nvSpPr>
                  <p:spPr>
                    <a:xfrm rot="-194880">
                      <a:off x="7008903" y="3216975"/>
                      <a:ext cx="3932" cy="83443"/>
                    </a:xfrm>
                    <a:custGeom>
                      <a:avLst/>
                      <a:gdLst>
                        <a:gd name="connsiteX0" fmla="*/ 0 w 3932"/>
                        <a:gd name="connsiteY0" fmla="*/ 0 h 83443"/>
                        <a:gd name="connsiteX1" fmla="*/ 3933 w 3932"/>
                        <a:gd name="connsiteY1" fmla="*/ 0 h 83443"/>
                        <a:gd name="connsiteX2" fmla="*/ 3933 w 3932"/>
                        <a:gd name="connsiteY2" fmla="*/ 83443 h 83443"/>
                        <a:gd name="connsiteX3" fmla="*/ 0 w 3932"/>
                        <a:gd name="connsiteY3" fmla="*/ 83443 h 83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932" h="83443">
                          <a:moveTo>
                            <a:pt x="0" y="0"/>
                          </a:moveTo>
                          <a:lnTo>
                            <a:pt x="3933" y="0"/>
                          </a:lnTo>
                          <a:lnTo>
                            <a:pt x="3933" y="83443"/>
                          </a:lnTo>
                          <a:lnTo>
                            <a:pt x="0" y="83443"/>
                          </a:ln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334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27" name="图形 24">
                      <a:extLst>
                        <a:ext uri="{FF2B5EF4-FFF2-40B4-BE49-F238E27FC236}">
                          <a16:creationId xmlns:a16="http://schemas.microsoft.com/office/drawing/2014/main" id="{938F6365-6EDB-4FBF-AC9F-8124827C3A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6705" y="2435101"/>
                      <a:ext cx="1131596" cy="1192153"/>
                      <a:chOff x="6636705" y="2435101"/>
                      <a:chExt cx="1131596" cy="1192153"/>
                    </a:xfrm>
                  </p:grpSpPr>
                  <p:grpSp>
                    <p:nvGrpSpPr>
                      <p:cNvPr id="328" name="图形 24">
                        <a:extLst>
                          <a:ext uri="{FF2B5EF4-FFF2-40B4-BE49-F238E27FC236}">
                            <a16:creationId xmlns:a16="http://schemas.microsoft.com/office/drawing/2014/main" id="{8E29E85C-8ACD-43B4-BB71-AA564A6406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77323" y="2435101"/>
                        <a:ext cx="517356" cy="606529"/>
                        <a:chOff x="7077323" y="2435101"/>
                        <a:chExt cx="517356" cy="606529"/>
                      </a:xfrm>
                    </p:grpSpPr>
                    <p:grpSp>
                      <p:nvGrpSpPr>
                        <p:cNvPr id="329" name="图形 24">
                          <a:extLst>
                            <a:ext uri="{FF2B5EF4-FFF2-40B4-BE49-F238E27FC236}">
                              <a16:creationId xmlns:a16="http://schemas.microsoft.com/office/drawing/2014/main" id="{2220B3F6-10B6-422A-9E6F-3A60B24360C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077323" y="2435101"/>
                          <a:ext cx="517356" cy="606529"/>
                          <a:chOff x="7077323" y="2435101"/>
                          <a:chExt cx="517356" cy="606529"/>
                        </a:xfrm>
                      </p:grpSpPr>
                      <p:sp>
                        <p:nvSpPr>
                          <p:cNvPr id="330" name="任意多边形: 形状 329">
                            <a:extLst>
                              <a:ext uri="{FF2B5EF4-FFF2-40B4-BE49-F238E27FC236}">
                                <a16:creationId xmlns:a16="http://schemas.microsoft.com/office/drawing/2014/main" id="{6C860022-871E-4763-96FE-7A9FDBC9D6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077323" y="2593687"/>
                            <a:ext cx="517356" cy="447943"/>
                          </a:xfrm>
                          <a:custGeom>
                            <a:avLst/>
                            <a:gdLst>
                              <a:gd name="connsiteX0" fmla="*/ 432191 w 517356"/>
                              <a:gd name="connsiteY0" fmla="*/ 20304 h 447943"/>
                              <a:gd name="connsiteX1" fmla="*/ 460719 w 517356"/>
                              <a:gd name="connsiteY1" fmla="*/ 146465 h 447943"/>
                              <a:gd name="connsiteX2" fmla="*/ 481090 w 517356"/>
                              <a:gd name="connsiteY2" fmla="*/ 409206 h 447943"/>
                              <a:gd name="connsiteX3" fmla="*/ 7036 w 517356"/>
                              <a:gd name="connsiteY3" fmla="*/ 341427 h 447943"/>
                              <a:gd name="connsiteX4" fmla="*/ 45416 w 517356"/>
                              <a:gd name="connsiteY4" fmla="*/ 127769 h 447943"/>
                              <a:gd name="connsiteX5" fmla="*/ 65639 w 517356"/>
                              <a:gd name="connsiteY5" fmla="*/ 0 h 4479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17356" h="447943">
                                <a:moveTo>
                                  <a:pt x="432191" y="20304"/>
                                </a:moveTo>
                                <a:cubicBezTo>
                                  <a:pt x="432191" y="20304"/>
                                  <a:pt x="439450" y="113036"/>
                                  <a:pt x="460719" y="146465"/>
                                </a:cubicBezTo>
                                <a:cubicBezTo>
                                  <a:pt x="521949" y="242698"/>
                                  <a:pt x="540624" y="351544"/>
                                  <a:pt x="481090" y="409206"/>
                                </a:cubicBezTo>
                                <a:cubicBezTo>
                                  <a:pt x="421555" y="466868"/>
                                  <a:pt x="37637" y="472111"/>
                                  <a:pt x="7036" y="341427"/>
                                </a:cubicBezTo>
                                <a:cubicBezTo>
                                  <a:pt x="-18728" y="231392"/>
                                  <a:pt x="33685" y="218924"/>
                                  <a:pt x="45416" y="127769"/>
                                </a:cubicBezTo>
                                <a:cubicBezTo>
                                  <a:pt x="50726" y="86528"/>
                                  <a:pt x="65639" y="0"/>
                                  <a:pt x="65639" y="0"/>
                                </a:cubicBezTo>
                              </a:path>
                            </a:pathLst>
                          </a:custGeom>
                          <a:solidFill>
                            <a:srgbClr val="0A0A0A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1" name="任意多边形: 形状 330">
                            <a:extLst>
                              <a:ext uri="{FF2B5EF4-FFF2-40B4-BE49-F238E27FC236}">
                                <a16:creationId xmlns:a16="http://schemas.microsoft.com/office/drawing/2014/main" id="{21DD3579-253C-4F4F-9A66-09448AFA3A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182096" y="2735740"/>
                            <a:ext cx="285178" cy="290433"/>
                          </a:xfrm>
                          <a:custGeom>
                            <a:avLst/>
                            <a:gdLst>
                              <a:gd name="connsiteX0" fmla="*/ 0 w 285178"/>
                              <a:gd name="connsiteY0" fmla="*/ 178467 h 290433"/>
                              <a:gd name="connsiteX1" fmla="*/ 149788 w 285178"/>
                              <a:gd name="connsiteY1" fmla="*/ 289778 h 290433"/>
                              <a:gd name="connsiteX2" fmla="*/ 285179 w 285178"/>
                              <a:gd name="connsiteY2" fmla="*/ 178293 h 290433"/>
                              <a:gd name="connsiteX3" fmla="*/ 252078 w 285178"/>
                              <a:gd name="connsiteY3" fmla="*/ 170253 h 290433"/>
                              <a:gd name="connsiteX4" fmla="*/ 212519 w 285178"/>
                              <a:gd name="connsiteY4" fmla="*/ 123297 h 290433"/>
                              <a:gd name="connsiteX5" fmla="*/ 213018 w 285178"/>
                              <a:gd name="connsiteY5" fmla="*/ 0 h 290433"/>
                              <a:gd name="connsiteX6" fmla="*/ 62365 w 285178"/>
                              <a:gd name="connsiteY6" fmla="*/ 33626 h 290433"/>
                              <a:gd name="connsiteX7" fmla="*/ 27563 w 285178"/>
                              <a:gd name="connsiteY7" fmla="*/ 171446 h 290433"/>
                              <a:gd name="connsiteX8" fmla="*/ 0 w 285178"/>
                              <a:gd name="connsiteY8" fmla="*/ 178467 h 2904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85178" h="290433">
                                <a:moveTo>
                                  <a:pt x="0" y="178467"/>
                                </a:moveTo>
                                <a:cubicBezTo>
                                  <a:pt x="670" y="178380"/>
                                  <a:pt x="8016" y="300404"/>
                                  <a:pt x="149788" y="289778"/>
                                </a:cubicBezTo>
                                <a:cubicBezTo>
                                  <a:pt x="247941" y="282425"/>
                                  <a:pt x="282928" y="178293"/>
                                  <a:pt x="285179" y="178293"/>
                                </a:cubicBezTo>
                                <a:cubicBezTo>
                                  <a:pt x="274596" y="176045"/>
                                  <a:pt x="256778" y="172775"/>
                                  <a:pt x="252078" y="170253"/>
                                </a:cubicBezTo>
                                <a:cubicBezTo>
                                  <a:pt x="236622" y="161949"/>
                                  <a:pt x="217500" y="153309"/>
                                  <a:pt x="212519" y="123297"/>
                                </a:cubicBezTo>
                                <a:cubicBezTo>
                                  <a:pt x="209648" y="105998"/>
                                  <a:pt x="214529" y="17503"/>
                                  <a:pt x="213018" y="0"/>
                                </a:cubicBezTo>
                                <a:lnTo>
                                  <a:pt x="62365" y="33626"/>
                                </a:lnTo>
                                <a:cubicBezTo>
                                  <a:pt x="64469" y="70590"/>
                                  <a:pt x="79202" y="156280"/>
                                  <a:pt x="27563" y="171446"/>
                                </a:cubicBezTo>
                                <a:cubicBezTo>
                                  <a:pt x="18970" y="173968"/>
                                  <a:pt x="9715" y="176276"/>
                                  <a:pt x="0" y="17846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AA896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2" name="任意多边形: 形状 331">
                            <a:extLst>
                              <a:ext uri="{FF2B5EF4-FFF2-40B4-BE49-F238E27FC236}">
                                <a16:creationId xmlns:a16="http://schemas.microsoft.com/office/drawing/2014/main" id="{73031966-9747-4E92-AD85-2A068ECCA2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42347" y="2757933"/>
                            <a:ext cx="101476" cy="114245"/>
                          </a:xfrm>
                          <a:custGeom>
                            <a:avLst/>
                            <a:gdLst>
                              <a:gd name="connsiteX0" fmla="*/ 0 w 101476"/>
                              <a:gd name="connsiteY0" fmla="*/ 114246 h 114245"/>
                              <a:gd name="connsiteX1" fmla="*/ 4533 w 101476"/>
                              <a:gd name="connsiteY1" fmla="*/ 90863 h 114245"/>
                              <a:gd name="connsiteX2" fmla="*/ 3548 w 101476"/>
                              <a:gd name="connsiteY2" fmla="*/ 36481 h 114245"/>
                              <a:gd name="connsiteX3" fmla="*/ 86813 w 101476"/>
                              <a:gd name="connsiteY3" fmla="*/ 0 h 114245"/>
                              <a:gd name="connsiteX4" fmla="*/ 100736 w 101476"/>
                              <a:gd name="connsiteY4" fmla="*/ 65293 h 114245"/>
                              <a:gd name="connsiteX5" fmla="*/ 0 w 101476"/>
                              <a:gd name="connsiteY5" fmla="*/ 114246 h 11424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1476" h="114245">
                                <a:moveTo>
                                  <a:pt x="0" y="114246"/>
                                </a:moveTo>
                                <a:cubicBezTo>
                                  <a:pt x="2358" y="106641"/>
                                  <a:pt x="3879" y="98799"/>
                                  <a:pt x="4533" y="90863"/>
                                </a:cubicBezTo>
                                <a:cubicBezTo>
                                  <a:pt x="6191" y="72754"/>
                                  <a:pt x="5859" y="54517"/>
                                  <a:pt x="3548" y="36481"/>
                                </a:cubicBezTo>
                                <a:cubicBezTo>
                                  <a:pt x="34169" y="32347"/>
                                  <a:pt x="63015" y="19708"/>
                                  <a:pt x="86813" y="0"/>
                                </a:cubicBezTo>
                                <a:cubicBezTo>
                                  <a:pt x="89610" y="10331"/>
                                  <a:pt x="104997" y="55475"/>
                                  <a:pt x="100736" y="65293"/>
                                </a:cubicBezTo>
                                <a:cubicBezTo>
                                  <a:pt x="92682" y="83855"/>
                                  <a:pt x="54845" y="114246"/>
                                  <a:pt x="0" y="11424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>
                              <a:alpha val="52000"/>
                            </a:srgbClr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3" name="任意多边形: 形状 332">
                            <a:extLst>
                              <a:ext uri="{FF2B5EF4-FFF2-40B4-BE49-F238E27FC236}">
                                <a16:creationId xmlns:a16="http://schemas.microsoft.com/office/drawing/2014/main" id="{3C89751D-3709-4B11-88F9-025D9322D7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170562" y="2495562"/>
                            <a:ext cx="260118" cy="338841"/>
                          </a:xfrm>
                          <a:custGeom>
                            <a:avLst/>
                            <a:gdLst>
                              <a:gd name="connsiteX0" fmla="*/ 91754 w 260118"/>
                              <a:gd name="connsiteY0" fmla="*/ 338210 h 338841"/>
                              <a:gd name="connsiteX1" fmla="*/ 242788 w 260118"/>
                              <a:gd name="connsiteY1" fmla="*/ 239344 h 338841"/>
                              <a:gd name="connsiteX2" fmla="*/ 256325 w 260118"/>
                              <a:gd name="connsiteY2" fmla="*/ 167810 h 338841"/>
                              <a:gd name="connsiteX3" fmla="*/ 167218 w 260118"/>
                              <a:gd name="connsiteY3" fmla="*/ 2257 h 338841"/>
                              <a:gd name="connsiteX4" fmla="*/ 167218 w 260118"/>
                              <a:gd name="connsiteY4" fmla="*/ 2257 h 338841"/>
                              <a:gd name="connsiteX5" fmla="*/ 9614 w 260118"/>
                              <a:gd name="connsiteY5" fmla="*/ 121118 h 338841"/>
                              <a:gd name="connsiteX6" fmla="*/ 3621 w 260118"/>
                              <a:gd name="connsiteY6" fmla="*/ 152785 h 338841"/>
                              <a:gd name="connsiteX7" fmla="*/ 91754 w 260118"/>
                              <a:gd name="connsiteY7" fmla="*/ 338210 h 33884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60118" h="338841">
                                <a:moveTo>
                                  <a:pt x="91754" y="338210"/>
                                </a:moveTo>
                                <a:cubicBezTo>
                                  <a:pt x="151212" y="343268"/>
                                  <a:pt x="227784" y="318620"/>
                                  <a:pt x="242788" y="239344"/>
                                </a:cubicBezTo>
                                <a:lnTo>
                                  <a:pt x="256325" y="167810"/>
                                </a:lnTo>
                                <a:cubicBezTo>
                                  <a:pt x="271330" y="88530"/>
                                  <a:pt x="241854" y="16393"/>
                                  <a:pt x="167218" y="2257"/>
                                </a:cubicBezTo>
                                <a:lnTo>
                                  <a:pt x="167218" y="2257"/>
                                </a:lnTo>
                                <a:cubicBezTo>
                                  <a:pt x="92575" y="-11870"/>
                                  <a:pt x="24618" y="41839"/>
                                  <a:pt x="9614" y="121118"/>
                                </a:cubicBezTo>
                                <a:lnTo>
                                  <a:pt x="3621" y="152785"/>
                                </a:lnTo>
                                <a:cubicBezTo>
                                  <a:pt x="-2144" y="183206"/>
                                  <a:pt x="-14334" y="329182"/>
                                  <a:pt x="91754" y="3382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AA896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4" name="任意多边形: 形状 333">
                            <a:extLst>
                              <a:ext uri="{FF2B5EF4-FFF2-40B4-BE49-F238E27FC236}">
                                <a16:creationId xmlns:a16="http://schemas.microsoft.com/office/drawing/2014/main" id="{B92BF98A-7995-48CF-9A4A-6DB01EC12C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186092" y="2633089"/>
                            <a:ext cx="18712" cy="18712"/>
                          </a:xfrm>
                          <a:custGeom>
                            <a:avLst/>
                            <a:gdLst>
                              <a:gd name="connsiteX0" fmla="*/ 18713 w 18712"/>
                              <a:gd name="connsiteY0" fmla="*/ 9356 h 18712"/>
                              <a:gd name="connsiteX1" fmla="*/ 9356 w 18712"/>
                              <a:gd name="connsiteY1" fmla="*/ 18713 h 18712"/>
                              <a:gd name="connsiteX2" fmla="*/ 0 w 18712"/>
                              <a:gd name="connsiteY2" fmla="*/ 9356 h 18712"/>
                              <a:gd name="connsiteX3" fmla="*/ 9356 w 18712"/>
                              <a:gd name="connsiteY3" fmla="*/ 0 h 18712"/>
                              <a:gd name="connsiteX4" fmla="*/ 18713 w 18712"/>
                              <a:gd name="connsiteY4" fmla="*/ 9356 h 187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8712" h="18712">
                                <a:moveTo>
                                  <a:pt x="18713" y="9356"/>
                                </a:moveTo>
                                <a:cubicBezTo>
                                  <a:pt x="18713" y="14524"/>
                                  <a:pt x="14524" y="18713"/>
                                  <a:pt x="9356" y="18713"/>
                                </a:cubicBezTo>
                                <a:cubicBezTo>
                                  <a:pt x="4189" y="18713"/>
                                  <a:pt x="0" y="14524"/>
                                  <a:pt x="0" y="9356"/>
                                </a:cubicBezTo>
                                <a:cubicBezTo>
                                  <a:pt x="0" y="4189"/>
                                  <a:pt x="4189" y="0"/>
                                  <a:pt x="9356" y="0"/>
                                </a:cubicBezTo>
                                <a:cubicBezTo>
                                  <a:pt x="14524" y="0"/>
                                  <a:pt x="18713" y="4189"/>
                                  <a:pt x="18713" y="93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5" name="任意多边形: 形状 334">
                            <a:extLst>
                              <a:ext uri="{FF2B5EF4-FFF2-40B4-BE49-F238E27FC236}">
                                <a16:creationId xmlns:a16="http://schemas.microsoft.com/office/drawing/2014/main" id="{1D59E65D-C21F-420C-BC84-D4DF2F5ED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81954" y="2645892"/>
                            <a:ext cx="18712" cy="18712"/>
                          </a:xfrm>
                          <a:custGeom>
                            <a:avLst/>
                            <a:gdLst>
                              <a:gd name="connsiteX0" fmla="*/ 18713 w 18712"/>
                              <a:gd name="connsiteY0" fmla="*/ 9356 h 18712"/>
                              <a:gd name="connsiteX1" fmla="*/ 9356 w 18712"/>
                              <a:gd name="connsiteY1" fmla="*/ 18713 h 18712"/>
                              <a:gd name="connsiteX2" fmla="*/ 0 w 18712"/>
                              <a:gd name="connsiteY2" fmla="*/ 9356 h 18712"/>
                              <a:gd name="connsiteX3" fmla="*/ 9356 w 18712"/>
                              <a:gd name="connsiteY3" fmla="*/ 0 h 18712"/>
                              <a:gd name="connsiteX4" fmla="*/ 18713 w 18712"/>
                              <a:gd name="connsiteY4" fmla="*/ 9356 h 187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8712" h="18712">
                                <a:moveTo>
                                  <a:pt x="18713" y="9356"/>
                                </a:moveTo>
                                <a:cubicBezTo>
                                  <a:pt x="18713" y="14524"/>
                                  <a:pt x="14524" y="18713"/>
                                  <a:pt x="9356" y="18713"/>
                                </a:cubicBezTo>
                                <a:cubicBezTo>
                                  <a:pt x="4189" y="18713"/>
                                  <a:pt x="0" y="14524"/>
                                  <a:pt x="0" y="9356"/>
                                </a:cubicBezTo>
                                <a:cubicBezTo>
                                  <a:pt x="0" y="4189"/>
                                  <a:pt x="4189" y="0"/>
                                  <a:pt x="9356" y="0"/>
                                </a:cubicBezTo>
                                <a:cubicBezTo>
                                  <a:pt x="14524" y="0"/>
                                  <a:pt x="18713" y="4189"/>
                                  <a:pt x="18713" y="93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6" name="任意多边形: 形状 335">
                            <a:extLst>
                              <a:ext uri="{FF2B5EF4-FFF2-40B4-BE49-F238E27FC236}">
                                <a16:creationId xmlns:a16="http://schemas.microsoft.com/office/drawing/2014/main" id="{045C5245-DEE9-43AF-BC6F-1A32ED19EC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20160" y="2656545"/>
                            <a:ext cx="28634" cy="67313"/>
                          </a:xfrm>
                          <a:custGeom>
                            <a:avLst/>
                            <a:gdLst>
                              <a:gd name="connsiteX0" fmla="*/ 18543 w 28634"/>
                              <a:gd name="connsiteY0" fmla="*/ 67303 h 67313"/>
                              <a:gd name="connsiteX1" fmla="*/ 18399 w 28634"/>
                              <a:gd name="connsiteY1" fmla="*/ 67283 h 67313"/>
                              <a:gd name="connsiteX2" fmla="*/ 9448 w 28634"/>
                              <a:gd name="connsiteY2" fmla="*/ 65002 h 67313"/>
                              <a:gd name="connsiteX3" fmla="*/ 68 w 28634"/>
                              <a:gd name="connsiteY3" fmla="*/ 57297 h 67313"/>
                              <a:gd name="connsiteX4" fmla="*/ 24978 w 28634"/>
                              <a:gd name="connsiteY4" fmla="*/ 1109 h 67313"/>
                              <a:gd name="connsiteX5" fmla="*/ 27524 w 28634"/>
                              <a:gd name="connsiteY5" fmla="*/ 181 h 67313"/>
                              <a:gd name="connsiteX6" fmla="*/ 28455 w 28634"/>
                              <a:gd name="connsiteY6" fmla="*/ 2727 h 67313"/>
                              <a:gd name="connsiteX7" fmla="*/ 3837 w 28634"/>
                              <a:gd name="connsiteY7" fmla="*/ 58000 h 67313"/>
                              <a:gd name="connsiteX8" fmla="*/ 19119 w 28634"/>
                              <a:gd name="connsiteY8" fmla="*/ 63511 h 67313"/>
                              <a:gd name="connsiteX9" fmla="*/ 20670 w 28634"/>
                              <a:gd name="connsiteY9" fmla="*/ 65732 h 67313"/>
                              <a:gd name="connsiteX10" fmla="*/ 18553 w 28634"/>
                              <a:gd name="connsiteY10" fmla="*/ 67300 h 673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28634" h="67313">
                                <a:moveTo>
                                  <a:pt x="18543" y="67303"/>
                                </a:moveTo>
                                <a:cubicBezTo>
                                  <a:pt x="18496" y="67300"/>
                                  <a:pt x="18446" y="67293"/>
                                  <a:pt x="18399" y="67283"/>
                                </a:cubicBezTo>
                                <a:cubicBezTo>
                                  <a:pt x="15377" y="66687"/>
                                  <a:pt x="12389" y="65926"/>
                                  <a:pt x="9448" y="65002"/>
                                </a:cubicBezTo>
                                <a:cubicBezTo>
                                  <a:pt x="5056" y="63591"/>
                                  <a:pt x="-692" y="61253"/>
                                  <a:pt x="68" y="57297"/>
                                </a:cubicBezTo>
                                <a:cubicBezTo>
                                  <a:pt x="919" y="52781"/>
                                  <a:pt x="22513" y="6378"/>
                                  <a:pt x="24978" y="1109"/>
                                </a:cubicBezTo>
                                <a:cubicBezTo>
                                  <a:pt x="25424" y="147"/>
                                  <a:pt x="26566" y="-268"/>
                                  <a:pt x="27524" y="181"/>
                                </a:cubicBezTo>
                                <a:cubicBezTo>
                                  <a:pt x="28486" y="626"/>
                                  <a:pt x="28901" y="1765"/>
                                  <a:pt x="28455" y="2727"/>
                                </a:cubicBezTo>
                                <a:cubicBezTo>
                                  <a:pt x="19243" y="22491"/>
                                  <a:pt x="4410" y="54986"/>
                                  <a:pt x="3837" y="58000"/>
                                </a:cubicBezTo>
                                <a:cubicBezTo>
                                  <a:pt x="4329" y="59411"/>
                                  <a:pt x="11615" y="62087"/>
                                  <a:pt x="19119" y="63511"/>
                                </a:cubicBezTo>
                                <a:cubicBezTo>
                                  <a:pt x="20161" y="63695"/>
                                  <a:pt x="20855" y="64690"/>
                                  <a:pt x="20670" y="65732"/>
                                </a:cubicBezTo>
                                <a:cubicBezTo>
                                  <a:pt x="20493" y="66734"/>
                                  <a:pt x="19561" y="67420"/>
                                  <a:pt x="18553" y="6730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7" name="任意多边形: 形状 336">
                            <a:extLst>
                              <a:ext uri="{FF2B5EF4-FFF2-40B4-BE49-F238E27FC236}">
                                <a16:creationId xmlns:a16="http://schemas.microsoft.com/office/drawing/2014/main" id="{A270A0FB-5960-4F56-A544-9E14C4CE7D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14921" y="2741649"/>
                            <a:ext cx="69878" cy="16816"/>
                          </a:xfrm>
                          <a:custGeom>
                            <a:avLst/>
                            <a:gdLst>
                              <a:gd name="connsiteX0" fmla="*/ 34836 w 69878"/>
                              <a:gd name="connsiteY0" fmla="*/ 16428 h 16816"/>
                              <a:gd name="connsiteX1" fmla="*/ 871 w 69878"/>
                              <a:gd name="connsiteY1" fmla="*/ 3525 h 16816"/>
                              <a:gd name="connsiteX2" fmla="*/ 312 w 69878"/>
                              <a:gd name="connsiteY2" fmla="*/ 871 h 16816"/>
                              <a:gd name="connsiteX3" fmla="*/ 2965 w 69878"/>
                              <a:gd name="connsiteY3" fmla="*/ 312 h 16816"/>
                              <a:gd name="connsiteX4" fmla="*/ 66108 w 69878"/>
                              <a:gd name="connsiteY4" fmla="*/ 7012 h 16816"/>
                              <a:gd name="connsiteX5" fmla="*/ 67310 w 69878"/>
                              <a:gd name="connsiteY5" fmla="*/ 6439 h 16816"/>
                              <a:gd name="connsiteX6" fmla="*/ 69762 w 69878"/>
                              <a:gd name="connsiteY6" fmla="*/ 7588 h 16816"/>
                              <a:gd name="connsiteX7" fmla="*/ 68614 w 69878"/>
                              <a:gd name="connsiteY7" fmla="*/ 10043 h 16816"/>
                              <a:gd name="connsiteX8" fmla="*/ 67860 w 69878"/>
                              <a:gd name="connsiteY8" fmla="*/ 10422 h 16816"/>
                              <a:gd name="connsiteX9" fmla="*/ 34836 w 69878"/>
                              <a:gd name="connsiteY9" fmla="*/ 16428 h 1681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69878" h="16816">
                                <a:moveTo>
                                  <a:pt x="34836" y="16428"/>
                                </a:moveTo>
                                <a:cubicBezTo>
                                  <a:pt x="22659" y="14847"/>
                                  <a:pt x="11025" y="10425"/>
                                  <a:pt x="871" y="3525"/>
                                </a:cubicBezTo>
                                <a:cubicBezTo>
                                  <a:pt x="-16" y="2945"/>
                                  <a:pt x="-268" y="1759"/>
                                  <a:pt x="312" y="871"/>
                                </a:cubicBezTo>
                                <a:cubicBezTo>
                                  <a:pt x="892" y="-16"/>
                                  <a:pt x="2077" y="-268"/>
                                  <a:pt x="2965" y="312"/>
                                </a:cubicBezTo>
                                <a:cubicBezTo>
                                  <a:pt x="24937" y="14630"/>
                                  <a:pt x="46775" y="16944"/>
                                  <a:pt x="66108" y="7012"/>
                                </a:cubicBezTo>
                                <a:cubicBezTo>
                                  <a:pt x="66496" y="6797"/>
                                  <a:pt x="66898" y="6607"/>
                                  <a:pt x="67310" y="6439"/>
                                </a:cubicBezTo>
                                <a:cubicBezTo>
                                  <a:pt x="68305" y="6081"/>
                                  <a:pt x="69404" y="6593"/>
                                  <a:pt x="69762" y="7588"/>
                                </a:cubicBezTo>
                                <a:cubicBezTo>
                                  <a:pt x="70124" y="8586"/>
                                  <a:pt x="69608" y="9685"/>
                                  <a:pt x="68614" y="10043"/>
                                </a:cubicBezTo>
                                <a:cubicBezTo>
                                  <a:pt x="68463" y="10107"/>
                                  <a:pt x="68208" y="10241"/>
                                  <a:pt x="67860" y="10422"/>
                                </a:cubicBezTo>
                                <a:cubicBezTo>
                                  <a:pt x="57696" y="15665"/>
                                  <a:pt x="46196" y="17755"/>
                                  <a:pt x="34836" y="1642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8" name="任意多边形: 形状 337">
                            <a:extLst>
                              <a:ext uri="{FF2B5EF4-FFF2-40B4-BE49-F238E27FC236}">
                                <a16:creationId xmlns:a16="http://schemas.microsoft.com/office/drawing/2014/main" id="{D834AC0B-E192-4A75-8877-C7DC76245E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142986" y="2435101"/>
                            <a:ext cx="366529" cy="253986"/>
                          </a:xfrm>
                          <a:custGeom>
                            <a:avLst/>
                            <a:gdLst>
                              <a:gd name="connsiteX0" fmla="*/ 343618 w 366529"/>
                              <a:gd name="connsiteY0" fmla="*/ 253201 h 253986"/>
                              <a:gd name="connsiteX1" fmla="*/ 276703 w 366529"/>
                              <a:gd name="connsiteY1" fmla="*/ 240934 h 253986"/>
                              <a:gd name="connsiteX2" fmla="*/ 210710 w 366529"/>
                              <a:gd name="connsiteY2" fmla="*/ 132698 h 253986"/>
                              <a:gd name="connsiteX3" fmla="*/ 0 w 366529"/>
                              <a:gd name="connsiteY3" fmla="*/ 158573 h 253986"/>
                              <a:gd name="connsiteX4" fmla="*/ 250289 w 366529"/>
                              <a:gd name="connsiteY4" fmla="*/ 11029 h 253986"/>
                              <a:gd name="connsiteX5" fmla="*/ 365995 w 366529"/>
                              <a:gd name="connsiteY5" fmla="*/ 197847 h 253986"/>
                              <a:gd name="connsiteX6" fmla="*/ 343618 w 366529"/>
                              <a:gd name="connsiteY6" fmla="*/ 253201 h 2539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66529" h="253986">
                                <a:moveTo>
                                  <a:pt x="343618" y="253201"/>
                                </a:moveTo>
                                <a:lnTo>
                                  <a:pt x="276703" y="240934"/>
                                </a:lnTo>
                                <a:cubicBezTo>
                                  <a:pt x="226029" y="220425"/>
                                  <a:pt x="210710" y="132698"/>
                                  <a:pt x="210710" y="132698"/>
                                </a:cubicBezTo>
                                <a:cubicBezTo>
                                  <a:pt x="210710" y="132698"/>
                                  <a:pt x="149155" y="192695"/>
                                  <a:pt x="0" y="158573"/>
                                </a:cubicBezTo>
                                <a:cubicBezTo>
                                  <a:pt x="0" y="158573"/>
                                  <a:pt x="29911" y="-49457"/>
                                  <a:pt x="250289" y="11029"/>
                                </a:cubicBezTo>
                                <a:cubicBezTo>
                                  <a:pt x="321348" y="30535"/>
                                  <a:pt x="372347" y="102146"/>
                                  <a:pt x="365995" y="197847"/>
                                </a:cubicBezTo>
                                <a:cubicBezTo>
                                  <a:pt x="361520" y="264916"/>
                                  <a:pt x="343618" y="253201"/>
                                  <a:pt x="343618" y="25320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A0A0A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9" name="任意多边形: 形状 338">
                            <a:extLst>
                              <a:ext uri="{FF2B5EF4-FFF2-40B4-BE49-F238E27FC236}">
                                <a16:creationId xmlns:a16="http://schemas.microsoft.com/office/drawing/2014/main" id="{5CB069FA-1A64-43DC-92F9-779A743782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384642" y="2676021"/>
                            <a:ext cx="70158" cy="82726"/>
                          </a:xfrm>
                          <a:custGeom>
                            <a:avLst/>
                            <a:gdLst>
                              <a:gd name="connsiteX0" fmla="*/ 19503 w 70158"/>
                              <a:gd name="connsiteY0" fmla="*/ 82160 h 82726"/>
                              <a:gd name="connsiteX1" fmla="*/ 69461 w 70158"/>
                              <a:gd name="connsiteY1" fmla="*/ 42966 h 82726"/>
                              <a:gd name="connsiteX2" fmla="*/ 35047 w 70158"/>
                              <a:gd name="connsiteY2" fmla="*/ 0 h 82726"/>
                              <a:gd name="connsiteX3" fmla="*/ 20481 w 70158"/>
                              <a:gd name="connsiteY3" fmla="*/ 12988 h 82726"/>
                              <a:gd name="connsiteX4" fmla="*/ 0 w 70158"/>
                              <a:gd name="connsiteY4" fmla="*/ 78455 h 827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0158" h="82726">
                                <a:moveTo>
                                  <a:pt x="19503" y="82160"/>
                                </a:moveTo>
                                <a:cubicBezTo>
                                  <a:pt x="42185" y="86451"/>
                                  <a:pt x="65166" y="65665"/>
                                  <a:pt x="69461" y="42966"/>
                                </a:cubicBezTo>
                                <a:cubicBezTo>
                                  <a:pt x="73755" y="20267"/>
                                  <a:pt x="57736" y="4291"/>
                                  <a:pt x="35047" y="0"/>
                                </a:cubicBezTo>
                                <a:lnTo>
                                  <a:pt x="20481" y="12988"/>
                                </a:lnTo>
                                <a:lnTo>
                                  <a:pt x="0" y="7845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AA896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0" name="任意多边形: 形状 339">
                            <a:extLst>
                              <a:ext uri="{FF2B5EF4-FFF2-40B4-BE49-F238E27FC236}">
                                <a16:creationId xmlns:a16="http://schemas.microsoft.com/office/drawing/2014/main" id="{503E1B05-DC0A-41A8-BE4C-463F8DA1E6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186186" y="2612706"/>
                            <a:ext cx="46804" cy="12693"/>
                          </a:xfrm>
                          <a:custGeom>
                            <a:avLst/>
                            <a:gdLst>
                              <a:gd name="connsiteX0" fmla="*/ 45274 w 46804"/>
                              <a:gd name="connsiteY0" fmla="*/ 7027 h 12693"/>
                              <a:gd name="connsiteX1" fmla="*/ 23141 w 46804"/>
                              <a:gd name="connsiteY1" fmla="*/ 39 h 12693"/>
                              <a:gd name="connsiteX2" fmla="*/ 11638 w 46804"/>
                              <a:gd name="connsiteY2" fmla="*/ 1255 h 12693"/>
                              <a:gd name="connsiteX3" fmla="*/ 975 w 46804"/>
                              <a:gd name="connsiteY3" fmla="*/ 5479 h 12693"/>
                              <a:gd name="connsiteX4" fmla="*/ 288 w 46804"/>
                              <a:gd name="connsiteY4" fmla="*/ 8236 h 12693"/>
                              <a:gd name="connsiteX5" fmla="*/ 2717 w 46804"/>
                              <a:gd name="connsiteY5" fmla="*/ 9084 h 12693"/>
                              <a:gd name="connsiteX6" fmla="*/ 2857 w 46804"/>
                              <a:gd name="connsiteY6" fmla="*/ 9020 h 12693"/>
                              <a:gd name="connsiteX7" fmla="*/ 12643 w 46804"/>
                              <a:gd name="connsiteY7" fmla="*/ 5670 h 12693"/>
                              <a:gd name="connsiteX8" fmla="*/ 22843 w 46804"/>
                              <a:gd name="connsiteY8" fmla="*/ 5060 h 12693"/>
                              <a:gd name="connsiteX9" fmla="*/ 41676 w 46804"/>
                              <a:gd name="connsiteY9" fmla="*/ 11864 h 12693"/>
                              <a:gd name="connsiteX10" fmla="*/ 41857 w 46804"/>
                              <a:gd name="connsiteY10" fmla="*/ 11995 h 12693"/>
                              <a:gd name="connsiteX11" fmla="*/ 46105 w 46804"/>
                              <a:gd name="connsiteY11" fmla="*/ 11610 h 12693"/>
                              <a:gd name="connsiteX12" fmla="*/ 45720 w 46804"/>
                              <a:gd name="connsiteY12" fmla="*/ 7365 h 12693"/>
                              <a:gd name="connsiteX13" fmla="*/ 45388 w 46804"/>
                              <a:gd name="connsiteY13" fmla="*/ 7124 h 1269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46804" h="12693">
                                <a:moveTo>
                                  <a:pt x="45274" y="7027"/>
                                </a:moveTo>
                                <a:cubicBezTo>
                                  <a:pt x="38658" y="2752"/>
                                  <a:pt x="31014" y="340"/>
                                  <a:pt x="23141" y="39"/>
                                </a:cubicBezTo>
                                <a:cubicBezTo>
                                  <a:pt x="19269" y="-135"/>
                                  <a:pt x="15390" y="277"/>
                                  <a:pt x="11638" y="1255"/>
                                </a:cubicBezTo>
                                <a:cubicBezTo>
                                  <a:pt x="7919" y="2210"/>
                                  <a:pt x="4338" y="3630"/>
                                  <a:pt x="975" y="5479"/>
                                </a:cubicBezTo>
                                <a:cubicBezTo>
                                  <a:pt x="23" y="6052"/>
                                  <a:pt x="-285" y="7285"/>
                                  <a:pt x="288" y="8236"/>
                                </a:cubicBezTo>
                                <a:cubicBezTo>
                                  <a:pt x="787" y="9070"/>
                                  <a:pt x="1809" y="9425"/>
                                  <a:pt x="2717" y="9084"/>
                                </a:cubicBezTo>
                                <a:lnTo>
                                  <a:pt x="2857" y="9020"/>
                                </a:lnTo>
                                <a:cubicBezTo>
                                  <a:pt x="5966" y="7499"/>
                                  <a:pt x="9252" y="6374"/>
                                  <a:pt x="12643" y="5670"/>
                                </a:cubicBezTo>
                                <a:cubicBezTo>
                                  <a:pt x="15993" y="4953"/>
                                  <a:pt x="19433" y="4749"/>
                                  <a:pt x="22843" y="5060"/>
                                </a:cubicBezTo>
                                <a:cubicBezTo>
                                  <a:pt x="29613" y="5623"/>
                                  <a:pt x="36109" y="7971"/>
                                  <a:pt x="41676" y="11864"/>
                                </a:cubicBezTo>
                                <a:lnTo>
                                  <a:pt x="41857" y="11995"/>
                                </a:lnTo>
                                <a:cubicBezTo>
                                  <a:pt x="43137" y="13060"/>
                                  <a:pt x="45036" y="12889"/>
                                  <a:pt x="46105" y="11610"/>
                                </a:cubicBezTo>
                                <a:cubicBezTo>
                                  <a:pt x="47170" y="10333"/>
                                  <a:pt x="46999" y="8430"/>
                                  <a:pt x="45720" y="7365"/>
                                </a:cubicBezTo>
                                <a:cubicBezTo>
                                  <a:pt x="45616" y="7278"/>
                                  <a:pt x="45505" y="7198"/>
                                  <a:pt x="45388" y="712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1" name="任意多边形: 形状 340">
                            <a:extLst>
                              <a:ext uri="{FF2B5EF4-FFF2-40B4-BE49-F238E27FC236}">
                                <a16:creationId xmlns:a16="http://schemas.microsoft.com/office/drawing/2014/main" id="{DB1405F4-10A7-4F74-9156-7245847FA4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87333" y="2627081"/>
                            <a:ext cx="44475" cy="18708"/>
                          </a:xfrm>
                          <a:custGeom>
                            <a:avLst/>
                            <a:gdLst>
                              <a:gd name="connsiteX0" fmla="*/ 3802 w 44475"/>
                              <a:gd name="connsiteY0" fmla="*/ 6701 h 18708"/>
                              <a:gd name="connsiteX1" fmla="*/ 23821 w 44475"/>
                              <a:gd name="connsiteY1" fmla="*/ 7160 h 18708"/>
                              <a:gd name="connsiteX2" fmla="*/ 33114 w 44475"/>
                              <a:gd name="connsiteY2" fmla="*/ 11418 h 18708"/>
                              <a:gd name="connsiteX3" fmla="*/ 41020 w 44475"/>
                              <a:gd name="connsiteY3" fmla="*/ 18091 h 18708"/>
                              <a:gd name="connsiteX4" fmla="*/ 41127 w 44475"/>
                              <a:gd name="connsiteY4" fmla="*/ 18198 h 18708"/>
                              <a:gd name="connsiteX5" fmla="*/ 43964 w 44475"/>
                              <a:gd name="connsiteY5" fmla="*/ 18037 h 18708"/>
                              <a:gd name="connsiteX6" fmla="*/ 44055 w 44475"/>
                              <a:gd name="connsiteY6" fmla="*/ 15468 h 18708"/>
                              <a:gd name="connsiteX7" fmla="*/ 35640 w 44475"/>
                              <a:gd name="connsiteY7" fmla="*/ 7679 h 18708"/>
                              <a:gd name="connsiteX8" fmla="*/ 25352 w 44475"/>
                              <a:gd name="connsiteY8" fmla="*/ 2387 h 18708"/>
                              <a:gd name="connsiteX9" fmla="*/ 2188 w 44475"/>
                              <a:gd name="connsiteY9" fmla="*/ 909 h 18708"/>
                              <a:gd name="connsiteX10" fmla="*/ 117 w 44475"/>
                              <a:gd name="connsiteY10" fmla="*/ 4634 h 18708"/>
                              <a:gd name="connsiteX11" fmla="*/ 3451 w 44475"/>
                              <a:gd name="connsiteY11" fmla="*/ 6792 h 18708"/>
                              <a:gd name="connsiteX12" fmla="*/ 3574 w 44475"/>
                              <a:gd name="connsiteY12" fmla="*/ 6762 h 187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44475" h="18708">
                                <a:moveTo>
                                  <a:pt x="3802" y="6701"/>
                                </a:moveTo>
                                <a:cubicBezTo>
                                  <a:pt x="10398" y="5087"/>
                                  <a:pt x="17306" y="5247"/>
                                  <a:pt x="23821" y="7160"/>
                                </a:cubicBezTo>
                                <a:cubicBezTo>
                                  <a:pt x="27114" y="8101"/>
                                  <a:pt x="30250" y="9539"/>
                                  <a:pt x="33114" y="11418"/>
                                </a:cubicBezTo>
                                <a:cubicBezTo>
                                  <a:pt x="36018" y="13301"/>
                                  <a:pt x="38675" y="15545"/>
                                  <a:pt x="41020" y="18091"/>
                                </a:cubicBezTo>
                                <a:lnTo>
                                  <a:pt x="41127" y="18198"/>
                                </a:lnTo>
                                <a:cubicBezTo>
                                  <a:pt x="41954" y="18938"/>
                                  <a:pt x="43224" y="18865"/>
                                  <a:pt x="43964" y="18037"/>
                                </a:cubicBezTo>
                                <a:cubicBezTo>
                                  <a:pt x="44611" y="17317"/>
                                  <a:pt x="44648" y="16235"/>
                                  <a:pt x="44055" y="15468"/>
                                </a:cubicBezTo>
                                <a:cubicBezTo>
                                  <a:pt x="41586" y="12530"/>
                                  <a:pt x="38759" y="9914"/>
                                  <a:pt x="35640" y="7679"/>
                                </a:cubicBezTo>
                                <a:cubicBezTo>
                                  <a:pt x="32494" y="5412"/>
                                  <a:pt x="29027" y="3626"/>
                                  <a:pt x="25352" y="2387"/>
                                </a:cubicBezTo>
                                <a:cubicBezTo>
                                  <a:pt x="17902" y="-176"/>
                                  <a:pt x="9902" y="-685"/>
                                  <a:pt x="2188" y="909"/>
                                </a:cubicBezTo>
                                <a:cubicBezTo>
                                  <a:pt x="586" y="1365"/>
                                  <a:pt x="-342" y="3036"/>
                                  <a:pt x="117" y="4634"/>
                                </a:cubicBezTo>
                                <a:cubicBezTo>
                                  <a:pt x="529" y="6088"/>
                                  <a:pt x="1956" y="7009"/>
                                  <a:pt x="3451" y="6792"/>
                                </a:cubicBezTo>
                                <a:lnTo>
                                  <a:pt x="3574" y="67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2" name="任意多边形: 形状 341">
                            <a:extLst>
                              <a:ext uri="{FF2B5EF4-FFF2-40B4-BE49-F238E27FC236}">
                                <a16:creationId xmlns:a16="http://schemas.microsoft.com/office/drawing/2014/main" id="{9409A0FE-999E-4762-872B-FC6AE1B372B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39263" y="2769323"/>
                            <a:ext cx="25902" cy="7066"/>
                          </a:xfrm>
                          <a:custGeom>
                            <a:avLst/>
                            <a:gdLst>
                              <a:gd name="connsiteX0" fmla="*/ 7905 w 25902"/>
                              <a:gd name="connsiteY0" fmla="*/ 6754 h 7066"/>
                              <a:gd name="connsiteX1" fmla="*/ 1386 w 25902"/>
                              <a:gd name="connsiteY1" fmla="*/ 5444 h 7066"/>
                              <a:gd name="connsiteX2" fmla="*/ 76 w 25902"/>
                              <a:gd name="connsiteY2" fmla="*/ 3069 h 7066"/>
                              <a:gd name="connsiteX3" fmla="*/ 2448 w 25902"/>
                              <a:gd name="connsiteY3" fmla="*/ 1759 h 7066"/>
                              <a:gd name="connsiteX4" fmla="*/ 22882 w 25902"/>
                              <a:gd name="connsiteY4" fmla="*/ 349 h 7066"/>
                              <a:gd name="connsiteX5" fmla="*/ 25552 w 25902"/>
                              <a:gd name="connsiteY5" fmla="*/ 814 h 7066"/>
                              <a:gd name="connsiteX6" fmla="*/ 25087 w 25902"/>
                              <a:gd name="connsiteY6" fmla="*/ 3488 h 7066"/>
                              <a:gd name="connsiteX7" fmla="*/ 7905 w 25902"/>
                              <a:gd name="connsiteY7" fmla="*/ 6754 h 706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5902" h="7066">
                                <a:moveTo>
                                  <a:pt x="7905" y="6754"/>
                                </a:moveTo>
                                <a:cubicBezTo>
                                  <a:pt x="5697" y="6503"/>
                                  <a:pt x="3517" y="6064"/>
                                  <a:pt x="1386" y="5444"/>
                                </a:cubicBezTo>
                                <a:cubicBezTo>
                                  <a:pt x="368" y="5149"/>
                                  <a:pt x="-219" y="4087"/>
                                  <a:pt x="76" y="3069"/>
                                </a:cubicBezTo>
                                <a:cubicBezTo>
                                  <a:pt x="368" y="2054"/>
                                  <a:pt x="1430" y="1464"/>
                                  <a:pt x="2448" y="1759"/>
                                </a:cubicBezTo>
                                <a:cubicBezTo>
                                  <a:pt x="15278" y="5444"/>
                                  <a:pt x="22574" y="560"/>
                                  <a:pt x="22882" y="349"/>
                                </a:cubicBezTo>
                                <a:cubicBezTo>
                                  <a:pt x="23750" y="-261"/>
                                  <a:pt x="24946" y="-50"/>
                                  <a:pt x="25552" y="814"/>
                                </a:cubicBezTo>
                                <a:cubicBezTo>
                                  <a:pt x="26162" y="1682"/>
                                  <a:pt x="25954" y="2878"/>
                                  <a:pt x="25087" y="3488"/>
                                </a:cubicBezTo>
                                <a:cubicBezTo>
                                  <a:pt x="19908" y="6529"/>
                                  <a:pt x="13838" y="7682"/>
                                  <a:pt x="7905" y="675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3" name="任意多边形: 形状 342">
                            <a:extLst>
                              <a:ext uri="{FF2B5EF4-FFF2-40B4-BE49-F238E27FC236}">
                                <a16:creationId xmlns:a16="http://schemas.microsoft.com/office/drawing/2014/main" id="{EC2944E8-605F-4A07-9EBD-68A13BB9B5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352027" y="2558365"/>
                            <a:ext cx="68187" cy="116821"/>
                          </a:xfrm>
                          <a:custGeom>
                            <a:avLst/>
                            <a:gdLst>
                              <a:gd name="connsiteX0" fmla="*/ 67517 w 68187"/>
                              <a:gd name="connsiteY0" fmla="*/ 116822 h 116821"/>
                              <a:gd name="connsiteX1" fmla="*/ 68187 w 68187"/>
                              <a:gd name="connsiteY1" fmla="*/ 114969 h 116821"/>
                              <a:gd name="connsiteX2" fmla="*/ 4358 w 68187"/>
                              <a:gd name="connsiteY2" fmla="*/ 499 h 116821"/>
                              <a:gd name="connsiteX3" fmla="*/ 2455 w 68187"/>
                              <a:gd name="connsiteY3" fmla="*/ 0 h 116821"/>
                              <a:gd name="connsiteX4" fmla="*/ 67517 w 68187"/>
                              <a:gd name="connsiteY4" fmla="*/ 116822 h 11682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8187" h="116821">
                                <a:moveTo>
                                  <a:pt x="67517" y="116822"/>
                                </a:moveTo>
                                <a:lnTo>
                                  <a:pt x="68187" y="114969"/>
                                </a:lnTo>
                                <a:cubicBezTo>
                                  <a:pt x="-16592" y="84535"/>
                                  <a:pt x="4141" y="1337"/>
                                  <a:pt x="4358" y="499"/>
                                </a:cubicBezTo>
                                <a:lnTo>
                                  <a:pt x="2455" y="0"/>
                                </a:lnTo>
                                <a:cubicBezTo>
                                  <a:pt x="2228" y="854"/>
                                  <a:pt x="-18981" y="85768"/>
                                  <a:pt x="67517" y="11682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C0C0C"/>
                          </a:solidFill>
                          <a:ln w="334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44" name="任意多边形: 形状 343">
                          <a:extLst>
                            <a:ext uri="{FF2B5EF4-FFF2-40B4-BE49-F238E27FC236}">
                              <a16:creationId xmlns:a16="http://schemas.microsoft.com/office/drawing/2014/main" id="{9235E3AA-6A4F-4B36-BF40-DE22D418BF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5031539">
                          <a:off x="7287182" y="2698866"/>
                          <a:ext cx="26149" cy="35649"/>
                        </a:xfrm>
                        <a:custGeom>
                          <a:avLst/>
                          <a:gdLst>
                            <a:gd name="connsiteX0" fmla="*/ 26149 w 26149"/>
                            <a:gd name="connsiteY0" fmla="*/ 17825 h 35649"/>
                            <a:gd name="connsiteX1" fmla="*/ 13075 w 26149"/>
                            <a:gd name="connsiteY1" fmla="*/ 35650 h 35649"/>
                            <a:gd name="connsiteX2" fmla="*/ 0 w 26149"/>
                            <a:gd name="connsiteY2" fmla="*/ 17825 h 35649"/>
                            <a:gd name="connsiteX3" fmla="*/ 13075 w 26149"/>
                            <a:gd name="connsiteY3" fmla="*/ 0 h 35649"/>
                            <a:gd name="connsiteX4" fmla="*/ 26149 w 26149"/>
                            <a:gd name="connsiteY4" fmla="*/ 17825 h 356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6149" h="35649">
                              <a:moveTo>
                                <a:pt x="26149" y="17825"/>
                              </a:moveTo>
                              <a:cubicBezTo>
                                <a:pt x="26149" y="27669"/>
                                <a:pt x="20296" y="35650"/>
                                <a:pt x="13075" y="35650"/>
                              </a:cubicBezTo>
                              <a:cubicBezTo>
                                <a:pt x="5854" y="35650"/>
                                <a:pt x="0" y="27669"/>
                                <a:pt x="0" y="17825"/>
                              </a:cubicBezTo>
                              <a:cubicBezTo>
                                <a:pt x="0" y="7980"/>
                                <a:pt x="5854" y="0"/>
                                <a:pt x="13075" y="0"/>
                              </a:cubicBezTo>
                              <a:cubicBezTo>
                                <a:pt x="20296" y="0"/>
                                <a:pt x="26149" y="7980"/>
                                <a:pt x="26149" y="1782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C0C0C">
                            <a:alpha val="10000"/>
                          </a:srgbClr>
                        </a:solidFill>
                        <a:ln w="334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微软雅黑" panose="020B0503020204020204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任意多边形: 形状 344">
                          <a:extLst>
                            <a:ext uri="{FF2B5EF4-FFF2-40B4-BE49-F238E27FC236}">
                              <a16:creationId xmlns:a16="http://schemas.microsoft.com/office/drawing/2014/main" id="{2B036E00-983F-4B71-82EB-A042108CD8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70565" y="2687162"/>
                          <a:ext cx="24747" cy="26285"/>
                        </a:xfrm>
                        <a:custGeom>
                          <a:avLst/>
                          <a:gdLst>
                            <a:gd name="connsiteX0" fmla="*/ 24693 w 24747"/>
                            <a:gd name="connsiteY0" fmla="*/ 15059 h 26285"/>
                            <a:gd name="connsiteX1" fmla="*/ 5555 w 24747"/>
                            <a:gd name="connsiteY1" fmla="*/ 26147 h 26285"/>
                            <a:gd name="connsiteX2" fmla="*/ 577 w 24747"/>
                            <a:gd name="connsiteY2" fmla="*/ 25082 h 26285"/>
                            <a:gd name="connsiteX3" fmla="*/ 64 w 24747"/>
                            <a:gd name="connsiteY3" fmla="*/ 735 h 26285"/>
                            <a:gd name="connsiteX4" fmla="*/ 8362 w 24747"/>
                            <a:gd name="connsiteY4" fmla="*/ 152 h 26285"/>
                            <a:gd name="connsiteX5" fmla="*/ 24693 w 24747"/>
                            <a:gd name="connsiteY5" fmla="*/ 15059 h 26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747" h="26285">
                              <a:moveTo>
                                <a:pt x="24693" y="15059"/>
                              </a:moveTo>
                              <a:cubicBezTo>
                                <a:pt x="23899" y="22228"/>
                                <a:pt x="15343" y="27189"/>
                                <a:pt x="5555" y="26147"/>
                              </a:cubicBezTo>
                              <a:cubicBezTo>
                                <a:pt x="3863" y="25966"/>
                                <a:pt x="2195" y="25608"/>
                                <a:pt x="577" y="25082"/>
                              </a:cubicBezTo>
                              <a:cubicBezTo>
                                <a:pt x="24" y="16550"/>
                                <a:pt x="-93" y="8332"/>
                                <a:pt x="64" y="735"/>
                              </a:cubicBezTo>
                              <a:cubicBezTo>
                                <a:pt x="2771" y="25"/>
                                <a:pt x="5585" y="-173"/>
                                <a:pt x="8362" y="152"/>
                              </a:cubicBezTo>
                              <a:cubicBezTo>
                                <a:pt x="18140" y="1190"/>
                                <a:pt x="25457" y="7863"/>
                                <a:pt x="24693" y="1505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C0C0C">
                            <a:alpha val="10000"/>
                          </a:srgbClr>
                        </a:solidFill>
                        <a:ln w="334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微软雅黑" panose="020B0503020204020204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46" name="任意多边形: 形状 345">
                        <a:extLst>
                          <a:ext uri="{FF2B5EF4-FFF2-40B4-BE49-F238E27FC236}">
                            <a16:creationId xmlns:a16="http://schemas.microsoft.com/office/drawing/2014/main" id="{95C3390B-5D04-46FA-B1A7-B5AFC5B41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85175" y="2907203"/>
                        <a:ext cx="698595" cy="720051"/>
                      </a:xfrm>
                      <a:custGeom>
                        <a:avLst/>
                        <a:gdLst>
                          <a:gd name="connsiteX0" fmla="*/ 20778 w 698595"/>
                          <a:gd name="connsiteY0" fmla="*/ 275672 h 720051"/>
                          <a:gd name="connsiteX1" fmla="*/ 51263 w 698595"/>
                          <a:gd name="connsiteY1" fmla="*/ 718846 h 720051"/>
                          <a:gd name="connsiteX2" fmla="*/ 619362 w 698595"/>
                          <a:gd name="connsiteY2" fmla="*/ 720052 h 720051"/>
                          <a:gd name="connsiteX3" fmla="*/ 673999 w 698595"/>
                          <a:gd name="connsiteY3" fmla="*/ 292957 h 720051"/>
                          <a:gd name="connsiteX4" fmla="*/ 692424 w 698595"/>
                          <a:gd name="connsiteY4" fmla="*/ 97603 h 720051"/>
                          <a:gd name="connsiteX5" fmla="*/ 533303 w 698595"/>
                          <a:gd name="connsiteY5" fmla="*/ 7517 h 720051"/>
                          <a:gd name="connsiteX6" fmla="*/ 452292 w 698595"/>
                          <a:gd name="connsiteY6" fmla="*/ 0 h 720051"/>
                          <a:gd name="connsiteX7" fmla="*/ 349935 w 698595"/>
                          <a:gd name="connsiteY7" fmla="*/ 87982 h 720051"/>
                          <a:gd name="connsiteX8" fmla="*/ 224470 w 698595"/>
                          <a:gd name="connsiteY8" fmla="*/ 0 h 720051"/>
                          <a:gd name="connsiteX9" fmla="*/ 48764 w 698595"/>
                          <a:gd name="connsiteY9" fmla="*/ 31660 h 720051"/>
                          <a:gd name="connsiteX10" fmla="*/ 20778 w 698595"/>
                          <a:gd name="connsiteY10" fmla="*/ 275672 h 7200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98595" h="720051">
                            <a:moveTo>
                              <a:pt x="20778" y="275672"/>
                            </a:moveTo>
                            <a:cubicBezTo>
                              <a:pt x="25244" y="328135"/>
                              <a:pt x="46965" y="654212"/>
                              <a:pt x="51263" y="718846"/>
                            </a:cubicBezTo>
                            <a:lnTo>
                              <a:pt x="619362" y="720052"/>
                            </a:lnTo>
                            <a:cubicBezTo>
                              <a:pt x="622712" y="661763"/>
                              <a:pt x="661323" y="406928"/>
                              <a:pt x="673999" y="292957"/>
                            </a:cubicBezTo>
                            <a:cubicBezTo>
                              <a:pt x="686099" y="184205"/>
                              <a:pt x="709843" y="129756"/>
                              <a:pt x="692424" y="97603"/>
                            </a:cubicBezTo>
                            <a:cubicBezTo>
                              <a:pt x="663990" y="45056"/>
                              <a:pt x="586292" y="14693"/>
                              <a:pt x="533303" y="7517"/>
                            </a:cubicBezTo>
                            <a:cubicBezTo>
                              <a:pt x="500953" y="3139"/>
                              <a:pt x="452292" y="0"/>
                              <a:pt x="452292" y="0"/>
                            </a:cubicBezTo>
                            <a:cubicBezTo>
                              <a:pt x="452292" y="0"/>
                              <a:pt x="448175" y="83343"/>
                              <a:pt x="349935" y="87982"/>
                            </a:cubicBezTo>
                            <a:cubicBezTo>
                              <a:pt x="216203" y="94290"/>
                              <a:pt x="225134" y="0"/>
                              <a:pt x="224470" y="0"/>
                            </a:cubicBezTo>
                            <a:cubicBezTo>
                              <a:pt x="202806" y="0"/>
                              <a:pt x="79044" y="13711"/>
                              <a:pt x="48764" y="31660"/>
                            </a:cubicBezTo>
                            <a:cubicBezTo>
                              <a:pt x="-33728" y="80505"/>
                              <a:pt x="11298" y="164498"/>
                              <a:pt x="20778" y="275672"/>
                            </a:cubicBezTo>
                            <a:close/>
                          </a:path>
                        </a:pathLst>
                      </a:custGeom>
                      <a:solidFill>
                        <a:srgbClr val="146BE8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7" name="任意多边形: 形状 346">
                        <a:extLst>
                          <a:ext uri="{FF2B5EF4-FFF2-40B4-BE49-F238E27FC236}">
                            <a16:creationId xmlns:a16="http://schemas.microsoft.com/office/drawing/2014/main" id="{9A60CE36-2EC5-48BD-815D-8F22E07E8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36705" y="3190541"/>
                        <a:ext cx="480075" cy="317611"/>
                      </a:xfrm>
                      <a:custGeom>
                        <a:avLst/>
                        <a:gdLst>
                          <a:gd name="connsiteX0" fmla="*/ 497 w 480075"/>
                          <a:gd name="connsiteY0" fmla="*/ 28981 h 317611"/>
                          <a:gd name="connsiteX1" fmla="*/ 55258 w 480075"/>
                          <a:gd name="connsiteY1" fmla="*/ 295142 h 317611"/>
                          <a:gd name="connsiteX2" fmla="*/ 78677 w 480075"/>
                          <a:gd name="connsiteY2" fmla="*/ 314401 h 317611"/>
                          <a:gd name="connsiteX3" fmla="*/ 455747 w 480075"/>
                          <a:gd name="connsiteY3" fmla="*/ 317610 h 317611"/>
                          <a:gd name="connsiteX4" fmla="*/ 480074 w 480075"/>
                          <a:gd name="connsiteY4" fmla="*/ 293698 h 317611"/>
                          <a:gd name="connsiteX5" fmla="*/ 479579 w 480075"/>
                          <a:gd name="connsiteY5" fmla="*/ 288630 h 317611"/>
                          <a:gd name="connsiteX6" fmla="*/ 424817 w 480075"/>
                          <a:gd name="connsiteY6" fmla="*/ 22469 h 317611"/>
                          <a:gd name="connsiteX7" fmla="*/ 401398 w 480075"/>
                          <a:gd name="connsiteY7" fmla="*/ 3214 h 317611"/>
                          <a:gd name="connsiteX8" fmla="*/ 24328 w 480075"/>
                          <a:gd name="connsiteY8" fmla="*/ 1 h 317611"/>
                          <a:gd name="connsiteX9" fmla="*/ 1 w 480075"/>
                          <a:gd name="connsiteY9" fmla="*/ 23913 h 317611"/>
                          <a:gd name="connsiteX10" fmla="*/ 497 w 480075"/>
                          <a:gd name="connsiteY10" fmla="*/ 28981 h 3176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80075" h="317611">
                            <a:moveTo>
                              <a:pt x="497" y="28981"/>
                            </a:moveTo>
                            <a:lnTo>
                              <a:pt x="55258" y="295142"/>
                            </a:lnTo>
                            <a:cubicBezTo>
                              <a:pt x="57549" y="306281"/>
                              <a:pt x="67307" y="314304"/>
                              <a:pt x="78677" y="314401"/>
                            </a:cubicBezTo>
                            <a:lnTo>
                              <a:pt x="455747" y="317610"/>
                            </a:lnTo>
                            <a:cubicBezTo>
                              <a:pt x="469067" y="317724"/>
                              <a:pt x="479957" y="307018"/>
                              <a:pt x="480074" y="293698"/>
                            </a:cubicBezTo>
                            <a:cubicBezTo>
                              <a:pt x="480088" y="291997"/>
                              <a:pt x="479920" y="290298"/>
                              <a:pt x="479579" y="288630"/>
                            </a:cubicBezTo>
                            <a:lnTo>
                              <a:pt x="424817" y="22469"/>
                            </a:lnTo>
                            <a:cubicBezTo>
                              <a:pt x="422526" y="11334"/>
                              <a:pt x="412768" y="3311"/>
                              <a:pt x="401398" y="3214"/>
                            </a:cubicBezTo>
                            <a:lnTo>
                              <a:pt x="24328" y="1"/>
                            </a:lnTo>
                            <a:cubicBezTo>
                              <a:pt x="11009" y="-113"/>
                              <a:pt x="118" y="10593"/>
                              <a:pt x="1" y="23913"/>
                            </a:cubicBezTo>
                            <a:cubicBezTo>
                              <a:pt x="-13" y="25614"/>
                              <a:pt x="155" y="27313"/>
                              <a:pt x="497" y="28981"/>
                            </a:cubicBezTo>
                            <a:close/>
                          </a:path>
                        </a:pathLst>
                      </a:custGeom>
                      <a:solidFill>
                        <a:srgbClr val="292A2E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348" name="图形 24">
                        <a:extLst>
                          <a:ext uri="{FF2B5EF4-FFF2-40B4-BE49-F238E27FC236}">
                            <a16:creationId xmlns:a16="http://schemas.microsoft.com/office/drawing/2014/main" id="{E861EC98-5A2B-40B6-A23F-B0F97929FF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86293" y="3320495"/>
                        <a:ext cx="206026" cy="158045"/>
                        <a:chOff x="6986293" y="3320495"/>
                        <a:chExt cx="206026" cy="158045"/>
                      </a:xfrm>
                    </p:grpSpPr>
                    <p:sp>
                      <p:nvSpPr>
                        <p:cNvPr id="349" name="任意多边形: 形状 348">
                          <a:extLst>
                            <a:ext uri="{FF2B5EF4-FFF2-40B4-BE49-F238E27FC236}">
                              <a16:creationId xmlns:a16="http://schemas.microsoft.com/office/drawing/2014/main" id="{C757A191-5E73-46A8-8FF6-FCC80C1098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86293" y="3320495"/>
                          <a:ext cx="206026" cy="158045"/>
                        </a:xfrm>
                        <a:custGeom>
                          <a:avLst/>
                          <a:gdLst>
                            <a:gd name="connsiteX0" fmla="*/ 2519 w 206026"/>
                            <a:gd name="connsiteY0" fmla="*/ 88086 h 158045"/>
                            <a:gd name="connsiteX1" fmla="*/ 14207 w 206026"/>
                            <a:gd name="connsiteY1" fmla="*/ 103194 h 158045"/>
                            <a:gd name="connsiteX2" fmla="*/ 25814 w 206026"/>
                            <a:gd name="connsiteY2" fmla="*/ 105754 h 158045"/>
                            <a:gd name="connsiteX3" fmla="*/ 24947 w 206026"/>
                            <a:gd name="connsiteY3" fmla="*/ 106658 h 158045"/>
                            <a:gd name="connsiteX4" fmla="*/ 25104 w 206026"/>
                            <a:gd name="connsiteY4" fmla="*/ 107365 h 158045"/>
                            <a:gd name="connsiteX5" fmla="*/ 14954 w 206026"/>
                            <a:gd name="connsiteY5" fmla="*/ 119957 h 158045"/>
                            <a:gd name="connsiteX6" fmla="*/ 26404 w 206026"/>
                            <a:gd name="connsiteY6" fmla="*/ 134596 h 158045"/>
                            <a:gd name="connsiteX7" fmla="*/ 124423 w 206026"/>
                            <a:gd name="connsiteY7" fmla="*/ 156371 h 158045"/>
                            <a:gd name="connsiteX8" fmla="*/ 139692 w 206026"/>
                            <a:gd name="connsiteY8" fmla="*/ 158046 h 158045"/>
                            <a:gd name="connsiteX9" fmla="*/ 197809 w 206026"/>
                            <a:gd name="connsiteY9" fmla="*/ 127471 h 158045"/>
                            <a:gd name="connsiteX10" fmla="*/ 186949 w 206026"/>
                            <a:gd name="connsiteY10" fmla="*/ 63528 h 158045"/>
                            <a:gd name="connsiteX11" fmla="*/ 103569 w 206026"/>
                            <a:gd name="connsiteY11" fmla="*/ 2559 h 158045"/>
                            <a:gd name="connsiteX12" fmla="*/ 97352 w 206026"/>
                            <a:gd name="connsiteY12" fmla="*/ 0 h 158045"/>
                            <a:gd name="connsiteX13" fmla="*/ 105023 w 206026"/>
                            <a:gd name="connsiteY13" fmla="*/ 37264 h 158045"/>
                            <a:gd name="connsiteX14" fmla="*/ 102980 w 206026"/>
                            <a:gd name="connsiteY14" fmla="*/ 36792 h 158045"/>
                            <a:gd name="connsiteX15" fmla="*/ 102544 w 206026"/>
                            <a:gd name="connsiteY15" fmla="*/ 36715 h 158045"/>
                            <a:gd name="connsiteX16" fmla="*/ 38601 w 206026"/>
                            <a:gd name="connsiteY16" fmla="*/ 23711 h 158045"/>
                            <a:gd name="connsiteX17" fmla="*/ 20461 w 206026"/>
                            <a:gd name="connsiteY17" fmla="*/ 32839 h 158045"/>
                            <a:gd name="connsiteX18" fmla="*/ 28166 w 206026"/>
                            <a:gd name="connsiteY18" fmla="*/ 48540 h 158045"/>
                            <a:gd name="connsiteX19" fmla="*/ 28046 w 206026"/>
                            <a:gd name="connsiteY19" fmla="*/ 48698 h 158045"/>
                            <a:gd name="connsiteX20" fmla="*/ 28086 w 206026"/>
                            <a:gd name="connsiteY20" fmla="*/ 48892 h 158045"/>
                            <a:gd name="connsiteX21" fmla="*/ 17031 w 206026"/>
                            <a:gd name="connsiteY21" fmla="*/ 46453 h 158045"/>
                            <a:gd name="connsiteX22" fmla="*/ 328 w 206026"/>
                            <a:gd name="connsiteY22" fmla="*/ 57106 h 158045"/>
                            <a:gd name="connsiteX23" fmla="*/ 0 w 206026"/>
                            <a:gd name="connsiteY23" fmla="*/ 59823 h 158045"/>
                            <a:gd name="connsiteX24" fmla="*/ 11490 w 206026"/>
                            <a:gd name="connsiteY24" fmla="*/ 73869 h 158045"/>
                            <a:gd name="connsiteX25" fmla="*/ 16251 w 206026"/>
                            <a:gd name="connsiteY25" fmla="*/ 74931 h 158045"/>
                            <a:gd name="connsiteX26" fmla="*/ 16331 w 206026"/>
                            <a:gd name="connsiteY26" fmla="*/ 75367 h 158045"/>
                            <a:gd name="connsiteX27" fmla="*/ 2519 w 206026"/>
                            <a:gd name="connsiteY27" fmla="*/ 88086 h 1580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</a:cxnLst>
                          <a:rect l="l" t="t" r="r" b="b"/>
                          <a:pathLst>
                            <a:path w="206026" h="158045">
                              <a:moveTo>
                                <a:pt x="2519" y="88086"/>
                              </a:moveTo>
                              <a:cubicBezTo>
                                <a:pt x="2104" y="95332"/>
                                <a:pt x="7092" y="101774"/>
                                <a:pt x="14207" y="103194"/>
                              </a:cubicBezTo>
                              <a:lnTo>
                                <a:pt x="25814" y="105754"/>
                              </a:lnTo>
                              <a:cubicBezTo>
                                <a:pt x="25392" y="105894"/>
                                <a:pt x="25067" y="106233"/>
                                <a:pt x="24947" y="106658"/>
                              </a:cubicBezTo>
                              <a:cubicBezTo>
                                <a:pt x="24920" y="106906"/>
                                <a:pt x="24974" y="107154"/>
                                <a:pt x="25104" y="107365"/>
                              </a:cubicBezTo>
                              <a:cubicBezTo>
                                <a:pt x="19386" y="108973"/>
                                <a:pt x="15309" y="114028"/>
                                <a:pt x="14954" y="119957"/>
                              </a:cubicBezTo>
                              <a:cubicBezTo>
                                <a:pt x="14920" y="126898"/>
                                <a:pt x="19657" y="132958"/>
                                <a:pt x="26404" y="134596"/>
                              </a:cubicBezTo>
                              <a:lnTo>
                                <a:pt x="124423" y="156371"/>
                              </a:lnTo>
                              <a:cubicBezTo>
                                <a:pt x="129434" y="157490"/>
                                <a:pt x="134556" y="158053"/>
                                <a:pt x="139692" y="158046"/>
                              </a:cubicBezTo>
                              <a:cubicBezTo>
                                <a:pt x="162917" y="158043"/>
                                <a:pt x="184651" y="146609"/>
                                <a:pt x="197809" y="127471"/>
                              </a:cubicBezTo>
                              <a:cubicBezTo>
                                <a:pt x="212103" y="106732"/>
                                <a:pt x="207286" y="78385"/>
                                <a:pt x="186949" y="63528"/>
                              </a:cubicBezTo>
                              <a:lnTo>
                                <a:pt x="103569" y="2559"/>
                              </a:lnTo>
                              <a:cubicBezTo>
                                <a:pt x="101734" y="1216"/>
                                <a:pt x="99600" y="338"/>
                                <a:pt x="97352" y="0"/>
                              </a:cubicBezTo>
                              <a:lnTo>
                                <a:pt x="105023" y="37264"/>
                              </a:lnTo>
                              <a:lnTo>
                                <a:pt x="102980" y="36792"/>
                              </a:lnTo>
                              <a:lnTo>
                                <a:pt x="102544" y="36715"/>
                              </a:lnTo>
                              <a:lnTo>
                                <a:pt x="38601" y="23711"/>
                              </a:lnTo>
                              <a:cubicBezTo>
                                <a:pt x="31479" y="22136"/>
                                <a:pt x="21721" y="24716"/>
                                <a:pt x="20461" y="32839"/>
                              </a:cubicBezTo>
                              <a:cubicBezTo>
                                <a:pt x="19071" y="39228"/>
                                <a:pt x="22260" y="45733"/>
                                <a:pt x="28166" y="48540"/>
                              </a:cubicBezTo>
                              <a:cubicBezTo>
                                <a:pt x="28126" y="48577"/>
                                <a:pt x="28046" y="48617"/>
                                <a:pt x="28046" y="48698"/>
                              </a:cubicBezTo>
                              <a:cubicBezTo>
                                <a:pt x="28046" y="48778"/>
                                <a:pt x="28086" y="48815"/>
                                <a:pt x="28086" y="48892"/>
                              </a:cubicBezTo>
                              <a:lnTo>
                                <a:pt x="17031" y="46453"/>
                              </a:lnTo>
                              <a:cubicBezTo>
                                <a:pt x="9477" y="44782"/>
                                <a:pt x="1997" y="49552"/>
                                <a:pt x="328" y="57106"/>
                              </a:cubicBezTo>
                              <a:cubicBezTo>
                                <a:pt x="131" y="58000"/>
                                <a:pt x="20" y="58908"/>
                                <a:pt x="0" y="59823"/>
                              </a:cubicBezTo>
                              <a:cubicBezTo>
                                <a:pt x="0" y="66643"/>
                                <a:pt x="4807" y="72516"/>
                                <a:pt x="11490" y="73869"/>
                              </a:cubicBezTo>
                              <a:lnTo>
                                <a:pt x="16251" y="74931"/>
                              </a:lnTo>
                              <a:cubicBezTo>
                                <a:pt x="16291" y="75088"/>
                                <a:pt x="16251" y="75246"/>
                                <a:pt x="16331" y="75367"/>
                              </a:cubicBezTo>
                              <a:cubicBezTo>
                                <a:pt x="9139" y="75420"/>
                                <a:pt x="3162" y="80924"/>
                                <a:pt x="2519" y="880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A896"/>
                        </a:solidFill>
                        <a:ln w="334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微软雅黑" panose="020B0503020204020204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0" name="任意多边形: 形状 349">
                          <a:extLst>
                            <a:ext uri="{FF2B5EF4-FFF2-40B4-BE49-F238E27FC236}">
                              <a16:creationId xmlns:a16="http://schemas.microsoft.com/office/drawing/2014/main" id="{4721D890-6202-44C0-903B-D4958FEC60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4275" y="3368168"/>
                          <a:ext cx="63802" cy="15141"/>
                        </a:xfrm>
                        <a:custGeom>
                          <a:avLst/>
                          <a:gdLst>
                            <a:gd name="connsiteX0" fmla="*/ 63769 w 63802"/>
                            <a:gd name="connsiteY0" fmla="*/ 14136 h 15141"/>
                            <a:gd name="connsiteX1" fmla="*/ 62251 w 63802"/>
                            <a:gd name="connsiteY1" fmla="*/ 15115 h 15141"/>
                            <a:gd name="connsiteX2" fmla="*/ 1068 w 63802"/>
                            <a:gd name="connsiteY2" fmla="*/ 2566 h 15141"/>
                            <a:gd name="connsiteX3" fmla="*/ 20 w 63802"/>
                            <a:gd name="connsiteY3" fmla="*/ 1068 h 15141"/>
                            <a:gd name="connsiteX4" fmla="*/ 1521 w 63802"/>
                            <a:gd name="connsiteY4" fmla="*/ 20 h 15141"/>
                            <a:gd name="connsiteX5" fmla="*/ 1588 w 63802"/>
                            <a:gd name="connsiteY5" fmla="*/ 33 h 15141"/>
                            <a:gd name="connsiteX6" fmla="*/ 62771 w 63802"/>
                            <a:gd name="connsiteY6" fmla="*/ 12582 h 15141"/>
                            <a:gd name="connsiteX7" fmla="*/ 63775 w 63802"/>
                            <a:gd name="connsiteY7" fmla="*/ 14103 h 15141"/>
                            <a:gd name="connsiteX8" fmla="*/ 63775 w 63802"/>
                            <a:gd name="connsiteY8" fmla="*/ 14106 h 151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3802" h="15141">
                              <a:moveTo>
                                <a:pt x="63769" y="14136"/>
                              </a:moveTo>
                              <a:cubicBezTo>
                                <a:pt x="63611" y="14820"/>
                                <a:pt x="62938" y="15255"/>
                                <a:pt x="62251" y="15115"/>
                              </a:cubicBezTo>
                              <a:lnTo>
                                <a:pt x="1068" y="2566"/>
                              </a:lnTo>
                              <a:cubicBezTo>
                                <a:pt x="365" y="2442"/>
                                <a:pt x="-104" y="1769"/>
                                <a:pt x="20" y="1068"/>
                              </a:cubicBezTo>
                              <a:cubicBezTo>
                                <a:pt x="147" y="365"/>
                                <a:pt x="817" y="-104"/>
                                <a:pt x="1521" y="20"/>
                              </a:cubicBezTo>
                              <a:cubicBezTo>
                                <a:pt x="1544" y="23"/>
                                <a:pt x="1564" y="27"/>
                                <a:pt x="1588" y="33"/>
                              </a:cubicBezTo>
                              <a:lnTo>
                                <a:pt x="62771" y="12582"/>
                              </a:lnTo>
                              <a:cubicBezTo>
                                <a:pt x="63467" y="12726"/>
                                <a:pt x="63920" y="13406"/>
                                <a:pt x="63775" y="14103"/>
                              </a:cubicBezTo>
                              <a:cubicBezTo>
                                <a:pt x="63775" y="14103"/>
                                <a:pt x="63775" y="14106"/>
                                <a:pt x="63775" y="1410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C0C0C"/>
                        </a:solidFill>
                        <a:ln w="334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微软雅黑" panose="020B0503020204020204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任意多边形: 形状 350">
                          <a:extLst>
                            <a:ext uri="{FF2B5EF4-FFF2-40B4-BE49-F238E27FC236}">
                              <a16:creationId xmlns:a16="http://schemas.microsoft.com/office/drawing/2014/main" id="{A54C7C07-9A5C-4576-9020-CD92B073D4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02423" y="3393867"/>
                          <a:ext cx="70863" cy="16577"/>
                        </a:xfrm>
                        <a:custGeom>
                          <a:avLst/>
                          <a:gdLst>
                            <a:gd name="connsiteX0" fmla="*/ 70834 w 70863"/>
                            <a:gd name="connsiteY0" fmla="*/ 15576 h 16577"/>
                            <a:gd name="connsiteX1" fmla="*/ 69313 w 70863"/>
                            <a:gd name="connsiteY1" fmla="*/ 16551 h 16577"/>
                            <a:gd name="connsiteX2" fmla="*/ 1032 w 70863"/>
                            <a:gd name="connsiteY2" fmla="*/ 2548 h 16577"/>
                            <a:gd name="connsiteX3" fmla="*/ 27 w 70863"/>
                            <a:gd name="connsiteY3" fmla="*/ 1027 h 16577"/>
                            <a:gd name="connsiteX4" fmla="*/ 27 w 70863"/>
                            <a:gd name="connsiteY4" fmla="*/ 1024 h 16577"/>
                            <a:gd name="connsiteX5" fmla="*/ 1554 w 70863"/>
                            <a:gd name="connsiteY5" fmla="*/ 19 h 16577"/>
                            <a:gd name="connsiteX6" fmla="*/ 69832 w 70863"/>
                            <a:gd name="connsiteY6" fmla="*/ 14022 h 16577"/>
                            <a:gd name="connsiteX7" fmla="*/ 70837 w 70863"/>
                            <a:gd name="connsiteY7" fmla="*/ 15549 h 165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70863" h="16577">
                              <a:moveTo>
                                <a:pt x="70834" y="15576"/>
                              </a:moveTo>
                              <a:cubicBezTo>
                                <a:pt x="70673" y="16259"/>
                                <a:pt x="70000" y="16692"/>
                                <a:pt x="69313" y="16551"/>
                              </a:cubicBezTo>
                              <a:lnTo>
                                <a:pt x="1032" y="2548"/>
                              </a:lnTo>
                              <a:cubicBezTo>
                                <a:pt x="335" y="2404"/>
                                <a:pt x="-117" y="1724"/>
                                <a:pt x="27" y="1027"/>
                              </a:cubicBezTo>
                              <a:cubicBezTo>
                                <a:pt x="27" y="1024"/>
                                <a:pt x="27" y="1024"/>
                                <a:pt x="27" y="1024"/>
                              </a:cubicBezTo>
                              <a:cubicBezTo>
                                <a:pt x="191" y="341"/>
                                <a:pt x="861" y="-98"/>
                                <a:pt x="1554" y="19"/>
                              </a:cubicBezTo>
                              <a:lnTo>
                                <a:pt x="69832" y="14022"/>
                              </a:lnTo>
                              <a:cubicBezTo>
                                <a:pt x="70529" y="14169"/>
                                <a:pt x="70978" y="14849"/>
                                <a:pt x="70837" y="155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C0C0C"/>
                        </a:solidFill>
                        <a:ln w="334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微软雅黑" panose="020B0503020204020204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2" name="任意多边形: 形状 351">
                          <a:extLst>
                            <a:ext uri="{FF2B5EF4-FFF2-40B4-BE49-F238E27FC236}">
                              <a16:creationId xmlns:a16="http://schemas.microsoft.com/office/drawing/2014/main" id="{AA81D820-78AF-48A2-BE27-21E1122A07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1236" y="3426116"/>
                          <a:ext cx="57031" cy="13750"/>
                        </a:xfrm>
                        <a:custGeom>
                          <a:avLst/>
                          <a:gdLst>
                            <a:gd name="connsiteX0" fmla="*/ 57003 w 57031"/>
                            <a:gd name="connsiteY0" fmla="*/ 12746 h 13750"/>
                            <a:gd name="connsiteX1" fmla="*/ 55482 w 57031"/>
                            <a:gd name="connsiteY1" fmla="*/ 13724 h 13750"/>
                            <a:gd name="connsiteX2" fmla="*/ 1016 w 57031"/>
                            <a:gd name="connsiteY2" fmla="*/ 2555 h 13750"/>
                            <a:gd name="connsiteX3" fmla="*/ 31 w 57031"/>
                            <a:gd name="connsiteY3" fmla="*/ 1015 h 13750"/>
                            <a:gd name="connsiteX4" fmla="*/ 1538 w 57031"/>
                            <a:gd name="connsiteY4" fmla="*/ 23 h 13750"/>
                            <a:gd name="connsiteX5" fmla="*/ 56001 w 57031"/>
                            <a:gd name="connsiteY5" fmla="*/ 11192 h 13750"/>
                            <a:gd name="connsiteX6" fmla="*/ 57006 w 57031"/>
                            <a:gd name="connsiteY6" fmla="*/ 12716 h 137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57031" h="13750">
                              <a:moveTo>
                                <a:pt x="57003" y="12746"/>
                              </a:moveTo>
                              <a:cubicBezTo>
                                <a:pt x="56845" y="13429"/>
                                <a:pt x="56169" y="13865"/>
                                <a:pt x="55482" y="13724"/>
                              </a:cubicBezTo>
                              <a:lnTo>
                                <a:pt x="1016" y="2555"/>
                              </a:lnTo>
                              <a:cubicBezTo>
                                <a:pt x="319" y="2401"/>
                                <a:pt x="-123" y="1711"/>
                                <a:pt x="31" y="1015"/>
                              </a:cubicBezTo>
                              <a:cubicBezTo>
                                <a:pt x="181" y="331"/>
                                <a:pt x="851" y="-108"/>
                                <a:pt x="1538" y="23"/>
                              </a:cubicBezTo>
                              <a:lnTo>
                                <a:pt x="56001" y="11192"/>
                              </a:lnTo>
                              <a:cubicBezTo>
                                <a:pt x="56698" y="11336"/>
                                <a:pt x="57147" y="12019"/>
                                <a:pt x="57006" y="1271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C0C0C"/>
                        </a:solidFill>
                        <a:ln w="334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微软雅黑" panose="020B0503020204020204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53" name="任意多边形: 形状 352">
                        <a:extLst>
                          <a:ext uri="{FF2B5EF4-FFF2-40B4-BE49-F238E27FC236}">
                            <a16:creationId xmlns:a16="http://schemas.microsoft.com/office/drawing/2014/main" id="{8274D1E6-00B4-4C40-906E-F1721E826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16786" y="2953444"/>
                        <a:ext cx="651515" cy="658936"/>
                      </a:xfrm>
                      <a:custGeom>
                        <a:avLst/>
                        <a:gdLst>
                          <a:gd name="connsiteX0" fmla="*/ 0 w 651515"/>
                          <a:gd name="connsiteY0" fmla="*/ 562191 h 658936"/>
                          <a:gd name="connsiteX1" fmla="*/ 531790 w 651515"/>
                          <a:gd name="connsiteY1" fmla="*/ 658293 h 658936"/>
                          <a:gd name="connsiteX2" fmla="*/ 650886 w 651515"/>
                          <a:gd name="connsiteY2" fmla="*/ 562583 h 658936"/>
                          <a:gd name="connsiteX3" fmla="*/ 650015 w 651515"/>
                          <a:gd name="connsiteY3" fmla="*/ 532969 h 658936"/>
                          <a:gd name="connsiteX4" fmla="*/ 575570 w 651515"/>
                          <a:gd name="connsiteY4" fmla="*/ 90445 h 658936"/>
                          <a:gd name="connsiteX5" fmla="*/ 451375 w 651515"/>
                          <a:gd name="connsiteY5" fmla="*/ 1461 h 658936"/>
                          <a:gd name="connsiteX6" fmla="*/ 362388 w 651515"/>
                          <a:gd name="connsiteY6" fmla="*/ 125656 h 658936"/>
                          <a:gd name="connsiteX7" fmla="*/ 362495 w 651515"/>
                          <a:gd name="connsiteY7" fmla="*/ 126289 h 658936"/>
                          <a:gd name="connsiteX8" fmla="*/ 413276 w 651515"/>
                          <a:gd name="connsiteY8" fmla="*/ 430928 h 658936"/>
                          <a:gd name="connsiteX9" fmla="*/ 23379 w 651515"/>
                          <a:gd name="connsiteY9" fmla="*/ 381962 h 658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51515" h="658936">
                            <a:moveTo>
                              <a:pt x="0" y="562191"/>
                            </a:moveTo>
                            <a:lnTo>
                              <a:pt x="531790" y="658293"/>
                            </a:lnTo>
                            <a:cubicBezTo>
                              <a:pt x="591090" y="664749"/>
                              <a:pt x="644421" y="621900"/>
                              <a:pt x="650886" y="562583"/>
                            </a:cubicBezTo>
                            <a:cubicBezTo>
                              <a:pt x="651958" y="552721"/>
                              <a:pt x="651656" y="542755"/>
                              <a:pt x="650015" y="532969"/>
                            </a:cubicBezTo>
                            <a:lnTo>
                              <a:pt x="575570" y="90445"/>
                            </a:lnTo>
                            <a:cubicBezTo>
                              <a:pt x="565845" y="31577"/>
                              <a:pt x="510243" y="-8264"/>
                              <a:pt x="451375" y="1461"/>
                            </a:cubicBezTo>
                            <a:cubicBezTo>
                              <a:pt x="392507" y="11183"/>
                              <a:pt x="352666" y="66788"/>
                              <a:pt x="362388" y="125656"/>
                            </a:cubicBezTo>
                            <a:cubicBezTo>
                              <a:pt x="362425" y="125867"/>
                              <a:pt x="362458" y="126078"/>
                              <a:pt x="362495" y="126289"/>
                            </a:cubicBezTo>
                            <a:lnTo>
                              <a:pt x="413276" y="430928"/>
                            </a:lnTo>
                            <a:lnTo>
                              <a:pt x="23379" y="381962"/>
                            </a:lnTo>
                            <a:close/>
                          </a:path>
                        </a:pathLst>
                      </a:custGeom>
                      <a:solidFill>
                        <a:srgbClr val="146BE8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4" name="任意多边形: 形状 353">
                        <a:extLst>
                          <a:ext uri="{FF2B5EF4-FFF2-40B4-BE49-F238E27FC236}">
                            <a16:creationId xmlns:a16="http://schemas.microsoft.com/office/drawing/2014/main" id="{91A5CF1B-9A17-486A-B474-0CDB9B7E9C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14816" y="3187725"/>
                        <a:ext cx="535705" cy="425982"/>
                      </a:xfrm>
                      <a:custGeom>
                        <a:avLst/>
                        <a:gdLst>
                          <a:gd name="connsiteX0" fmla="*/ 533763 w 535705"/>
                          <a:gd name="connsiteY0" fmla="*/ 425982 h 425982"/>
                          <a:gd name="connsiteX1" fmla="*/ 535705 w 535705"/>
                          <a:gd name="connsiteY1" fmla="*/ 423986 h 425982"/>
                          <a:gd name="connsiteX2" fmla="*/ 534097 w 535705"/>
                          <a:gd name="connsiteY2" fmla="*/ 422076 h 425982"/>
                          <a:gd name="connsiteX3" fmla="*/ 4140 w 535705"/>
                          <a:gd name="connsiteY3" fmla="*/ 326309 h 425982"/>
                          <a:gd name="connsiteX4" fmla="*/ 27030 w 535705"/>
                          <a:gd name="connsiteY4" fmla="*/ 149878 h 425982"/>
                          <a:gd name="connsiteX5" fmla="*/ 414951 w 535705"/>
                          <a:gd name="connsiteY5" fmla="*/ 198600 h 425982"/>
                          <a:gd name="connsiteX6" fmla="*/ 416626 w 535705"/>
                          <a:gd name="connsiteY6" fmla="*/ 198010 h 425982"/>
                          <a:gd name="connsiteX7" fmla="*/ 417148 w 535705"/>
                          <a:gd name="connsiteY7" fmla="*/ 196335 h 425982"/>
                          <a:gd name="connsiteX8" fmla="*/ 384899 w 535705"/>
                          <a:gd name="connsiteY8" fmla="*/ 1648 h 425982"/>
                          <a:gd name="connsiteX9" fmla="*/ 382685 w 535705"/>
                          <a:gd name="connsiteY9" fmla="*/ 23 h 425982"/>
                          <a:gd name="connsiteX10" fmla="*/ 382638 w 535705"/>
                          <a:gd name="connsiteY10" fmla="*/ 30 h 425982"/>
                          <a:gd name="connsiteX11" fmla="*/ 381020 w 535705"/>
                          <a:gd name="connsiteY11" fmla="*/ 2294 h 425982"/>
                          <a:gd name="connsiteX12" fmla="*/ 412844 w 535705"/>
                          <a:gd name="connsiteY12" fmla="*/ 194379 h 425982"/>
                          <a:gd name="connsiteX13" fmla="*/ 25593 w 535705"/>
                          <a:gd name="connsiteY13" fmla="*/ 145748 h 425982"/>
                          <a:gd name="connsiteX14" fmla="*/ 23395 w 535705"/>
                          <a:gd name="connsiteY14" fmla="*/ 147446 h 425982"/>
                          <a:gd name="connsiteX15" fmla="*/ 16 w 535705"/>
                          <a:gd name="connsiteY15" fmla="*/ 327672 h 425982"/>
                          <a:gd name="connsiteX16" fmla="*/ 1618 w 535705"/>
                          <a:gd name="connsiteY16" fmla="*/ 329863 h 425982"/>
                          <a:gd name="connsiteX17" fmla="*/ 533411 w 535705"/>
                          <a:gd name="connsiteY17" fmla="*/ 425949 h 425982"/>
                          <a:gd name="connsiteX18" fmla="*/ 533763 w 535705"/>
                          <a:gd name="connsiteY18" fmla="*/ 425982 h 425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35705" h="425982">
                            <a:moveTo>
                              <a:pt x="533763" y="425982"/>
                            </a:moveTo>
                            <a:cubicBezTo>
                              <a:pt x="534851" y="425969"/>
                              <a:pt x="535722" y="425074"/>
                              <a:pt x="535705" y="423986"/>
                            </a:cubicBezTo>
                            <a:cubicBezTo>
                              <a:pt x="535695" y="423048"/>
                              <a:pt x="535022" y="422247"/>
                              <a:pt x="534097" y="422076"/>
                            </a:cubicBezTo>
                            <a:lnTo>
                              <a:pt x="4140" y="326309"/>
                            </a:lnTo>
                            <a:lnTo>
                              <a:pt x="27030" y="149878"/>
                            </a:lnTo>
                            <a:lnTo>
                              <a:pt x="414951" y="198600"/>
                            </a:lnTo>
                            <a:cubicBezTo>
                              <a:pt x="415571" y="198683"/>
                              <a:pt x="416194" y="198466"/>
                              <a:pt x="416626" y="198010"/>
                            </a:cubicBezTo>
                            <a:cubicBezTo>
                              <a:pt x="417051" y="197565"/>
                              <a:pt x="417245" y="196945"/>
                              <a:pt x="417148" y="196335"/>
                            </a:cubicBezTo>
                            <a:lnTo>
                              <a:pt x="384899" y="1648"/>
                            </a:lnTo>
                            <a:cubicBezTo>
                              <a:pt x="384735" y="586"/>
                              <a:pt x="383743" y="-141"/>
                              <a:pt x="382685" y="23"/>
                            </a:cubicBezTo>
                            <a:cubicBezTo>
                              <a:pt x="382668" y="23"/>
                              <a:pt x="382654" y="26"/>
                              <a:pt x="382638" y="30"/>
                            </a:cubicBezTo>
                            <a:cubicBezTo>
                              <a:pt x="381566" y="211"/>
                              <a:pt x="380842" y="1222"/>
                              <a:pt x="381020" y="2294"/>
                            </a:cubicBezTo>
                            <a:lnTo>
                              <a:pt x="412844" y="194379"/>
                            </a:lnTo>
                            <a:lnTo>
                              <a:pt x="25593" y="145748"/>
                            </a:lnTo>
                            <a:cubicBezTo>
                              <a:pt x="24521" y="145621"/>
                              <a:pt x="23543" y="146378"/>
                              <a:pt x="23395" y="147446"/>
                            </a:cubicBezTo>
                            <a:lnTo>
                              <a:pt x="16" y="327672"/>
                            </a:lnTo>
                            <a:cubicBezTo>
                              <a:pt x="-118" y="328710"/>
                              <a:pt x="586" y="329675"/>
                              <a:pt x="1618" y="329863"/>
                            </a:cubicBezTo>
                            <a:lnTo>
                              <a:pt x="533411" y="425949"/>
                            </a:lnTo>
                            <a:cubicBezTo>
                              <a:pt x="533528" y="425969"/>
                              <a:pt x="533645" y="425982"/>
                              <a:pt x="533763" y="425982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5" name="任意多边形: 形状 354">
                        <a:extLst>
                          <a:ext uri="{FF2B5EF4-FFF2-40B4-BE49-F238E27FC236}">
                            <a16:creationId xmlns:a16="http://schemas.microsoft.com/office/drawing/2014/main" id="{216F5EBE-6C7E-4BBF-85A3-D5B93BEE0C90}"/>
                          </a:ext>
                        </a:extLst>
                      </p:cNvPr>
                      <p:cNvSpPr/>
                      <p:nvPr/>
                    </p:nvSpPr>
                    <p:spPr>
                      <a:xfrm rot="-4854300">
                        <a:off x="7545196" y="3369793"/>
                        <a:ext cx="3939" cy="34641"/>
                      </a:xfrm>
                      <a:custGeom>
                        <a:avLst/>
                        <a:gdLst>
                          <a:gd name="connsiteX0" fmla="*/ 0 w 3939"/>
                          <a:gd name="connsiteY0" fmla="*/ 0 h 34641"/>
                          <a:gd name="connsiteX1" fmla="*/ 3940 w 3939"/>
                          <a:gd name="connsiteY1" fmla="*/ 0 h 34641"/>
                          <a:gd name="connsiteX2" fmla="*/ 3940 w 3939"/>
                          <a:gd name="connsiteY2" fmla="*/ 34642 h 34641"/>
                          <a:gd name="connsiteX3" fmla="*/ 0 w 3939"/>
                          <a:gd name="connsiteY3" fmla="*/ 34642 h 34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39" h="34641">
                            <a:moveTo>
                              <a:pt x="0" y="0"/>
                            </a:moveTo>
                            <a:lnTo>
                              <a:pt x="3940" y="0"/>
                            </a:lnTo>
                            <a:lnTo>
                              <a:pt x="3940" y="34642"/>
                            </a:lnTo>
                            <a:lnTo>
                              <a:pt x="0" y="34642"/>
                            </a:ln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334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BA9D271C-DBFF-4949-B42B-9FA9E4167910}"/>
                </a:ext>
              </a:extLst>
            </p:cNvPr>
            <p:cNvSpPr/>
            <p:nvPr/>
          </p:nvSpPr>
          <p:spPr>
            <a:xfrm>
              <a:off x="4569708" y="4012934"/>
              <a:ext cx="109408" cy="1023095"/>
            </a:xfrm>
            <a:custGeom>
              <a:avLst/>
              <a:gdLst>
                <a:gd name="connsiteX0" fmla="*/ 6579 w 109408"/>
                <a:gd name="connsiteY0" fmla="*/ 1023096 h 1023095"/>
                <a:gd name="connsiteX1" fmla="*/ 0 w 109408"/>
                <a:gd name="connsiteY1" fmla="*/ 1021829 h 1023095"/>
                <a:gd name="connsiteX2" fmla="*/ 102829 w 109408"/>
                <a:gd name="connsiteY2" fmla="*/ 0 h 1023095"/>
                <a:gd name="connsiteX3" fmla="*/ 109408 w 109408"/>
                <a:gd name="connsiteY3" fmla="*/ 1266 h 1023095"/>
                <a:gd name="connsiteX4" fmla="*/ 6579 w 109408"/>
                <a:gd name="connsiteY4" fmla="*/ 1023096 h 10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08" h="1023095">
                  <a:moveTo>
                    <a:pt x="6579" y="1023096"/>
                  </a:moveTo>
                  <a:lnTo>
                    <a:pt x="0" y="1021829"/>
                  </a:lnTo>
                  <a:lnTo>
                    <a:pt x="102829" y="0"/>
                  </a:lnTo>
                  <a:lnTo>
                    <a:pt x="109408" y="1266"/>
                  </a:lnTo>
                  <a:lnTo>
                    <a:pt x="6579" y="1023096"/>
                  </a:lnTo>
                  <a:close/>
                </a:path>
              </a:pathLst>
            </a:custGeom>
            <a:solidFill>
              <a:srgbClr val="494949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B8DFBC68-8A6B-4ABD-B8AE-6D73E070B099}"/>
                </a:ext>
              </a:extLst>
            </p:cNvPr>
            <p:cNvSpPr/>
            <p:nvPr/>
          </p:nvSpPr>
          <p:spPr>
            <a:xfrm>
              <a:off x="4952597" y="4012934"/>
              <a:ext cx="109405" cy="1023095"/>
            </a:xfrm>
            <a:custGeom>
              <a:avLst/>
              <a:gdLst>
                <a:gd name="connsiteX0" fmla="*/ 6579 w 109405"/>
                <a:gd name="connsiteY0" fmla="*/ 1023096 h 1023095"/>
                <a:gd name="connsiteX1" fmla="*/ 0 w 109405"/>
                <a:gd name="connsiteY1" fmla="*/ 1021829 h 1023095"/>
                <a:gd name="connsiteX2" fmla="*/ 102826 w 109405"/>
                <a:gd name="connsiteY2" fmla="*/ 0 h 1023095"/>
                <a:gd name="connsiteX3" fmla="*/ 109405 w 109405"/>
                <a:gd name="connsiteY3" fmla="*/ 1266 h 1023095"/>
                <a:gd name="connsiteX4" fmla="*/ 6579 w 109405"/>
                <a:gd name="connsiteY4" fmla="*/ 1023096 h 10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05" h="1023095">
                  <a:moveTo>
                    <a:pt x="6579" y="1023096"/>
                  </a:moveTo>
                  <a:lnTo>
                    <a:pt x="0" y="1021829"/>
                  </a:lnTo>
                  <a:lnTo>
                    <a:pt x="102826" y="0"/>
                  </a:lnTo>
                  <a:lnTo>
                    <a:pt x="109405" y="1266"/>
                  </a:lnTo>
                  <a:lnTo>
                    <a:pt x="6579" y="1023096"/>
                  </a:lnTo>
                  <a:close/>
                </a:path>
              </a:pathLst>
            </a:custGeom>
            <a:solidFill>
              <a:srgbClr val="494949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3" name="图形 24">
              <a:extLst>
                <a:ext uri="{FF2B5EF4-FFF2-40B4-BE49-F238E27FC236}">
                  <a16:creationId xmlns:a16="http://schemas.microsoft.com/office/drawing/2014/main" id="{B806BBE4-DA04-4680-B919-00843AE2BADB}"/>
                </a:ext>
              </a:extLst>
            </p:cNvPr>
            <p:cNvGrpSpPr/>
            <p:nvPr/>
          </p:nvGrpSpPr>
          <p:grpSpPr>
            <a:xfrm>
              <a:off x="5319812" y="4012934"/>
              <a:ext cx="492294" cy="1023095"/>
              <a:chOff x="5319812" y="4012934"/>
              <a:chExt cx="492294" cy="1023095"/>
            </a:xfrm>
            <a:solidFill>
              <a:srgbClr val="494949"/>
            </a:solidFill>
          </p:grpSpPr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3DA4C155-4337-4E38-869C-E97CFFE01B31}"/>
                  </a:ext>
                </a:extLst>
              </p:cNvPr>
              <p:cNvSpPr/>
              <p:nvPr/>
            </p:nvSpPr>
            <p:spPr>
              <a:xfrm>
                <a:off x="5702698" y="4012934"/>
                <a:ext cx="109408" cy="1023095"/>
              </a:xfrm>
              <a:custGeom>
                <a:avLst/>
                <a:gdLst>
                  <a:gd name="connsiteX0" fmla="*/ 102829 w 109408"/>
                  <a:gd name="connsiteY0" fmla="*/ 1023096 h 1023095"/>
                  <a:gd name="connsiteX1" fmla="*/ 109408 w 109408"/>
                  <a:gd name="connsiteY1" fmla="*/ 1021829 h 1023095"/>
                  <a:gd name="connsiteX2" fmla="*/ 6579 w 109408"/>
                  <a:gd name="connsiteY2" fmla="*/ 0 h 1023095"/>
                  <a:gd name="connsiteX3" fmla="*/ 0 w 109408"/>
                  <a:gd name="connsiteY3" fmla="*/ 1266 h 1023095"/>
                  <a:gd name="connsiteX4" fmla="*/ 102829 w 109408"/>
                  <a:gd name="connsiteY4" fmla="*/ 1023096 h 10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08" h="1023095">
                    <a:moveTo>
                      <a:pt x="102829" y="1023096"/>
                    </a:moveTo>
                    <a:lnTo>
                      <a:pt x="109408" y="1021829"/>
                    </a:lnTo>
                    <a:lnTo>
                      <a:pt x="6579" y="0"/>
                    </a:lnTo>
                    <a:lnTo>
                      <a:pt x="0" y="1266"/>
                    </a:lnTo>
                    <a:lnTo>
                      <a:pt x="102829" y="1023096"/>
                    </a:lnTo>
                    <a:close/>
                  </a:path>
                </a:pathLst>
              </a:custGeom>
              <a:solidFill>
                <a:srgbClr val="494949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AB040C92-A521-4E2F-9B56-E441637EFEBA}"/>
                  </a:ext>
                </a:extLst>
              </p:cNvPr>
              <p:cNvSpPr/>
              <p:nvPr/>
            </p:nvSpPr>
            <p:spPr>
              <a:xfrm>
                <a:off x="5319812" y="4012934"/>
                <a:ext cx="109405" cy="1023095"/>
              </a:xfrm>
              <a:custGeom>
                <a:avLst/>
                <a:gdLst>
                  <a:gd name="connsiteX0" fmla="*/ 102826 w 109405"/>
                  <a:gd name="connsiteY0" fmla="*/ 1023096 h 1023095"/>
                  <a:gd name="connsiteX1" fmla="*/ 109405 w 109405"/>
                  <a:gd name="connsiteY1" fmla="*/ 1021829 h 1023095"/>
                  <a:gd name="connsiteX2" fmla="*/ 6579 w 109405"/>
                  <a:gd name="connsiteY2" fmla="*/ 0 h 1023095"/>
                  <a:gd name="connsiteX3" fmla="*/ 0 w 109405"/>
                  <a:gd name="connsiteY3" fmla="*/ 1266 h 1023095"/>
                  <a:gd name="connsiteX4" fmla="*/ 102826 w 109405"/>
                  <a:gd name="connsiteY4" fmla="*/ 1023096 h 10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05" h="1023095">
                    <a:moveTo>
                      <a:pt x="102826" y="1023096"/>
                    </a:moveTo>
                    <a:lnTo>
                      <a:pt x="109405" y="1021829"/>
                    </a:lnTo>
                    <a:lnTo>
                      <a:pt x="6579" y="0"/>
                    </a:lnTo>
                    <a:lnTo>
                      <a:pt x="0" y="1266"/>
                    </a:lnTo>
                    <a:lnTo>
                      <a:pt x="102826" y="1023096"/>
                    </a:lnTo>
                    <a:close/>
                  </a:path>
                </a:pathLst>
              </a:custGeom>
              <a:solidFill>
                <a:srgbClr val="494949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5BB6FBF7-2484-4168-B5D6-77899C09F359}"/>
                </a:ext>
              </a:extLst>
            </p:cNvPr>
            <p:cNvSpPr/>
            <p:nvPr/>
          </p:nvSpPr>
          <p:spPr>
            <a:xfrm rot="21143700">
              <a:off x="5309634" y="3561673"/>
              <a:ext cx="6699" cy="453900"/>
            </a:xfrm>
            <a:custGeom>
              <a:avLst/>
              <a:gdLst>
                <a:gd name="connsiteX0" fmla="*/ 0 w 6699"/>
                <a:gd name="connsiteY0" fmla="*/ 0 h 453900"/>
                <a:gd name="connsiteX1" fmla="*/ 6700 w 6699"/>
                <a:gd name="connsiteY1" fmla="*/ 0 h 453900"/>
                <a:gd name="connsiteX2" fmla="*/ 6700 w 6699"/>
                <a:gd name="connsiteY2" fmla="*/ 453901 h 453900"/>
                <a:gd name="connsiteX3" fmla="*/ 0 w 6699"/>
                <a:gd name="connsiteY3" fmla="*/ 453901 h 45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" h="453900">
                  <a:moveTo>
                    <a:pt x="0" y="0"/>
                  </a:moveTo>
                  <a:lnTo>
                    <a:pt x="6700" y="0"/>
                  </a:lnTo>
                  <a:lnTo>
                    <a:pt x="6700" y="453901"/>
                  </a:lnTo>
                  <a:lnTo>
                    <a:pt x="0" y="453901"/>
                  </a:lnTo>
                  <a:close/>
                </a:path>
              </a:pathLst>
            </a:custGeom>
            <a:solidFill>
              <a:srgbClr val="494949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9CB70ADB-3F8B-455C-8E0F-7379BCAB20F6}"/>
                </a:ext>
              </a:extLst>
            </p:cNvPr>
            <p:cNvSpPr/>
            <p:nvPr/>
          </p:nvSpPr>
          <p:spPr>
            <a:xfrm rot="21143700">
              <a:off x="4620139" y="3561668"/>
              <a:ext cx="6699" cy="453900"/>
            </a:xfrm>
            <a:custGeom>
              <a:avLst/>
              <a:gdLst>
                <a:gd name="connsiteX0" fmla="*/ 0 w 6699"/>
                <a:gd name="connsiteY0" fmla="*/ 0 h 453900"/>
                <a:gd name="connsiteX1" fmla="*/ 6700 w 6699"/>
                <a:gd name="connsiteY1" fmla="*/ 0 h 453900"/>
                <a:gd name="connsiteX2" fmla="*/ 6700 w 6699"/>
                <a:gd name="connsiteY2" fmla="*/ 453901 h 453900"/>
                <a:gd name="connsiteX3" fmla="*/ 0 w 6699"/>
                <a:gd name="connsiteY3" fmla="*/ 453901 h 45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" h="453900">
                  <a:moveTo>
                    <a:pt x="0" y="0"/>
                  </a:moveTo>
                  <a:lnTo>
                    <a:pt x="6700" y="0"/>
                  </a:lnTo>
                  <a:lnTo>
                    <a:pt x="6700" y="453901"/>
                  </a:lnTo>
                  <a:lnTo>
                    <a:pt x="0" y="453901"/>
                  </a:lnTo>
                  <a:close/>
                </a:path>
              </a:pathLst>
            </a:custGeom>
            <a:solidFill>
              <a:srgbClr val="494949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8" name="图形 24">
              <a:extLst>
                <a:ext uri="{FF2B5EF4-FFF2-40B4-BE49-F238E27FC236}">
                  <a16:creationId xmlns:a16="http://schemas.microsoft.com/office/drawing/2014/main" id="{4DAF824A-056C-4303-86B2-3636ED4F890C}"/>
                </a:ext>
              </a:extLst>
            </p:cNvPr>
            <p:cNvGrpSpPr/>
            <p:nvPr/>
          </p:nvGrpSpPr>
          <p:grpSpPr>
            <a:xfrm>
              <a:off x="4635065" y="3977271"/>
              <a:ext cx="746998" cy="72592"/>
              <a:chOff x="4635065" y="3977271"/>
              <a:chExt cx="746998" cy="72592"/>
            </a:xfrm>
          </p:grpSpPr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CD4446C7-5892-478E-8A36-9FBD4D09357E}"/>
                  </a:ext>
                </a:extLst>
              </p:cNvPr>
              <p:cNvSpPr/>
              <p:nvPr/>
            </p:nvSpPr>
            <p:spPr>
              <a:xfrm>
                <a:off x="4638415" y="3980621"/>
                <a:ext cx="740298" cy="65896"/>
              </a:xfrm>
              <a:custGeom>
                <a:avLst/>
                <a:gdLst>
                  <a:gd name="connsiteX0" fmla="*/ 707352 w 740298"/>
                  <a:gd name="connsiteY0" fmla="*/ 0 h 65896"/>
                  <a:gd name="connsiteX1" fmla="*/ 740299 w 740298"/>
                  <a:gd name="connsiteY1" fmla="*/ 0 h 65896"/>
                  <a:gd name="connsiteX2" fmla="*/ 740299 w 740298"/>
                  <a:gd name="connsiteY2" fmla="*/ 65896 h 65896"/>
                  <a:gd name="connsiteX3" fmla="*/ 707352 w 740298"/>
                  <a:gd name="connsiteY3" fmla="*/ 65896 h 65896"/>
                  <a:gd name="connsiteX4" fmla="*/ 32946 w 740298"/>
                  <a:gd name="connsiteY4" fmla="*/ 65896 h 65896"/>
                  <a:gd name="connsiteX5" fmla="*/ 0 w 740298"/>
                  <a:gd name="connsiteY5" fmla="*/ 65896 h 65896"/>
                  <a:gd name="connsiteX6" fmla="*/ 0 w 740298"/>
                  <a:gd name="connsiteY6" fmla="*/ 0 h 65896"/>
                  <a:gd name="connsiteX7" fmla="*/ 32946 w 740298"/>
                  <a:gd name="connsiteY7" fmla="*/ 0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0298" h="65896">
                    <a:moveTo>
                      <a:pt x="707352" y="0"/>
                    </a:moveTo>
                    <a:cubicBezTo>
                      <a:pt x="725548" y="0"/>
                      <a:pt x="740299" y="0"/>
                      <a:pt x="740299" y="0"/>
                    </a:cubicBezTo>
                    <a:lnTo>
                      <a:pt x="740299" y="65896"/>
                    </a:lnTo>
                    <a:cubicBezTo>
                      <a:pt x="740299" y="65896"/>
                      <a:pt x="725548" y="65896"/>
                      <a:pt x="707352" y="65896"/>
                    </a:cubicBezTo>
                    <a:lnTo>
                      <a:pt x="32946" y="65896"/>
                    </a:lnTo>
                    <a:cubicBezTo>
                      <a:pt x="14751" y="65896"/>
                      <a:pt x="0" y="65896"/>
                      <a:pt x="0" y="65896"/>
                    </a:cubicBezTo>
                    <a:lnTo>
                      <a:pt x="0" y="0"/>
                    </a:lnTo>
                    <a:cubicBezTo>
                      <a:pt x="0" y="0"/>
                      <a:pt x="14751" y="0"/>
                      <a:pt x="32946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71DA4231-CFC3-4436-B1E8-30DBF82F9D09}"/>
                  </a:ext>
                </a:extLst>
              </p:cNvPr>
              <p:cNvSpPr/>
              <p:nvPr/>
            </p:nvSpPr>
            <p:spPr>
              <a:xfrm>
                <a:off x="4638415" y="3980621"/>
                <a:ext cx="740298" cy="65896"/>
              </a:xfrm>
              <a:custGeom>
                <a:avLst/>
                <a:gdLst>
                  <a:gd name="connsiteX0" fmla="*/ 707352 w 740298"/>
                  <a:gd name="connsiteY0" fmla="*/ 0 h 65896"/>
                  <a:gd name="connsiteX1" fmla="*/ 740299 w 740298"/>
                  <a:gd name="connsiteY1" fmla="*/ 0 h 65896"/>
                  <a:gd name="connsiteX2" fmla="*/ 740299 w 740298"/>
                  <a:gd name="connsiteY2" fmla="*/ 65896 h 65896"/>
                  <a:gd name="connsiteX3" fmla="*/ 707352 w 740298"/>
                  <a:gd name="connsiteY3" fmla="*/ 65896 h 65896"/>
                  <a:gd name="connsiteX4" fmla="*/ 32946 w 740298"/>
                  <a:gd name="connsiteY4" fmla="*/ 65896 h 65896"/>
                  <a:gd name="connsiteX5" fmla="*/ 0 w 740298"/>
                  <a:gd name="connsiteY5" fmla="*/ 65896 h 65896"/>
                  <a:gd name="connsiteX6" fmla="*/ 0 w 740298"/>
                  <a:gd name="connsiteY6" fmla="*/ 0 h 65896"/>
                  <a:gd name="connsiteX7" fmla="*/ 32946 w 740298"/>
                  <a:gd name="connsiteY7" fmla="*/ 0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0298" h="65896">
                    <a:moveTo>
                      <a:pt x="707352" y="0"/>
                    </a:moveTo>
                    <a:cubicBezTo>
                      <a:pt x="725548" y="0"/>
                      <a:pt x="740299" y="0"/>
                      <a:pt x="740299" y="0"/>
                    </a:cubicBezTo>
                    <a:lnTo>
                      <a:pt x="740299" y="65896"/>
                    </a:lnTo>
                    <a:cubicBezTo>
                      <a:pt x="740299" y="65896"/>
                      <a:pt x="725548" y="65896"/>
                      <a:pt x="707352" y="65896"/>
                    </a:cubicBezTo>
                    <a:lnTo>
                      <a:pt x="32946" y="65896"/>
                    </a:lnTo>
                    <a:cubicBezTo>
                      <a:pt x="14751" y="65896"/>
                      <a:pt x="0" y="65896"/>
                      <a:pt x="0" y="65896"/>
                    </a:cubicBezTo>
                    <a:lnTo>
                      <a:pt x="0" y="0"/>
                    </a:lnTo>
                    <a:cubicBezTo>
                      <a:pt x="0" y="0"/>
                      <a:pt x="14751" y="0"/>
                      <a:pt x="32946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27BDBDD4-FCB3-49FF-A06A-F7BBC7D54EEA}"/>
                  </a:ext>
                </a:extLst>
              </p:cNvPr>
              <p:cNvSpPr/>
              <p:nvPr/>
            </p:nvSpPr>
            <p:spPr>
              <a:xfrm>
                <a:off x="4635065" y="3977271"/>
                <a:ext cx="746998" cy="72592"/>
              </a:xfrm>
              <a:custGeom>
                <a:avLst/>
                <a:gdLst>
                  <a:gd name="connsiteX0" fmla="*/ 710702 w 746998"/>
                  <a:gd name="connsiteY0" fmla="*/ 72593 h 72592"/>
                  <a:gd name="connsiteX1" fmla="*/ 36296 w 746998"/>
                  <a:gd name="connsiteY1" fmla="*/ 72593 h 72592"/>
                  <a:gd name="connsiteX2" fmla="*/ 0 w 746998"/>
                  <a:gd name="connsiteY2" fmla="*/ 36296 h 72592"/>
                  <a:gd name="connsiteX3" fmla="*/ 36296 w 746998"/>
                  <a:gd name="connsiteY3" fmla="*/ 0 h 72592"/>
                  <a:gd name="connsiteX4" fmla="*/ 710702 w 746998"/>
                  <a:gd name="connsiteY4" fmla="*/ 0 h 72592"/>
                  <a:gd name="connsiteX5" fmla="*/ 746999 w 746998"/>
                  <a:gd name="connsiteY5" fmla="*/ 36296 h 72592"/>
                  <a:gd name="connsiteX6" fmla="*/ 710702 w 746998"/>
                  <a:gd name="connsiteY6" fmla="*/ 72593 h 72592"/>
                  <a:gd name="connsiteX7" fmla="*/ 36296 w 746998"/>
                  <a:gd name="connsiteY7" fmla="*/ 6703 h 72592"/>
                  <a:gd name="connsiteX8" fmla="*/ 6700 w 746998"/>
                  <a:gd name="connsiteY8" fmla="*/ 36300 h 72592"/>
                  <a:gd name="connsiteX9" fmla="*/ 36296 w 746998"/>
                  <a:gd name="connsiteY9" fmla="*/ 65896 h 72592"/>
                  <a:gd name="connsiteX10" fmla="*/ 710702 w 746998"/>
                  <a:gd name="connsiteY10" fmla="*/ 65896 h 72592"/>
                  <a:gd name="connsiteX11" fmla="*/ 740299 w 746998"/>
                  <a:gd name="connsiteY11" fmla="*/ 36300 h 72592"/>
                  <a:gd name="connsiteX12" fmla="*/ 710702 w 746998"/>
                  <a:gd name="connsiteY12" fmla="*/ 6703 h 7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998" h="72592">
                    <a:moveTo>
                      <a:pt x="710702" y="72593"/>
                    </a:moveTo>
                    <a:lnTo>
                      <a:pt x="36296" y="72593"/>
                    </a:lnTo>
                    <a:cubicBezTo>
                      <a:pt x="16250" y="72593"/>
                      <a:pt x="0" y="56342"/>
                      <a:pt x="0" y="36296"/>
                    </a:cubicBezTo>
                    <a:cubicBezTo>
                      <a:pt x="0" y="16251"/>
                      <a:pt x="16250" y="0"/>
                      <a:pt x="36296" y="0"/>
                    </a:cubicBezTo>
                    <a:lnTo>
                      <a:pt x="710702" y="0"/>
                    </a:lnTo>
                    <a:cubicBezTo>
                      <a:pt x="730748" y="0"/>
                      <a:pt x="746999" y="16251"/>
                      <a:pt x="746999" y="36296"/>
                    </a:cubicBezTo>
                    <a:cubicBezTo>
                      <a:pt x="746999" y="56342"/>
                      <a:pt x="730748" y="72593"/>
                      <a:pt x="710702" y="72593"/>
                    </a:cubicBezTo>
                    <a:close/>
                    <a:moveTo>
                      <a:pt x="36296" y="6703"/>
                    </a:moveTo>
                    <a:cubicBezTo>
                      <a:pt x="19951" y="6703"/>
                      <a:pt x="6700" y="19956"/>
                      <a:pt x="6700" y="36300"/>
                    </a:cubicBezTo>
                    <a:cubicBezTo>
                      <a:pt x="6700" y="52644"/>
                      <a:pt x="19951" y="65896"/>
                      <a:pt x="36296" y="65896"/>
                    </a:cubicBezTo>
                    <a:lnTo>
                      <a:pt x="710702" y="65896"/>
                    </a:lnTo>
                    <a:cubicBezTo>
                      <a:pt x="727046" y="65896"/>
                      <a:pt x="740299" y="52644"/>
                      <a:pt x="740299" y="36300"/>
                    </a:cubicBezTo>
                    <a:cubicBezTo>
                      <a:pt x="740299" y="19956"/>
                      <a:pt x="727046" y="6703"/>
                      <a:pt x="710702" y="6703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2" name="图形 24">
              <a:extLst>
                <a:ext uri="{FF2B5EF4-FFF2-40B4-BE49-F238E27FC236}">
                  <a16:creationId xmlns:a16="http://schemas.microsoft.com/office/drawing/2014/main" id="{738E7656-DC69-417D-92CF-F42B5E146199}"/>
                </a:ext>
              </a:extLst>
            </p:cNvPr>
            <p:cNvGrpSpPr/>
            <p:nvPr/>
          </p:nvGrpSpPr>
          <p:grpSpPr>
            <a:xfrm>
              <a:off x="5005214" y="3977271"/>
              <a:ext cx="746998" cy="72592"/>
              <a:chOff x="5005214" y="3977271"/>
              <a:chExt cx="746998" cy="72592"/>
            </a:xfrm>
          </p:grpSpPr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D15EBA1C-8AED-4593-88A1-09DF77F5236C}"/>
                  </a:ext>
                </a:extLst>
              </p:cNvPr>
              <p:cNvSpPr/>
              <p:nvPr/>
            </p:nvSpPr>
            <p:spPr>
              <a:xfrm>
                <a:off x="5008564" y="3980621"/>
                <a:ext cx="740298" cy="65896"/>
              </a:xfrm>
              <a:custGeom>
                <a:avLst/>
                <a:gdLst>
                  <a:gd name="connsiteX0" fmla="*/ 707352 w 740298"/>
                  <a:gd name="connsiteY0" fmla="*/ 0 h 65896"/>
                  <a:gd name="connsiteX1" fmla="*/ 740299 w 740298"/>
                  <a:gd name="connsiteY1" fmla="*/ 0 h 65896"/>
                  <a:gd name="connsiteX2" fmla="*/ 740299 w 740298"/>
                  <a:gd name="connsiteY2" fmla="*/ 65896 h 65896"/>
                  <a:gd name="connsiteX3" fmla="*/ 707352 w 740298"/>
                  <a:gd name="connsiteY3" fmla="*/ 65896 h 65896"/>
                  <a:gd name="connsiteX4" fmla="*/ 32946 w 740298"/>
                  <a:gd name="connsiteY4" fmla="*/ 65896 h 65896"/>
                  <a:gd name="connsiteX5" fmla="*/ 0 w 740298"/>
                  <a:gd name="connsiteY5" fmla="*/ 65896 h 65896"/>
                  <a:gd name="connsiteX6" fmla="*/ 0 w 740298"/>
                  <a:gd name="connsiteY6" fmla="*/ 0 h 65896"/>
                  <a:gd name="connsiteX7" fmla="*/ 32946 w 740298"/>
                  <a:gd name="connsiteY7" fmla="*/ 0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0298" h="65896">
                    <a:moveTo>
                      <a:pt x="707352" y="0"/>
                    </a:moveTo>
                    <a:cubicBezTo>
                      <a:pt x="725548" y="0"/>
                      <a:pt x="740299" y="0"/>
                      <a:pt x="740299" y="0"/>
                    </a:cubicBezTo>
                    <a:lnTo>
                      <a:pt x="740299" y="65896"/>
                    </a:lnTo>
                    <a:cubicBezTo>
                      <a:pt x="740299" y="65896"/>
                      <a:pt x="725548" y="65896"/>
                      <a:pt x="707352" y="65896"/>
                    </a:cubicBezTo>
                    <a:lnTo>
                      <a:pt x="32946" y="65896"/>
                    </a:lnTo>
                    <a:cubicBezTo>
                      <a:pt x="14751" y="65896"/>
                      <a:pt x="0" y="65896"/>
                      <a:pt x="0" y="65896"/>
                    </a:cubicBezTo>
                    <a:lnTo>
                      <a:pt x="0" y="0"/>
                    </a:lnTo>
                    <a:cubicBezTo>
                      <a:pt x="0" y="0"/>
                      <a:pt x="14751" y="0"/>
                      <a:pt x="32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9996FC3A-20FD-4800-AB2A-1921AA9695D5}"/>
                  </a:ext>
                </a:extLst>
              </p:cNvPr>
              <p:cNvSpPr/>
              <p:nvPr/>
            </p:nvSpPr>
            <p:spPr>
              <a:xfrm>
                <a:off x="5005214" y="3977271"/>
                <a:ext cx="746998" cy="72592"/>
              </a:xfrm>
              <a:custGeom>
                <a:avLst/>
                <a:gdLst>
                  <a:gd name="connsiteX0" fmla="*/ 710702 w 746998"/>
                  <a:gd name="connsiteY0" fmla="*/ 72593 h 72592"/>
                  <a:gd name="connsiteX1" fmla="*/ 36296 w 746998"/>
                  <a:gd name="connsiteY1" fmla="*/ 72593 h 72592"/>
                  <a:gd name="connsiteX2" fmla="*/ 0 w 746998"/>
                  <a:gd name="connsiteY2" fmla="*/ 36296 h 72592"/>
                  <a:gd name="connsiteX3" fmla="*/ 36296 w 746998"/>
                  <a:gd name="connsiteY3" fmla="*/ 0 h 72592"/>
                  <a:gd name="connsiteX4" fmla="*/ 710702 w 746998"/>
                  <a:gd name="connsiteY4" fmla="*/ 0 h 72592"/>
                  <a:gd name="connsiteX5" fmla="*/ 746999 w 746998"/>
                  <a:gd name="connsiteY5" fmla="*/ 36296 h 72592"/>
                  <a:gd name="connsiteX6" fmla="*/ 710702 w 746998"/>
                  <a:gd name="connsiteY6" fmla="*/ 72593 h 72592"/>
                  <a:gd name="connsiteX7" fmla="*/ 36296 w 746998"/>
                  <a:gd name="connsiteY7" fmla="*/ 6703 h 72592"/>
                  <a:gd name="connsiteX8" fmla="*/ 6700 w 746998"/>
                  <a:gd name="connsiteY8" fmla="*/ 36300 h 72592"/>
                  <a:gd name="connsiteX9" fmla="*/ 36296 w 746998"/>
                  <a:gd name="connsiteY9" fmla="*/ 65896 h 72592"/>
                  <a:gd name="connsiteX10" fmla="*/ 710702 w 746998"/>
                  <a:gd name="connsiteY10" fmla="*/ 65896 h 72592"/>
                  <a:gd name="connsiteX11" fmla="*/ 740299 w 746998"/>
                  <a:gd name="connsiteY11" fmla="*/ 36300 h 72592"/>
                  <a:gd name="connsiteX12" fmla="*/ 710702 w 746998"/>
                  <a:gd name="connsiteY12" fmla="*/ 6703 h 7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998" h="72592">
                    <a:moveTo>
                      <a:pt x="710702" y="72593"/>
                    </a:moveTo>
                    <a:lnTo>
                      <a:pt x="36296" y="72593"/>
                    </a:lnTo>
                    <a:cubicBezTo>
                      <a:pt x="16250" y="72593"/>
                      <a:pt x="0" y="56342"/>
                      <a:pt x="0" y="36296"/>
                    </a:cubicBezTo>
                    <a:cubicBezTo>
                      <a:pt x="0" y="16251"/>
                      <a:pt x="16250" y="0"/>
                      <a:pt x="36296" y="0"/>
                    </a:cubicBezTo>
                    <a:lnTo>
                      <a:pt x="710702" y="0"/>
                    </a:lnTo>
                    <a:cubicBezTo>
                      <a:pt x="730748" y="0"/>
                      <a:pt x="746999" y="16251"/>
                      <a:pt x="746999" y="36296"/>
                    </a:cubicBezTo>
                    <a:cubicBezTo>
                      <a:pt x="746999" y="56342"/>
                      <a:pt x="730748" y="72593"/>
                      <a:pt x="710702" y="72593"/>
                    </a:cubicBezTo>
                    <a:close/>
                    <a:moveTo>
                      <a:pt x="36296" y="6703"/>
                    </a:moveTo>
                    <a:cubicBezTo>
                      <a:pt x="19952" y="6703"/>
                      <a:pt x="6700" y="19956"/>
                      <a:pt x="6700" y="36300"/>
                    </a:cubicBezTo>
                    <a:cubicBezTo>
                      <a:pt x="6700" y="52644"/>
                      <a:pt x="19952" y="65896"/>
                      <a:pt x="36296" y="65896"/>
                    </a:cubicBezTo>
                    <a:lnTo>
                      <a:pt x="710702" y="65896"/>
                    </a:lnTo>
                    <a:cubicBezTo>
                      <a:pt x="727046" y="65896"/>
                      <a:pt x="740299" y="52644"/>
                      <a:pt x="740299" y="36300"/>
                    </a:cubicBezTo>
                    <a:cubicBezTo>
                      <a:pt x="740299" y="19956"/>
                      <a:pt x="727046" y="6703"/>
                      <a:pt x="710702" y="6703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5" name="图形 24">
              <a:extLst>
                <a:ext uri="{FF2B5EF4-FFF2-40B4-BE49-F238E27FC236}">
                  <a16:creationId xmlns:a16="http://schemas.microsoft.com/office/drawing/2014/main" id="{D7FA3E26-0E85-472C-B370-3A7942F14250}"/>
                </a:ext>
              </a:extLst>
            </p:cNvPr>
            <p:cNvGrpSpPr/>
            <p:nvPr/>
          </p:nvGrpSpPr>
          <p:grpSpPr>
            <a:xfrm>
              <a:off x="4504612" y="3139995"/>
              <a:ext cx="792102" cy="427014"/>
              <a:chOff x="4504612" y="3139995"/>
              <a:chExt cx="792102" cy="427014"/>
            </a:xfrm>
          </p:grpSpPr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5CD736E3-667C-471C-B087-F6646C3F61E5}"/>
                  </a:ext>
                </a:extLst>
              </p:cNvPr>
              <p:cNvSpPr/>
              <p:nvPr/>
            </p:nvSpPr>
            <p:spPr>
              <a:xfrm>
                <a:off x="4507961" y="3143338"/>
                <a:ext cx="785403" cy="420321"/>
              </a:xfrm>
              <a:custGeom>
                <a:avLst/>
                <a:gdLst>
                  <a:gd name="connsiteX0" fmla="*/ 741366 w 785403"/>
                  <a:gd name="connsiteY0" fmla="*/ 420321 h 420321"/>
                  <a:gd name="connsiteX1" fmla="*/ 87304 w 785403"/>
                  <a:gd name="connsiteY1" fmla="*/ 420321 h 420321"/>
                  <a:gd name="connsiteX2" fmla="*/ 43638 w 785403"/>
                  <a:gd name="connsiteY2" fmla="*/ 381971 h 420321"/>
                  <a:gd name="connsiteX3" fmla="*/ 373 w 785403"/>
                  <a:gd name="connsiteY3" fmla="*/ 49720 h 420321"/>
                  <a:gd name="connsiteX4" fmla="*/ 38355 w 785403"/>
                  <a:gd name="connsiteY4" fmla="*/ 369 h 420321"/>
                  <a:gd name="connsiteX5" fmla="*/ 44040 w 785403"/>
                  <a:gd name="connsiteY5" fmla="*/ 0 h 420321"/>
                  <a:gd name="connsiteX6" fmla="*/ 698101 w 785403"/>
                  <a:gd name="connsiteY6" fmla="*/ 0 h 420321"/>
                  <a:gd name="connsiteX7" fmla="*/ 741767 w 785403"/>
                  <a:gd name="connsiteY7" fmla="*/ 38346 h 420321"/>
                  <a:gd name="connsiteX8" fmla="*/ 785028 w 785403"/>
                  <a:gd name="connsiteY8" fmla="*/ 370592 h 420321"/>
                  <a:gd name="connsiteX9" fmla="*/ 747067 w 785403"/>
                  <a:gd name="connsiteY9" fmla="*/ 419949 h 420321"/>
                  <a:gd name="connsiteX10" fmla="*/ 741366 w 785403"/>
                  <a:gd name="connsiteY10" fmla="*/ 420321 h 42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403" h="420321">
                    <a:moveTo>
                      <a:pt x="741366" y="420321"/>
                    </a:moveTo>
                    <a:lnTo>
                      <a:pt x="87304" y="420321"/>
                    </a:lnTo>
                    <a:cubicBezTo>
                      <a:pt x="65182" y="420321"/>
                      <a:pt x="46495" y="403906"/>
                      <a:pt x="43638" y="381971"/>
                    </a:cubicBezTo>
                    <a:lnTo>
                      <a:pt x="373" y="49720"/>
                    </a:lnTo>
                    <a:cubicBezTo>
                      <a:pt x="-2766" y="25603"/>
                      <a:pt x="14239" y="3507"/>
                      <a:pt x="38355" y="369"/>
                    </a:cubicBezTo>
                    <a:cubicBezTo>
                      <a:pt x="40240" y="124"/>
                      <a:pt x="42139" y="0"/>
                      <a:pt x="44040" y="0"/>
                    </a:cubicBezTo>
                    <a:lnTo>
                      <a:pt x="698101" y="0"/>
                    </a:lnTo>
                    <a:cubicBezTo>
                      <a:pt x="720221" y="0"/>
                      <a:pt x="738910" y="16411"/>
                      <a:pt x="741767" y="38346"/>
                    </a:cubicBezTo>
                    <a:lnTo>
                      <a:pt x="785028" y="370592"/>
                    </a:lnTo>
                    <a:cubicBezTo>
                      <a:pt x="788174" y="394704"/>
                      <a:pt x="771180" y="416804"/>
                      <a:pt x="747067" y="419949"/>
                    </a:cubicBezTo>
                    <a:cubicBezTo>
                      <a:pt x="745174" y="420197"/>
                      <a:pt x="743272" y="420321"/>
                      <a:pt x="741366" y="420321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4BFD81F9-39E9-4009-B69C-7EC6CF80956E}"/>
                  </a:ext>
                </a:extLst>
              </p:cNvPr>
              <p:cNvSpPr/>
              <p:nvPr/>
            </p:nvSpPr>
            <p:spPr>
              <a:xfrm>
                <a:off x="4507961" y="3143338"/>
                <a:ext cx="785403" cy="420321"/>
              </a:xfrm>
              <a:custGeom>
                <a:avLst/>
                <a:gdLst>
                  <a:gd name="connsiteX0" fmla="*/ 741366 w 785403"/>
                  <a:gd name="connsiteY0" fmla="*/ 420321 h 420321"/>
                  <a:gd name="connsiteX1" fmla="*/ 87304 w 785403"/>
                  <a:gd name="connsiteY1" fmla="*/ 420321 h 420321"/>
                  <a:gd name="connsiteX2" fmla="*/ 43638 w 785403"/>
                  <a:gd name="connsiteY2" fmla="*/ 381971 h 420321"/>
                  <a:gd name="connsiteX3" fmla="*/ 373 w 785403"/>
                  <a:gd name="connsiteY3" fmla="*/ 49720 h 420321"/>
                  <a:gd name="connsiteX4" fmla="*/ 38355 w 785403"/>
                  <a:gd name="connsiteY4" fmla="*/ 369 h 420321"/>
                  <a:gd name="connsiteX5" fmla="*/ 44040 w 785403"/>
                  <a:gd name="connsiteY5" fmla="*/ 0 h 420321"/>
                  <a:gd name="connsiteX6" fmla="*/ 698101 w 785403"/>
                  <a:gd name="connsiteY6" fmla="*/ 0 h 420321"/>
                  <a:gd name="connsiteX7" fmla="*/ 741767 w 785403"/>
                  <a:gd name="connsiteY7" fmla="*/ 38346 h 420321"/>
                  <a:gd name="connsiteX8" fmla="*/ 785028 w 785403"/>
                  <a:gd name="connsiteY8" fmla="*/ 370592 h 420321"/>
                  <a:gd name="connsiteX9" fmla="*/ 747067 w 785403"/>
                  <a:gd name="connsiteY9" fmla="*/ 419949 h 420321"/>
                  <a:gd name="connsiteX10" fmla="*/ 741366 w 785403"/>
                  <a:gd name="connsiteY10" fmla="*/ 420321 h 42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403" h="420321">
                    <a:moveTo>
                      <a:pt x="741366" y="420321"/>
                    </a:moveTo>
                    <a:lnTo>
                      <a:pt x="87304" y="420321"/>
                    </a:lnTo>
                    <a:cubicBezTo>
                      <a:pt x="65182" y="420321"/>
                      <a:pt x="46495" y="403906"/>
                      <a:pt x="43638" y="381971"/>
                    </a:cubicBezTo>
                    <a:lnTo>
                      <a:pt x="373" y="49720"/>
                    </a:lnTo>
                    <a:cubicBezTo>
                      <a:pt x="-2766" y="25603"/>
                      <a:pt x="14239" y="3507"/>
                      <a:pt x="38355" y="369"/>
                    </a:cubicBezTo>
                    <a:cubicBezTo>
                      <a:pt x="40240" y="124"/>
                      <a:pt x="42139" y="0"/>
                      <a:pt x="44040" y="0"/>
                    </a:cubicBezTo>
                    <a:lnTo>
                      <a:pt x="698101" y="0"/>
                    </a:lnTo>
                    <a:cubicBezTo>
                      <a:pt x="720221" y="0"/>
                      <a:pt x="738910" y="16411"/>
                      <a:pt x="741767" y="38346"/>
                    </a:cubicBezTo>
                    <a:lnTo>
                      <a:pt x="785028" y="370592"/>
                    </a:lnTo>
                    <a:cubicBezTo>
                      <a:pt x="788174" y="394704"/>
                      <a:pt x="771180" y="416804"/>
                      <a:pt x="747067" y="419949"/>
                    </a:cubicBezTo>
                    <a:cubicBezTo>
                      <a:pt x="745174" y="420197"/>
                      <a:pt x="743272" y="420321"/>
                      <a:pt x="741366" y="420321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16CC3915-D50C-4BF9-96C2-120115DBA0AC}"/>
                  </a:ext>
                </a:extLst>
              </p:cNvPr>
              <p:cNvSpPr/>
              <p:nvPr/>
            </p:nvSpPr>
            <p:spPr>
              <a:xfrm>
                <a:off x="4504612" y="3139995"/>
                <a:ext cx="792102" cy="427014"/>
              </a:xfrm>
              <a:custGeom>
                <a:avLst/>
                <a:gdLst>
                  <a:gd name="connsiteX0" fmla="*/ 744715 w 792102"/>
                  <a:gd name="connsiteY0" fmla="*/ 427014 h 427014"/>
                  <a:gd name="connsiteX1" fmla="*/ 90653 w 792102"/>
                  <a:gd name="connsiteY1" fmla="*/ 427014 h 427014"/>
                  <a:gd name="connsiteX2" fmla="*/ 43664 w 792102"/>
                  <a:gd name="connsiteY2" fmla="*/ 385747 h 427014"/>
                  <a:gd name="connsiteX3" fmla="*/ 403 w 792102"/>
                  <a:gd name="connsiteY3" fmla="*/ 53505 h 427014"/>
                  <a:gd name="connsiteX4" fmla="*/ 41263 w 792102"/>
                  <a:gd name="connsiteY4" fmla="*/ 399 h 427014"/>
                  <a:gd name="connsiteX5" fmla="*/ 47389 w 792102"/>
                  <a:gd name="connsiteY5" fmla="*/ 0 h 427014"/>
                  <a:gd name="connsiteX6" fmla="*/ 701450 w 792102"/>
                  <a:gd name="connsiteY6" fmla="*/ 0 h 427014"/>
                  <a:gd name="connsiteX7" fmla="*/ 748436 w 792102"/>
                  <a:gd name="connsiteY7" fmla="*/ 41268 h 427014"/>
                  <a:gd name="connsiteX8" fmla="*/ 791701 w 792102"/>
                  <a:gd name="connsiteY8" fmla="*/ 373513 h 427014"/>
                  <a:gd name="connsiteX9" fmla="*/ 750835 w 792102"/>
                  <a:gd name="connsiteY9" fmla="*/ 426619 h 427014"/>
                  <a:gd name="connsiteX10" fmla="*/ 744715 w 792102"/>
                  <a:gd name="connsiteY10" fmla="*/ 427014 h 427014"/>
                  <a:gd name="connsiteX11" fmla="*/ 47389 w 792102"/>
                  <a:gd name="connsiteY11" fmla="*/ 6700 h 427014"/>
                  <a:gd name="connsiteX12" fmla="*/ 6705 w 792102"/>
                  <a:gd name="connsiteY12" fmla="*/ 47385 h 427014"/>
                  <a:gd name="connsiteX13" fmla="*/ 7046 w 792102"/>
                  <a:gd name="connsiteY13" fmla="*/ 52637 h 427014"/>
                  <a:gd name="connsiteX14" fmla="*/ 50310 w 792102"/>
                  <a:gd name="connsiteY14" fmla="*/ 384882 h 427014"/>
                  <a:gd name="connsiteX15" fmla="*/ 90653 w 792102"/>
                  <a:gd name="connsiteY15" fmla="*/ 420314 h 427014"/>
                  <a:gd name="connsiteX16" fmla="*/ 744715 w 792102"/>
                  <a:gd name="connsiteY16" fmla="*/ 420314 h 427014"/>
                  <a:gd name="connsiteX17" fmla="*/ 785399 w 792102"/>
                  <a:gd name="connsiteY17" fmla="*/ 379630 h 427014"/>
                  <a:gd name="connsiteX18" fmla="*/ 785058 w 792102"/>
                  <a:gd name="connsiteY18" fmla="*/ 374377 h 427014"/>
                  <a:gd name="connsiteX19" fmla="*/ 741810 w 792102"/>
                  <a:gd name="connsiteY19" fmla="*/ 42132 h 427014"/>
                  <a:gd name="connsiteX20" fmla="*/ 701467 w 792102"/>
                  <a:gd name="connsiteY20" fmla="*/ 6700 h 42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2102" h="427014">
                    <a:moveTo>
                      <a:pt x="744715" y="427014"/>
                    </a:moveTo>
                    <a:lnTo>
                      <a:pt x="90653" y="427014"/>
                    </a:lnTo>
                    <a:cubicBezTo>
                      <a:pt x="66868" y="426961"/>
                      <a:pt x="46788" y="409327"/>
                      <a:pt x="43664" y="385747"/>
                    </a:cubicBezTo>
                    <a:lnTo>
                      <a:pt x="403" y="53505"/>
                    </a:lnTo>
                    <a:cubicBezTo>
                      <a:pt x="-2979" y="27556"/>
                      <a:pt x="15315" y="3779"/>
                      <a:pt x="41263" y="399"/>
                    </a:cubicBezTo>
                    <a:cubicBezTo>
                      <a:pt x="43294" y="134"/>
                      <a:pt x="45340" y="0"/>
                      <a:pt x="47389" y="0"/>
                    </a:cubicBezTo>
                    <a:lnTo>
                      <a:pt x="701450" y="0"/>
                    </a:lnTo>
                    <a:cubicBezTo>
                      <a:pt x="725235" y="54"/>
                      <a:pt x="745314" y="17688"/>
                      <a:pt x="748436" y="41268"/>
                    </a:cubicBezTo>
                    <a:lnTo>
                      <a:pt x="791701" y="373513"/>
                    </a:lnTo>
                    <a:cubicBezTo>
                      <a:pt x="795081" y="399461"/>
                      <a:pt x="776787" y="423235"/>
                      <a:pt x="750835" y="426619"/>
                    </a:cubicBezTo>
                    <a:cubicBezTo>
                      <a:pt x="748808" y="426880"/>
                      <a:pt x="746761" y="427014"/>
                      <a:pt x="744715" y="427014"/>
                    </a:cubicBezTo>
                    <a:close/>
                    <a:moveTo>
                      <a:pt x="47389" y="6700"/>
                    </a:moveTo>
                    <a:cubicBezTo>
                      <a:pt x="24919" y="6700"/>
                      <a:pt x="6705" y="24917"/>
                      <a:pt x="6705" y="47385"/>
                    </a:cubicBezTo>
                    <a:cubicBezTo>
                      <a:pt x="6705" y="49143"/>
                      <a:pt x="6819" y="50895"/>
                      <a:pt x="7046" y="52637"/>
                    </a:cubicBezTo>
                    <a:lnTo>
                      <a:pt x="50310" y="384882"/>
                    </a:lnTo>
                    <a:cubicBezTo>
                      <a:pt x="52990" y="405129"/>
                      <a:pt x="70231" y="420271"/>
                      <a:pt x="90653" y="420314"/>
                    </a:cubicBezTo>
                    <a:lnTo>
                      <a:pt x="744715" y="420314"/>
                    </a:lnTo>
                    <a:cubicBezTo>
                      <a:pt x="767183" y="420314"/>
                      <a:pt x="785399" y="402097"/>
                      <a:pt x="785399" y="379630"/>
                    </a:cubicBezTo>
                    <a:cubicBezTo>
                      <a:pt x="785399" y="377871"/>
                      <a:pt x="785286" y="376119"/>
                      <a:pt x="785058" y="374377"/>
                    </a:cubicBezTo>
                    <a:lnTo>
                      <a:pt x="741810" y="42132"/>
                    </a:lnTo>
                    <a:cubicBezTo>
                      <a:pt x="739127" y="21888"/>
                      <a:pt x="721888" y="6747"/>
                      <a:pt x="701467" y="670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9" name="图形 24">
              <a:extLst>
                <a:ext uri="{FF2B5EF4-FFF2-40B4-BE49-F238E27FC236}">
                  <a16:creationId xmlns:a16="http://schemas.microsoft.com/office/drawing/2014/main" id="{6B9FA9C3-7D4D-4028-A94F-DDE884A7DCBB}"/>
                </a:ext>
              </a:extLst>
            </p:cNvPr>
            <p:cNvGrpSpPr/>
            <p:nvPr/>
          </p:nvGrpSpPr>
          <p:grpSpPr>
            <a:xfrm>
              <a:off x="4541596" y="3139995"/>
              <a:ext cx="792104" cy="427014"/>
              <a:chOff x="4541596" y="3139995"/>
              <a:chExt cx="792104" cy="427014"/>
            </a:xfrm>
          </p:grpSpPr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0200E719-0390-4B3F-9BB1-251895128045}"/>
                  </a:ext>
                </a:extLst>
              </p:cNvPr>
              <p:cNvSpPr/>
              <p:nvPr/>
            </p:nvSpPr>
            <p:spPr>
              <a:xfrm>
                <a:off x="4544947" y="3143338"/>
                <a:ext cx="785403" cy="420321"/>
              </a:xfrm>
              <a:custGeom>
                <a:avLst/>
                <a:gdLst>
                  <a:gd name="connsiteX0" fmla="*/ 741362 w 785403"/>
                  <a:gd name="connsiteY0" fmla="*/ 420321 h 420321"/>
                  <a:gd name="connsiteX1" fmla="*/ 87300 w 785403"/>
                  <a:gd name="connsiteY1" fmla="*/ 420321 h 420321"/>
                  <a:gd name="connsiteX2" fmla="*/ 43638 w 785403"/>
                  <a:gd name="connsiteY2" fmla="*/ 381971 h 420321"/>
                  <a:gd name="connsiteX3" fmla="*/ 373 w 785403"/>
                  <a:gd name="connsiteY3" fmla="*/ 49720 h 420321"/>
                  <a:gd name="connsiteX4" fmla="*/ 38355 w 785403"/>
                  <a:gd name="connsiteY4" fmla="*/ 369 h 420321"/>
                  <a:gd name="connsiteX5" fmla="*/ 44040 w 785403"/>
                  <a:gd name="connsiteY5" fmla="*/ 0 h 420321"/>
                  <a:gd name="connsiteX6" fmla="*/ 698101 w 785403"/>
                  <a:gd name="connsiteY6" fmla="*/ 0 h 420321"/>
                  <a:gd name="connsiteX7" fmla="*/ 741764 w 785403"/>
                  <a:gd name="connsiteY7" fmla="*/ 38346 h 420321"/>
                  <a:gd name="connsiteX8" fmla="*/ 785028 w 785403"/>
                  <a:gd name="connsiteY8" fmla="*/ 370592 h 420321"/>
                  <a:gd name="connsiteX9" fmla="*/ 747057 w 785403"/>
                  <a:gd name="connsiteY9" fmla="*/ 419953 h 420321"/>
                  <a:gd name="connsiteX10" fmla="*/ 741362 w 785403"/>
                  <a:gd name="connsiteY10" fmla="*/ 420321 h 42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403" h="420321">
                    <a:moveTo>
                      <a:pt x="741362" y="420321"/>
                    </a:moveTo>
                    <a:lnTo>
                      <a:pt x="87300" y="420321"/>
                    </a:lnTo>
                    <a:cubicBezTo>
                      <a:pt x="65180" y="420321"/>
                      <a:pt x="46493" y="403906"/>
                      <a:pt x="43638" y="381971"/>
                    </a:cubicBezTo>
                    <a:lnTo>
                      <a:pt x="373" y="49720"/>
                    </a:lnTo>
                    <a:cubicBezTo>
                      <a:pt x="-2766" y="25603"/>
                      <a:pt x="14239" y="3507"/>
                      <a:pt x="38355" y="369"/>
                    </a:cubicBezTo>
                    <a:cubicBezTo>
                      <a:pt x="40240" y="124"/>
                      <a:pt x="42139" y="0"/>
                      <a:pt x="44040" y="0"/>
                    </a:cubicBezTo>
                    <a:lnTo>
                      <a:pt x="698101" y="0"/>
                    </a:lnTo>
                    <a:cubicBezTo>
                      <a:pt x="720221" y="0"/>
                      <a:pt x="738907" y="16411"/>
                      <a:pt x="741764" y="38346"/>
                    </a:cubicBezTo>
                    <a:lnTo>
                      <a:pt x="785028" y="370592"/>
                    </a:lnTo>
                    <a:cubicBezTo>
                      <a:pt x="788174" y="394708"/>
                      <a:pt x="771173" y="416807"/>
                      <a:pt x="747057" y="419953"/>
                    </a:cubicBezTo>
                    <a:cubicBezTo>
                      <a:pt x="745171" y="420197"/>
                      <a:pt x="743268" y="420321"/>
                      <a:pt x="741362" y="420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59BC5F5C-9CF2-40AF-8454-E07805DBF5F2}"/>
                  </a:ext>
                </a:extLst>
              </p:cNvPr>
              <p:cNvSpPr/>
              <p:nvPr/>
            </p:nvSpPr>
            <p:spPr>
              <a:xfrm>
                <a:off x="4541596" y="3139995"/>
                <a:ext cx="792104" cy="427014"/>
              </a:xfrm>
              <a:custGeom>
                <a:avLst/>
                <a:gdLst>
                  <a:gd name="connsiteX0" fmla="*/ 744714 w 792104"/>
                  <a:gd name="connsiteY0" fmla="*/ 427014 h 427014"/>
                  <a:gd name="connsiteX1" fmla="*/ 90652 w 792104"/>
                  <a:gd name="connsiteY1" fmla="*/ 427014 h 427014"/>
                  <a:gd name="connsiteX2" fmla="*/ 43666 w 792104"/>
                  <a:gd name="connsiteY2" fmla="*/ 385747 h 427014"/>
                  <a:gd name="connsiteX3" fmla="*/ 402 w 792104"/>
                  <a:gd name="connsiteY3" fmla="*/ 53505 h 427014"/>
                  <a:gd name="connsiteX4" fmla="*/ 41276 w 792104"/>
                  <a:gd name="connsiteY4" fmla="*/ 395 h 427014"/>
                  <a:gd name="connsiteX5" fmla="*/ 47391 w 792104"/>
                  <a:gd name="connsiteY5" fmla="*/ 0 h 427014"/>
                  <a:gd name="connsiteX6" fmla="*/ 701449 w 792104"/>
                  <a:gd name="connsiteY6" fmla="*/ 0 h 427014"/>
                  <a:gd name="connsiteX7" fmla="*/ 748439 w 792104"/>
                  <a:gd name="connsiteY7" fmla="*/ 41268 h 427014"/>
                  <a:gd name="connsiteX8" fmla="*/ 791703 w 792104"/>
                  <a:gd name="connsiteY8" fmla="*/ 373513 h 427014"/>
                  <a:gd name="connsiteX9" fmla="*/ 750824 w 792104"/>
                  <a:gd name="connsiteY9" fmla="*/ 426619 h 427014"/>
                  <a:gd name="connsiteX10" fmla="*/ 744714 w 792104"/>
                  <a:gd name="connsiteY10" fmla="*/ 427014 h 427014"/>
                  <a:gd name="connsiteX11" fmla="*/ 47391 w 792104"/>
                  <a:gd name="connsiteY11" fmla="*/ 6700 h 427014"/>
                  <a:gd name="connsiteX12" fmla="*/ 6698 w 792104"/>
                  <a:gd name="connsiteY12" fmla="*/ 47381 h 427014"/>
                  <a:gd name="connsiteX13" fmla="*/ 7038 w 792104"/>
                  <a:gd name="connsiteY13" fmla="*/ 52641 h 427014"/>
                  <a:gd name="connsiteX14" fmla="*/ 50299 w 792104"/>
                  <a:gd name="connsiteY14" fmla="*/ 384882 h 427014"/>
                  <a:gd name="connsiteX15" fmla="*/ 90652 w 792104"/>
                  <a:gd name="connsiteY15" fmla="*/ 420314 h 427014"/>
                  <a:gd name="connsiteX16" fmla="*/ 744714 w 792104"/>
                  <a:gd name="connsiteY16" fmla="*/ 420314 h 427014"/>
                  <a:gd name="connsiteX17" fmla="*/ 785398 w 792104"/>
                  <a:gd name="connsiteY17" fmla="*/ 379630 h 427014"/>
                  <a:gd name="connsiteX18" fmla="*/ 785057 w 792104"/>
                  <a:gd name="connsiteY18" fmla="*/ 374377 h 427014"/>
                  <a:gd name="connsiteX19" fmla="*/ 741793 w 792104"/>
                  <a:gd name="connsiteY19" fmla="*/ 42132 h 427014"/>
                  <a:gd name="connsiteX20" fmla="*/ 701449 w 792104"/>
                  <a:gd name="connsiteY20" fmla="*/ 6700 h 42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2104" h="427014">
                    <a:moveTo>
                      <a:pt x="744714" y="427014"/>
                    </a:moveTo>
                    <a:lnTo>
                      <a:pt x="90652" y="427014"/>
                    </a:lnTo>
                    <a:cubicBezTo>
                      <a:pt x="66868" y="426961"/>
                      <a:pt x="46789" y="409327"/>
                      <a:pt x="43666" y="385747"/>
                    </a:cubicBezTo>
                    <a:lnTo>
                      <a:pt x="402" y="53505"/>
                    </a:lnTo>
                    <a:cubicBezTo>
                      <a:pt x="-2977" y="27553"/>
                      <a:pt x="15324" y="3775"/>
                      <a:pt x="41276" y="395"/>
                    </a:cubicBezTo>
                    <a:cubicBezTo>
                      <a:pt x="43304" y="134"/>
                      <a:pt x="45346" y="0"/>
                      <a:pt x="47391" y="0"/>
                    </a:cubicBezTo>
                    <a:lnTo>
                      <a:pt x="701449" y="0"/>
                    </a:lnTo>
                    <a:cubicBezTo>
                      <a:pt x="725234" y="54"/>
                      <a:pt x="745313" y="17688"/>
                      <a:pt x="748439" y="41268"/>
                    </a:cubicBezTo>
                    <a:lnTo>
                      <a:pt x="791703" y="373513"/>
                    </a:lnTo>
                    <a:cubicBezTo>
                      <a:pt x="795080" y="399465"/>
                      <a:pt x="776779" y="423242"/>
                      <a:pt x="750824" y="426619"/>
                    </a:cubicBezTo>
                    <a:cubicBezTo>
                      <a:pt x="748797" y="426880"/>
                      <a:pt x="746757" y="427014"/>
                      <a:pt x="744714" y="427014"/>
                    </a:cubicBezTo>
                    <a:close/>
                    <a:moveTo>
                      <a:pt x="47391" y="6700"/>
                    </a:moveTo>
                    <a:cubicBezTo>
                      <a:pt x="24919" y="6696"/>
                      <a:pt x="6701" y="24910"/>
                      <a:pt x="6698" y="47381"/>
                    </a:cubicBezTo>
                    <a:cubicBezTo>
                      <a:pt x="6697" y="49140"/>
                      <a:pt x="6811" y="50899"/>
                      <a:pt x="7038" y="52641"/>
                    </a:cubicBezTo>
                    <a:lnTo>
                      <a:pt x="50299" y="384882"/>
                    </a:lnTo>
                    <a:cubicBezTo>
                      <a:pt x="52982" y="405129"/>
                      <a:pt x="70227" y="420271"/>
                      <a:pt x="90652" y="420314"/>
                    </a:cubicBezTo>
                    <a:lnTo>
                      <a:pt x="744714" y="420314"/>
                    </a:lnTo>
                    <a:cubicBezTo>
                      <a:pt x="767182" y="420314"/>
                      <a:pt x="785398" y="402097"/>
                      <a:pt x="785398" y="379630"/>
                    </a:cubicBezTo>
                    <a:cubicBezTo>
                      <a:pt x="785398" y="377871"/>
                      <a:pt x="785285" y="376119"/>
                      <a:pt x="785057" y="374377"/>
                    </a:cubicBezTo>
                    <a:lnTo>
                      <a:pt x="741793" y="42132"/>
                    </a:lnTo>
                    <a:cubicBezTo>
                      <a:pt x="739113" y="21885"/>
                      <a:pt x="721871" y="6743"/>
                      <a:pt x="701449" y="670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3" name="图形 24">
              <a:extLst>
                <a:ext uri="{FF2B5EF4-FFF2-40B4-BE49-F238E27FC236}">
                  <a16:creationId xmlns:a16="http://schemas.microsoft.com/office/drawing/2014/main" id="{3BF15DB8-A69B-48F7-97B2-C52C90FEDD37}"/>
                </a:ext>
              </a:extLst>
            </p:cNvPr>
            <p:cNvGrpSpPr/>
            <p:nvPr/>
          </p:nvGrpSpPr>
          <p:grpSpPr>
            <a:xfrm>
              <a:off x="4900379" y="2448113"/>
              <a:ext cx="368948" cy="572393"/>
              <a:chOff x="4900379" y="2448113"/>
              <a:chExt cx="368948" cy="572393"/>
            </a:xfrm>
          </p:grpSpPr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77EF0959-A48B-406B-82BA-27EB731C71C8}"/>
                  </a:ext>
                </a:extLst>
              </p:cNvPr>
              <p:cNvSpPr/>
              <p:nvPr/>
            </p:nvSpPr>
            <p:spPr>
              <a:xfrm>
                <a:off x="5149827" y="2463565"/>
                <a:ext cx="119499" cy="167174"/>
              </a:xfrm>
              <a:custGeom>
                <a:avLst/>
                <a:gdLst>
                  <a:gd name="connsiteX0" fmla="*/ 64389 w 119499"/>
                  <a:gd name="connsiteY0" fmla="*/ 167175 h 167174"/>
                  <a:gd name="connsiteX1" fmla="*/ 118624 w 119499"/>
                  <a:gd name="connsiteY1" fmla="*/ 58855 h 167174"/>
                  <a:gd name="connsiteX2" fmla="*/ 73028 w 119499"/>
                  <a:gd name="connsiteY2" fmla="*/ 38267 h 167174"/>
                  <a:gd name="connsiteX3" fmla="*/ 47904 w 119499"/>
                  <a:gd name="connsiteY3" fmla="*/ 292 h 167174"/>
                  <a:gd name="connsiteX4" fmla="*/ 0 w 119499"/>
                  <a:gd name="connsiteY4" fmla="*/ 48762 h 167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499" h="167174">
                    <a:moveTo>
                      <a:pt x="64389" y="167175"/>
                    </a:moveTo>
                    <a:cubicBezTo>
                      <a:pt x="64389" y="167175"/>
                      <a:pt x="107854" y="134369"/>
                      <a:pt x="118624" y="58855"/>
                    </a:cubicBezTo>
                    <a:cubicBezTo>
                      <a:pt x="126962" y="386"/>
                      <a:pt x="73028" y="38267"/>
                      <a:pt x="73028" y="38267"/>
                    </a:cubicBezTo>
                    <a:cubicBezTo>
                      <a:pt x="73028" y="38267"/>
                      <a:pt x="78623" y="-3892"/>
                      <a:pt x="47904" y="292"/>
                    </a:cubicBezTo>
                    <a:cubicBezTo>
                      <a:pt x="17185" y="4476"/>
                      <a:pt x="0" y="48762"/>
                      <a:pt x="0" y="48762"/>
                    </a:cubicBezTo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A68E28E6-00EE-4809-852C-4E40E645945A}"/>
                  </a:ext>
                </a:extLst>
              </p:cNvPr>
              <p:cNvSpPr/>
              <p:nvPr/>
            </p:nvSpPr>
            <p:spPr>
              <a:xfrm>
                <a:off x="4929665" y="2468805"/>
                <a:ext cx="109313" cy="225593"/>
              </a:xfrm>
              <a:custGeom>
                <a:avLst/>
                <a:gdLst>
                  <a:gd name="connsiteX0" fmla="*/ 109313 w 109313"/>
                  <a:gd name="connsiteY0" fmla="*/ 0 h 225593"/>
                  <a:gd name="connsiteX1" fmla="*/ 12005 w 109313"/>
                  <a:gd name="connsiteY1" fmla="*/ 222857 h 225593"/>
                  <a:gd name="connsiteX2" fmla="*/ 25488 w 109313"/>
                  <a:gd name="connsiteY2" fmla="*/ 223758 h 225593"/>
                  <a:gd name="connsiteX3" fmla="*/ 52864 w 109313"/>
                  <a:gd name="connsiteY3" fmla="*/ 225594 h 22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3" h="225593">
                    <a:moveTo>
                      <a:pt x="109313" y="0"/>
                    </a:moveTo>
                    <a:cubicBezTo>
                      <a:pt x="109313" y="0"/>
                      <a:pt x="-43088" y="16341"/>
                      <a:pt x="12005" y="222857"/>
                    </a:cubicBezTo>
                    <a:lnTo>
                      <a:pt x="25488" y="223758"/>
                    </a:lnTo>
                    <a:lnTo>
                      <a:pt x="52864" y="225594"/>
                    </a:lnTo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CA7B4AE0-0673-4596-B118-5A8F7B6DF076}"/>
                  </a:ext>
                </a:extLst>
              </p:cNvPr>
              <p:cNvSpPr/>
              <p:nvPr/>
            </p:nvSpPr>
            <p:spPr>
              <a:xfrm>
                <a:off x="4900379" y="2726896"/>
                <a:ext cx="288310" cy="293610"/>
              </a:xfrm>
              <a:custGeom>
                <a:avLst/>
                <a:gdLst>
                  <a:gd name="connsiteX0" fmla="*/ 288311 w 288310"/>
                  <a:gd name="connsiteY0" fmla="*/ 180413 h 293610"/>
                  <a:gd name="connsiteX1" fmla="*/ 136878 w 288310"/>
                  <a:gd name="connsiteY1" fmla="*/ 292947 h 293610"/>
                  <a:gd name="connsiteX2" fmla="*/ 0 w 288310"/>
                  <a:gd name="connsiteY2" fmla="*/ 180239 h 293610"/>
                  <a:gd name="connsiteX3" fmla="*/ 29171 w 288310"/>
                  <a:gd name="connsiteY3" fmla="*/ 173328 h 293610"/>
                  <a:gd name="connsiteX4" fmla="*/ 73457 w 288310"/>
                  <a:gd name="connsiteY4" fmla="*/ 124647 h 293610"/>
                  <a:gd name="connsiteX5" fmla="*/ 72951 w 288310"/>
                  <a:gd name="connsiteY5" fmla="*/ 0 h 293610"/>
                  <a:gd name="connsiteX6" fmla="*/ 225262 w 288310"/>
                  <a:gd name="connsiteY6" fmla="*/ 34022 h 293610"/>
                  <a:gd name="connsiteX7" fmla="*/ 260436 w 288310"/>
                  <a:gd name="connsiteY7" fmla="*/ 173355 h 293610"/>
                  <a:gd name="connsiteX8" fmla="*/ 288311 w 288310"/>
                  <a:gd name="connsiteY8" fmla="*/ 180413 h 2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310" h="293610">
                    <a:moveTo>
                      <a:pt x="288311" y="180413"/>
                    </a:moveTo>
                    <a:cubicBezTo>
                      <a:pt x="287641" y="180326"/>
                      <a:pt x="280207" y="303690"/>
                      <a:pt x="136878" y="292947"/>
                    </a:cubicBezTo>
                    <a:cubicBezTo>
                      <a:pt x="37653" y="285514"/>
                      <a:pt x="2271" y="180239"/>
                      <a:pt x="0" y="180239"/>
                    </a:cubicBezTo>
                    <a:cubicBezTo>
                      <a:pt x="10696" y="177964"/>
                      <a:pt x="23918" y="174514"/>
                      <a:pt x="29171" y="173328"/>
                    </a:cubicBezTo>
                    <a:cubicBezTo>
                      <a:pt x="52617" y="167888"/>
                      <a:pt x="70251" y="148502"/>
                      <a:pt x="73457" y="124647"/>
                    </a:cubicBezTo>
                    <a:cubicBezTo>
                      <a:pt x="76358" y="107161"/>
                      <a:pt x="71447" y="17691"/>
                      <a:pt x="72951" y="0"/>
                    </a:cubicBezTo>
                    <a:lnTo>
                      <a:pt x="225262" y="34022"/>
                    </a:lnTo>
                    <a:cubicBezTo>
                      <a:pt x="223131" y="71390"/>
                      <a:pt x="208238" y="158022"/>
                      <a:pt x="260436" y="173355"/>
                    </a:cubicBezTo>
                    <a:cubicBezTo>
                      <a:pt x="269133" y="175874"/>
                      <a:pt x="278489" y="178209"/>
                      <a:pt x="288311" y="180413"/>
                    </a:cubicBezTo>
                    <a:close/>
                  </a:path>
                </a:pathLst>
              </a:custGeom>
              <a:solidFill>
                <a:srgbClr val="FAA896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3055E9B4-1135-44DD-8364-596651837BFF}"/>
                  </a:ext>
                </a:extLst>
              </p:cNvPr>
              <p:cNvSpPr/>
              <p:nvPr/>
            </p:nvSpPr>
            <p:spPr>
              <a:xfrm>
                <a:off x="5025199" y="2749331"/>
                <a:ext cx="102575" cy="115498"/>
              </a:xfrm>
              <a:custGeom>
                <a:avLst/>
                <a:gdLst>
                  <a:gd name="connsiteX0" fmla="*/ 102575 w 102575"/>
                  <a:gd name="connsiteY0" fmla="*/ 115498 h 115498"/>
                  <a:gd name="connsiteX1" fmla="*/ 97996 w 102575"/>
                  <a:gd name="connsiteY1" fmla="*/ 91861 h 115498"/>
                  <a:gd name="connsiteX2" fmla="*/ 99001 w 102575"/>
                  <a:gd name="connsiteY2" fmla="*/ 36879 h 115498"/>
                  <a:gd name="connsiteX3" fmla="*/ 14821 w 102575"/>
                  <a:gd name="connsiteY3" fmla="*/ 0 h 115498"/>
                  <a:gd name="connsiteX4" fmla="*/ 751 w 102575"/>
                  <a:gd name="connsiteY4" fmla="*/ 66010 h 115498"/>
                  <a:gd name="connsiteX5" fmla="*/ 102575 w 102575"/>
                  <a:gd name="connsiteY5" fmla="*/ 115498 h 11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575" h="115498">
                    <a:moveTo>
                      <a:pt x="102575" y="115498"/>
                    </a:moveTo>
                    <a:cubicBezTo>
                      <a:pt x="100190" y="107810"/>
                      <a:pt x="98653" y="99885"/>
                      <a:pt x="97996" y="91861"/>
                    </a:cubicBezTo>
                    <a:cubicBezTo>
                      <a:pt x="96325" y="73551"/>
                      <a:pt x="96663" y="55116"/>
                      <a:pt x="99001" y="36879"/>
                    </a:cubicBezTo>
                    <a:cubicBezTo>
                      <a:pt x="68045" y="32702"/>
                      <a:pt x="38880" y="19925"/>
                      <a:pt x="14821" y="0"/>
                    </a:cubicBezTo>
                    <a:cubicBezTo>
                      <a:pt x="11990" y="10445"/>
                      <a:pt x="-3563" y="56081"/>
                      <a:pt x="751" y="66010"/>
                    </a:cubicBezTo>
                    <a:cubicBezTo>
                      <a:pt x="8875" y="84773"/>
                      <a:pt x="47128" y="115498"/>
                      <a:pt x="102575" y="115498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EE4E07D2-520D-4F1F-8CF6-0E85E105A41B}"/>
                  </a:ext>
                </a:extLst>
              </p:cNvPr>
              <p:cNvSpPr/>
              <p:nvPr/>
            </p:nvSpPr>
            <p:spPr>
              <a:xfrm>
                <a:off x="4962330" y="2492676"/>
                <a:ext cx="254271" cy="348564"/>
              </a:xfrm>
              <a:custGeom>
                <a:avLst/>
                <a:gdLst>
                  <a:gd name="connsiteX0" fmla="*/ 134016 w 254271"/>
                  <a:gd name="connsiteY0" fmla="*/ 347736 h 348564"/>
                  <a:gd name="connsiteX1" fmla="*/ 970 w 254271"/>
                  <a:gd name="connsiteY1" fmla="*/ 222817 h 348564"/>
                  <a:gd name="connsiteX2" fmla="*/ 19 w 254271"/>
                  <a:gd name="connsiteY2" fmla="*/ 149220 h 348564"/>
                  <a:gd name="connsiteX3" fmla="*/ 117779 w 254271"/>
                  <a:gd name="connsiteY3" fmla="*/ 11 h 348564"/>
                  <a:gd name="connsiteX4" fmla="*/ 117779 w 254271"/>
                  <a:gd name="connsiteY4" fmla="*/ 11 h 348564"/>
                  <a:gd name="connsiteX5" fmla="*/ 253859 w 254271"/>
                  <a:gd name="connsiteY5" fmla="*/ 145990 h 348564"/>
                  <a:gd name="connsiteX6" fmla="*/ 254271 w 254271"/>
                  <a:gd name="connsiteY6" fmla="*/ 178575 h 348564"/>
                  <a:gd name="connsiteX7" fmla="*/ 251832 w 254271"/>
                  <a:gd name="connsiteY7" fmla="*/ 212014 h 348564"/>
                  <a:gd name="connsiteX8" fmla="*/ 221891 w 254271"/>
                  <a:gd name="connsiteY8" fmla="*/ 316039 h 348564"/>
                  <a:gd name="connsiteX9" fmla="*/ 134016 w 254271"/>
                  <a:gd name="connsiteY9" fmla="*/ 347736 h 34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271" h="348564">
                    <a:moveTo>
                      <a:pt x="134016" y="347736"/>
                    </a:moveTo>
                    <a:cubicBezTo>
                      <a:pt x="73928" y="342349"/>
                      <a:pt x="2009" y="304381"/>
                      <a:pt x="970" y="222817"/>
                    </a:cubicBezTo>
                    <a:lnTo>
                      <a:pt x="19" y="149220"/>
                    </a:lnTo>
                    <a:cubicBezTo>
                      <a:pt x="-1020" y="67652"/>
                      <a:pt x="40982" y="986"/>
                      <a:pt x="117779" y="11"/>
                    </a:cubicBezTo>
                    <a:lnTo>
                      <a:pt x="117779" y="11"/>
                    </a:lnTo>
                    <a:cubicBezTo>
                      <a:pt x="194575" y="-967"/>
                      <a:pt x="252820" y="64426"/>
                      <a:pt x="253859" y="145990"/>
                    </a:cubicBezTo>
                    <a:lnTo>
                      <a:pt x="254271" y="178575"/>
                    </a:lnTo>
                    <a:cubicBezTo>
                      <a:pt x="254221" y="189764"/>
                      <a:pt x="253403" y="200936"/>
                      <a:pt x="251832" y="212014"/>
                    </a:cubicBezTo>
                    <a:cubicBezTo>
                      <a:pt x="247893" y="241326"/>
                      <a:pt x="241782" y="285890"/>
                      <a:pt x="221891" y="316039"/>
                    </a:cubicBezTo>
                    <a:cubicBezTo>
                      <a:pt x="203118" y="344500"/>
                      <a:pt x="172399" y="351180"/>
                      <a:pt x="134016" y="347736"/>
                    </a:cubicBezTo>
                    <a:close/>
                  </a:path>
                </a:pathLst>
              </a:custGeom>
              <a:solidFill>
                <a:srgbClr val="FAA896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09C338BD-0221-4BAE-B3C0-C027297A53D0}"/>
                  </a:ext>
                </a:extLst>
              </p:cNvPr>
              <p:cNvSpPr/>
              <p:nvPr/>
            </p:nvSpPr>
            <p:spPr>
              <a:xfrm>
                <a:off x="5090870" y="2750030"/>
                <a:ext cx="70606" cy="15907"/>
              </a:xfrm>
              <a:custGeom>
                <a:avLst/>
                <a:gdLst>
                  <a:gd name="connsiteX0" fmla="*/ 33347 w 70606"/>
                  <a:gd name="connsiteY0" fmla="*/ 15826 h 15907"/>
                  <a:gd name="connsiteX1" fmla="*/ 69429 w 70606"/>
                  <a:gd name="connsiteY1" fmla="*/ 8935 h 15907"/>
                  <a:gd name="connsiteX2" fmla="*/ 70451 w 70606"/>
                  <a:gd name="connsiteY2" fmla="*/ 6392 h 15907"/>
                  <a:gd name="connsiteX3" fmla="*/ 67908 w 70606"/>
                  <a:gd name="connsiteY3" fmla="*/ 5371 h 15907"/>
                  <a:gd name="connsiteX4" fmla="*/ 3864 w 70606"/>
                  <a:gd name="connsiteY4" fmla="*/ 969 h 15907"/>
                  <a:gd name="connsiteX5" fmla="*/ 2766 w 70606"/>
                  <a:gd name="connsiteY5" fmla="*/ 185 h 15907"/>
                  <a:gd name="connsiteX6" fmla="*/ 186 w 70606"/>
                  <a:gd name="connsiteY6" fmla="*/ 1113 h 15907"/>
                  <a:gd name="connsiteX7" fmla="*/ 836 w 70606"/>
                  <a:gd name="connsiteY7" fmla="*/ 3535 h 15907"/>
                  <a:gd name="connsiteX8" fmla="*/ 1506 w 70606"/>
                  <a:gd name="connsiteY8" fmla="*/ 4044 h 15907"/>
                  <a:gd name="connsiteX9" fmla="*/ 33347 w 70606"/>
                  <a:gd name="connsiteY9" fmla="*/ 15826 h 1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606" h="15907">
                    <a:moveTo>
                      <a:pt x="33347" y="15826"/>
                    </a:moveTo>
                    <a:cubicBezTo>
                      <a:pt x="45748" y="16388"/>
                      <a:pt x="58106" y="14027"/>
                      <a:pt x="69429" y="8935"/>
                    </a:cubicBezTo>
                    <a:cubicBezTo>
                      <a:pt x="70414" y="8516"/>
                      <a:pt x="70869" y="7377"/>
                      <a:pt x="70451" y="6392"/>
                    </a:cubicBezTo>
                    <a:cubicBezTo>
                      <a:pt x="70032" y="5407"/>
                      <a:pt x="68893" y="4952"/>
                      <a:pt x="67908" y="5371"/>
                    </a:cubicBezTo>
                    <a:cubicBezTo>
                      <a:pt x="43517" y="15755"/>
                      <a:pt x="21371" y="14248"/>
                      <a:pt x="3864" y="969"/>
                    </a:cubicBezTo>
                    <a:cubicBezTo>
                      <a:pt x="3513" y="687"/>
                      <a:pt x="3144" y="426"/>
                      <a:pt x="2766" y="185"/>
                    </a:cubicBezTo>
                    <a:cubicBezTo>
                      <a:pt x="1797" y="-271"/>
                      <a:pt x="642" y="145"/>
                      <a:pt x="186" y="1113"/>
                    </a:cubicBezTo>
                    <a:cubicBezTo>
                      <a:pt x="-219" y="1970"/>
                      <a:pt x="55" y="2995"/>
                      <a:pt x="836" y="3535"/>
                    </a:cubicBezTo>
                    <a:cubicBezTo>
                      <a:pt x="977" y="3625"/>
                      <a:pt x="1204" y="3803"/>
                      <a:pt x="1506" y="4044"/>
                    </a:cubicBezTo>
                    <a:cubicBezTo>
                      <a:pt x="10708" y="11055"/>
                      <a:pt x="21796" y="15159"/>
                      <a:pt x="33347" y="15826"/>
                    </a:cubicBezTo>
                    <a:close/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3FD6185F-C543-4B87-8A85-4396228336D6}"/>
                  </a:ext>
                </a:extLst>
              </p:cNvPr>
              <p:cNvSpPr/>
              <p:nvPr/>
            </p:nvSpPr>
            <p:spPr>
              <a:xfrm>
                <a:off x="5106575" y="2774701"/>
                <a:ext cx="25465" cy="9607"/>
              </a:xfrm>
              <a:custGeom>
                <a:avLst/>
                <a:gdLst>
                  <a:gd name="connsiteX0" fmla="*/ 17066 w 25465"/>
                  <a:gd name="connsiteY0" fmla="*/ 9533 h 9607"/>
                  <a:gd name="connsiteX1" fmla="*/ 23786 w 25465"/>
                  <a:gd name="connsiteY1" fmla="*/ 9372 h 9607"/>
                  <a:gd name="connsiteX2" fmla="*/ 25447 w 25465"/>
                  <a:gd name="connsiteY2" fmla="*/ 7191 h 9607"/>
                  <a:gd name="connsiteX3" fmla="*/ 23374 w 25465"/>
                  <a:gd name="connsiteY3" fmla="*/ 5516 h 9607"/>
                  <a:gd name="connsiteX4" fmla="*/ 3274 w 25465"/>
                  <a:gd name="connsiteY4" fmla="*/ 532 h 9607"/>
                  <a:gd name="connsiteX5" fmla="*/ 531 w 25465"/>
                  <a:gd name="connsiteY5" fmla="*/ 605 h 9607"/>
                  <a:gd name="connsiteX6" fmla="*/ 527 w 25465"/>
                  <a:gd name="connsiteY6" fmla="*/ 3269 h 9607"/>
                  <a:gd name="connsiteX7" fmla="*/ 17066 w 25465"/>
                  <a:gd name="connsiteY7" fmla="*/ 9533 h 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65" h="9607">
                    <a:moveTo>
                      <a:pt x="17066" y="9533"/>
                    </a:moveTo>
                    <a:cubicBezTo>
                      <a:pt x="19307" y="9670"/>
                      <a:pt x="21555" y="9617"/>
                      <a:pt x="23786" y="9372"/>
                    </a:cubicBezTo>
                    <a:cubicBezTo>
                      <a:pt x="24848" y="9228"/>
                      <a:pt x="25591" y="8253"/>
                      <a:pt x="25447" y="7191"/>
                    </a:cubicBezTo>
                    <a:cubicBezTo>
                      <a:pt x="25310" y="6170"/>
                      <a:pt x="24399" y="5436"/>
                      <a:pt x="23374" y="5516"/>
                    </a:cubicBezTo>
                    <a:cubicBezTo>
                      <a:pt x="9954" y="6943"/>
                      <a:pt x="3545" y="793"/>
                      <a:pt x="3274" y="532"/>
                    </a:cubicBezTo>
                    <a:cubicBezTo>
                      <a:pt x="2497" y="-205"/>
                      <a:pt x="1271" y="-172"/>
                      <a:pt x="531" y="605"/>
                    </a:cubicBezTo>
                    <a:cubicBezTo>
                      <a:pt x="-176" y="1349"/>
                      <a:pt x="-176" y="2518"/>
                      <a:pt x="527" y="3269"/>
                    </a:cubicBezTo>
                    <a:cubicBezTo>
                      <a:pt x="5150" y="7205"/>
                      <a:pt x="10996" y="9416"/>
                      <a:pt x="17066" y="9533"/>
                    </a:cubicBezTo>
                    <a:close/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53EB269E-4839-472E-9ECD-FE10C8755A92}"/>
                  </a:ext>
                </a:extLst>
              </p:cNvPr>
              <p:cNvSpPr/>
              <p:nvPr/>
            </p:nvSpPr>
            <p:spPr>
              <a:xfrm>
                <a:off x="5181377" y="2668015"/>
                <a:ext cx="18920" cy="18920"/>
              </a:xfrm>
              <a:custGeom>
                <a:avLst/>
                <a:gdLst>
                  <a:gd name="connsiteX0" fmla="*/ 18920 w 18920"/>
                  <a:gd name="connsiteY0" fmla="*/ 9460 h 18920"/>
                  <a:gd name="connsiteX1" fmla="*/ 9460 w 18920"/>
                  <a:gd name="connsiteY1" fmla="*/ 18920 h 18920"/>
                  <a:gd name="connsiteX2" fmla="*/ 0 w 18920"/>
                  <a:gd name="connsiteY2" fmla="*/ 9460 h 18920"/>
                  <a:gd name="connsiteX3" fmla="*/ 9460 w 18920"/>
                  <a:gd name="connsiteY3" fmla="*/ 0 h 18920"/>
                  <a:gd name="connsiteX4" fmla="*/ 18920 w 18920"/>
                  <a:gd name="connsiteY4" fmla="*/ 9460 h 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0" h="18920">
                    <a:moveTo>
                      <a:pt x="18920" y="9460"/>
                    </a:moveTo>
                    <a:cubicBezTo>
                      <a:pt x="18920" y="14685"/>
                      <a:pt x="14685" y="18920"/>
                      <a:pt x="9460" y="18920"/>
                    </a:cubicBezTo>
                    <a:cubicBezTo>
                      <a:pt x="4235" y="18920"/>
                      <a:pt x="0" y="14685"/>
                      <a:pt x="0" y="9460"/>
                    </a:cubicBezTo>
                    <a:cubicBezTo>
                      <a:pt x="0" y="4235"/>
                      <a:pt x="4235" y="0"/>
                      <a:pt x="9460" y="0"/>
                    </a:cubicBezTo>
                    <a:cubicBezTo>
                      <a:pt x="14685" y="0"/>
                      <a:pt x="18920" y="4235"/>
                      <a:pt x="18920" y="9460"/>
                    </a:cubicBezTo>
                    <a:close/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CB641AD7-0934-49F9-AA97-8075ABABE3FF}"/>
                  </a:ext>
                </a:extLst>
              </p:cNvPr>
              <p:cNvSpPr/>
              <p:nvPr/>
            </p:nvSpPr>
            <p:spPr>
              <a:xfrm>
                <a:off x="5088956" y="2662213"/>
                <a:ext cx="18920" cy="18920"/>
              </a:xfrm>
              <a:custGeom>
                <a:avLst/>
                <a:gdLst>
                  <a:gd name="connsiteX0" fmla="*/ 18920 w 18920"/>
                  <a:gd name="connsiteY0" fmla="*/ 9460 h 18920"/>
                  <a:gd name="connsiteX1" fmla="*/ 9460 w 18920"/>
                  <a:gd name="connsiteY1" fmla="*/ 18920 h 18920"/>
                  <a:gd name="connsiteX2" fmla="*/ 0 w 18920"/>
                  <a:gd name="connsiteY2" fmla="*/ 9460 h 18920"/>
                  <a:gd name="connsiteX3" fmla="*/ 9460 w 18920"/>
                  <a:gd name="connsiteY3" fmla="*/ 0 h 18920"/>
                  <a:gd name="connsiteX4" fmla="*/ 18920 w 18920"/>
                  <a:gd name="connsiteY4" fmla="*/ 9460 h 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0" h="18920">
                    <a:moveTo>
                      <a:pt x="18920" y="9460"/>
                    </a:moveTo>
                    <a:cubicBezTo>
                      <a:pt x="18920" y="14685"/>
                      <a:pt x="14685" y="18920"/>
                      <a:pt x="9460" y="18920"/>
                    </a:cubicBezTo>
                    <a:cubicBezTo>
                      <a:pt x="4235" y="18920"/>
                      <a:pt x="0" y="14685"/>
                      <a:pt x="0" y="9460"/>
                    </a:cubicBezTo>
                    <a:cubicBezTo>
                      <a:pt x="0" y="4235"/>
                      <a:pt x="4235" y="0"/>
                      <a:pt x="9460" y="0"/>
                    </a:cubicBezTo>
                    <a:cubicBezTo>
                      <a:pt x="14685" y="0"/>
                      <a:pt x="18920" y="4235"/>
                      <a:pt x="18920" y="9460"/>
                    </a:cubicBezTo>
                    <a:close/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6936AF49-995E-4B5E-95FE-216326EEEA9E}"/>
                  </a:ext>
                </a:extLst>
              </p:cNvPr>
              <p:cNvSpPr/>
              <p:nvPr/>
            </p:nvSpPr>
            <p:spPr>
              <a:xfrm>
                <a:off x="4925496" y="2655764"/>
                <a:ext cx="62941" cy="84517"/>
              </a:xfrm>
              <a:custGeom>
                <a:avLst/>
                <a:gdLst>
                  <a:gd name="connsiteX0" fmla="*/ 42883 w 62941"/>
                  <a:gd name="connsiteY0" fmla="*/ 84515 h 84517"/>
                  <a:gd name="connsiteX1" fmla="*/ 4 w 62941"/>
                  <a:gd name="connsiteY1" fmla="*/ 36749 h 84517"/>
                  <a:gd name="connsiteX2" fmla="*/ 41804 w 62941"/>
                  <a:gd name="connsiteY2" fmla="*/ 0 h 84517"/>
                  <a:gd name="connsiteX3" fmla="*/ 54028 w 62941"/>
                  <a:gd name="connsiteY3" fmla="*/ 15487 h 84517"/>
                  <a:gd name="connsiteX4" fmla="*/ 62942 w 62941"/>
                  <a:gd name="connsiteY4" fmla="*/ 84261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41" h="84517">
                    <a:moveTo>
                      <a:pt x="42883" y="84515"/>
                    </a:moveTo>
                    <a:cubicBezTo>
                      <a:pt x="19547" y="84813"/>
                      <a:pt x="309" y="60084"/>
                      <a:pt x="4" y="36749"/>
                    </a:cubicBezTo>
                    <a:cubicBezTo>
                      <a:pt x="-301" y="13413"/>
                      <a:pt x="18465" y="298"/>
                      <a:pt x="41804" y="0"/>
                    </a:cubicBezTo>
                    <a:lnTo>
                      <a:pt x="54028" y="15487"/>
                    </a:lnTo>
                    <a:lnTo>
                      <a:pt x="62942" y="84261"/>
                    </a:lnTo>
                    <a:close/>
                  </a:path>
                </a:pathLst>
              </a:custGeom>
              <a:solidFill>
                <a:srgbClr val="FAA896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94" name="图形 24">
                <a:extLst>
                  <a:ext uri="{FF2B5EF4-FFF2-40B4-BE49-F238E27FC236}">
                    <a16:creationId xmlns:a16="http://schemas.microsoft.com/office/drawing/2014/main" id="{387DE4B6-638B-4A89-A86A-B97749203823}"/>
                  </a:ext>
                </a:extLst>
              </p:cNvPr>
              <p:cNvGrpSpPr/>
              <p:nvPr/>
            </p:nvGrpSpPr>
            <p:grpSpPr>
              <a:xfrm>
                <a:off x="4951079" y="2466344"/>
                <a:ext cx="265977" cy="272280"/>
                <a:chOff x="4951079" y="2466344"/>
                <a:chExt cx="265977" cy="272280"/>
              </a:xfrm>
              <a:solidFill>
                <a:srgbClr val="0C0C0C"/>
              </a:solidFill>
            </p:grpSpPr>
            <p:sp>
              <p:nvSpPr>
                <p:cNvPr id="395" name="任意多边形: 形状 394">
                  <a:extLst>
                    <a:ext uri="{FF2B5EF4-FFF2-40B4-BE49-F238E27FC236}">
                      <a16:creationId xmlns:a16="http://schemas.microsoft.com/office/drawing/2014/main" id="{15832376-9075-4B3B-A18F-8D3C69D9170F}"/>
                    </a:ext>
                  </a:extLst>
                </p:cNvPr>
                <p:cNvSpPr/>
                <p:nvPr/>
              </p:nvSpPr>
              <p:spPr>
                <a:xfrm>
                  <a:off x="4951079" y="2466344"/>
                  <a:ext cx="265977" cy="236432"/>
                </a:xfrm>
                <a:custGeom>
                  <a:avLst/>
                  <a:gdLst>
                    <a:gd name="connsiteX0" fmla="*/ 40522 w 265977"/>
                    <a:gd name="connsiteY0" fmla="*/ 236433 h 236432"/>
                    <a:gd name="connsiteX1" fmla="*/ 83401 w 265977"/>
                    <a:gd name="connsiteY1" fmla="*/ 113893 h 236432"/>
                    <a:gd name="connsiteX2" fmla="*/ 215588 w 265977"/>
                    <a:gd name="connsiteY2" fmla="*/ 132223 h 236432"/>
                    <a:gd name="connsiteX3" fmla="*/ 262447 w 265977"/>
                    <a:gd name="connsiteY3" fmla="*/ 144343 h 236432"/>
                    <a:gd name="connsiteX4" fmla="*/ 241724 w 265977"/>
                    <a:gd name="connsiteY4" fmla="*/ 40345 h 236432"/>
                    <a:gd name="connsiteX5" fmla="*/ 77196 w 265977"/>
                    <a:gd name="connsiteY5" fmla="*/ 4836 h 236432"/>
                    <a:gd name="connsiteX6" fmla="*/ 11418 w 265977"/>
                    <a:gd name="connsiteY6" fmla="*/ 194498 h 236432"/>
                    <a:gd name="connsiteX7" fmla="*/ 16667 w 265977"/>
                    <a:gd name="connsiteY7" fmla="*/ 234289 h 23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977" h="236432">
                      <a:moveTo>
                        <a:pt x="40522" y="236433"/>
                      </a:moveTo>
                      <a:cubicBezTo>
                        <a:pt x="40522" y="236433"/>
                        <a:pt x="48401" y="121018"/>
                        <a:pt x="83401" y="113893"/>
                      </a:cubicBezTo>
                      <a:cubicBezTo>
                        <a:pt x="106709" y="109146"/>
                        <a:pt x="163233" y="142206"/>
                        <a:pt x="215588" y="132223"/>
                      </a:cubicBezTo>
                      <a:cubicBezTo>
                        <a:pt x="238492" y="127868"/>
                        <a:pt x="260236" y="133523"/>
                        <a:pt x="262447" y="144343"/>
                      </a:cubicBezTo>
                      <a:cubicBezTo>
                        <a:pt x="263325" y="148628"/>
                        <a:pt x="277592" y="87060"/>
                        <a:pt x="241724" y="40345"/>
                      </a:cubicBezTo>
                      <a:cubicBezTo>
                        <a:pt x="213166" y="3161"/>
                        <a:pt x="119714" y="-7358"/>
                        <a:pt x="77196" y="4836"/>
                      </a:cubicBezTo>
                      <a:cubicBezTo>
                        <a:pt x="-40533" y="38607"/>
                        <a:pt x="11418" y="194498"/>
                        <a:pt x="11418" y="194498"/>
                      </a:cubicBezTo>
                      <a:lnTo>
                        <a:pt x="16667" y="234289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6" name="任意多边形: 形状 395">
                  <a:extLst>
                    <a:ext uri="{FF2B5EF4-FFF2-40B4-BE49-F238E27FC236}">
                      <a16:creationId xmlns:a16="http://schemas.microsoft.com/office/drawing/2014/main" id="{6C80AB0A-654E-44F8-8C8A-67A598AA48A3}"/>
                    </a:ext>
                  </a:extLst>
                </p:cNvPr>
                <p:cNvSpPr/>
                <p:nvPr/>
              </p:nvSpPr>
              <p:spPr>
                <a:xfrm>
                  <a:off x="5136524" y="2669962"/>
                  <a:ext cx="22029" cy="68662"/>
                </a:xfrm>
                <a:custGeom>
                  <a:avLst/>
                  <a:gdLst>
                    <a:gd name="connsiteX0" fmla="*/ 1802 w 22029"/>
                    <a:gd name="connsiteY0" fmla="*/ 68659 h 68662"/>
                    <a:gd name="connsiteX1" fmla="*/ 1950 w 22029"/>
                    <a:gd name="connsiteY1" fmla="*/ 68659 h 68662"/>
                    <a:gd name="connsiteX2" fmla="*/ 22029 w 22029"/>
                    <a:gd name="connsiteY2" fmla="*/ 61990 h 68662"/>
                    <a:gd name="connsiteX3" fmla="*/ 7196 w 22029"/>
                    <a:gd name="connsiteY3" fmla="*/ 1427 h 68662"/>
                    <a:gd name="connsiteX4" fmla="*/ 4854 w 22029"/>
                    <a:gd name="connsiteY4" fmla="*/ 63 h 68662"/>
                    <a:gd name="connsiteX5" fmla="*/ 3491 w 22029"/>
                    <a:gd name="connsiteY5" fmla="*/ 2408 h 68662"/>
                    <a:gd name="connsiteX6" fmla="*/ 18197 w 22029"/>
                    <a:gd name="connsiteY6" fmla="*/ 62037 h 68662"/>
                    <a:gd name="connsiteX7" fmla="*/ 1916 w 22029"/>
                    <a:gd name="connsiteY7" fmla="*/ 64834 h 68662"/>
                    <a:gd name="connsiteX8" fmla="*/ 0 w 22029"/>
                    <a:gd name="connsiteY8" fmla="*/ 66750 h 68662"/>
                    <a:gd name="connsiteX9" fmla="*/ 1802 w 22029"/>
                    <a:gd name="connsiteY9" fmla="*/ 68663 h 6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29" h="68662">
                      <a:moveTo>
                        <a:pt x="1802" y="68659"/>
                      </a:moveTo>
                      <a:lnTo>
                        <a:pt x="1950" y="68659"/>
                      </a:lnTo>
                      <a:cubicBezTo>
                        <a:pt x="9470" y="68582"/>
                        <a:pt x="22079" y="67618"/>
                        <a:pt x="22029" y="61990"/>
                      </a:cubicBezTo>
                      <a:cubicBezTo>
                        <a:pt x="21979" y="57330"/>
                        <a:pt x="8710" y="7135"/>
                        <a:pt x="7196" y="1427"/>
                      </a:cubicBezTo>
                      <a:cubicBezTo>
                        <a:pt x="6924" y="405"/>
                        <a:pt x="5876" y="-205"/>
                        <a:pt x="4854" y="63"/>
                      </a:cubicBezTo>
                      <a:cubicBezTo>
                        <a:pt x="3829" y="335"/>
                        <a:pt x="3219" y="1386"/>
                        <a:pt x="3491" y="2408"/>
                      </a:cubicBezTo>
                      <a:cubicBezTo>
                        <a:pt x="9386" y="24638"/>
                        <a:pt x="18163" y="58861"/>
                        <a:pt x="18197" y="62037"/>
                      </a:cubicBezTo>
                      <a:cubicBezTo>
                        <a:pt x="17470" y="63377"/>
                        <a:pt x="9701" y="64753"/>
                        <a:pt x="1916" y="64834"/>
                      </a:cubicBezTo>
                      <a:cubicBezTo>
                        <a:pt x="858" y="64834"/>
                        <a:pt x="0" y="65691"/>
                        <a:pt x="0" y="66750"/>
                      </a:cubicBezTo>
                      <a:cubicBezTo>
                        <a:pt x="0" y="67765"/>
                        <a:pt x="791" y="68603"/>
                        <a:pt x="1802" y="68663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7" name="任意多边形: 形状 396">
                  <a:extLst>
                    <a:ext uri="{FF2B5EF4-FFF2-40B4-BE49-F238E27FC236}">
                      <a16:creationId xmlns:a16="http://schemas.microsoft.com/office/drawing/2014/main" id="{B8C54443-DD4E-482C-83FA-3C8DDA31CDC5}"/>
                    </a:ext>
                  </a:extLst>
                </p:cNvPr>
                <p:cNvSpPr/>
                <p:nvPr/>
              </p:nvSpPr>
              <p:spPr>
                <a:xfrm>
                  <a:off x="5160925" y="2624551"/>
                  <a:ext cx="48180" cy="18678"/>
                </a:xfrm>
                <a:custGeom>
                  <a:avLst/>
                  <a:gdLst>
                    <a:gd name="connsiteX0" fmla="*/ 3062 w 48180"/>
                    <a:gd name="connsiteY0" fmla="*/ 1631 h 18678"/>
                    <a:gd name="connsiteX1" fmla="*/ 27215 w 48180"/>
                    <a:gd name="connsiteY1" fmla="*/ 1631 h 18678"/>
                    <a:gd name="connsiteX2" fmla="*/ 38203 w 48180"/>
                    <a:gd name="connsiteY2" fmla="*/ 6441 h 18678"/>
                    <a:gd name="connsiteX3" fmla="*/ 47378 w 48180"/>
                    <a:gd name="connsiteY3" fmla="*/ 13931 h 18678"/>
                    <a:gd name="connsiteX4" fmla="*/ 47348 w 48180"/>
                    <a:gd name="connsiteY4" fmla="*/ 17878 h 18678"/>
                    <a:gd name="connsiteX5" fmla="*/ 43586 w 48180"/>
                    <a:gd name="connsiteY5" fmla="*/ 18018 h 18678"/>
                    <a:gd name="connsiteX6" fmla="*/ 43419 w 48180"/>
                    <a:gd name="connsiteY6" fmla="*/ 17871 h 18678"/>
                    <a:gd name="connsiteX7" fmla="*/ 35044 w 48180"/>
                    <a:gd name="connsiteY7" fmla="*/ 11878 h 18678"/>
                    <a:gd name="connsiteX8" fmla="*/ 25540 w 48180"/>
                    <a:gd name="connsiteY8" fmla="*/ 8411 h 18678"/>
                    <a:gd name="connsiteX9" fmla="*/ 5853 w 48180"/>
                    <a:gd name="connsiteY9" fmla="*/ 9510 h 18678"/>
                    <a:gd name="connsiteX10" fmla="*/ 5588 w 48180"/>
                    <a:gd name="connsiteY10" fmla="*/ 9603 h 18678"/>
                    <a:gd name="connsiteX11" fmla="*/ 242 w 48180"/>
                    <a:gd name="connsiteY11" fmla="*/ 7051 h 18678"/>
                    <a:gd name="connsiteX12" fmla="*/ 2794 w 48180"/>
                    <a:gd name="connsiteY12" fmla="*/ 1701 h 18678"/>
                    <a:gd name="connsiteX13" fmla="*/ 3062 w 48180"/>
                    <a:gd name="connsiteY13" fmla="*/ 1631 h 18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180" h="18678">
                      <a:moveTo>
                        <a:pt x="3062" y="1631"/>
                      </a:moveTo>
                      <a:cubicBezTo>
                        <a:pt x="10968" y="-544"/>
                        <a:pt x="19310" y="-544"/>
                        <a:pt x="27215" y="1631"/>
                      </a:cubicBezTo>
                      <a:cubicBezTo>
                        <a:pt x="31098" y="2676"/>
                        <a:pt x="34800" y="4297"/>
                        <a:pt x="38203" y="6441"/>
                      </a:cubicBezTo>
                      <a:cubicBezTo>
                        <a:pt x="41563" y="8541"/>
                        <a:pt x="44648" y="11057"/>
                        <a:pt x="47378" y="13931"/>
                      </a:cubicBezTo>
                      <a:cubicBezTo>
                        <a:pt x="48460" y="15030"/>
                        <a:pt x="48444" y="16796"/>
                        <a:pt x="47348" y="17878"/>
                      </a:cubicBezTo>
                      <a:cubicBezTo>
                        <a:pt x="46317" y="18889"/>
                        <a:pt x="44688" y="18950"/>
                        <a:pt x="43586" y="18018"/>
                      </a:cubicBezTo>
                      <a:lnTo>
                        <a:pt x="43419" y="17871"/>
                      </a:lnTo>
                      <a:cubicBezTo>
                        <a:pt x="40890" y="15529"/>
                        <a:pt x="38076" y="13516"/>
                        <a:pt x="35044" y="11878"/>
                      </a:cubicBezTo>
                      <a:cubicBezTo>
                        <a:pt x="32069" y="10250"/>
                        <a:pt x="28863" y="9081"/>
                        <a:pt x="25540" y="8411"/>
                      </a:cubicBezTo>
                      <a:cubicBezTo>
                        <a:pt x="18995" y="7041"/>
                        <a:pt x="12204" y="7419"/>
                        <a:pt x="5853" y="9510"/>
                      </a:cubicBezTo>
                      <a:lnTo>
                        <a:pt x="5588" y="9603"/>
                      </a:lnTo>
                      <a:cubicBezTo>
                        <a:pt x="3407" y="10374"/>
                        <a:pt x="1012" y="9232"/>
                        <a:pt x="242" y="7051"/>
                      </a:cubicBezTo>
                      <a:cubicBezTo>
                        <a:pt x="-532" y="4867"/>
                        <a:pt x="614" y="2471"/>
                        <a:pt x="2794" y="1701"/>
                      </a:cubicBezTo>
                      <a:cubicBezTo>
                        <a:pt x="2885" y="1681"/>
                        <a:pt x="2979" y="1654"/>
                        <a:pt x="3062" y="1631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8" name="任意多边形: 形状 397">
                  <a:extLst>
                    <a:ext uri="{FF2B5EF4-FFF2-40B4-BE49-F238E27FC236}">
                      <a16:creationId xmlns:a16="http://schemas.microsoft.com/office/drawing/2014/main" id="{6E42662E-0C50-4838-83AB-10912092D455}"/>
                    </a:ext>
                  </a:extLst>
                </p:cNvPr>
                <p:cNvSpPr/>
                <p:nvPr/>
              </p:nvSpPr>
              <p:spPr>
                <a:xfrm>
                  <a:off x="5065154" y="2619871"/>
                  <a:ext cx="49218" cy="14950"/>
                </a:xfrm>
                <a:custGeom>
                  <a:avLst/>
                  <a:gdLst>
                    <a:gd name="connsiteX0" fmla="*/ 42863 w 49218"/>
                    <a:gd name="connsiteY0" fmla="*/ 11070 h 14950"/>
                    <a:gd name="connsiteX1" fmla="*/ 23497 w 49218"/>
                    <a:gd name="connsiteY1" fmla="*/ 7355 h 14950"/>
                    <a:gd name="connsiteX2" fmla="*/ 13618 w 49218"/>
                    <a:gd name="connsiteY2" fmla="*/ 9526 h 14950"/>
                    <a:gd name="connsiteX3" fmla="*/ 4530 w 49218"/>
                    <a:gd name="connsiteY3" fmla="*/ 14353 h 14950"/>
                    <a:gd name="connsiteX4" fmla="*/ 4349 w 49218"/>
                    <a:gd name="connsiteY4" fmla="*/ 14470 h 14950"/>
                    <a:gd name="connsiteX5" fmla="*/ 480 w 49218"/>
                    <a:gd name="connsiteY5" fmla="*/ 13723 h 14950"/>
                    <a:gd name="connsiteX6" fmla="*/ 1130 w 49218"/>
                    <a:gd name="connsiteY6" fmla="*/ 9921 h 14950"/>
                    <a:gd name="connsiteX7" fmla="*/ 11223 w 49218"/>
                    <a:gd name="connsiteY7" fmla="*/ 3717 h 14950"/>
                    <a:gd name="connsiteX8" fmla="*/ 22754 w 49218"/>
                    <a:gd name="connsiteY8" fmla="*/ 414 h 14950"/>
                    <a:gd name="connsiteX9" fmla="*/ 46692 w 49218"/>
                    <a:gd name="connsiteY9" fmla="*/ 3623 h 14950"/>
                    <a:gd name="connsiteX10" fmla="*/ 48869 w 49218"/>
                    <a:gd name="connsiteY10" fmla="*/ 9150 h 14950"/>
                    <a:gd name="connsiteX11" fmla="*/ 43342 w 49218"/>
                    <a:gd name="connsiteY11" fmla="*/ 11328 h 14950"/>
                    <a:gd name="connsiteX12" fmla="*/ 43108 w 49218"/>
                    <a:gd name="connsiteY12" fmla="*/ 11217 h 1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218" h="14950">
                      <a:moveTo>
                        <a:pt x="42863" y="11070"/>
                      </a:moveTo>
                      <a:cubicBezTo>
                        <a:pt x="36847" y="8149"/>
                        <a:pt x="30167" y="6866"/>
                        <a:pt x="23497" y="7355"/>
                      </a:cubicBezTo>
                      <a:cubicBezTo>
                        <a:pt x="20114" y="7576"/>
                        <a:pt x="16784" y="8306"/>
                        <a:pt x="13618" y="9526"/>
                      </a:cubicBezTo>
                      <a:cubicBezTo>
                        <a:pt x="10399" y="10748"/>
                        <a:pt x="7344" y="12370"/>
                        <a:pt x="4530" y="14353"/>
                      </a:cubicBezTo>
                      <a:lnTo>
                        <a:pt x="4349" y="14470"/>
                      </a:lnTo>
                      <a:cubicBezTo>
                        <a:pt x="3073" y="15334"/>
                        <a:pt x="1341" y="14999"/>
                        <a:pt x="480" y="13723"/>
                      </a:cubicBezTo>
                      <a:cubicBezTo>
                        <a:pt x="-358" y="12487"/>
                        <a:pt x="-73" y="10809"/>
                        <a:pt x="1130" y="9921"/>
                      </a:cubicBezTo>
                      <a:cubicBezTo>
                        <a:pt x="4218" y="7435"/>
                        <a:pt x="7612" y="5352"/>
                        <a:pt x="11223" y="3717"/>
                      </a:cubicBezTo>
                      <a:cubicBezTo>
                        <a:pt x="14881" y="2045"/>
                        <a:pt x="18767" y="933"/>
                        <a:pt x="22754" y="414"/>
                      </a:cubicBezTo>
                      <a:cubicBezTo>
                        <a:pt x="30877" y="-688"/>
                        <a:pt x="39148" y="421"/>
                        <a:pt x="46692" y="3623"/>
                      </a:cubicBezTo>
                      <a:cubicBezTo>
                        <a:pt x="48819" y="4548"/>
                        <a:pt x="49794" y="7023"/>
                        <a:pt x="48869" y="9150"/>
                      </a:cubicBezTo>
                      <a:cubicBezTo>
                        <a:pt x="47945" y="11278"/>
                        <a:pt x="45469" y="12252"/>
                        <a:pt x="43342" y="11328"/>
                      </a:cubicBezTo>
                      <a:cubicBezTo>
                        <a:pt x="43262" y="11294"/>
                        <a:pt x="43185" y="11258"/>
                        <a:pt x="43108" y="11217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5590F79F-3509-4625-BDB1-7FAD42EA98E0}"/>
                  </a:ext>
                </a:extLst>
              </p:cNvPr>
              <p:cNvSpPr/>
              <p:nvPr/>
            </p:nvSpPr>
            <p:spPr>
              <a:xfrm rot="-708059">
                <a:off x="5111164" y="2453654"/>
                <a:ext cx="63909" cy="94065"/>
              </a:xfrm>
              <a:custGeom>
                <a:avLst/>
                <a:gdLst>
                  <a:gd name="connsiteX0" fmla="*/ 63910 w 63909"/>
                  <a:gd name="connsiteY0" fmla="*/ 47033 h 94065"/>
                  <a:gd name="connsiteX1" fmla="*/ 31955 w 63909"/>
                  <a:gd name="connsiteY1" fmla="*/ 94066 h 94065"/>
                  <a:gd name="connsiteX2" fmla="*/ 0 w 63909"/>
                  <a:gd name="connsiteY2" fmla="*/ 47033 h 94065"/>
                  <a:gd name="connsiteX3" fmla="*/ 31955 w 63909"/>
                  <a:gd name="connsiteY3" fmla="*/ 0 h 94065"/>
                  <a:gd name="connsiteX4" fmla="*/ 63910 w 63909"/>
                  <a:gd name="connsiteY4" fmla="*/ 47033 h 9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09" h="94065">
                    <a:moveTo>
                      <a:pt x="63910" y="47033"/>
                    </a:moveTo>
                    <a:cubicBezTo>
                      <a:pt x="63910" y="73008"/>
                      <a:pt x="49603" y="94066"/>
                      <a:pt x="31955" y="94066"/>
                    </a:cubicBezTo>
                    <a:cubicBezTo>
                      <a:pt x="14307" y="94066"/>
                      <a:pt x="0" y="73008"/>
                      <a:pt x="0" y="47033"/>
                    </a:cubicBezTo>
                    <a:cubicBezTo>
                      <a:pt x="0" y="21057"/>
                      <a:pt x="14307" y="0"/>
                      <a:pt x="31955" y="0"/>
                    </a:cubicBezTo>
                    <a:cubicBezTo>
                      <a:pt x="49603" y="0"/>
                      <a:pt x="63910" y="21057"/>
                      <a:pt x="63910" y="47033"/>
                    </a:cubicBezTo>
                    <a:close/>
                  </a:path>
                </a:pathLst>
              </a:custGeom>
              <a:solidFill>
                <a:srgbClr val="0C0C0C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0" name="图形 24">
              <a:extLst>
                <a:ext uri="{FF2B5EF4-FFF2-40B4-BE49-F238E27FC236}">
                  <a16:creationId xmlns:a16="http://schemas.microsoft.com/office/drawing/2014/main" id="{82FE55C9-FA4F-4244-A5D4-668745BD5BE9}"/>
                </a:ext>
              </a:extLst>
            </p:cNvPr>
            <p:cNvGrpSpPr/>
            <p:nvPr/>
          </p:nvGrpSpPr>
          <p:grpSpPr>
            <a:xfrm>
              <a:off x="4729836" y="3626048"/>
              <a:ext cx="1561523" cy="1405904"/>
              <a:chOff x="4729836" y="3626048"/>
              <a:chExt cx="1561523" cy="1405904"/>
            </a:xfrm>
          </p:grpSpPr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96323CA9-A4AE-4C76-98CE-A2C1386A9100}"/>
                  </a:ext>
                </a:extLst>
              </p:cNvPr>
              <p:cNvSpPr/>
              <p:nvPr/>
            </p:nvSpPr>
            <p:spPr>
              <a:xfrm>
                <a:off x="5956498" y="4859023"/>
                <a:ext cx="334862" cy="172929"/>
              </a:xfrm>
              <a:custGeom>
                <a:avLst/>
                <a:gdLst>
                  <a:gd name="connsiteX0" fmla="*/ 159724 w 334862"/>
                  <a:gd name="connsiteY0" fmla="*/ 0 h 172929"/>
                  <a:gd name="connsiteX1" fmla="*/ 264861 w 334862"/>
                  <a:gd name="connsiteY1" fmla="*/ 98297 h 172929"/>
                  <a:gd name="connsiteX2" fmla="*/ 333133 w 334862"/>
                  <a:gd name="connsiteY2" fmla="*/ 172930 h 172929"/>
                  <a:gd name="connsiteX3" fmla="*/ 0 w 334862"/>
                  <a:gd name="connsiteY3" fmla="*/ 172930 h 172929"/>
                  <a:gd name="connsiteX4" fmla="*/ 0 w 334862"/>
                  <a:gd name="connsiteY4" fmla="*/ 6492 h 17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862" h="172929">
                    <a:moveTo>
                      <a:pt x="159724" y="0"/>
                    </a:moveTo>
                    <a:cubicBezTo>
                      <a:pt x="159724" y="0"/>
                      <a:pt x="177686" y="93108"/>
                      <a:pt x="264861" y="98297"/>
                    </a:cubicBezTo>
                    <a:cubicBezTo>
                      <a:pt x="352036" y="103486"/>
                      <a:pt x="333133" y="172930"/>
                      <a:pt x="333133" y="172930"/>
                    </a:cubicBezTo>
                    <a:lnTo>
                      <a:pt x="0" y="172930"/>
                    </a:lnTo>
                    <a:lnTo>
                      <a:pt x="0" y="6492"/>
                    </a:lnTo>
                    <a:close/>
                  </a:path>
                </a:pathLst>
              </a:custGeom>
              <a:solidFill>
                <a:srgbClr val="146BE8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1AFD4359-D593-4556-A0B1-52A66A2FD305}"/>
                  </a:ext>
                </a:extLst>
              </p:cNvPr>
              <p:cNvSpPr/>
              <p:nvPr/>
            </p:nvSpPr>
            <p:spPr>
              <a:xfrm>
                <a:off x="5262806" y="4735548"/>
                <a:ext cx="313663" cy="296404"/>
              </a:xfrm>
              <a:custGeom>
                <a:avLst/>
                <a:gdLst>
                  <a:gd name="connsiteX0" fmla="*/ 219654 w 313663"/>
                  <a:gd name="connsiteY0" fmla="*/ 64690 h 296404"/>
                  <a:gd name="connsiteX1" fmla="*/ 270603 w 313663"/>
                  <a:gd name="connsiteY1" fmla="*/ 199300 h 296404"/>
                  <a:gd name="connsiteX2" fmla="*/ 298920 w 313663"/>
                  <a:gd name="connsiteY2" fmla="*/ 296404 h 296404"/>
                  <a:gd name="connsiteX3" fmla="*/ 0 w 313663"/>
                  <a:gd name="connsiteY3" fmla="*/ 149343 h 296404"/>
                  <a:gd name="connsiteX4" fmla="*/ 73467 w 313663"/>
                  <a:gd name="connsiteY4" fmla="*/ 0 h 29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663" h="296404">
                    <a:moveTo>
                      <a:pt x="219654" y="64690"/>
                    </a:moveTo>
                    <a:cubicBezTo>
                      <a:pt x="219654" y="64690"/>
                      <a:pt x="194660" y="156163"/>
                      <a:pt x="270603" y="199300"/>
                    </a:cubicBezTo>
                    <a:cubicBezTo>
                      <a:pt x="346546" y="242437"/>
                      <a:pt x="298920" y="296404"/>
                      <a:pt x="298920" y="296404"/>
                    </a:cubicBezTo>
                    <a:lnTo>
                      <a:pt x="0" y="149343"/>
                    </a:lnTo>
                    <a:lnTo>
                      <a:pt x="73467" y="0"/>
                    </a:lnTo>
                    <a:close/>
                  </a:path>
                </a:pathLst>
              </a:custGeom>
              <a:solidFill>
                <a:srgbClr val="146BE8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03" name="图形 24">
                <a:extLst>
                  <a:ext uri="{FF2B5EF4-FFF2-40B4-BE49-F238E27FC236}">
                    <a16:creationId xmlns:a16="http://schemas.microsoft.com/office/drawing/2014/main" id="{2BD0271A-C88B-4A7F-B55C-7E3F2A45437B}"/>
                  </a:ext>
                </a:extLst>
              </p:cNvPr>
              <p:cNvGrpSpPr/>
              <p:nvPr/>
            </p:nvGrpSpPr>
            <p:grpSpPr>
              <a:xfrm>
                <a:off x="4729836" y="3626048"/>
                <a:ext cx="1423639" cy="1319439"/>
                <a:chOff x="4729836" y="3626048"/>
                <a:chExt cx="1423639" cy="1319439"/>
              </a:xfrm>
            </p:grpSpPr>
            <p:sp>
              <p:nvSpPr>
                <p:cNvPr id="404" name="任意多边形: 形状 403">
                  <a:extLst>
                    <a:ext uri="{FF2B5EF4-FFF2-40B4-BE49-F238E27FC236}">
                      <a16:creationId xmlns:a16="http://schemas.microsoft.com/office/drawing/2014/main" id="{B71699AD-2C48-447A-B24E-54D63C004F7E}"/>
                    </a:ext>
                  </a:extLst>
                </p:cNvPr>
                <p:cNvSpPr/>
                <p:nvPr/>
              </p:nvSpPr>
              <p:spPr>
                <a:xfrm>
                  <a:off x="4962419" y="3637307"/>
                  <a:ext cx="968240" cy="1232127"/>
                </a:xfrm>
                <a:custGeom>
                  <a:avLst/>
                  <a:gdLst>
                    <a:gd name="connsiteX0" fmla="*/ 334898 w 968240"/>
                    <a:gd name="connsiteY0" fmla="*/ 1137093 h 1232127"/>
                    <a:gd name="connsiteX1" fmla="*/ 586976 w 968240"/>
                    <a:gd name="connsiteY1" fmla="*/ 341856 h 1232127"/>
                    <a:gd name="connsiteX2" fmla="*/ 130047 w 968240"/>
                    <a:gd name="connsiteY2" fmla="*/ 341856 h 1232127"/>
                    <a:gd name="connsiteX3" fmla="*/ 0 w 968240"/>
                    <a:gd name="connsiteY3" fmla="*/ 172239 h 1232127"/>
                    <a:gd name="connsiteX4" fmla="*/ 182011 w 968240"/>
                    <a:gd name="connsiteY4" fmla="*/ 0 h 1232127"/>
                    <a:gd name="connsiteX5" fmla="*/ 798698 w 968240"/>
                    <a:gd name="connsiteY5" fmla="*/ 0 h 1232127"/>
                    <a:gd name="connsiteX6" fmla="*/ 948175 w 968240"/>
                    <a:gd name="connsiteY6" fmla="*/ 81035 h 1232127"/>
                    <a:gd name="connsiteX7" fmla="*/ 948335 w 968240"/>
                    <a:gd name="connsiteY7" fmla="*/ 251716 h 1232127"/>
                    <a:gd name="connsiteX8" fmla="*/ 544670 w 968240"/>
                    <a:gd name="connsiteY8" fmla="*/ 1232127 h 12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8240" h="1232127">
                      <a:moveTo>
                        <a:pt x="334898" y="1137093"/>
                      </a:moveTo>
                      <a:lnTo>
                        <a:pt x="586976" y="341856"/>
                      </a:lnTo>
                      <a:lnTo>
                        <a:pt x="130047" y="341856"/>
                      </a:lnTo>
                      <a:cubicBezTo>
                        <a:pt x="38259" y="341856"/>
                        <a:pt x="0" y="264021"/>
                        <a:pt x="0" y="172239"/>
                      </a:cubicBezTo>
                      <a:cubicBezTo>
                        <a:pt x="0" y="80458"/>
                        <a:pt x="90230" y="0"/>
                        <a:pt x="182011" y="0"/>
                      </a:cubicBezTo>
                      <a:lnTo>
                        <a:pt x="798698" y="0"/>
                      </a:lnTo>
                      <a:cubicBezTo>
                        <a:pt x="854678" y="0"/>
                        <a:pt x="917449" y="34236"/>
                        <a:pt x="948175" y="81035"/>
                      </a:cubicBezTo>
                      <a:cubicBezTo>
                        <a:pt x="978900" y="127833"/>
                        <a:pt x="970596" y="200352"/>
                        <a:pt x="948335" y="251716"/>
                      </a:cubicBezTo>
                      <a:lnTo>
                        <a:pt x="544670" y="1232127"/>
                      </a:lnTo>
                    </a:path>
                  </a:pathLst>
                </a:custGeom>
                <a:solidFill>
                  <a:srgbClr val="262626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5" name="任意多边形: 形状 404">
                  <a:extLst>
                    <a:ext uri="{FF2B5EF4-FFF2-40B4-BE49-F238E27FC236}">
                      <a16:creationId xmlns:a16="http://schemas.microsoft.com/office/drawing/2014/main" id="{259ECCBD-26E9-4F39-BEEC-2D2E934EC941}"/>
                    </a:ext>
                  </a:extLst>
                </p:cNvPr>
                <p:cNvSpPr/>
                <p:nvPr/>
              </p:nvSpPr>
              <p:spPr>
                <a:xfrm>
                  <a:off x="4962419" y="3637307"/>
                  <a:ext cx="968240" cy="1232127"/>
                </a:xfrm>
                <a:custGeom>
                  <a:avLst/>
                  <a:gdLst>
                    <a:gd name="connsiteX0" fmla="*/ 334898 w 968240"/>
                    <a:gd name="connsiteY0" fmla="*/ 1137093 h 1232127"/>
                    <a:gd name="connsiteX1" fmla="*/ 586976 w 968240"/>
                    <a:gd name="connsiteY1" fmla="*/ 341856 h 1232127"/>
                    <a:gd name="connsiteX2" fmla="*/ 130047 w 968240"/>
                    <a:gd name="connsiteY2" fmla="*/ 341856 h 1232127"/>
                    <a:gd name="connsiteX3" fmla="*/ 0 w 968240"/>
                    <a:gd name="connsiteY3" fmla="*/ 172239 h 1232127"/>
                    <a:gd name="connsiteX4" fmla="*/ 182011 w 968240"/>
                    <a:gd name="connsiteY4" fmla="*/ 0 h 1232127"/>
                    <a:gd name="connsiteX5" fmla="*/ 798698 w 968240"/>
                    <a:gd name="connsiteY5" fmla="*/ 0 h 1232127"/>
                    <a:gd name="connsiteX6" fmla="*/ 948175 w 968240"/>
                    <a:gd name="connsiteY6" fmla="*/ 81035 h 1232127"/>
                    <a:gd name="connsiteX7" fmla="*/ 948335 w 968240"/>
                    <a:gd name="connsiteY7" fmla="*/ 251716 h 1232127"/>
                    <a:gd name="connsiteX8" fmla="*/ 544670 w 968240"/>
                    <a:gd name="connsiteY8" fmla="*/ 1232127 h 12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8240" h="1232127">
                      <a:moveTo>
                        <a:pt x="334898" y="1137093"/>
                      </a:moveTo>
                      <a:lnTo>
                        <a:pt x="586976" y="341856"/>
                      </a:lnTo>
                      <a:lnTo>
                        <a:pt x="130047" y="341856"/>
                      </a:lnTo>
                      <a:cubicBezTo>
                        <a:pt x="38259" y="341856"/>
                        <a:pt x="0" y="264021"/>
                        <a:pt x="0" y="172239"/>
                      </a:cubicBezTo>
                      <a:cubicBezTo>
                        <a:pt x="0" y="80458"/>
                        <a:pt x="90230" y="0"/>
                        <a:pt x="182011" y="0"/>
                      </a:cubicBezTo>
                      <a:lnTo>
                        <a:pt x="798698" y="0"/>
                      </a:lnTo>
                      <a:cubicBezTo>
                        <a:pt x="854678" y="0"/>
                        <a:pt x="917449" y="34236"/>
                        <a:pt x="948175" y="81035"/>
                      </a:cubicBezTo>
                      <a:cubicBezTo>
                        <a:pt x="978900" y="127833"/>
                        <a:pt x="970596" y="200352"/>
                        <a:pt x="948335" y="251716"/>
                      </a:cubicBezTo>
                      <a:lnTo>
                        <a:pt x="544670" y="1232127"/>
                      </a:lnTo>
                    </a:path>
                  </a:pathLst>
                </a:custGeom>
                <a:solidFill>
                  <a:srgbClr val="0A0A0A">
                    <a:alpha val="80000"/>
                  </a:srgbClr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6" name="任意多边形: 形状 405">
                  <a:extLst>
                    <a:ext uri="{FF2B5EF4-FFF2-40B4-BE49-F238E27FC236}">
                      <a16:creationId xmlns:a16="http://schemas.microsoft.com/office/drawing/2014/main" id="{01545ADA-E1FF-48D4-8A99-F402286DB6D1}"/>
                    </a:ext>
                  </a:extLst>
                </p:cNvPr>
                <p:cNvSpPr/>
                <p:nvPr/>
              </p:nvSpPr>
              <p:spPr>
                <a:xfrm>
                  <a:off x="4775195" y="3626048"/>
                  <a:ext cx="1378280" cy="1319439"/>
                </a:xfrm>
                <a:custGeom>
                  <a:avLst/>
                  <a:gdLst>
                    <a:gd name="connsiteX0" fmla="*/ 1162147 w 1378280"/>
                    <a:gd name="connsiteY0" fmla="*/ 1319440 h 1319439"/>
                    <a:gd name="connsiteX1" fmla="*/ 740664 w 1378280"/>
                    <a:gd name="connsiteY1" fmla="*/ 353115 h 1319439"/>
                    <a:gd name="connsiteX2" fmla="*/ 187227 w 1378280"/>
                    <a:gd name="connsiteY2" fmla="*/ 353078 h 1319439"/>
                    <a:gd name="connsiteX3" fmla="*/ 44 w 1378280"/>
                    <a:gd name="connsiteY3" fmla="*/ 180082 h 1319439"/>
                    <a:gd name="connsiteX4" fmla="*/ 137973 w 1378280"/>
                    <a:gd name="connsiteY4" fmla="*/ 0 h 1319439"/>
                    <a:gd name="connsiteX5" fmla="*/ 883893 w 1378280"/>
                    <a:gd name="connsiteY5" fmla="*/ 0 h 1319439"/>
                    <a:gd name="connsiteX6" fmla="*/ 1027879 w 1378280"/>
                    <a:gd name="connsiteY6" fmla="*/ 137092 h 1319439"/>
                    <a:gd name="connsiteX7" fmla="*/ 1378281 w 1378280"/>
                    <a:gd name="connsiteY7" fmla="*/ 1260280 h 1319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8280" h="1319439">
                      <a:moveTo>
                        <a:pt x="1162147" y="1319440"/>
                      </a:moveTo>
                      <a:lnTo>
                        <a:pt x="740664" y="353115"/>
                      </a:lnTo>
                      <a:lnTo>
                        <a:pt x="187227" y="353078"/>
                      </a:lnTo>
                      <a:cubicBezTo>
                        <a:pt x="57545" y="342914"/>
                        <a:pt x="-1842" y="271843"/>
                        <a:pt x="44" y="180082"/>
                      </a:cubicBezTo>
                      <a:cubicBezTo>
                        <a:pt x="1906" y="89483"/>
                        <a:pt x="47780" y="0"/>
                        <a:pt x="137973" y="0"/>
                      </a:cubicBezTo>
                      <a:lnTo>
                        <a:pt x="883893" y="0"/>
                      </a:lnTo>
                      <a:cubicBezTo>
                        <a:pt x="950623" y="1370"/>
                        <a:pt x="1003123" y="75115"/>
                        <a:pt x="1027879" y="137092"/>
                      </a:cubicBezTo>
                      <a:lnTo>
                        <a:pt x="1378281" y="1260280"/>
                      </a:lnTo>
                    </a:path>
                  </a:pathLst>
                </a:custGeom>
                <a:solidFill>
                  <a:srgbClr val="262626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7" name="任意多边形: 形状 406">
                  <a:extLst>
                    <a:ext uri="{FF2B5EF4-FFF2-40B4-BE49-F238E27FC236}">
                      <a16:creationId xmlns:a16="http://schemas.microsoft.com/office/drawing/2014/main" id="{BB21E3C1-3027-4972-ADB1-BA0770B18EF2}"/>
                    </a:ext>
                  </a:extLst>
                </p:cNvPr>
                <p:cNvSpPr/>
                <p:nvPr/>
              </p:nvSpPr>
              <p:spPr>
                <a:xfrm>
                  <a:off x="4729836" y="3626048"/>
                  <a:ext cx="252997" cy="353239"/>
                </a:xfrm>
                <a:custGeom>
                  <a:avLst/>
                  <a:gdLst>
                    <a:gd name="connsiteX0" fmla="*/ 7649 w 252997"/>
                    <a:gd name="connsiteY0" fmla="*/ 1109 h 353239"/>
                    <a:gd name="connsiteX1" fmla="*/ 22030 w 252997"/>
                    <a:gd name="connsiteY1" fmla="*/ 250500 h 353239"/>
                    <a:gd name="connsiteX2" fmla="*/ 252997 w 252997"/>
                    <a:gd name="connsiteY2" fmla="*/ 353082 h 353239"/>
                    <a:gd name="connsiteX3" fmla="*/ 242723 w 252997"/>
                    <a:gd name="connsiteY3" fmla="*/ 0 h 35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997" h="353239">
                      <a:moveTo>
                        <a:pt x="7649" y="1109"/>
                      </a:moveTo>
                      <a:cubicBezTo>
                        <a:pt x="7649" y="1109"/>
                        <a:pt x="-16929" y="161389"/>
                        <a:pt x="22030" y="250500"/>
                      </a:cubicBezTo>
                      <a:cubicBezTo>
                        <a:pt x="70668" y="361751"/>
                        <a:pt x="252997" y="353082"/>
                        <a:pt x="252997" y="353082"/>
                      </a:cubicBezTo>
                      <a:lnTo>
                        <a:pt x="242723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72ABD27A-0BF6-4C11-8816-5A5E7F2592E6}"/>
                </a:ext>
              </a:extLst>
            </p:cNvPr>
            <p:cNvSpPr/>
            <p:nvPr/>
          </p:nvSpPr>
          <p:spPr>
            <a:xfrm>
              <a:off x="5195349" y="2942000"/>
              <a:ext cx="663725" cy="682012"/>
            </a:xfrm>
            <a:custGeom>
              <a:avLst/>
              <a:gdLst>
                <a:gd name="connsiteX0" fmla="*/ 623574 w 663725"/>
                <a:gd name="connsiteY0" fmla="*/ 682005 h 682012"/>
                <a:gd name="connsiteX1" fmla="*/ 232638 w 663725"/>
                <a:gd name="connsiteY1" fmla="*/ 600994 h 682012"/>
                <a:gd name="connsiteX2" fmla="*/ 160223 w 663725"/>
                <a:gd name="connsiteY2" fmla="*/ 539231 h 682012"/>
                <a:gd name="connsiteX3" fmla="*/ 6462 w 663725"/>
                <a:gd name="connsiteY3" fmla="*/ 134045 h 682012"/>
                <a:gd name="connsiteX4" fmla="*/ 63853 w 663725"/>
                <a:gd name="connsiteY4" fmla="*/ 6464 h 682012"/>
                <a:gd name="connsiteX5" fmla="*/ 191434 w 663725"/>
                <a:gd name="connsiteY5" fmla="*/ 63851 h 682012"/>
                <a:gd name="connsiteX6" fmla="*/ 325940 w 663725"/>
                <a:gd name="connsiteY6" fmla="*/ 418272 h 682012"/>
                <a:gd name="connsiteX7" fmla="*/ 663726 w 663725"/>
                <a:gd name="connsiteY7" fmla="*/ 488266 h 682012"/>
                <a:gd name="connsiteX8" fmla="*/ 623574 w 663725"/>
                <a:gd name="connsiteY8" fmla="*/ 682005 h 68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725" h="682012">
                  <a:moveTo>
                    <a:pt x="623574" y="682005"/>
                  </a:moveTo>
                  <a:lnTo>
                    <a:pt x="232638" y="600994"/>
                  </a:lnTo>
                  <a:cubicBezTo>
                    <a:pt x="199531" y="594133"/>
                    <a:pt x="172219" y="570841"/>
                    <a:pt x="160223" y="539231"/>
                  </a:cubicBezTo>
                  <a:lnTo>
                    <a:pt x="6462" y="134045"/>
                  </a:lnTo>
                  <a:cubicBezTo>
                    <a:pt x="-12921" y="82966"/>
                    <a:pt x="12773" y="25846"/>
                    <a:pt x="63853" y="6464"/>
                  </a:cubicBezTo>
                  <a:cubicBezTo>
                    <a:pt x="114929" y="-12922"/>
                    <a:pt x="172052" y="12771"/>
                    <a:pt x="191434" y="63851"/>
                  </a:cubicBezTo>
                  <a:lnTo>
                    <a:pt x="325940" y="418272"/>
                  </a:lnTo>
                  <a:lnTo>
                    <a:pt x="663726" y="488266"/>
                  </a:lnTo>
                  <a:cubicBezTo>
                    <a:pt x="663726" y="488266"/>
                    <a:pt x="630357" y="683405"/>
                    <a:pt x="623574" y="682005"/>
                  </a:cubicBezTo>
                  <a:close/>
                </a:path>
              </a:pathLst>
            </a:custGeom>
            <a:solidFill>
              <a:srgbClr val="146BE8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2E231E9D-52F5-4BF7-814A-9333877D93E0}"/>
                </a:ext>
              </a:extLst>
            </p:cNvPr>
            <p:cNvSpPr/>
            <p:nvPr/>
          </p:nvSpPr>
          <p:spPr>
            <a:xfrm>
              <a:off x="4699242" y="2900235"/>
              <a:ext cx="687573" cy="727967"/>
            </a:xfrm>
            <a:custGeom>
              <a:avLst/>
              <a:gdLst>
                <a:gd name="connsiteX0" fmla="*/ 667526 w 687573"/>
                <a:gd name="connsiteY0" fmla="*/ 278707 h 727967"/>
                <a:gd name="connsiteX1" fmla="*/ 626657 w 687573"/>
                <a:gd name="connsiteY1" fmla="*/ 727968 h 727967"/>
                <a:gd name="connsiteX2" fmla="*/ 38498 w 687573"/>
                <a:gd name="connsiteY2" fmla="*/ 727968 h 727967"/>
                <a:gd name="connsiteX3" fmla="*/ 11333 w 687573"/>
                <a:gd name="connsiteY3" fmla="*/ 303664 h 727967"/>
                <a:gd name="connsiteX4" fmla="*/ 8754 w 687573"/>
                <a:gd name="connsiteY4" fmla="*/ 96803 h 727967"/>
                <a:gd name="connsiteX5" fmla="*/ 149350 w 687573"/>
                <a:gd name="connsiteY5" fmla="*/ 7604 h 727967"/>
                <a:gd name="connsiteX6" fmla="*/ 231252 w 687573"/>
                <a:gd name="connsiteY6" fmla="*/ 0 h 727967"/>
                <a:gd name="connsiteX7" fmla="*/ 334735 w 687573"/>
                <a:gd name="connsiteY7" fmla="*/ 88950 h 727967"/>
                <a:gd name="connsiteX8" fmla="*/ 461576 w 687573"/>
                <a:gd name="connsiteY8" fmla="*/ 0 h 727967"/>
                <a:gd name="connsiteX9" fmla="*/ 632516 w 687573"/>
                <a:gd name="connsiteY9" fmla="*/ 35362 h 727967"/>
                <a:gd name="connsiteX10" fmla="*/ 687558 w 687573"/>
                <a:gd name="connsiteY10" fmla="*/ 134566 h 727967"/>
                <a:gd name="connsiteX11" fmla="*/ 667526 w 687573"/>
                <a:gd name="connsiteY11" fmla="*/ 278707 h 7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573" h="727967">
                  <a:moveTo>
                    <a:pt x="667526" y="278707"/>
                  </a:moveTo>
                  <a:cubicBezTo>
                    <a:pt x="663010" y="331743"/>
                    <a:pt x="631012" y="662641"/>
                    <a:pt x="626657" y="727968"/>
                  </a:cubicBezTo>
                  <a:lnTo>
                    <a:pt x="38498" y="727968"/>
                  </a:lnTo>
                  <a:cubicBezTo>
                    <a:pt x="35118" y="669046"/>
                    <a:pt x="24147" y="418884"/>
                    <a:pt x="11333" y="303664"/>
                  </a:cubicBezTo>
                  <a:cubicBezTo>
                    <a:pt x="-901" y="193716"/>
                    <a:pt x="-5336" y="130972"/>
                    <a:pt x="8754" y="96803"/>
                  </a:cubicBezTo>
                  <a:cubicBezTo>
                    <a:pt x="33604" y="36541"/>
                    <a:pt x="95788" y="14857"/>
                    <a:pt x="149350" y="7604"/>
                  </a:cubicBezTo>
                  <a:cubicBezTo>
                    <a:pt x="182059" y="3176"/>
                    <a:pt x="231252" y="0"/>
                    <a:pt x="231252" y="0"/>
                  </a:cubicBezTo>
                  <a:cubicBezTo>
                    <a:pt x="231252" y="0"/>
                    <a:pt x="235416" y="84261"/>
                    <a:pt x="334735" y="88950"/>
                  </a:cubicBezTo>
                  <a:cubicBezTo>
                    <a:pt x="469937" y="95315"/>
                    <a:pt x="460909" y="0"/>
                    <a:pt x="461576" y="0"/>
                  </a:cubicBezTo>
                  <a:cubicBezTo>
                    <a:pt x="483481" y="0"/>
                    <a:pt x="602705" y="15929"/>
                    <a:pt x="632516" y="35362"/>
                  </a:cubicBezTo>
                  <a:cubicBezTo>
                    <a:pt x="674621" y="62804"/>
                    <a:pt x="687066" y="100206"/>
                    <a:pt x="687558" y="134566"/>
                  </a:cubicBezTo>
                  <a:cubicBezTo>
                    <a:pt x="688124" y="174129"/>
                    <a:pt x="672654" y="218552"/>
                    <a:pt x="667526" y="278707"/>
                  </a:cubicBezTo>
                  <a:close/>
                </a:path>
              </a:pathLst>
            </a:custGeom>
            <a:solidFill>
              <a:srgbClr val="146BE8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4A78BC3C-AD31-432A-9BC7-4AD60F02A9F9}"/>
                </a:ext>
              </a:extLst>
            </p:cNvPr>
            <p:cNvSpPr/>
            <p:nvPr/>
          </p:nvSpPr>
          <p:spPr>
            <a:xfrm>
              <a:off x="5341966" y="3262559"/>
              <a:ext cx="18616" cy="186770"/>
            </a:xfrm>
            <a:custGeom>
              <a:avLst/>
              <a:gdLst>
                <a:gd name="connsiteX0" fmla="*/ 1677 w 18616"/>
                <a:gd name="connsiteY0" fmla="*/ 186768 h 186770"/>
                <a:gd name="connsiteX1" fmla="*/ 1536 w 18616"/>
                <a:gd name="connsiteY1" fmla="*/ 186768 h 186770"/>
                <a:gd name="connsiteX2" fmla="*/ 5 w 18616"/>
                <a:gd name="connsiteY2" fmla="*/ 184962 h 186770"/>
                <a:gd name="connsiteX3" fmla="*/ 15274 w 18616"/>
                <a:gd name="connsiteY3" fmla="*/ 1537 h 186770"/>
                <a:gd name="connsiteX4" fmla="*/ 16996 w 18616"/>
                <a:gd name="connsiteY4" fmla="*/ 3 h 186770"/>
                <a:gd name="connsiteX5" fmla="*/ 17083 w 18616"/>
                <a:gd name="connsiteY5" fmla="*/ 10 h 186770"/>
                <a:gd name="connsiteX6" fmla="*/ 18611 w 18616"/>
                <a:gd name="connsiteY6" fmla="*/ 1815 h 186770"/>
                <a:gd name="connsiteX7" fmla="*/ 3345 w 18616"/>
                <a:gd name="connsiteY7" fmla="*/ 185240 h 186770"/>
                <a:gd name="connsiteX8" fmla="*/ 1677 w 18616"/>
                <a:gd name="connsiteY8" fmla="*/ 186768 h 18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6" h="186770">
                  <a:moveTo>
                    <a:pt x="1677" y="186768"/>
                  </a:moveTo>
                  <a:cubicBezTo>
                    <a:pt x="1630" y="186771"/>
                    <a:pt x="1583" y="186771"/>
                    <a:pt x="1536" y="186768"/>
                  </a:cubicBezTo>
                  <a:cubicBezTo>
                    <a:pt x="615" y="186691"/>
                    <a:pt x="-68" y="185883"/>
                    <a:pt x="5" y="184962"/>
                  </a:cubicBezTo>
                  <a:lnTo>
                    <a:pt x="15274" y="1537"/>
                  </a:lnTo>
                  <a:cubicBezTo>
                    <a:pt x="15325" y="636"/>
                    <a:pt x="16099" y="-51"/>
                    <a:pt x="16996" y="3"/>
                  </a:cubicBezTo>
                  <a:cubicBezTo>
                    <a:pt x="17026" y="3"/>
                    <a:pt x="17053" y="6"/>
                    <a:pt x="17083" y="10"/>
                  </a:cubicBezTo>
                  <a:cubicBezTo>
                    <a:pt x="18005" y="87"/>
                    <a:pt x="18688" y="894"/>
                    <a:pt x="18611" y="1815"/>
                  </a:cubicBezTo>
                  <a:lnTo>
                    <a:pt x="3345" y="185240"/>
                  </a:lnTo>
                  <a:cubicBezTo>
                    <a:pt x="3268" y="186104"/>
                    <a:pt x="2545" y="186768"/>
                    <a:pt x="1677" y="186768"/>
                  </a:cubicBezTo>
                  <a:close/>
                </a:path>
              </a:pathLst>
            </a:custGeom>
            <a:solidFill>
              <a:srgbClr val="0C0C0C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11" name="图形 24">
              <a:extLst>
                <a:ext uri="{FF2B5EF4-FFF2-40B4-BE49-F238E27FC236}">
                  <a16:creationId xmlns:a16="http://schemas.microsoft.com/office/drawing/2014/main" id="{B93E0128-8B55-4C1B-9FF7-73511492D327}"/>
                </a:ext>
              </a:extLst>
            </p:cNvPr>
            <p:cNvGrpSpPr/>
            <p:nvPr/>
          </p:nvGrpSpPr>
          <p:grpSpPr>
            <a:xfrm>
              <a:off x="5361220" y="3138712"/>
              <a:ext cx="985130" cy="466154"/>
              <a:chOff x="5361220" y="3138712"/>
              <a:chExt cx="985130" cy="466154"/>
            </a:xfrm>
          </p:grpSpPr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EF77F8C6-8D73-4BAD-972C-DBEC83653CC0}"/>
                  </a:ext>
                </a:extLst>
              </p:cNvPr>
              <p:cNvSpPr/>
              <p:nvPr/>
            </p:nvSpPr>
            <p:spPr>
              <a:xfrm>
                <a:off x="5622075" y="3138712"/>
                <a:ext cx="724276" cy="466154"/>
              </a:xfrm>
              <a:custGeom>
                <a:avLst/>
                <a:gdLst>
                  <a:gd name="connsiteX0" fmla="*/ 1702 w 724276"/>
                  <a:gd name="connsiteY0" fmla="*/ 420690 h 466154"/>
                  <a:gd name="connsiteX1" fmla="*/ 130757 w 724276"/>
                  <a:gd name="connsiteY1" fmla="*/ 23982 h 466154"/>
                  <a:gd name="connsiteX2" fmla="*/ 163778 w 724276"/>
                  <a:gd name="connsiteY2" fmla="*/ 0 h 466154"/>
                  <a:gd name="connsiteX3" fmla="*/ 689554 w 724276"/>
                  <a:gd name="connsiteY3" fmla="*/ 0 h 466154"/>
                  <a:gd name="connsiteX4" fmla="*/ 724276 w 724276"/>
                  <a:gd name="connsiteY4" fmla="*/ 34729 h 466154"/>
                  <a:gd name="connsiteX5" fmla="*/ 722574 w 724276"/>
                  <a:gd name="connsiteY5" fmla="*/ 45465 h 466154"/>
                  <a:gd name="connsiteX6" fmla="*/ 593519 w 724276"/>
                  <a:gd name="connsiteY6" fmla="*/ 442173 h 466154"/>
                  <a:gd name="connsiteX7" fmla="*/ 560499 w 724276"/>
                  <a:gd name="connsiteY7" fmla="*/ 466155 h 466154"/>
                  <a:gd name="connsiteX8" fmla="*/ 34712 w 724276"/>
                  <a:gd name="connsiteY8" fmla="*/ 466155 h 466154"/>
                  <a:gd name="connsiteX9" fmla="*/ 0 w 724276"/>
                  <a:gd name="connsiteY9" fmla="*/ 431416 h 466154"/>
                  <a:gd name="connsiteX10" fmla="*/ 1702 w 724276"/>
                  <a:gd name="connsiteY10" fmla="*/ 420690 h 46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4276" h="466154">
                    <a:moveTo>
                      <a:pt x="1702" y="420690"/>
                    </a:moveTo>
                    <a:lnTo>
                      <a:pt x="130757" y="23982"/>
                    </a:lnTo>
                    <a:cubicBezTo>
                      <a:pt x="135410" y="9681"/>
                      <a:pt x="148740" y="0"/>
                      <a:pt x="163778" y="0"/>
                    </a:cubicBezTo>
                    <a:lnTo>
                      <a:pt x="689554" y="0"/>
                    </a:lnTo>
                    <a:cubicBezTo>
                      <a:pt x="708732" y="0"/>
                      <a:pt x="724279" y="15550"/>
                      <a:pt x="724276" y="34729"/>
                    </a:cubicBezTo>
                    <a:cubicBezTo>
                      <a:pt x="724276" y="38373"/>
                      <a:pt x="723703" y="41998"/>
                      <a:pt x="722574" y="45465"/>
                    </a:cubicBezTo>
                    <a:lnTo>
                      <a:pt x="593519" y="442173"/>
                    </a:lnTo>
                    <a:cubicBezTo>
                      <a:pt x="588866" y="456473"/>
                      <a:pt x="575536" y="466155"/>
                      <a:pt x="560499" y="466155"/>
                    </a:cubicBezTo>
                    <a:lnTo>
                      <a:pt x="34712" y="466155"/>
                    </a:lnTo>
                    <a:cubicBezTo>
                      <a:pt x="15534" y="466148"/>
                      <a:pt x="-7" y="450594"/>
                      <a:pt x="0" y="431416"/>
                    </a:cubicBezTo>
                    <a:cubicBezTo>
                      <a:pt x="0" y="427775"/>
                      <a:pt x="576" y="424153"/>
                      <a:pt x="1702" y="42069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685D377D-8CB8-4C36-B2CA-AD9A027CE587}"/>
                  </a:ext>
                </a:extLst>
              </p:cNvPr>
              <p:cNvSpPr/>
              <p:nvPr/>
            </p:nvSpPr>
            <p:spPr>
              <a:xfrm>
                <a:off x="5622075" y="3138712"/>
                <a:ext cx="724276" cy="466154"/>
              </a:xfrm>
              <a:custGeom>
                <a:avLst/>
                <a:gdLst>
                  <a:gd name="connsiteX0" fmla="*/ 1702 w 724276"/>
                  <a:gd name="connsiteY0" fmla="*/ 420690 h 466154"/>
                  <a:gd name="connsiteX1" fmla="*/ 130757 w 724276"/>
                  <a:gd name="connsiteY1" fmla="*/ 23982 h 466154"/>
                  <a:gd name="connsiteX2" fmla="*/ 163778 w 724276"/>
                  <a:gd name="connsiteY2" fmla="*/ 0 h 466154"/>
                  <a:gd name="connsiteX3" fmla="*/ 689554 w 724276"/>
                  <a:gd name="connsiteY3" fmla="*/ 0 h 466154"/>
                  <a:gd name="connsiteX4" fmla="*/ 724276 w 724276"/>
                  <a:gd name="connsiteY4" fmla="*/ 34729 h 466154"/>
                  <a:gd name="connsiteX5" fmla="*/ 722574 w 724276"/>
                  <a:gd name="connsiteY5" fmla="*/ 45465 h 466154"/>
                  <a:gd name="connsiteX6" fmla="*/ 593519 w 724276"/>
                  <a:gd name="connsiteY6" fmla="*/ 442173 h 466154"/>
                  <a:gd name="connsiteX7" fmla="*/ 560499 w 724276"/>
                  <a:gd name="connsiteY7" fmla="*/ 466155 h 466154"/>
                  <a:gd name="connsiteX8" fmla="*/ 34712 w 724276"/>
                  <a:gd name="connsiteY8" fmla="*/ 466155 h 466154"/>
                  <a:gd name="connsiteX9" fmla="*/ 0 w 724276"/>
                  <a:gd name="connsiteY9" fmla="*/ 431416 h 466154"/>
                  <a:gd name="connsiteX10" fmla="*/ 1702 w 724276"/>
                  <a:gd name="connsiteY10" fmla="*/ 420690 h 46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4276" h="466154">
                    <a:moveTo>
                      <a:pt x="1702" y="420690"/>
                    </a:moveTo>
                    <a:lnTo>
                      <a:pt x="130757" y="23982"/>
                    </a:lnTo>
                    <a:cubicBezTo>
                      <a:pt x="135410" y="9681"/>
                      <a:pt x="148740" y="0"/>
                      <a:pt x="163778" y="0"/>
                    </a:cubicBezTo>
                    <a:lnTo>
                      <a:pt x="689554" y="0"/>
                    </a:lnTo>
                    <a:cubicBezTo>
                      <a:pt x="708732" y="0"/>
                      <a:pt x="724279" y="15550"/>
                      <a:pt x="724276" y="34729"/>
                    </a:cubicBezTo>
                    <a:cubicBezTo>
                      <a:pt x="724276" y="38373"/>
                      <a:pt x="723703" y="41998"/>
                      <a:pt x="722574" y="45465"/>
                    </a:cubicBezTo>
                    <a:lnTo>
                      <a:pt x="593519" y="442173"/>
                    </a:lnTo>
                    <a:cubicBezTo>
                      <a:pt x="588866" y="456473"/>
                      <a:pt x="575536" y="466155"/>
                      <a:pt x="560499" y="466155"/>
                    </a:cubicBezTo>
                    <a:lnTo>
                      <a:pt x="34712" y="466155"/>
                    </a:lnTo>
                    <a:cubicBezTo>
                      <a:pt x="15534" y="466148"/>
                      <a:pt x="-7" y="450594"/>
                      <a:pt x="0" y="431416"/>
                    </a:cubicBezTo>
                    <a:cubicBezTo>
                      <a:pt x="0" y="427775"/>
                      <a:pt x="576" y="424153"/>
                      <a:pt x="1702" y="42069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0B712A72-5624-4829-85E6-9A18F42FB1D5}"/>
                  </a:ext>
                </a:extLst>
              </p:cNvPr>
              <p:cNvSpPr/>
              <p:nvPr/>
            </p:nvSpPr>
            <p:spPr>
              <a:xfrm>
                <a:off x="5361220" y="3572701"/>
                <a:ext cx="383713" cy="32165"/>
              </a:xfrm>
              <a:custGeom>
                <a:avLst/>
                <a:gdLst>
                  <a:gd name="connsiteX0" fmla="*/ 367835 w 383713"/>
                  <a:gd name="connsiteY0" fmla="*/ 0 h 32165"/>
                  <a:gd name="connsiteX1" fmla="*/ 383713 w 383713"/>
                  <a:gd name="connsiteY1" fmla="*/ 0 h 32165"/>
                  <a:gd name="connsiteX2" fmla="*/ 383713 w 383713"/>
                  <a:gd name="connsiteY2" fmla="*/ 32166 h 32165"/>
                  <a:gd name="connsiteX3" fmla="*/ 367835 w 383713"/>
                  <a:gd name="connsiteY3" fmla="*/ 32166 h 32165"/>
                  <a:gd name="connsiteX4" fmla="*/ 15879 w 383713"/>
                  <a:gd name="connsiteY4" fmla="*/ 32166 h 32165"/>
                  <a:gd name="connsiteX5" fmla="*/ 0 w 383713"/>
                  <a:gd name="connsiteY5" fmla="*/ 32166 h 32165"/>
                  <a:gd name="connsiteX6" fmla="*/ 0 w 383713"/>
                  <a:gd name="connsiteY6" fmla="*/ 0 h 32165"/>
                  <a:gd name="connsiteX7" fmla="*/ 15879 w 383713"/>
                  <a:gd name="connsiteY7" fmla="*/ 0 h 3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713" h="32165">
                    <a:moveTo>
                      <a:pt x="367835" y="0"/>
                    </a:moveTo>
                    <a:cubicBezTo>
                      <a:pt x="376604" y="0"/>
                      <a:pt x="383713" y="0"/>
                      <a:pt x="383713" y="0"/>
                    </a:cubicBezTo>
                    <a:lnTo>
                      <a:pt x="383713" y="32166"/>
                    </a:lnTo>
                    <a:cubicBezTo>
                      <a:pt x="383713" y="32166"/>
                      <a:pt x="376604" y="32166"/>
                      <a:pt x="367835" y="32166"/>
                    </a:cubicBezTo>
                    <a:lnTo>
                      <a:pt x="15879" y="32166"/>
                    </a:lnTo>
                    <a:cubicBezTo>
                      <a:pt x="7109" y="32166"/>
                      <a:pt x="0" y="32166"/>
                      <a:pt x="0" y="32166"/>
                    </a:cubicBezTo>
                    <a:lnTo>
                      <a:pt x="0" y="0"/>
                    </a:lnTo>
                    <a:cubicBezTo>
                      <a:pt x="0" y="0"/>
                      <a:pt x="7109" y="0"/>
                      <a:pt x="15879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65A363F5-03E7-4700-AC12-1CE8A420DCDB}"/>
                  </a:ext>
                </a:extLst>
              </p:cNvPr>
              <p:cNvSpPr/>
              <p:nvPr/>
            </p:nvSpPr>
            <p:spPr>
              <a:xfrm>
                <a:off x="5361220" y="3572701"/>
                <a:ext cx="383713" cy="32165"/>
              </a:xfrm>
              <a:custGeom>
                <a:avLst/>
                <a:gdLst>
                  <a:gd name="connsiteX0" fmla="*/ 367835 w 383713"/>
                  <a:gd name="connsiteY0" fmla="*/ 0 h 32165"/>
                  <a:gd name="connsiteX1" fmla="*/ 383713 w 383713"/>
                  <a:gd name="connsiteY1" fmla="*/ 0 h 32165"/>
                  <a:gd name="connsiteX2" fmla="*/ 383713 w 383713"/>
                  <a:gd name="connsiteY2" fmla="*/ 32166 h 32165"/>
                  <a:gd name="connsiteX3" fmla="*/ 367835 w 383713"/>
                  <a:gd name="connsiteY3" fmla="*/ 32166 h 32165"/>
                  <a:gd name="connsiteX4" fmla="*/ 15879 w 383713"/>
                  <a:gd name="connsiteY4" fmla="*/ 32166 h 32165"/>
                  <a:gd name="connsiteX5" fmla="*/ 0 w 383713"/>
                  <a:gd name="connsiteY5" fmla="*/ 32166 h 32165"/>
                  <a:gd name="connsiteX6" fmla="*/ 0 w 383713"/>
                  <a:gd name="connsiteY6" fmla="*/ 0 h 32165"/>
                  <a:gd name="connsiteX7" fmla="*/ 15879 w 383713"/>
                  <a:gd name="connsiteY7" fmla="*/ 0 h 3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713" h="32165">
                    <a:moveTo>
                      <a:pt x="367835" y="0"/>
                    </a:moveTo>
                    <a:cubicBezTo>
                      <a:pt x="376604" y="0"/>
                      <a:pt x="383713" y="0"/>
                      <a:pt x="383713" y="0"/>
                    </a:cubicBezTo>
                    <a:lnTo>
                      <a:pt x="383713" y="32166"/>
                    </a:lnTo>
                    <a:cubicBezTo>
                      <a:pt x="383713" y="32166"/>
                      <a:pt x="376604" y="32166"/>
                      <a:pt x="367835" y="32166"/>
                    </a:cubicBezTo>
                    <a:lnTo>
                      <a:pt x="15879" y="32166"/>
                    </a:lnTo>
                    <a:cubicBezTo>
                      <a:pt x="7109" y="32166"/>
                      <a:pt x="0" y="32166"/>
                      <a:pt x="0" y="32166"/>
                    </a:cubicBezTo>
                    <a:lnTo>
                      <a:pt x="0" y="0"/>
                    </a:lnTo>
                    <a:cubicBezTo>
                      <a:pt x="0" y="0"/>
                      <a:pt x="7109" y="0"/>
                      <a:pt x="15879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BE5687D8-107A-4EDD-8759-7F8CF0C5C3DB}"/>
                  </a:ext>
                </a:extLst>
              </p:cNvPr>
              <p:cNvSpPr/>
              <p:nvPr/>
            </p:nvSpPr>
            <p:spPr>
              <a:xfrm>
                <a:off x="5929068" y="3335999"/>
                <a:ext cx="110286" cy="110286"/>
              </a:xfrm>
              <a:custGeom>
                <a:avLst/>
                <a:gdLst>
                  <a:gd name="connsiteX0" fmla="*/ 110286 w 110286"/>
                  <a:gd name="connsiteY0" fmla="*/ 55143 h 110286"/>
                  <a:gd name="connsiteX1" fmla="*/ 55143 w 110286"/>
                  <a:gd name="connsiteY1" fmla="*/ 110286 h 110286"/>
                  <a:gd name="connsiteX2" fmla="*/ 0 w 110286"/>
                  <a:gd name="connsiteY2" fmla="*/ 55143 h 110286"/>
                  <a:gd name="connsiteX3" fmla="*/ 55143 w 110286"/>
                  <a:gd name="connsiteY3" fmla="*/ 0 h 110286"/>
                  <a:gd name="connsiteX4" fmla="*/ 110286 w 110286"/>
                  <a:gd name="connsiteY4" fmla="*/ 55143 h 11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86" h="110286">
                    <a:moveTo>
                      <a:pt x="110286" y="55143"/>
                    </a:moveTo>
                    <a:cubicBezTo>
                      <a:pt x="110286" y="85598"/>
                      <a:pt x="85598" y="110286"/>
                      <a:pt x="55143" y="110286"/>
                    </a:cubicBezTo>
                    <a:cubicBezTo>
                      <a:pt x="24688" y="110286"/>
                      <a:pt x="0" y="85598"/>
                      <a:pt x="0" y="55143"/>
                    </a:cubicBezTo>
                    <a:cubicBezTo>
                      <a:pt x="0" y="24688"/>
                      <a:pt x="24688" y="0"/>
                      <a:pt x="55143" y="0"/>
                    </a:cubicBezTo>
                    <a:cubicBezTo>
                      <a:pt x="85598" y="0"/>
                      <a:pt x="110286" y="24688"/>
                      <a:pt x="110286" y="551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7" name="图形 24">
              <a:extLst>
                <a:ext uri="{FF2B5EF4-FFF2-40B4-BE49-F238E27FC236}">
                  <a16:creationId xmlns:a16="http://schemas.microsoft.com/office/drawing/2014/main" id="{E0898996-E52C-4CF1-8CE1-7B52F2686890}"/>
                </a:ext>
              </a:extLst>
            </p:cNvPr>
            <p:cNvGrpSpPr/>
            <p:nvPr/>
          </p:nvGrpSpPr>
          <p:grpSpPr>
            <a:xfrm>
              <a:off x="5361220" y="3403787"/>
              <a:ext cx="242891" cy="156575"/>
              <a:chOff x="5361220" y="3403787"/>
              <a:chExt cx="242891" cy="156575"/>
            </a:xfrm>
          </p:grpSpPr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D89738F0-0138-40E1-913F-2A9A0C6F834E}"/>
                  </a:ext>
                </a:extLst>
              </p:cNvPr>
              <p:cNvSpPr/>
              <p:nvPr/>
            </p:nvSpPr>
            <p:spPr>
              <a:xfrm>
                <a:off x="5361220" y="3403787"/>
                <a:ext cx="242891" cy="156575"/>
              </a:xfrm>
              <a:custGeom>
                <a:avLst/>
                <a:gdLst>
                  <a:gd name="connsiteX0" fmla="*/ 233141 w 242891"/>
                  <a:gd name="connsiteY0" fmla="*/ 62685 h 156575"/>
                  <a:gd name="connsiteX1" fmla="*/ 145299 w 242891"/>
                  <a:gd name="connsiteY1" fmla="*/ 31899 h 156575"/>
                  <a:gd name="connsiteX2" fmla="*/ 157912 w 242891"/>
                  <a:gd name="connsiteY2" fmla="*/ 31025 h 156575"/>
                  <a:gd name="connsiteX3" fmla="*/ 172581 w 242891"/>
                  <a:gd name="connsiteY3" fmla="*/ 14653 h 156575"/>
                  <a:gd name="connsiteX4" fmla="*/ 156234 w 242891"/>
                  <a:gd name="connsiteY4" fmla="*/ 24 h 156575"/>
                  <a:gd name="connsiteX5" fmla="*/ 155403 w 242891"/>
                  <a:gd name="connsiteY5" fmla="*/ 91 h 156575"/>
                  <a:gd name="connsiteX6" fmla="*/ 0 w 242891"/>
                  <a:gd name="connsiteY6" fmla="*/ 16603 h 156575"/>
                  <a:gd name="connsiteX7" fmla="*/ 4020 w 242891"/>
                  <a:gd name="connsiteY7" fmla="*/ 66544 h 156575"/>
                  <a:gd name="connsiteX8" fmla="*/ 58523 w 242891"/>
                  <a:gd name="connsiteY8" fmla="*/ 134798 h 156575"/>
                  <a:gd name="connsiteX9" fmla="*/ 125820 w 242891"/>
                  <a:gd name="connsiteY9" fmla="*/ 155762 h 156575"/>
                  <a:gd name="connsiteX10" fmla="*/ 144609 w 242891"/>
                  <a:gd name="connsiteY10" fmla="*/ 148613 h 156575"/>
                  <a:gd name="connsiteX11" fmla="*/ 142174 w 242891"/>
                  <a:gd name="connsiteY11" fmla="*/ 130390 h 156575"/>
                  <a:gd name="connsiteX12" fmla="*/ 142489 w 242891"/>
                  <a:gd name="connsiteY12" fmla="*/ 128521 h 156575"/>
                  <a:gd name="connsiteX13" fmla="*/ 142442 w 242891"/>
                  <a:gd name="connsiteY13" fmla="*/ 128460 h 156575"/>
                  <a:gd name="connsiteX14" fmla="*/ 154837 w 242891"/>
                  <a:gd name="connsiteY14" fmla="*/ 132350 h 156575"/>
                  <a:gd name="connsiteX15" fmla="*/ 174846 w 242891"/>
                  <a:gd name="connsiteY15" fmla="*/ 123238 h 156575"/>
                  <a:gd name="connsiteX16" fmla="*/ 168146 w 242891"/>
                  <a:gd name="connsiteY16" fmla="*/ 104438 h 156575"/>
                  <a:gd name="connsiteX17" fmla="*/ 168528 w 242891"/>
                  <a:gd name="connsiteY17" fmla="*/ 104130 h 156575"/>
                  <a:gd name="connsiteX18" fmla="*/ 173626 w 242891"/>
                  <a:gd name="connsiteY18" fmla="*/ 105731 h 156575"/>
                  <a:gd name="connsiteX19" fmla="*/ 192416 w 242891"/>
                  <a:gd name="connsiteY19" fmla="*/ 98582 h 156575"/>
                  <a:gd name="connsiteX20" fmla="*/ 186785 w 242891"/>
                  <a:gd name="connsiteY20" fmla="*/ 77796 h 156575"/>
                  <a:gd name="connsiteX21" fmla="*/ 186835 w 242891"/>
                  <a:gd name="connsiteY21" fmla="*/ 77481 h 156575"/>
                  <a:gd name="connsiteX22" fmla="*/ 223413 w 242891"/>
                  <a:gd name="connsiteY22" fmla="*/ 90305 h 156575"/>
                  <a:gd name="connsiteX23" fmla="*/ 242062 w 242891"/>
                  <a:gd name="connsiteY23" fmla="*/ 81337 h 156575"/>
                  <a:gd name="connsiteX24" fmla="*/ 233094 w 242891"/>
                  <a:gd name="connsiteY24" fmla="*/ 62685 h 15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2891" h="156575">
                    <a:moveTo>
                      <a:pt x="233141" y="62685"/>
                    </a:moveTo>
                    <a:lnTo>
                      <a:pt x="145299" y="31899"/>
                    </a:lnTo>
                    <a:lnTo>
                      <a:pt x="157912" y="31025"/>
                    </a:lnTo>
                    <a:cubicBezTo>
                      <a:pt x="166347" y="30274"/>
                      <a:pt x="172759" y="23119"/>
                      <a:pt x="172581" y="14653"/>
                    </a:cubicBezTo>
                    <a:cubicBezTo>
                      <a:pt x="172105" y="6098"/>
                      <a:pt x="164786" y="-451"/>
                      <a:pt x="156234" y="24"/>
                    </a:cubicBezTo>
                    <a:cubicBezTo>
                      <a:pt x="155955" y="38"/>
                      <a:pt x="155677" y="61"/>
                      <a:pt x="155403" y="91"/>
                    </a:cubicBezTo>
                    <a:lnTo>
                      <a:pt x="0" y="16603"/>
                    </a:lnTo>
                    <a:lnTo>
                      <a:pt x="4020" y="66544"/>
                    </a:lnTo>
                    <a:cubicBezTo>
                      <a:pt x="6586" y="98274"/>
                      <a:pt x="28146" y="125275"/>
                      <a:pt x="58523" y="134798"/>
                    </a:cubicBezTo>
                    <a:lnTo>
                      <a:pt x="125820" y="155762"/>
                    </a:lnTo>
                    <a:cubicBezTo>
                      <a:pt x="132985" y="158144"/>
                      <a:pt x="140841" y="155156"/>
                      <a:pt x="144609" y="148613"/>
                    </a:cubicBezTo>
                    <a:cubicBezTo>
                      <a:pt x="147872" y="142661"/>
                      <a:pt x="146887" y="135277"/>
                      <a:pt x="142174" y="130390"/>
                    </a:cubicBezTo>
                    <a:cubicBezTo>
                      <a:pt x="142777" y="129961"/>
                      <a:pt x="142918" y="129124"/>
                      <a:pt x="142489" y="128521"/>
                    </a:cubicBezTo>
                    <a:cubicBezTo>
                      <a:pt x="142472" y="128500"/>
                      <a:pt x="142459" y="128480"/>
                      <a:pt x="142442" y="128460"/>
                    </a:cubicBezTo>
                    <a:lnTo>
                      <a:pt x="154837" y="132350"/>
                    </a:lnTo>
                    <a:cubicBezTo>
                      <a:pt x="162863" y="135046"/>
                      <a:pt x="171610" y="131063"/>
                      <a:pt x="174846" y="123238"/>
                    </a:cubicBezTo>
                    <a:cubicBezTo>
                      <a:pt x="177475" y="116176"/>
                      <a:pt x="174651" y="108243"/>
                      <a:pt x="168146" y="104438"/>
                    </a:cubicBezTo>
                    <a:cubicBezTo>
                      <a:pt x="168290" y="104361"/>
                      <a:pt x="168421" y="104254"/>
                      <a:pt x="168528" y="104130"/>
                    </a:cubicBezTo>
                    <a:lnTo>
                      <a:pt x="173626" y="105731"/>
                    </a:lnTo>
                    <a:cubicBezTo>
                      <a:pt x="180792" y="108113"/>
                      <a:pt x="188647" y="105125"/>
                      <a:pt x="192416" y="98582"/>
                    </a:cubicBezTo>
                    <a:cubicBezTo>
                      <a:pt x="196426" y="91266"/>
                      <a:pt x="193940" y="82087"/>
                      <a:pt x="186785" y="77796"/>
                    </a:cubicBezTo>
                    <a:cubicBezTo>
                      <a:pt x="186812" y="77692"/>
                      <a:pt x="186828" y="77588"/>
                      <a:pt x="186835" y="77481"/>
                    </a:cubicBezTo>
                    <a:lnTo>
                      <a:pt x="223413" y="90305"/>
                    </a:lnTo>
                    <a:cubicBezTo>
                      <a:pt x="231041" y="92978"/>
                      <a:pt x="239389" y="88961"/>
                      <a:pt x="242062" y="81337"/>
                    </a:cubicBezTo>
                    <a:cubicBezTo>
                      <a:pt x="244738" y="73709"/>
                      <a:pt x="240722" y="65358"/>
                      <a:pt x="233094" y="62685"/>
                    </a:cubicBezTo>
                    <a:close/>
                  </a:path>
                </a:pathLst>
              </a:custGeom>
              <a:solidFill>
                <a:srgbClr val="FAA896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FE5DF77E-DE56-4488-BC18-A5A0D9AA7FD8}"/>
                  </a:ext>
                </a:extLst>
              </p:cNvPr>
              <p:cNvSpPr/>
              <p:nvPr/>
            </p:nvSpPr>
            <p:spPr>
              <a:xfrm>
                <a:off x="5509821" y="3466934"/>
                <a:ext cx="38305" cy="15780"/>
              </a:xfrm>
              <a:custGeom>
                <a:avLst/>
                <a:gdLst>
                  <a:gd name="connsiteX0" fmla="*/ 36841 w 38305"/>
                  <a:gd name="connsiteY0" fmla="*/ 15764 h 15780"/>
                  <a:gd name="connsiteX1" fmla="*/ 36341 w 38305"/>
                  <a:gd name="connsiteY1" fmla="*/ 15677 h 15780"/>
                  <a:gd name="connsiteX2" fmla="*/ 956 w 38305"/>
                  <a:gd name="connsiteY2" fmla="*/ 2827 h 15780"/>
                  <a:gd name="connsiteX3" fmla="*/ 89 w 38305"/>
                  <a:gd name="connsiteY3" fmla="*/ 958 h 15780"/>
                  <a:gd name="connsiteX4" fmla="*/ 1961 w 38305"/>
                  <a:gd name="connsiteY4" fmla="*/ 90 h 15780"/>
                  <a:gd name="connsiteX5" fmla="*/ 37343 w 38305"/>
                  <a:gd name="connsiteY5" fmla="*/ 12954 h 15780"/>
                  <a:gd name="connsiteX6" fmla="*/ 38217 w 38305"/>
                  <a:gd name="connsiteY6" fmla="*/ 14820 h 15780"/>
                  <a:gd name="connsiteX7" fmla="*/ 36847 w 38305"/>
                  <a:gd name="connsiteY7" fmla="*/ 15781 h 1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05" h="15780">
                    <a:moveTo>
                      <a:pt x="36841" y="15764"/>
                    </a:moveTo>
                    <a:cubicBezTo>
                      <a:pt x="36670" y="15764"/>
                      <a:pt x="36502" y="15734"/>
                      <a:pt x="36341" y="15677"/>
                    </a:cubicBezTo>
                    <a:lnTo>
                      <a:pt x="956" y="2827"/>
                    </a:lnTo>
                    <a:cubicBezTo>
                      <a:pt x="199" y="2549"/>
                      <a:pt x="-186" y="1711"/>
                      <a:pt x="89" y="958"/>
                    </a:cubicBezTo>
                    <a:cubicBezTo>
                      <a:pt x="367" y="200"/>
                      <a:pt x="1204" y="-188"/>
                      <a:pt x="1961" y="90"/>
                    </a:cubicBezTo>
                    <a:lnTo>
                      <a:pt x="37343" y="12954"/>
                    </a:lnTo>
                    <a:cubicBezTo>
                      <a:pt x="38100" y="13228"/>
                      <a:pt x="38492" y="14062"/>
                      <a:pt x="38217" y="14820"/>
                    </a:cubicBezTo>
                    <a:cubicBezTo>
                      <a:pt x="38010" y="15396"/>
                      <a:pt x="37460" y="15781"/>
                      <a:pt x="36847" y="15781"/>
                    </a:cubicBezTo>
                    <a:close/>
                  </a:path>
                </a:pathLst>
              </a:custGeom>
              <a:solidFill>
                <a:srgbClr val="0A0A0A">
                  <a:alpha val="20000"/>
                </a:srgbClr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BB3EFD58-92DA-46FC-AE0D-A7F52C8CEB4D}"/>
                  </a:ext>
                </a:extLst>
              </p:cNvPr>
              <p:cNvSpPr/>
              <p:nvPr/>
            </p:nvSpPr>
            <p:spPr>
              <a:xfrm>
                <a:off x="5499425" y="3495616"/>
                <a:ext cx="30808" cy="12810"/>
              </a:xfrm>
              <a:custGeom>
                <a:avLst/>
                <a:gdLst>
                  <a:gd name="connsiteX0" fmla="*/ 29348 w 30808"/>
                  <a:gd name="connsiteY0" fmla="*/ 12810 h 12810"/>
                  <a:gd name="connsiteX1" fmla="*/ 28863 w 30808"/>
                  <a:gd name="connsiteY1" fmla="*/ 12727 h 12810"/>
                  <a:gd name="connsiteX2" fmla="*/ 971 w 30808"/>
                  <a:gd name="connsiteY2" fmla="*/ 2831 h 12810"/>
                  <a:gd name="connsiteX3" fmla="*/ 84 w 30808"/>
                  <a:gd name="connsiteY3" fmla="*/ 968 h 12810"/>
                  <a:gd name="connsiteX4" fmla="*/ 1946 w 30808"/>
                  <a:gd name="connsiteY4" fmla="*/ 84 h 12810"/>
                  <a:gd name="connsiteX5" fmla="*/ 29837 w 30808"/>
                  <a:gd name="connsiteY5" fmla="*/ 9980 h 12810"/>
                  <a:gd name="connsiteX6" fmla="*/ 30725 w 30808"/>
                  <a:gd name="connsiteY6" fmla="*/ 11839 h 12810"/>
                  <a:gd name="connsiteX7" fmla="*/ 29348 w 30808"/>
                  <a:gd name="connsiteY7" fmla="*/ 12810 h 1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08" h="12810">
                    <a:moveTo>
                      <a:pt x="29348" y="12810"/>
                    </a:moveTo>
                    <a:cubicBezTo>
                      <a:pt x="29184" y="12810"/>
                      <a:pt x="29020" y="12783"/>
                      <a:pt x="28863" y="12727"/>
                    </a:cubicBezTo>
                    <a:lnTo>
                      <a:pt x="971" y="2831"/>
                    </a:lnTo>
                    <a:cubicBezTo>
                      <a:pt x="214" y="2563"/>
                      <a:pt x="-185" y="1729"/>
                      <a:pt x="84" y="968"/>
                    </a:cubicBezTo>
                    <a:cubicBezTo>
                      <a:pt x="355" y="211"/>
                      <a:pt x="1189" y="-184"/>
                      <a:pt x="1946" y="84"/>
                    </a:cubicBezTo>
                    <a:lnTo>
                      <a:pt x="29837" y="9980"/>
                    </a:lnTo>
                    <a:cubicBezTo>
                      <a:pt x="30595" y="10248"/>
                      <a:pt x="30993" y="11082"/>
                      <a:pt x="30725" y="11839"/>
                    </a:cubicBezTo>
                    <a:cubicBezTo>
                      <a:pt x="30518" y="12422"/>
                      <a:pt x="29965" y="12810"/>
                      <a:pt x="29348" y="12810"/>
                    </a:cubicBezTo>
                    <a:close/>
                  </a:path>
                </a:pathLst>
              </a:custGeom>
              <a:solidFill>
                <a:srgbClr val="0A0A0A">
                  <a:alpha val="20000"/>
                </a:srgbClr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47C0E153-F1A4-41EF-B347-312B18191E21}"/>
                  </a:ext>
                </a:extLst>
              </p:cNvPr>
              <p:cNvSpPr/>
              <p:nvPr/>
            </p:nvSpPr>
            <p:spPr>
              <a:xfrm>
                <a:off x="5487928" y="3526609"/>
                <a:ext cx="16035" cy="7919"/>
              </a:xfrm>
              <a:custGeom>
                <a:avLst/>
                <a:gdLst>
                  <a:gd name="connsiteX0" fmla="*/ 14586 w 16035"/>
                  <a:gd name="connsiteY0" fmla="*/ 7919 h 7919"/>
                  <a:gd name="connsiteX1" fmla="*/ 14063 w 16035"/>
                  <a:gd name="connsiteY1" fmla="*/ 7822 h 7919"/>
                  <a:gd name="connsiteX2" fmla="*/ 998 w 16035"/>
                  <a:gd name="connsiteY2" fmla="*/ 2841 h 7919"/>
                  <a:gd name="connsiteX3" fmla="*/ 74 w 16035"/>
                  <a:gd name="connsiteY3" fmla="*/ 998 h 7919"/>
                  <a:gd name="connsiteX4" fmla="*/ 1916 w 16035"/>
                  <a:gd name="connsiteY4" fmla="*/ 74 h 7919"/>
                  <a:gd name="connsiteX5" fmla="*/ 2037 w 16035"/>
                  <a:gd name="connsiteY5" fmla="*/ 121 h 7919"/>
                  <a:gd name="connsiteX6" fmla="*/ 15101 w 16035"/>
                  <a:gd name="connsiteY6" fmla="*/ 5102 h 7919"/>
                  <a:gd name="connsiteX7" fmla="*/ 15939 w 16035"/>
                  <a:gd name="connsiteY7" fmla="*/ 6985 h 7919"/>
                  <a:gd name="connsiteX8" fmla="*/ 14582 w 16035"/>
                  <a:gd name="connsiteY8" fmla="*/ 7919 h 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5" h="7919">
                    <a:moveTo>
                      <a:pt x="14586" y="7919"/>
                    </a:moveTo>
                    <a:cubicBezTo>
                      <a:pt x="14408" y="7919"/>
                      <a:pt x="14230" y="7886"/>
                      <a:pt x="14063" y="7822"/>
                    </a:cubicBezTo>
                    <a:lnTo>
                      <a:pt x="998" y="2841"/>
                    </a:lnTo>
                    <a:cubicBezTo>
                      <a:pt x="234" y="2586"/>
                      <a:pt x="-178" y="1762"/>
                      <a:pt x="74" y="998"/>
                    </a:cubicBezTo>
                    <a:cubicBezTo>
                      <a:pt x="328" y="234"/>
                      <a:pt x="1152" y="-178"/>
                      <a:pt x="1916" y="74"/>
                    </a:cubicBezTo>
                    <a:cubicBezTo>
                      <a:pt x="1956" y="87"/>
                      <a:pt x="1997" y="104"/>
                      <a:pt x="2037" y="121"/>
                    </a:cubicBezTo>
                    <a:lnTo>
                      <a:pt x="15101" y="5102"/>
                    </a:lnTo>
                    <a:cubicBezTo>
                      <a:pt x="15852" y="5390"/>
                      <a:pt x="16227" y="6234"/>
                      <a:pt x="15939" y="6985"/>
                    </a:cubicBezTo>
                    <a:cubicBezTo>
                      <a:pt x="15721" y="7547"/>
                      <a:pt x="15185" y="7919"/>
                      <a:pt x="14582" y="7919"/>
                    </a:cubicBezTo>
                    <a:close/>
                  </a:path>
                </a:pathLst>
              </a:custGeom>
              <a:solidFill>
                <a:srgbClr val="0A0A0A">
                  <a:alpha val="20000"/>
                </a:srgbClr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B8DFD1C9-CC1F-4D93-A2D5-5B1159644FEB}"/>
                </a:ext>
              </a:extLst>
            </p:cNvPr>
            <p:cNvSpPr/>
            <p:nvPr/>
          </p:nvSpPr>
          <p:spPr>
            <a:xfrm>
              <a:off x="4714150" y="3050529"/>
              <a:ext cx="721428" cy="557846"/>
            </a:xfrm>
            <a:custGeom>
              <a:avLst/>
              <a:gdLst>
                <a:gd name="connsiteX0" fmla="*/ 715848 w 721428"/>
                <a:gd name="connsiteY0" fmla="*/ 340308 h 557846"/>
                <a:gd name="connsiteX1" fmla="*/ 347357 w 721428"/>
                <a:gd name="connsiteY1" fmla="*/ 340060 h 557846"/>
                <a:gd name="connsiteX2" fmla="*/ 207956 w 721428"/>
                <a:gd name="connsiteY2" fmla="*/ 0 h 557846"/>
                <a:gd name="connsiteX3" fmla="*/ 0 w 721428"/>
                <a:gd name="connsiteY3" fmla="*/ 87433 h 557846"/>
                <a:gd name="connsiteX4" fmla="*/ 173931 w 721428"/>
                <a:gd name="connsiteY4" fmla="*/ 491028 h 557846"/>
                <a:gd name="connsiteX5" fmla="*/ 175633 w 721428"/>
                <a:gd name="connsiteY5" fmla="*/ 495048 h 557846"/>
                <a:gd name="connsiteX6" fmla="*/ 277471 w 721428"/>
                <a:gd name="connsiteY6" fmla="*/ 557664 h 557846"/>
                <a:gd name="connsiteX7" fmla="*/ 721429 w 721428"/>
                <a:gd name="connsiteY7" fmla="*/ 531435 h 55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428" h="557846">
                  <a:moveTo>
                    <a:pt x="715848" y="340308"/>
                  </a:moveTo>
                  <a:lnTo>
                    <a:pt x="347357" y="340060"/>
                  </a:lnTo>
                  <a:lnTo>
                    <a:pt x="207956" y="0"/>
                  </a:lnTo>
                  <a:lnTo>
                    <a:pt x="0" y="87433"/>
                  </a:lnTo>
                  <a:lnTo>
                    <a:pt x="173931" y="491028"/>
                  </a:lnTo>
                  <a:lnTo>
                    <a:pt x="175633" y="495048"/>
                  </a:lnTo>
                  <a:cubicBezTo>
                    <a:pt x="193063" y="535233"/>
                    <a:pt x="233744" y="560247"/>
                    <a:pt x="277471" y="557664"/>
                  </a:cubicBezTo>
                  <a:lnTo>
                    <a:pt x="721429" y="531435"/>
                  </a:lnTo>
                  <a:close/>
                </a:path>
              </a:pathLst>
            </a:custGeom>
            <a:solidFill>
              <a:srgbClr val="146BE8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AC6B9A41-693B-45A4-8CE9-BF825D37D5CB}"/>
                </a:ext>
              </a:extLst>
            </p:cNvPr>
            <p:cNvSpPr/>
            <p:nvPr/>
          </p:nvSpPr>
          <p:spPr>
            <a:xfrm>
              <a:off x="4738340" y="3129530"/>
              <a:ext cx="698954" cy="480512"/>
            </a:xfrm>
            <a:custGeom>
              <a:avLst/>
              <a:gdLst>
                <a:gd name="connsiteX0" fmla="*/ 247170 w 698954"/>
                <a:gd name="connsiteY0" fmla="*/ 480512 h 480512"/>
                <a:gd name="connsiteX1" fmla="*/ 149906 w 698954"/>
                <a:gd name="connsiteY1" fmla="*/ 416710 h 480512"/>
                <a:gd name="connsiteX2" fmla="*/ 148200 w 698954"/>
                <a:gd name="connsiteY2" fmla="*/ 412690 h 480512"/>
                <a:gd name="connsiteX3" fmla="*/ 0 w 698954"/>
                <a:gd name="connsiteY3" fmla="*/ 68791 h 480512"/>
                <a:gd name="connsiteX4" fmla="*/ 3075 w 698954"/>
                <a:gd name="connsiteY4" fmla="*/ 67467 h 480512"/>
                <a:gd name="connsiteX5" fmla="*/ 152984 w 698954"/>
                <a:gd name="connsiteY5" fmla="*/ 415390 h 480512"/>
                <a:gd name="connsiteX6" fmla="*/ 253184 w 698954"/>
                <a:gd name="connsiteY6" fmla="*/ 476988 h 480512"/>
                <a:gd name="connsiteX7" fmla="*/ 695517 w 698954"/>
                <a:gd name="connsiteY7" fmla="*/ 450859 h 480512"/>
                <a:gd name="connsiteX8" fmla="*/ 690037 w 698954"/>
                <a:gd name="connsiteY8" fmla="*/ 262985 h 480512"/>
                <a:gd name="connsiteX9" fmla="*/ 322051 w 698954"/>
                <a:gd name="connsiteY9" fmla="*/ 262741 h 480512"/>
                <a:gd name="connsiteX10" fmla="*/ 214854 w 698954"/>
                <a:gd name="connsiteY10" fmla="*/ 1270 h 480512"/>
                <a:gd name="connsiteX11" fmla="*/ 217952 w 698954"/>
                <a:gd name="connsiteY11" fmla="*/ 0 h 480512"/>
                <a:gd name="connsiteX12" fmla="*/ 324292 w 698954"/>
                <a:gd name="connsiteY12" fmla="*/ 259391 h 480512"/>
                <a:gd name="connsiteX13" fmla="*/ 693283 w 698954"/>
                <a:gd name="connsiteY13" fmla="*/ 259639 h 480512"/>
                <a:gd name="connsiteX14" fmla="*/ 698954 w 698954"/>
                <a:gd name="connsiteY14" fmla="*/ 454015 h 480512"/>
                <a:gd name="connsiteX15" fmla="*/ 697329 w 698954"/>
                <a:gd name="connsiteY15" fmla="*/ 454108 h 480512"/>
                <a:gd name="connsiteX16" fmla="*/ 253375 w 698954"/>
                <a:gd name="connsiteY16" fmla="*/ 480338 h 480512"/>
                <a:gd name="connsiteX17" fmla="*/ 247170 w 698954"/>
                <a:gd name="connsiteY17" fmla="*/ 480512 h 48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8954" h="480512">
                  <a:moveTo>
                    <a:pt x="247170" y="480512"/>
                  </a:moveTo>
                  <a:cubicBezTo>
                    <a:pt x="204958" y="480439"/>
                    <a:pt x="166786" y="455398"/>
                    <a:pt x="149906" y="416710"/>
                  </a:cubicBezTo>
                  <a:lnTo>
                    <a:pt x="148200" y="412690"/>
                  </a:lnTo>
                  <a:lnTo>
                    <a:pt x="0" y="68791"/>
                  </a:lnTo>
                  <a:lnTo>
                    <a:pt x="3075" y="67467"/>
                  </a:lnTo>
                  <a:lnTo>
                    <a:pt x="152984" y="415390"/>
                  </a:lnTo>
                  <a:cubicBezTo>
                    <a:pt x="170213" y="454859"/>
                    <a:pt x="210187" y="479434"/>
                    <a:pt x="253184" y="476988"/>
                  </a:cubicBezTo>
                  <a:lnTo>
                    <a:pt x="695517" y="450859"/>
                  </a:lnTo>
                  <a:lnTo>
                    <a:pt x="690037" y="262985"/>
                  </a:lnTo>
                  <a:lnTo>
                    <a:pt x="322051" y="262741"/>
                  </a:lnTo>
                  <a:lnTo>
                    <a:pt x="214854" y="1270"/>
                  </a:lnTo>
                  <a:lnTo>
                    <a:pt x="217952" y="0"/>
                  </a:lnTo>
                  <a:lnTo>
                    <a:pt x="324292" y="259391"/>
                  </a:lnTo>
                  <a:lnTo>
                    <a:pt x="693283" y="259639"/>
                  </a:lnTo>
                  <a:lnTo>
                    <a:pt x="698954" y="454015"/>
                  </a:lnTo>
                  <a:lnTo>
                    <a:pt x="697329" y="454108"/>
                  </a:lnTo>
                  <a:lnTo>
                    <a:pt x="253375" y="480338"/>
                  </a:lnTo>
                  <a:cubicBezTo>
                    <a:pt x="251301" y="480456"/>
                    <a:pt x="249234" y="480512"/>
                    <a:pt x="247170" y="480512"/>
                  </a:cubicBezTo>
                  <a:close/>
                </a:path>
              </a:pathLst>
            </a:custGeom>
            <a:solidFill>
              <a:srgbClr val="0C0C0C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9C16E6B3-DB5D-4A0C-B5B5-BECE5AEABCE3}"/>
                </a:ext>
              </a:extLst>
            </p:cNvPr>
            <p:cNvSpPr/>
            <p:nvPr/>
          </p:nvSpPr>
          <p:spPr>
            <a:xfrm rot="21253919">
              <a:off x="7264017" y="3633746"/>
              <a:ext cx="6699" cy="1405200"/>
            </a:xfrm>
            <a:custGeom>
              <a:avLst/>
              <a:gdLst>
                <a:gd name="connsiteX0" fmla="*/ 0 w 6699"/>
                <a:gd name="connsiteY0" fmla="*/ 0 h 1405200"/>
                <a:gd name="connsiteX1" fmla="*/ 6700 w 6699"/>
                <a:gd name="connsiteY1" fmla="*/ 0 h 1405200"/>
                <a:gd name="connsiteX2" fmla="*/ 6700 w 6699"/>
                <a:gd name="connsiteY2" fmla="*/ 1405201 h 1405200"/>
                <a:gd name="connsiteX3" fmla="*/ 0 w 6699"/>
                <a:gd name="connsiteY3" fmla="*/ 1405201 h 14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" h="1405200">
                  <a:moveTo>
                    <a:pt x="0" y="0"/>
                  </a:moveTo>
                  <a:lnTo>
                    <a:pt x="6700" y="0"/>
                  </a:lnTo>
                  <a:lnTo>
                    <a:pt x="6700" y="1405201"/>
                  </a:lnTo>
                  <a:lnTo>
                    <a:pt x="0" y="1405201"/>
                  </a:lnTo>
                  <a:close/>
                </a:path>
              </a:pathLst>
            </a:custGeom>
            <a:solidFill>
              <a:srgbClr val="494949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7" name="图形 24">
              <a:extLst>
                <a:ext uri="{FF2B5EF4-FFF2-40B4-BE49-F238E27FC236}">
                  <a16:creationId xmlns:a16="http://schemas.microsoft.com/office/drawing/2014/main" id="{070FFD80-B392-486E-A197-72EF8093C87D}"/>
                </a:ext>
              </a:extLst>
            </p:cNvPr>
            <p:cNvGrpSpPr/>
            <p:nvPr/>
          </p:nvGrpSpPr>
          <p:grpSpPr>
            <a:xfrm>
              <a:off x="4434320" y="3636983"/>
              <a:ext cx="731871" cy="1398751"/>
              <a:chOff x="4434320" y="3636983"/>
              <a:chExt cx="731871" cy="1398751"/>
            </a:xfrm>
            <a:solidFill>
              <a:srgbClr val="494949"/>
            </a:solidFill>
          </p:grpSpPr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342F3FD3-2585-4CAE-9851-115A8C59F19A}"/>
                  </a:ext>
                </a:extLst>
              </p:cNvPr>
              <p:cNvSpPr/>
              <p:nvPr/>
            </p:nvSpPr>
            <p:spPr>
              <a:xfrm rot="-5053680">
                <a:off x="3805713" y="4333009"/>
                <a:ext cx="1405200" cy="6699"/>
              </a:xfrm>
              <a:custGeom>
                <a:avLst/>
                <a:gdLst>
                  <a:gd name="connsiteX0" fmla="*/ 0 w 1405200"/>
                  <a:gd name="connsiteY0" fmla="*/ 0 h 6699"/>
                  <a:gd name="connsiteX1" fmla="*/ 1405201 w 1405200"/>
                  <a:gd name="connsiteY1" fmla="*/ 0 h 6699"/>
                  <a:gd name="connsiteX2" fmla="*/ 1405201 w 1405200"/>
                  <a:gd name="connsiteY2" fmla="*/ 6700 h 6699"/>
                  <a:gd name="connsiteX3" fmla="*/ 0 w 1405200"/>
                  <a:gd name="connsiteY3" fmla="*/ 6700 h 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5200" h="6699">
                    <a:moveTo>
                      <a:pt x="0" y="0"/>
                    </a:moveTo>
                    <a:lnTo>
                      <a:pt x="1405201" y="0"/>
                    </a:lnTo>
                    <a:lnTo>
                      <a:pt x="1405201" y="6700"/>
                    </a:lnTo>
                    <a:lnTo>
                      <a:pt x="0" y="6700"/>
                    </a:lnTo>
                    <a:close/>
                  </a:path>
                </a:pathLst>
              </a:custGeom>
              <a:solidFill>
                <a:srgbClr val="494949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D2699A93-7786-4BC1-A97E-5DA24957566A}"/>
                  </a:ext>
                </a:extLst>
              </p:cNvPr>
              <p:cNvSpPr/>
              <p:nvPr/>
            </p:nvSpPr>
            <p:spPr>
              <a:xfrm rot="-5053680">
                <a:off x="4389598" y="4333008"/>
                <a:ext cx="1405200" cy="6699"/>
              </a:xfrm>
              <a:custGeom>
                <a:avLst/>
                <a:gdLst>
                  <a:gd name="connsiteX0" fmla="*/ 0 w 1405200"/>
                  <a:gd name="connsiteY0" fmla="*/ 0 h 6699"/>
                  <a:gd name="connsiteX1" fmla="*/ 1405201 w 1405200"/>
                  <a:gd name="connsiteY1" fmla="*/ 0 h 6699"/>
                  <a:gd name="connsiteX2" fmla="*/ 1405201 w 1405200"/>
                  <a:gd name="connsiteY2" fmla="*/ 6700 h 6699"/>
                  <a:gd name="connsiteX3" fmla="*/ 0 w 1405200"/>
                  <a:gd name="connsiteY3" fmla="*/ 6700 h 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5200" h="6699">
                    <a:moveTo>
                      <a:pt x="0" y="0"/>
                    </a:moveTo>
                    <a:lnTo>
                      <a:pt x="1405201" y="0"/>
                    </a:lnTo>
                    <a:lnTo>
                      <a:pt x="1405201" y="6700"/>
                    </a:lnTo>
                    <a:lnTo>
                      <a:pt x="0" y="6700"/>
                    </a:lnTo>
                    <a:close/>
                  </a:path>
                </a:pathLst>
              </a:custGeom>
              <a:solidFill>
                <a:srgbClr val="494949"/>
              </a:solidFill>
              <a:ln w="33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0878447E-8497-4B4F-9FA2-8DBDA67244F5}"/>
                </a:ext>
              </a:extLst>
            </p:cNvPr>
            <p:cNvSpPr/>
            <p:nvPr/>
          </p:nvSpPr>
          <p:spPr>
            <a:xfrm rot="21253919">
              <a:off x="7847910" y="3633741"/>
              <a:ext cx="6699" cy="1405200"/>
            </a:xfrm>
            <a:custGeom>
              <a:avLst/>
              <a:gdLst>
                <a:gd name="connsiteX0" fmla="*/ 0 w 6699"/>
                <a:gd name="connsiteY0" fmla="*/ 0 h 1405200"/>
                <a:gd name="connsiteX1" fmla="*/ 6700 w 6699"/>
                <a:gd name="connsiteY1" fmla="*/ 0 h 1405200"/>
                <a:gd name="connsiteX2" fmla="*/ 6700 w 6699"/>
                <a:gd name="connsiteY2" fmla="*/ 1405201 h 1405200"/>
                <a:gd name="connsiteX3" fmla="*/ 0 w 6699"/>
                <a:gd name="connsiteY3" fmla="*/ 1405201 h 14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" h="1405200">
                  <a:moveTo>
                    <a:pt x="0" y="0"/>
                  </a:moveTo>
                  <a:lnTo>
                    <a:pt x="6700" y="0"/>
                  </a:lnTo>
                  <a:lnTo>
                    <a:pt x="6700" y="1405201"/>
                  </a:lnTo>
                  <a:lnTo>
                    <a:pt x="0" y="1405201"/>
                  </a:lnTo>
                  <a:close/>
                </a:path>
              </a:pathLst>
            </a:custGeom>
            <a:solidFill>
              <a:srgbClr val="494949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647B9CC1-E026-42F1-B18D-31F6DA4A2E2D}"/>
                </a:ext>
              </a:extLst>
            </p:cNvPr>
            <p:cNvSpPr/>
            <p:nvPr/>
          </p:nvSpPr>
          <p:spPr>
            <a:xfrm>
              <a:off x="4430097" y="3609862"/>
              <a:ext cx="3508672" cy="54895"/>
            </a:xfrm>
            <a:custGeom>
              <a:avLst/>
              <a:gdLst>
                <a:gd name="connsiteX0" fmla="*/ 3481223 w 3508672"/>
                <a:gd name="connsiteY0" fmla="*/ 0 h 54895"/>
                <a:gd name="connsiteX1" fmla="*/ 3508672 w 3508672"/>
                <a:gd name="connsiteY1" fmla="*/ 0 h 54895"/>
                <a:gd name="connsiteX2" fmla="*/ 3508672 w 3508672"/>
                <a:gd name="connsiteY2" fmla="*/ 54895 h 54895"/>
                <a:gd name="connsiteX3" fmla="*/ 3481223 w 3508672"/>
                <a:gd name="connsiteY3" fmla="*/ 54895 h 54895"/>
                <a:gd name="connsiteX4" fmla="*/ 27449 w 3508672"/>
                <a:gd name="connsiteY4" fmla="*/ 54895 h 54895"/>
                <a:gd name="connsiteX5" fmla="*/ 0 w 3508672"/>
                <a:gd name="connsiteY5" fmla="*/ 54895 h 54895"/>
                <a:gd name="connsiteX6" fmla="*/ 0 w 3508672"/>
                <a:gd name="connsiteY6" fmla="*/ 0 h 54895"/>
                <a:gd name="connsiteX7" fmla="*/ 27449 w 3508672"/>
                <a:gd name="connsiteY7" fmla="*/ 0 h 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8672" h="54895">
                  <a:moveTo>
                    <a:pt x="3481223" y="0"/>
                  </a:moveTo>
                  <a:cubicBezTo>
                    <a:pt x="3496383" y="0"/>
                    <a:pt x="3508672" y="0"/>
                    <a:pt x="3508672" y="0"/>
                  </a:cubicBezTo>
                  <a:lnTo>
                    <a:pt x="3508672" y="54895"/>
                  </a:lnTo>
                  <a:cubicBezTo>
                    <a:pt x="3508672" y="54895"/>
                    <a:pt x="3496383" y="54895"/>
                    <a:pt x="3481223" y="54895"/>
                  </a:cubicBezTo>
                  <a:lnTo>
                    <a:pt x="27449" y="54895"/>
                  </a:lnTo>
                  <a:cubicBezTo>
                    <a:pt x="12290" y="54895"/>
                    <a:pt x="0" y="54895"/>
                    <a:pt x="0" y="54895"/>
                  </a:cubicBezTo>
                  <a:lnTo>
                    <a:pt x="0" y="0"/>
                  </a:lnTo>
                  <a:cubicBezTo>
                    <a:pt x="0" y="0"/>
                    <a:pt x="12290" y="0"/>
                    <a:pt x="27449" y="0"/>
                  </a:cubicBezTo>
                  <a:close/>
                </a:path>
              </a:pathLst>
            </a:custGeom>
            <a:solidFill>
              <a:srgbClr val="292A2E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17D8D322-A072-49FD-885F-399CBDEAECFC}"/>
                </a:ext>
              </a:extLst>
            </p:cNvPr>
            <p:cNvSpPr/>
            <p:nvPr/>
          </p:nvSpPr>
          <p:spPr>
            <a:xfrm>
              <a:off x="4430097" y="3609862"/>
              <a:ext cx="3508672" cy="54895"/>
            </a:xfrm>
            <a:custGeom>
              <a:avLst/>
              <a:gdLst>
                <a:gd name="connsiteX0" fmla="*/ 3481223 w 3508672"/>
                <a:gd name="connsiteY0" fmla="*/ 0 h 54895"/>
                <a:gd name="connsiteX1" fmla="*/ 3508672 w 3508672"/>
                <a:gd name="connsiteY1" fmla="*/ 0 h 54895"/>
                <a:gd name="connsiteX2" fmla="*/ 3508672 w 3508672"/>
                <a:gd name="connsiteY2" fmla="*/ 54895 h 54895"/>
                <a:gd name="connsiteX3" fmla="*/ 3481223 w 3508672"/>
                <a:gd name="connsiteY3" fmla="*/ 54895 h 54895"/>
                <a:gd name="connsiteX4" fmla="*/ 27449 w 3508672"/>
                <a:gd name="connsiteY4" fmla="*/ 54895 h 54895"/>
                <a:gd name="connsiteX5" fmla="*/ 0 w 3508672"/>
                <a:gd name="connsiteY5" fmla="*/ 54895 h 54895"/>
                <a:gd name="connsiteX6" fmla="*/ 0 w 3508672"/>
                <a:gd name="connsiteY6" fmla="*/ 0 h 54895"/>
                <a:gd name="connsiteX7" fmla="*/ 27449 w 3508672"/>
                <a:gd name="connsiteY7" fmla="*/ 0 h 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8672" h="54895">
                  <a:moveTo>
                    <a:pt x="3481223" y="0"/>
                  </a:moveTo>
                  <a:cubicBezTo>
                    <a:pt x="3496383" y="0"/>
                    <a:pt x="3508672" y="0"/>
                    <a:pt x="3508672" y="0"/>
                  </a:cubicBezTo>
                  <a:lnTo>
                    <a:pt x="3508672" y="54895"/>
                  </a:lnTo>
                  <a:cubicBezTo>
                    <a:pt x="3508672" y="54895"/>
                    <a:pt x="3496383" y="54895"/>
                    <a:pt x="3481223" y="54895"/>
                  </a:cubicBezTo>
                  <a:lnTo>
                    <a:pt x="27449" y="54895"/>
                  </a:lnTo>
                  <a:cubicBezTo>
                    <a:pt x="12290" y="54895"/>
                    <a:pt x="0" y="54895"/>
                    <a:pt x="0" y="54895"/>
                  </a:cubicBezTo>
                  <a:lnTo>
                    <a:pt x="0" y="0"/>
                  </a:lnTo>
                  <a:cubicBezTo>
                    <a:pt x="0" y="0"/>
                    <a:pt x="12290" y="0"/>
                    <a:pt x="27449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36ADB899-03C0-4036-BCDA-2E8DD44BB8BD}"/>
                </a:ext>
              </a:extLst>
            </p:cNvPr>
            <p:cNvSpPr/>
            <p:nvPr/>
          </p:nvSpPr>
          <p:spPr>
            <a:xfrm>
              <a:off x="4426439" y="3606509"/>
              <a:ext cx="3515363" cy="61599"/>
            </a:xfrm>
            <a:custGeom>
              <a:avLst/>
              <a:gdLst>
                <a:gd name="connsiteX0" fmla="*/ 3484878 w 3515363"/>
                <a:gd name="connsiteY0" fmla="*/ 61597 h 61599"/>
                <a:gd name="connsiteX1" fmla="*/ 31120 w 3515363"/>
                <a:gd name="connsiteY1" fmla="*/ 61597 h 61599"/>
                <a:gd name="connsiteX2" fmla="*/ 2 w 3515363"/>
                <a:gd name="connsiteY2" fmla="*/ 31120 h 61599"/>
                <a:gd name="connsiteX3" fmla="*/ 30478 w 3515363"/>
                <a:gd name="connsiteY3" fmla="*/ 3 h 61599"/>
                <a:gd name="connsiteX4" fmla="*/ 31120 w 3515363"/>
                <a:gd name="connsiteY4" fmla="*/ 3 h 61599"/>
                <a:gd name="connsiteX5" fmla="*/ 3484878 w 3515363"/>
                <a:gd name="connsiteY5" fmla="*/ 3 h 61599"/>
                <a:gd name="connsiteX6" fmla="*/ 3515362 w 3515363"/>
                <a:gd name="connsiteY6" fmla="*/ 31120 h 61599"/>
                <a:gd name="connsiteX7" fmla="*/ 3484878 w 3515363"/>
                <a:gd name="connsiteY7" fmla="*/ 61597 h 61599"/>
                <a:gd name="connsiteX8" fmla="*/ 31120 w 3515363"/>
                <a:gd name="connsiteY8" fmla="*/ 6702 h 61599"/>
                <a:gd name="connsiteX9" fmla="*/ 6739 w 3515363"/>
                <a:gd name="connsiteY9" fmla="*/ 30517 h 61599"/>
                <a:gd name="connsiteX10" fmla="*/ 30552 w 3515363"/>
                <a:gd name="connsiteY10" fmla="*/ 54898 h 61599"/>
                <a:gd name="connsiteX11" fmla="*/ 31120 w 3515363"/>
                <a:gd name="connsiteY11" fmla="*/ 54898 h 61599"/>
                <a:gd name="connsiteX12" fmla="*/ 3484878 w 3515363"/>
                <a:gd name="connsiteY12" fmla="*/ 54898 h 61599"/>
                <a:gd name="connsiteX13" fmla="*/ 3508696 w 3515363"/>
                <a:gd name="connsiteY13" fmla="*/ 30517 h 61599"/>
                <a:gd name="connsiteX14" fmla="*/ 3484878 w 3515363"/>
                <a:gd name="connsiteY14" fmla="*/ 6702 h 6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5363" h="61599">
                  <a:moveTo>
                    <a:pt x="3484878" y="61597"/>
                  </a:moveTo>
                  <a:lnTo>
                    <a:pt x="31120" y="61597"/>
                  </a:lnTo>
                  <a:cubicBezTo>
                    <a:pt x="14112" y="61775"/>
                    <a:pt x="179" y="48131"/>
                    <a:pt x="2" y="31120"/>
                  </a:cubicBezTo>
                  <a:cubicBezTo>
                    <a:pt x="-176" y="14112"/>
                    <a:pt x="13469" y="180"/>
                    <a:pt x="30478" y="3"/>
                  </a:cubicBezTo>
                  <a:cubicBezTo>
                    <a:pt x="30692" y="-1"/>
                    <a:pt x="30906" y="-1"/>
                    <a:pt x="31120" y="3"/>
                  </a:cubicBezTo>
                  <a:lnTo>
                    <a:pt x="3484878" y="3"/>
                  </a:lnTo>
                  <a:cubicBezTo>
                    <a:pt x="3501895" y="180"/>
                    <a:pt x="3515529" y="14112"/>
                    <a:pt x="3515362" y="31120"/>
                  </a:cubicBezTo>
                  <a:cubicBezTo>
                    <a:pt x="3515194" y="47880"/>
                    <a:pt x="3501660" y="61423"/>
                    <a:pt x="3484878" y="61597"/>
                  </a:cubicBezTo>
                  <a:close/>
                  <a:moveTo>
                    <a:pt x="31120" y="6702"/>
                  </a:moveTo>
                  <a:cubicBezTo>
                    <a:pt x="17812" y="6545"/>
                    <a:pt x="6896" y="17208"/>
                    <a:pt x="6739" y="30517"/>
                  </a:cubicBezTo>
                  <a:cubicBezTo>
                    <a:pt x="6582" y="43826"/>
                    <a:pt x="17243" y="54740"/>
                    <a:pt x="30552" y="54898"/>
                  </a:cubicBezTo>
                  <a:cubicBezTo>
                    <a:pt x="30742" y="54901"/>
                    <a:pt x="30931" y="54901"/>
                    <a:pt x="31120" y="54898"/>
                  </a:cubicBezTo>
                  <a:lnTo>
                    <a:pt x="3484878" y="54898"/>
                  </a:lnTo>
                  <a:cubicBezTo>
                    <a:pt x="3498210" y="54740"/>
                    <a:pt x="3508863" y="43826"/>
                    <a:pt x="3508696" y="30517"/>
                  </a:cubicBezTo>
                  <a:cubicBezTo>
                    <a:pt x="3508561" y="17429"/>
                    <a:pt x="3497976" y="6856"/>
                    <a:pt x="3484878" y="6702"/>
                  </a:cubicBezTo>
                  <a:close/>
                </a:path>
              </a:pathLst>
            </a:custGeom>
            <a:solidFill>
              <a:srgbClr val="292A2E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6" name="任意多边形: 形状 435">
              <a:extLst>
                <a:ext uri="{FF2B5EF4-FFF2-40B4-BE49-F238E27FC236}">
                  <a16:creationId xmlns:a16="http://schemas.microsoft.com/office/drawing/2014/main" id="{2F02F407-31A4-43DE-9780-4ABC89A3D8CA}"/>
                </a:ext>
              </a:extLst>
            </p:cNvPr>
            <p:cNvSpPr/>
            <p:nvPr/>
          </p:nvSpPr>
          <p:spPr>
            <a:xfrm>
              <a:off x="5036302" y="3609862"/>
              <a:ext cx="2902470" cy="54895"/>
            </a:xfrm>
            <a:custGeom>
              <a:avLst/>
              <a:gdLst>
                <a:gd name="connsiteX0" fmla="*/ 2875022 w 2902470"/>
                <a:gd name="connsiteY0" fmla="*/ 0 h 54895"/>
                <a:gd name="connsiteX1" fmla="*/ 2902471 w 2902470"/>
                <a:gd name="connsiteY1" fmla="*/ 0 h 54895"/>
                <a:gd name="connsiteX2" fmla="*/ 2902471 w 2902470"/>
                <a:gd name="connsiteY2" fmla="*/ 54895 h 54895"/>
                <a:gd name="connsiteX3" fmla="*/ 2875022 w 2902470"/>
                <a:gd name="connsiteY3" fmla="*/ 54895 h 54895"/>
                <a:gd name="connsiteX4" fmla="*/ 27449 w 2902470"/>
                <a:gd name="connsiteY4" fmla="*/ 54895 h 54895"/>
                <a:gd name="connsiteX5" fmla="*/ 0 w 2902470"/>
                <a:gd name="connsiteY5" fmla="*/ 54895 h 54895"/>
                <a:gd name="connsiteX6" fmla="*/ 0 w 2902470"/>
                <a:gd name="connsiteY6" fmla="*/ 0 h 54895"/>
                <a:gd name="connsiteX7" fmla="*/ 27449 w 2902470"/>
                <a:gd name="connsiteY7" fmla="*/ 0 h 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2470" h="54895">
                  <a:moveTo>
                    <a:pt x="2875022" y="0"/>
                  </a:moveTo>
                  <a:cubicBezTo>
                    <a:pt x="2890181" y="0"/>
                    <a:pt x="2902471" y="0"/>
                    <a:pt x="2902471" y="0"/>
                  </a:cubicBezTo>
                  <a:lnTo>
                    <a:pt x="2902471" y="54895"/>
                  </a:lnTo>
                  <a:cubicBezTo>
                    <a:pt x="2902471" y="54895"/>
                    <a:pt x="2890181" y="54895"/>
                    <a:pt x="2875022" y="54895"/>
                  </a:cubicBezTo>
                  <a:lnTo>
                    <a:pt x="27449" y="54895"/>
                  </a:lnTo>
                  <a:cubicBezTo>
                    <a:pt x="12289" y="54895"/>
                    <a:pt x="0" y="54895"/>
                    <a:pt x="0" y="54895"/>
                  </a:cubicBezTo>
                  <a:lnTo>
                    <a:pt x="0" y="0"/>
                  </a:lnTo>
                  <a:cubicBezTo>
                    <a:pt x="0" y="0"/>
                    <a:pt x="12289" y="0"/>
                    <a:pt x="27449" y="0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7" name="任意多边形: 形状 436">
              <a:extLst>
                <a:ext uri="{FF2B5EF4-FFF2-40B4-BE49-F238E27FC236}">
                  <a16:creationId xmlns:a16="http://schemas.microsoft.com/office/drawing/2014/main" id="{5DE81A26-FFAF-40B8-8B47-76267B1FAEF1}"/>
                </a:ext>
              </a:extLst>
            </p:cNvPr>
            <p:cNvSpPr/>
            <p:nvPr/>
          </p:nvSpPr>
          <p:spPr>
            <a:xfrm>
              <a:off x="5033268" y="3606512"/>
              <a:ext cx="2908534" cy="61594"/>
            </a:xfrm>
            <a:custGeom>
              <a:avLst/>
              <a:gdLst>
                <a:gd name="connsiteX0" fmla="*/ 2878048 w 2908534"/>
                <a:gd name="connsiteY0" fmla="*/ 61595 h 61594"/>
                <a:gd name="connsiteX1" fmla="*/ 30479 w 2908534"/>
                <a:gd name="connsiteY1" fmla="*/ 61595 h 61594"/>
                <a:gd name="connsiteX2" fmla="*/ 2 w 2908534"/>
                <a:gd name="connsiteY2" fmla="*/ 30478 h 61594"/>
                <a:gd name="connsiteX3" fmla="*/ 30479 w 2908534"/>
                <a:gd name="connsiteY3" fmla="*/ 0 h 61594"/>
                <a:gd name="connsiteX4" fmla="*/ 2878048 w 2908534"/>
                <a:gd name="connsiteY4" fmla="*/ 0 h 61594"/>
                <a:gd name="connsiteX5" fmla="*/ 2908533 w 2908534"/>
                <a:gd name="connsiteY5" fmla="*/ 31117 h 61594"/>
                <a:gd name="connsiteX6" fmla="*/ 2878048 w 2908534"/>
                <a:gd name="connsiteY6" fmla="*/ 61595 h 61594"/>
                <a:gd name="connsiteX7" fmla="*/ 30479 w 2908534"/>
                <a:gd name="connsiteY7" fmla="*/ 6700 h 61594"/>
                <a:gd name="connsiteX8" fmla="*/ 6665 w 2908534"/>
                <a:gd name="connsiteY8" fmla="*/ 31081 h 61594"/>
                <a:gd name="connsiteX9" fmla="*/ 30479 w 2908534"/>
                <a:gd name="connsiteY9" fmla="*/ 54895 h 61594"/>
                <a:gd name="connsiteX10" fmla="*/ 2878048 w 2908534"/>
                <a:gd name="connsiteY10" fmla="*/ 54895 h 61594"/>
                <a:gd name="connsiteX11" fmla="*/ 2901866 w 2908534"/>
                <a:gd name="connsiteY11" fmla="*/ 30514 h 61594"/>
                <a:gd name="connsiteX12" fmla="*/ 2878048 w 2908534"/>
                <a:gd name="connsiteY12" fmla="*/ 6700 h 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8534" h="61594">
                  <a:moveTo>
                    <a:pt x="2878048" y="61595"/>
                  </a:moveTo>
                  <a:lnTo>
                    <a:pt x="30479" y="61595"/>
                  </a:lnTo>
                  <a:cubicBezTo>
                    <a:pt x="13472" y="61417"/>
                    <a:pt x="-176" y="47485"/>
                    <a:pt x="2" y="30478"/>
                  </a:cubicBezTo>
                  <a:cubicBezTo>
                    <a:pt x="179" y="13718"/>
                    <a:pt x="13720" y="174"/>
                    <a:pt x="30479" y="0"/>
                  </a:cubicBezTo>
                  <a:lnTo>
                    <a:pt x="2878048" y="0"/>
                  </a:lnTo>
                  <a:cubicBezTo>
                    <a:pt x="2895066" y="178"/>
                    <a:pt x="2908700" y="14110"/>
                    <a:pt x="2908533" y="31117"/>
                  </a:cubicBezTo>
                  <a:cubicBezTo>
                    <a:pt x="2908365" y="47877"/>
                    <a:pt x="2894831" y="61421"/>
                    <a:pt x="2878048" y="61595"/>
                  </a:cubicBezTo>
                  <a:close/>
                  <a:moveTo>
                    <a:pt x="30479" y="6700"/>
                  </a:moveTo>
                  <a:cubicBezTo>
                    <a:pt x="17170" y="6857"/>
                    <a:pt x="6507" y="17771"/>
                    <a:pt x="6665" y="31081"/>
                  </a:cubicBezTo>
                  <a:cubicBezTo>
                    <a:pt x="6819" y="44169"/>
                    <a:pt x="17391" y="54741"/>
                    <a:pt x="30479" y="54895"/>
                  </a:cubicBezTo>
                  <a:lnTo>
                    <a:pt x="2878048" y="54895"/>
                  </a:lnTo>
                  <a:cubicBezTo>
                    <a:pt x="2891381" y="54738"/>
                    <a:pt x="2902034" y="43824"/>
                    <a:pt x="2901866" y="30514"/>
                  </a:cubicBezTo>
                  <a:cubicBezTo>
                    <a:pt x="2901732" y="17426"/>
                    <a:pt x="2891146" y="6854"/>
                    <a:pt x="2878048" y="6700"/>
                  </a:cubicBezTo>
                  <a:close/>
                </a:path>
              </a:pathLst>
            </a:custGeom>
            <a:solidFill>
              <a:srgbClr val="292A2E"/>
            </a:solidFill>
            <a:ln w="33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" name="平行四边形 214">
            <a:extLst>
              <a:ext uri="{FF2B5EF4-FFF2-40B4-BE49-F238E27FC236}">
                <a16:creationId xmlns:a16="http://schemas.microsoft.com/office/drawing/2014/main" id="{EFA8327D-2F4F-4CC9-8213-ED2E787FDFF7}"/>
              </a:ext>
            </a:extLst>
          </p:cNvPr>
          <p:cNvSpPr/>
          <p:nvPr/>
        </p:nvSpPr>
        <p:spPr>
          <a:xfrm>
            <a:off x="8352477" y="2339887"/>
            <a:ext cx="3055716" cy="694481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6" name="平行四边形 215">
            <a:extLst>
              <a:ext uri="{FF2B5EF4-FFF2-40B4-BE49-F238E27FC236}">
                <a16:creationId xmlns:a16="http://schemas.microsoft.com/office/drawing/2014/main" id="{537D20E5-F996-44C3-BB68-57A944CC5526}"/>
              </a:ext>
            </a:extLst>
          </p:cNvPr>
          <p:cNvSpPr/>
          <p:nvPr/>
        </p:nvSpPr>
        <p:spPr>
          <a:xfrm>
            <a:off x="8315824" y="2303234"/>
            <a:ext cx="3055716" cy="694481"/>
          </a:xfrm>
          <a:prstGeom prst="parallelogram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1B91AC2C-A725-4211-9D0F-7DB68BC10518}"/>
              </a:ext>
            </a:extLst>
          </p:cNvPr>
          <p:cNvSpPr txBox="1"/>
          <p:nvPr/>
        </p:nvSpPr>
        <p:spPr>
          <a:xfrm>
            <a:off x="8736005" y="2435031"/>
            <a:ext cx="221535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传统媒体劣势</a:t>
            </a: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D5919907-BBF3-4175-BB9A-FA20A906999A}"/>
              </a:ext>
            </a:extLst>
          </p:cNvPr>
          <p:cNvSpPr txBox="1"/>
          <p:nvPr/>
        </p:nvSpPr>
        <p:spPr>
          <a:xfrm>
            <a:off x="9215303" y="4984560"/>
            <a:ext cx="1256754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8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8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noFill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9" name="文本框 218">
            <a:extLst>
              <a:ext uri="{FF2B5EF4-FFF2-40B4-BE49-F238E27FC236}">
                <a16:creationId xmlns:a16="http://schemas.microsoft.com/office/drawing/2014/main" id="{E1666E5E-9C16-4309-AEDC-9E41C92DC813}"/>
              </a:ext>
            </a:extLst>
          </p:cNvPr>
          <p:cNvSpPr txBox="1"/>
          <p:nvPr/>
        </p:nvSpPr>
        <p:spPr>
          <a:xfrm>
            <a:off x="8308505" y="3166038"/>
            <a:ext cx="3052773" cy="189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传播成本很大程度上限制了传统媒体的发展，</a:t>
            </a:r>
            <a:r>
              <a:rPr lang="zh-CN" altLang="en-US" sz="1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限制了媒体传播的速度及面积</a:t>
            </a:r>
            <a:endParaRPr lang="en-US" altLang="zh-CN" sz="1600" b="0" i="0" dirty="0">
              <a:solidFill>
                <a:srgbClr val="121212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传播形式上相对比较单一</a:t>
            </a:r>
            <a:endParaRPr lang="en-US" altLang="zh-CN" sz="1600" b="0" i="0" dirty="0">
              <a:solidFill>
                <a:srgbClr val="121212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传统媒体相对使用成本交高</a:t>
            </a:r>
            <a:r>
              <a:rPr lang="en-US" altLang="zh-CN" sz="1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12121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而且</a:t>
            </a:r>
            <a:r>
              <a:rPr lang="zh-CN" altLang="en-US" sz="1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不容易监测效果</a:t>
            </a:r>
            <a:endParaRPr lang="en-US" altLang="zh-CN" sz="1600" b="0" i="0" dirty="0">
              <a:solidFill>
                <a:srgbClr val="121212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5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A4D7FCB-55D6-4EA9-8DDA-984C3CB7E2C9}"/>
              </a:ext>
            </a:extLst>
          </p:cNvPr>
          <p:cNvSpPr txBox="1"/>
          <p:nvPr/>
        </p:nvSpPr>
        <p:spPr>
          <a:xfrm>
            <a:off x="536369" y="2470942"/>
            <a:ext cx="718492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发展新媒体的必要性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874C11-7794-4C8A-83C7-B4EAC450F733}"/>
              </a:ext>
            </a:extLst>
          </p:cNvPr>
          <p:cNvSpPr txBox="1"/>
          <p:nvPr/>
        </p:nvSpPr>
        <p:spPr>
          <a:xfrm>
            <a:off x="687825" y="3394272"/>
            <a:ext cx="68610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NECESSITY OF THE DEVELOPMENT OF NEW MEDIA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EE4B28-46E9-43B8-83A8-3C72E2BB3C4F}"/>
              </a:ext>
            </a:extLst>
          </p:cNvPr>
          <p:cNvCxnSpPr/>
          <p:nvPr/>
        </p:nvCxnSpPr>
        <p:spPr>
          <a:xfrm>
            <a:off x="699869" y="3814244"/>
            <a:ext cx="447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5EEC091A-B661-4D20-B6EF-9D6B58BFE7F9}"/>
              </a:ext>
            </a:extLst>
          </p:cNvPr>
          <p:cNvSpPr txBox="1"/>
          <p:nvPr/>
        </p:nvSpPr>
        <p:spPr>
          <a:xfrm>
            <a:off x="687825" y="1930177"/>
            <a:ext cx="16618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TWO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E7CFFF1F-13A9-42B4-A7B6-D6E959555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298" y="3429000"/>
            <a:ext cx="3906453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经典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6BE8"/>
      </a:accent1>
      <a:accent2>
        <a:srgbClr val="57C75A"/>
      </a:accent2>
      <a:accent3>
        <a:srgbClr val="C9C9C9"/>
      </a:accent3>
      <a:accent4>
        <a:srgbClr val="F6D340"/>
      </a:accent4>
      <a:accent5>
        <a:srgbClr val="2759DA"/>
      </a:accent5>
      <a:accent6>
        <a:srgbClr val="146BE8"/>
      </a:accent6>
      <a:hlink>
        <a:srgbClr val="0563C1"/>
      </a:hlink>
      <a:folHlink>
        <a:srgbClr val="00B0F0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>
          <a:outerShdw blurRad="431800" dist="177800" dir="5400000" sx="98000" sy="98000" algn="ctr" rotWithShape="0">
            <a:schemeClr val="accent1">
              <a:alpha val="26000"/>
            </a:scheme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2286</Words>
  <Application>Microsoft Office PowerPoint</Application>
  <PresentationFormat>宽屏</PresentationFormat>
  <Paragraphs>318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Microsoft YaHei Light</vt:lpstr>
      <vt:lpstr>OPPOSans M</vt:lpstr>
      <vt:lpstr>等线</vt:lpstr>
      <vt:lpstr>微软雅黑 Light</vt:lpstr>
      <vt:lpstr>Arial</vt:lpstr>
      <vt:lpstr>Roboto Regular</vt:lpstr>
      <vt:lpstr>Segoe UI Light</vt:lpstr>
      <vt:lpstr>微软雅黑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康 智通</dc:creator>
  <cp:lastModifiedBy>Xin Zhang (FA Talent)</cp:lastModifiedBy>
  <cp:revision>689</cp:revision>
  <dcterms:created xsi:type="dcterms:W3CDTF">2021-10-24T05:01:20Z</dcterms:created>
  <dcterms:modified xsi:type="dcterms:W3CDTF">2022-01-27T06:24:21Z</dcterms:modified>
</cp:coreProperties>
</file>