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2"/>
    <p:sldId id="264" r:id="rId3"/>
    <p:sldId id="281" r:id="rId4"/>
    <p:sldId id="268" r:id="rId5"/>
    <p:sldId id="266" r:id="rId6"/>
    <p:sldId id="267" r:id="rId7"/>
    <p:sldId id="265" r:id="rId8"/>
    <p:sldId id="282" r:id="rId9"/>
    <p:sldId id="269" r:id="rId10"/>
    <p:sldId id="270" r:id="rId11"/>
    <p:sldId id="271" r:id="rId12"/>
    <p:sldId id="283" r:id="rId13"/>
    <p:sldId id="285" r:id="rId14"/>
    <p:sldId id="287" r:id="rId15"/>
    <p:sldId id="277" r:id="rId16"/>
    <p:sldId id="284" r:id="rId17"/>
    <p:sldId id="273" r:id="rId18"/>
    <p:sldId id="274" r:id="rId19"/>
    <p:sldId id="387" r:id="rId20"/>
    <p:sldId id="276" r:id="rId21"/>
    <p:sldId id="38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342" y="402"/>
      </p:cViewPr>
      <p:guideLst>
        <p:guide orient="horz" pos="2183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824E406-056E-0F7A-3581-591BBAB21E03}"/>
              </a:ext>
            </a:extLst>
          </p:cNvPr>
          <p:cNvSpPr/>
          <p:nvPr userDrawn="1"/>
        </p:nvSpPr>
        <p:spPr>
          <a:xfrm>
            <a:off x="9658217" y="3881069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925374A-0A8F-BFE7-1680-8042B5B34D4D}"/>
              </a:ext>
            </a:extLst>
          </p:cNvPr>
          <p:cNvSpPr/>
          <p:nvPr userDrawn="1"/>
        </p:nvSpPr>
        <p:spPr>
          <a:xfrm>
            <a:off x="1148605" y="1247127"/>
            <a:ext cx="4585632" cy="5358238"/>
          </a:xfrm>
          <a:prstGeom prst="rect">
            <a:avLst/>
          </a:prstGeom>
          <a:solidFill>
            <a:schemeClr val="accent2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37E787-B0C3-CF15-4260-3F8ADA696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8" r="26285"/>
          <a:stretch/>
        </p:blipFill>
        <p:spPr>
          <a:xfrm flipH="1">
            <a:off x="660068" y="512763"/>
            <a:ext cx="4585632" cy="56870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5A8A6D0-46D4-26DD-5314-D5CD6785DF06}"/>
              </a:ext>
            </a:extLst>
          </p:cNvPr>
          <p:cNvSpPr/>
          <p:nvPr userDrawn="1"/>
        </p:nvSpPr>
        <p:spPr>
          <a:xfrm>
            <a:off x="4540555" y="4553725"/>
            <a:ext cx="5660189" cy="10001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21A4BA-2A61-D408-E5F8-DF77F327B83F}"/>
              </a:ext>
            </a:extLst>
          </p:cNvPr>
          <p:cNvSpPr txBox="1"/>
          <p:nvPr userDrawn="1"/>
        </p:nvSpPr>
        <p:spPr>
          <a:xfrm rot="16200000">
            <a:off x="9505848" y="-1069411"/>
            <a:ext cx="400108" cy="3392981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/>
              <a:t>SLIDE TEMPLATE ON  WEDDING CEREMONY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5FD02D5-2040-0C2F-AE1F-DC0C79FEE235}"/>
              </a:ext>
            </a:extLst>
          </p:cNvPr>
          <p:cNvGrpSpPr/>
          <p:nvPr userDrawn="1"/>
        </p:nvGrpSpPr>
        <p:grpSpPr>
          <a:xfrm rot="10800000" flipH="1">
            <a:off x="10859468" y="6192838"/>
            <a:ext cx="654670" cy="152400"/>
            <a:chOff x="10923864" y="6553045"/>
            <a:chExt cx="654670" cy="1524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C8735A5-2041-1B0F-0D7F-89F55FC12930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9C9C9FA-72FE-D172-C619-A91FC2915E95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DC07A5B-8CA2-97B5-5103-1E08E3774105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7C160751-32CA-4069-2CBA-911887017A35}"/>
              </a:ext>
            </a:extLst>
          </p:cNvPr>
          <p:cNvSpPr/>
          <p:nvPr userDrawn="1"/>
        </p:nvSpPr>
        <p:spPr>
          <a:xfrm>
            <a:off x="11452626" y="512763"/>
            <a:ext cx="96357" cy="223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9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3C54B2A-352D-2E13-6C8E-DCC11B886AA0}"/>
              </a:ext>
            </a:extLst>
          </p:cNvPr>
          <p:cNvSpPr/>
          <p:nvPr userDrawn="1"/>
        </p:nvSpPr>
        <p:spPr>
          <a:xfrm>
            <a:off x="669926" y="1047118"/>
            <a:ext cx="6823488" cy="24601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9410392-5EC4-4BFB-6121-B210EF88C3A2}"/>
              </a:ext>
            </a:extLst>
          </p:cNvPr>
          <p:cNvSpPr/>
          <p:nvPr userDrawn="1"/>
        </p:nvSpPr>
        <p:spPr>
          <a:xfrm>
            <a:off x="2171700" y="4744287"/>
            <a:ext cx="10020300" cy="1308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FFFFFA0-1236-C6D0-E08E-445930D7A9C3}"/>
              </a:ext>
            </a:extLst>
          </p:cNvPr>
          <p:cNvSpPr/>
          <p:nvPr userDrawn="1"/>
        </p:nvSpPr>
        <p:spPr>
          <a:xfrm flipH="1">
            <a:off x="1146061" y="512763"/>
            <a:ext cx="6991352" cy="273288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848A232-691C-8CD5-E1D2-4E6C290E7C7D}"/>
              </a:ext>
            </a:extLst>
          </p:cNvPr>
          <p:cNvGrpSpPr/>
          <p:nvPr userDrawn="1"/>
        </p:nvGrpSpPr>
        <p:grpSpPr>
          <a:xfrm rot="10800000" flipH="1">
            <a:off x="10848445" y="550863"/>
            <a:ext cx="654670" cy="152400"/>
            <a:chOff x="10923864" y="6553045"/>
            <a:chExt cx="654670" cy="152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755CC46-25B7-9DA5-339A-EDE170FE2B19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9A68673-1229-8823-3F0B-7B891FF74011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CE87F0B-70A2-319D-CA61-16CFFF5B18C5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4352CCA-A575-EF65-0F81-9A114A962C57}"/>
              </a:ext>
            </a:extLst>
          </p:cNvPr>
          <p:cNvSpPr txBox="1"/>
          <p:nvPr userDrawn="1"/>
        </p:nvSpPr>
        <p:spPr>
          <a:xfrm rot="5400000">
            <a:off x="-630259" y="4612830"/>
            <a:ext cx="2564505" cy="4988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/>
              <a:t>LOVE IS A JOURNEY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C706D9-9C7C-D3FE-B89E-89131DFA281B}"/>
              </a:ext>
            </a:extLst>
          </p:cNvPr>
          <p:cNvSpPr/>
          <p:nvPr userDrawn="1"/>
        </p:nvSpPr>
        <p:spPr>
          <a:xfrm>
            <a:off x="698032" y="6123260"/>
            <a:ext cx="96357" cy="2238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93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EAAEA3D-8566-7EE6-2FA9-27919711DEF7}"/>
              </a:ext>
            </a:extLst>
          </p:cNvPr>
          <p:cNvSpPr/>
          <p:nvPr userDrawn="1"/>
        </p:nvSpPr>
        <p:spPr>
          <a:xfrm>
            <a:off x="4428308" y="5046216"/>
            <a:ext cx="5773783" cy="816955"/>
          </a:xfrm>
          <a:custGeom>
            <a:avLst/>
            <a:gdLst>
              <a:gd name="connsiteX0" fmla="*/ 0 w 5529358"/>
              <a:gd name="connsiteY0" fmla="*/ 0 h 816955"/>
              <a:gd name="connsiteX1" fmla="*/ 2386327 w 5529358"/>
              <a:gd name="connsiteY1" fmla="*/ 0 h 816955"/>
              <a:gd name="connsiteX2" fmla="*/ 2386327 w 5529358"/>
              <a:gd name="connsiteY2" fmla="*/ 650792 h 816955"/>
              <a:gd name="connsiteX3" fmla="*/ 5175090 w 5529358"/>
              <a:gd name="connsiteY3" fmla="*/ 650792 h 816955"/>
              <a:gd name="connsiteX4" fmla="*/ 5175090 w 5529358"/>
              <a:gd name="connsiteY4" fmla="*/ 0 h 816955"/>
              <a:gd name="connsiteX5" fmla="*/ 5529358 w 5529358"/>
              <a:gd name="connsiteY5" fmla="*/ 0 h 816955"/>
              <a:gd name="connsiteX6" fmla="*/ 5529358 w 5529358"/>
              <a:gd name="connsiteY6" fmla="*/ 816955 h 816955"/>
              <a:gd name="connsiteX7" fmla="*/ 0 w 5529358"/>
              <a:gd name="connsiteY7" fmla="*/ 816955 h 816955"/>
              <a:gd name="connsiteX0" fmla="*/ 0 w 5529358"/>
              <a:gd name="connsiteY0" fmla="*/ 0 h 816955"/>
              <a:gd name="connsiteX1" fmla="*/ 2386327 w 5529358"/>
              <a:gd name="connsiteY1" fmla="*/ 0 h 816955"/>
              <a:gd name="connsiteX2" fmla="*/ 5175090 w 5529358"/>
              <a:gd name="connsiteY2" fmla="*/ 650792 h 816955"/>
              <a:gd name="connsiteX3" fmla="*/ 5175090 w 5529358"/>
              <a:gd name="connsiteY3" fmla="*/ 0 h 816955"/>
              <a:gd name="connsiteX4" fmla="*/ 5529358 w 5529358"/>
              <a:gd name="connsiteY4" fmla="*/ 0 h 816955"/>
              <a:gd name="connsiteX5" fmla="*/ 5529358 w 5529358"/>
              <a:gd name="connsiteY5" fmla="*/ 816955 h 816955"/>
              <a:gd name="connsiteX6" fmla="*/ 0 w 5529358"/>
              <a:gd name="connsiteY6" fmla="*/ 816955 h 816955"/>
              <a:gd name="connsiteX7" fmla="*/ 0 w 5529358"/>
              <a:gd name="connsiteY7" fmla="*/ 0 h 816955"/>
              <a:gd name="connsiteX0" fmla="*/ 0 w 5529358"/>
              <a:gd name="connsiteY0" fmla="*/ 0 h 816955"/>
              <a:gd name="connsiteX1" fmla="*/ 2386327 w 5529358"/>
              <a:gd name="connsiteY1" fmla="*/ 0 h 816955"/>
              <a:gd name="connsiteX2" fmla="*/ 5175090 w 5529358"/>
              <a:gd name="connsiteY2" fmla="*/ 0 h 816955"/>
              <a:gd name="connsiteX3" fmla="*/ 5529358 w 5529358"/>
              <a:gd name="connsiteY3" fmla="*/ 0 h 816955"/>
              <a:gd name="connsiteX4" fmla="*/ 5529358 w 5529358"/>
              <a:gd name="connsiteY4" fmla="*/ 816955 h 816955"/>
              <a:gd name="connsiteX5" fmla="*/ 0 w 5529358"/>
              <a:gd name="connsiteY5" fmla="*/ 816955 h 816955"/>
              <a:gd name="connsiteX6" fmla="*/ 0 w 5529358"/>
              <a:gd name="connsiteY6" fmla="*/ 0 h 816955"/>
              <a:gd name="connsiteX0" fmla="*/ 5175090 w 5529358"/>
              <a:gd name="connsiteY0" fmla="*/ 0 h 816955"/>
              <a:gd name="connsiteX1" fmla="*/ 5529358 w 5529358"/>
              <a:gd name="connsiteY1" fmla="*/ 0 h 816955"/>
              <a:gd name="connsiteX2" fmla="*/ 5529358 w 5529358"/>
              <a:gd name="connsiteY2" fmla="*/ 816955 h 816955"/>
              <a:gd name="connsiteX3" fmla="*/ 0 w 5529358"/>
              <a:gd name="connsiteY3" fmla="*/ 816955 h 816955"/>
              <a:gd name="connsiteX4" fmla="*/ 0 w 5529358"/>
              <a:gd name="connsiteY4" fmla="*/ 0 h 816955"/>
              <a:gd name="connsiteX5" fmla="*/ 2386327 w 5529358"/>
              <a:gd name="connsiteY5" fmla="*/ 0 h 816955"/>
              <a:gd name="connsiteX6" fmla="*/ 5266530 w 5529358"/>
              <a:gd name="connsiteY6" fmla="*/ 91440 h 816955"/>
              <a:gd name="connsiteX0" fmla="*/ 5175090 w 5529358"/>
              <a:gd name="connsiteY0" fmla="*/ 0 h 816955"/>
              <a:gd name="connsiteX1" fmla="*/ 5529358 w 5529358"/>
              <a:gd name="connsiteY1" fmla="*/ 0 h 816955"/>
              <a:gd name="connsiteX2" fmla="*/ 5529358 w 5529358"/>
              <a:gd name="connsiteY2" fmla="*/ 816955 h 816955"/>
              <a:gd name="connsiteX3" fmla="*/ 0 w 5529358"/>
              <a:gd name="connsiteY3" fmla="*/ 816955 h 816955"/>
              <a:gd name="connsiteX4" fmla="*/ 0 w 5529358"/>
              <a:gd name="connsiteY4" fmla="*/ 0 h 816955"/>
              <a:gd name="connsiteX5" fmla="*/ 2386327 w 5529358"/>
              <a:gd name="connsiteY5" fmla="*/ 0 h 81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9358" h="816955">
                <a:moveTo>
                  <a:pt x="5175090" y="0"/>
                </a:moveTo>
                <a:lnTo>
                  <a:pt x="5529358" y="0"/>
                </a:lnTo>
                <a:lnTo>
                  <a:pt x="5529358" y="816955"/>
                </a:lnTo>
                <a:lnTo>
                  <a:pt x="0" y="816955"/>
                </a:lnTo>
                <a:lnTo>
                  <a:pt x="0" y="0"/>
                </a:lnTo>
                <a:lnTo>
                  <a:pt x="2386327" y="0"/>
                </a:lnTo>
              </a:path>
            </a:pathLst>
          </a:cu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C206CA-2CC9-2425-7B22-F19011ABA783}"/>
              </a:ext>
            </a:extLst>
          </p:cNvPr>
          <p:cNvSpPr/>
          <p:nvPr userDrawn="1"/>
        </p:nvSpPr>
        <p:spPr>
          <a:xfrm>
            <a:off x="9987222" y="730000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B52E2D-E7ED-F2FB-6C5E-E383665872E6}"/>
              </a:ext>
            </a:extLst>
          </p:cNvPr>
          <p:cNvSpPr/>
          <p:nvPr userDrawn="1"/>
        </p:nvSpPr>
        <p:spPr>
          <a:xfrm>
            <a:off x="678498" y="2265363"/>
            <a:ext cx="3880030" cy="4460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D279E48-4F15-F9E6-F9CE-CBDD09165E10}"/>
              </a:ext>
            </a:extLst>
          </p:cNvPr>
          <p:cNvSpPr/>
          <p:nvPr userDrawn="1"/>
        </p:nvSpPr>
        <p:spPr>
          <a:xfrm>
            <a:off x="10553523" y="512763"/>
            <a:ext cx="1638477" cy="7660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DE056F-CE76-2878-C5C9-0CCC83DAC24C}"/>
              </a:ext>
            </a:extLst>
          </p:cNvPr>
          <p:cNvGrpSpPr/>
          <p:nvPr userDrawn="1"/>
        </p:nvGrpSpPr>
        <p:grpSpPr>
          <a:xfrm rot="10800000" flipH="1">
            <a:off x="10859468" y="6192838"/>
            <a:ext cx="654670" cy="152400"/>
            <a:chOff x="10923864" y="6553045"/>
            <a:chExt cx="654670" cy="15240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96CEB9A-9C9F-6465-2681-4E9B5290BA39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347EB3F-1A12-2ECB-6A85-F7C90B5BC386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A9AC7D9-5FB2-CC8A-C272-D2ABA1CFE54B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291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8119465-4067-FA8E-1C4E-4D9B7403EC50}"/>
              </a:ext>
            </a:extLst>
          </p:cNvPr>
          <p:cNvGrpSpPr/>
          <p:nvPr userDrawn="1"/>
        </p:nvGrpSpPr>
        <p:grpSpPr>
          <a:xfrm rot="10800000" flipH="1">
            <a:off x="10848445" y="550863"/>
            <a:ext cx="654670" cy="152400"/>
            <a:chOff x="10923864" y="6553045"/>
            <a:chExt cx="654670" cy="15240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0E009840-2DD2-36DD-C4E4-888F719DFB48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ECE442C-CC5A-9962-BEC6-02FA445D1F2A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D88AB27-69EE-2AE3-98FA-E203E5DC6059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09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00260DF-4827-9D43-9030-F73F917A09D0}"/>
              </a:ext>
            </a:extLst>
          </p:cNvPr>
          <p:cNvGrpSpPr/>
          <p:nvPr userDrawn="1"/>
        </p:nvGrpSpPr>
        <p:grpSpPr>
          <a:xfrm rot="10800000" flipH="1">
            <a:off x="696911" y="6176963"/>
            <a:ext cx="654670" cy="152400"/>
            <a:chOff x="10923864" y="6553045"/>
            <a:chExt cx="654670" cy="1524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9BB23C96-A6ED-38B7-2559-EB8E320541F5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074122B-ED59-56B0-DF74-BBF69FA4CD1B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2A9B032-C3A1-43A0-3B80-246A132D93C6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886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E091CBF-D250-FFFE-E743-7CCC2BB650A7}"/>
              </a:ext>
            </a:extLst>
          </p:cNvPr>
          <p:cNvGrpSpPr/>
          <p:nvPr userDrawn="1"/>
        </p:nvGrpSpPr>
        <p:grpSpPr>
          <a:xfrm rot="10800000" flipH="1">
            <a:off x="712355" y="561397"/>
            <a:ext cx="654670" cy="152400"/>
            <a:chOff x="10923864" y="6553045"/>
            <a:chExt cx="654670" cy="15240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2CBF9D9A-EFFF-2FE9-D97F-3C880AC783D1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560AA0C-AB46-8252-FA50-436E6D22653E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C985183-027A-95FB-1B5F-0FC31040D958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30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7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91000068-F2ED-9860-1F47-FD1344646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6B33576-D7D2-A794-8BF1-3D5D62F9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140C7E-76BF-C96A-7C09-AA92B5ED1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913367-1E87-7562-1FE4-F8CFDAFE7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A12F-E4A0-4136-82A6-2D896D902271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36E721-664F-510E-3C31-5E095CF47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281BE-F01C-862B-A380-B8710D1FD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95CAD-BD42-4235-88BA-9C3B278B71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68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1" r:id="rId3"/>
    <p:sldLayoutId id="2147483669" r:id="rId4"/>
    <p:sldLayoutId id="2147483670" r:id="rId5"/>
    <p:sldLayoutId id="2147483673" r:id="rId6"/>
    <p:sldLayoutId id="2147483672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7265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00B30FAA-83B8-5CFD-E5AD-D9908334F58B}"/>
              </a:ext>
            </a:extLst>
          </p:cNvPr>
          <p:cNvSpPr txBox="1"/>
          <p:nvPr/>
        </p:nvSpPr>
        <p:spPr>
          <a:xfrm>
            <a:off x="5842440" y="2410347"/>
            <a:ext cx="6335939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婚礼庆典</a:t>
            </a:r>
            <a:r>
              <a:rPr lang="en-US" altLang="zh-CN" sz="5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PPT</a:t>
            </a:r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模板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9F5714C-04D5-4F40-F7CD-3F5FE2683624}"/>
              </a:ext>
            </a:extLst>
          </p:cNvPr>
          <p:cNvSpPr/>
          <p:nvPr/>
        </p:nvSpPr>
        <p:spPr>
          <a:xfrm>
            <a:off x="5853046" y="1950529"/>
            <a:ext cx="2071754" cy="4616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5378EEA-39A5-1049-E6AB-B265F0F9096A}"/>
              </a:ext>
            </a:extLst>
          </p:cNvPr>
          <p:cNvSpPr txBox="1"/>
          <p:nvPr/>
        </p:nvSpPr>
        <p:spPr>
          <a:xfrm>
            <a:off x="5871918" y="2002155"/>
            <a:ext cx="377539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>
                <a:solidFill>
                  <a:schemeClr val="accent3"/>
                </a:solidFill>
                <a:latin typeface="+mn-ea"/>
                <a:cs typeface="Times New Roman" panose="02020603050405020304" pitchFamily="18" charset="0"/>
              </a:rPr>
              <a:t>清新欧美画册风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656100D-42EE-E434-792F-E92A59D2CA95}"/>
              </a:ext>
            </a:extLst>
          </p:cNvPr>
          <p:cNvSpPr txBox="1"/>
          <p:nvPr/>
        </p:nvSpPr>
        <p:spPr>
          <a:xfrm>
            <a:off x="600908" y="-61139"/>
            <a:ext cx="1102516" cy="5706007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4400" spc="300">
                <a:ln>
                  <a:solidFill>
                    <a:schemeClr val="bg1">
                      <a:alpha val="40000"/>
                    </a:schemeClr>
                  </a:solidFill>
                </a:ln>
                <a:noFill/>
                <a:latin typeface="+mj-ea"/>
                <a:ea typeface="+mj-ea"/>
              </a:rPr>
              <a:t>执子之手 与子偕老</a:t>
            </a:r>
            <a:endParaRPr lang="zh-CN" altLang="en-US" sz="4400" spc="300" dirty="0">
              <a:ln>
                <a:solidFill>
                  <a:schemeClr val="bg1">
                    <a:alpha val="40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0353DC9-59D7-C90F-C4BB-5C2C61A13587}"/>
              </a:ext>
            </a:extLst>
          </p:cNvPr>
          <p:cNvGrpSpPr/>
          <p:nvPr/>
        </p:nvGrpSpPr>
        <p:grpSpPr>
          <a:xfrm>
            <a:off x="5073697" y="3691454"/>
            <a:ext cx="4564825" cy="379230"/>
            <a:chOff x="4739906" y="3686505"/>
            <a:chExt cx="4564825" cy="461665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6E4DB46-0F64-D8E5-09DC-FDFC40C1579D}"/>
                </a:ext>
              </a:extLst>
            </p:cNvPr>
            <p:cNvGrpSpPr/>
            <p:nvPr/>
          </p:nvGrpSpPr>
          <p:grpSpPr>
            <a:xfrm>
              <a:off x="4739906" y="3686505"/>
              <a:ext cx="4564825" cy="461665"/>
              <a:chOff x="5751923" y="3717097"/>
              <a:chExt cx="4564825" cy="461665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314B3C7-765A-298A-C031-32DE5F89A3E8}"/>
                  </a:ext>
                </a:extLst>
              </p:cNvPr>
              <p:cNvSpPr txBox="1"/>
              <p:nvPr/>
            </p:nvSpPr>
            <p:spPr>
              <a:xfrm>
                <a:off x="5751923" y="3717097"/>
                <a:ext cx="1864521" cy="46166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0">
                          <a:schemeClr val="accent2"/>
                        </a:gs>
                        <a:gs pos="83000">
                          <a:schemeClr val="accent3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pPr algn="r"/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</a:rPr>
                  <a:t>新郎 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</a:rPr>
                  <a:t>XXX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C08E8A0-5CFF-38D0-CA04-CA83B274A975}"/>
                  </a:ext>
                </a:extLst>
              </p:cNvPr>
              <p:cNvSpPr txBox="1"/>
              <p:nvPr/>
            </p:nvSpPr>
            <p:spPr>
              <a:xfrm>
                <a:off x="8349698" y="3717097"/>
                <a:ext cx="1967050" cy="46166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gradFill>
                      <a:gsLst>
                        <a:gs pos="0">
                          <a:schemeClr val="accent2"/>
                        </a:gs>
                        <a:gs pos="83000">
                          <a:schemeClr val="accent3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</a:rPr>
                  <a:t>新娘 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ea typeface="+mn-ea"/>
                  </a:rPr>
                  <a:t>XXX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35" name="心形 34">
              <a:extLst>
                <a:ext uri="{FF2B5EF4-FFF2-40B4-BE49-F238E27FC236}">
                  <a16:creationId xmlns:a16="http://schemas.microsoft.com/office/drawing/2014/main" id="{4AFFB3CF-D9E6-4A3B-AB18-3F8ACE75315F}"/>
                </a:ext>
              </a:extLst>
            </p:cNvPr>
            <p:cNvSpPr/>
            <p:nvPr/>
          </p:nvSpPr>
          <p:spPr>
            <a:xfrm>
              <a:off x="6781628" y="3694104"/>
              <a:ext cx="379103" cy="364153"/>
            </a:xfrm>
            <a:prstGeom prst="heart">
              <a:avLst/>
            </a:prstGeom>
            <a:solidFill>
              <a:schemeClr val="accent2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3027185C-8F6C-2790-1E6D-1DF577F0DF1A}"/>
              </a:ext>
            </a:extLst>
          </p:cNvPr>
          <p:cNvSpPr txBox="1"/>
          <p:nvPr/>
        </p:nvSpPr>
        <p:spPr>
          <a:xfrm>
            <a:off x="4857097" y="4751870"/>
            <a:ext cx="5027104" cy="5975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>
                <a:solidFill>
                  <a:schemeClr val="bg1"/>
                </a:solidFill>
              </a:rPr>
              <a:t>20XX</a:t>
            </a:r>
            <a:r>
              <a:rPr lang="zh-CN" altLang="en-US" sz="2800">
                <a:solidFill>
                  <a:schemeClr val="bg1"/>
                </a:solidFill>
              </a:rPr>
              <a:t>年</a:t>
            </a:r>
            <a:r>
              <a:rPr lang="en-US" altLang="zh-CN" sz="2800">
                <a:solidFill>
                  <a:schemeClr val="bg1"/>
                </a:solidFill>
              </a:rPr>
              <a:t>X</a:t>
            </a:r>
            <a:r>
              <a:rPr lang="zh-CN" altLang="en-US" sz="2800">
                <a:solidFill>
                  <a:schemeClr val="bg1"/>
                </a:solidFill>
              </a:rPr>
              <a:t>月</a:t>
            </a:r>
            <a:r>
              <a:rPr lang="en-US" altLang="zh-CN" sz="2800">
                <a:solidFill>
                  <a:schemeClr val="bg1"/>
                </a:solidFill>
              </a:rPr>
              <a:t>X</a:t>
            </a:r>
            <a:r>
              <a:rPr lang="zh-CN" altLang="en-US" sz="2800">
                <a:solidFill>
                  <a:schemeClr val="bg1"/>
                </a:solidFill>
              </a:rPr>
              <a:t>日，我们结婚啦！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8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28F45E0-2E52-B6E9-8FDA-F431F0A4BFFC}"/>
              </a:ext>
            </a:extLst>
          </p:cNvPr>
          <p:cNvSpPr/>
          <p:nvPr/>
        </p:nvSpPr>
        <p:spPr>
          <a:xfrm rot="5400000">
            <a:off x="6743700" y="896939"/>
            <a:ext cx="2114548" cy="8782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4A79B3-A820-2A07-8ABA-45B80FDE4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r="34815"/>
          <a:stretch/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7F9C0E-611A-157C-3F4D-87CFC83A9A4A}"/>
              </a:ext>
            </a:extLst>
          </p:cNvPr>
          <p:cNvSpPr/>
          <p:nvPr/>
        </p:nvSpPr>
        <p:spPr>
          <a:xfrm>
            <a:off x="9451813" y="1112837"/>
            <a:ext cx="1680532" cy="1429544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C5513C3-78F3-DFDA-C9A3-9F43669ACAC2}"/>
              </a:ext>
            </a:extLst>
          </p:cNvPr>
          <p:cNvSpPr/>
          <p:nvPr/>
        </p:nvSpPr>
        <p:spPr>
          <a:xfrm rot="5400000">
            <a:off x="10181242" y="550259"/>
            <a:ext cx="1902206" cy="801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F1447A-915C-1DA5-3EE9-C51D480BCF43}"/>
              </a:ext>
            </a:extLst>
          </p:cNvPr>
          <p:cNvSpPr txBox="1"/>
          <p:nvPr/>
        </p:nvSpPr>
        <p:spPr>
          <a:xfrm>
            <a:off x="5168545" y="4691457"/>
            <a:ext cx="5963800" cy="1193013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Life is the flower for which love is the honey.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0206E0-F531-5BB5-9047-05295B97D907}"/>
              </a:ext>
            </a:extLst>
          </p:cNvPr>
          <p:cNvSpPr txBox="1"/>
          <p:nvPr/>
        </p:nvSpPr>
        <p:spPr>
          <a:xfrm>
            <a:off x="5168545" y="1515818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我愿每晚陪你去看月亮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226CD57-9740-1D9D-C7FF-1E7FFABAA62C}"/>
              </a:ext>
            </a:extLst>
          </p:cNvPr>
          <p:cNvSpPr txBox="1"/>
          <p:nvPr/>
        </p:nvSpPr>
        <p:spPr>
          <a:xfrm>
            <a:off x="5660864" y="2181682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让月老把红线拴在你我身上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690F8BF-C041-2EA0-DD1E-5C81E3859D13}"/>
              </a:ext>
            </a:extLst>
          </p:cNvPr>
          <p:cNvSpPr txBox="1"/>
          <p:nvPr/>
        </p:nvSpPr>
        <p:spPr>
          <a:xfrm>
            <a:off x="6333625" y="2852899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就这样与你白头到老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938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B8DAA8C-7E47-0708-E4E9-570F43C741DA}"/>
              </a:ext>
            </a:extLst>
          </p:cNvPr>
          <p:cNvSpPr/>
          <p:nvPr/>
        </p:nvSpPr>
        <p:spPr>
          <a:xfrm rot="5400000">
            <a:off x="7269639" y="11532"/>
            <a:ext cx="2071419" cy="777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02FC1EE-A5B6-D804-63DA-715D68BB261A}"/>
              </a:ext>
            </a:extLst>
          </p:cNvPr>
          <p:cNvSpPr/>
          <p:nvPr/>
        </p:nvSpPr>
        <p:spPr>
          <a:xfrm>
            <a:off x="2347282" y="1987284"/>
            <a:ext cx="2071419" cy="3386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心形 1">
            <a:extLst>
              <a:ext uri="{FF2B5EF4-FFF2-40B4-BE49-F238E27FC236}">
                <a16:creationId xmlns:a16="http://schemas.microsoft.com/office/drawing/2014/main" id="{3F93CF98-6BB6-9D17-DDCC-8378A346C9DE}"/>
              </a:ext>
            </a:extLst>
          </p:cNvPr>
          <p:cNvSpPr/>
          <p:nvPr/>
        </p:nvSpPr>
        <p:spPr>
          <a:xfrm>
            <a:off x="5170488" y="220946"/>
            <a:ext cx="7021512" cy="5391150"/>
          </a:xfrm>
          <a:prstGeom prst="heart">
            <a:avLst/>
          </a:prstGeom>
          <a:blipFill dpi="0" rotWithShape="1">
            <a:blip r:embed="rId2"/>
            <a:srcRect/>
            <a:tile tx="0" ty="-54610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A321A81-4DEA-5A40-E874-30EBB6406C3F}"/>
              </a:ext>
            </a:extLst>
          </p:cNvPr>
          <p:cNvSpPr/>
          <p:nvPr/>
        </p:nvSpPr>
        <p:spPr>
          <a:xfrm>
            <a:off x="666750" y="5452719"/>
            <a:ext cx="1680532" cy="1429544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1A25F4-56E9-ED72-2660-575293138AD7}"/>
              </a:ext>
            </a:extLst>
          </p:cNvPr>
          <p:cNvSpPr/>
          <p:nvPr/>
        </p:nvSpPr>
        <p:spPr>
          <a:xfrm>
            <a:off x="0" y="5810864"/>
            <a:ext cx="1917290" cy="534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心形 7">
            <a:extLst>
              <a:ext uri="{FF2B5EF4-FFF2-40B4-BE49-F238E27FC236}">
                <a16:creationId xmlns:a16="http://schemas.microsoft.com/office/drawing/2014/main" id="{489ACFB0-5890-FB57-FA3F-0AE5F30ED9E4}"/>
              </a:ext>
            </a:extLst>
          </p:cNvPr>
          <p:cNvSpPr/>
          <p:nvPr/>
        </p:nvSpPr>
        <p:spPr>
          <a:xfrm>
            <a:off x="1982078" y="3524810"/>
            <a:ext cx="3670413" cy="2818160"/>
          </a:xfrm>
          <a:prstGeom prst="heart">
            <a:avLst/>
          </a:prstGeom>
          <a:blipFill dpi="0" rotWithShape="1">
            <a:blip r:embed="rId3"/>
            <a:srcRect/>
            <a:tile tx="0" ty="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56046B-D74D-41A6-6FDE-6AE4B5C82ED7}"/>
              </a:ext>
            </a:extLst>
          </p:cNvPr>
          <p:cNvSpPr txBox="1"/>
          <p:nvPr/>
        </p:nvSpPr>
        <p:spPr>
          <a:xfrm>
            <a:off x="3382992" y="1013978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天涯地角有穷时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66F32D-154D-B4B8-BE0F-A63474F35B65}"/>
              </a:ext>
            </a:extLst>
          </p:cNvPr>
          <p:cNvSpPr txBox="1"/>
          <p:nvPr/>
        </p:nvSpPr>
        <p:spPr>
          <a:xfrm>
            <a:off x="2925287" y="1674863"/>
            <a:ext cx="504754" cy="3071541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只有相思无尽处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4865363-3A1B-0214-2E4F-3FEB0EBED1D9}"/>
              </a:ext>
            </a:extLst>
          </p:cNvPr>
          <p:cNvSpPr txBox="1"/>
          <p:nvPr/>
        </p:nvSpPr>
        <p:spPr>
          <a:xfrm>
            <a:off x="4887243" y="5709266"/>
            <a:ext cx="6779085" cy="80651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Love is a light that never dims.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8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EBECAF88-CE74-8B8F-FD2A-0942B5379F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b="15477"/>
          <a:stretch/>
        </p:blipFill>
        <p:spPr>
          <a:xfrm>
            <a:off x="1431689" y="517225"/>
            <a:ext cx="3949460" cy="58196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DFF0F9-083D-A885-FE0D-0A454D0DCAAE}"/>
              </a:ext>
            </a:extLst>
          </p:cNvPr>
          <p:cNvSpPr txBox="1"/>
          <p:nvPr/>
        </p:nvSpPr>
        <p:spPr>
          <a:xfrm>
            <a:off x="1431689" y="427922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PART      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286A0C-5602-9AA9-6AA3-243F3F1D712E}"/>
              </a:ext>
            </a:extLst>
          </p:cNvPr>
          <p:cNvSpPr txBox="1"/>
          <p:nvPr/>
        </p:nvSpPr>
        <p:spPr>
          <a:xfrm>
            <a:off x="1458598" y="1194511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THREE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33221D-ACBF-E86E-1FF1-84CD7D370621}"/>
              </a:ext>
            </a:extLst>
          </p:cNvPr>
          <p:cNvSpPr txBox="1"/>
          <p:nvPr/>
        </p:nvSpPr>
        <p:spPr>
          <a:xfrm>
            <a:off x="6011626" y="3135007"/>
            <a:ext cx="4585632" cy="2916902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600" i="1">
                <a:ln w="9525">
                  <a:noFill/>
                </a:ln>
                <a:pattFill prst="dkUpDiag">
                  <a:fgClr>
                    <a:schemeClr val="accent4"/>
                  </a:fgClr>
                  <a:bgClr>
                    <a:schemeClr val="bg1"/>
                  </a:bgClr>
                </a:patt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D49D98-05A1-72EB-A1D3-D3B0737D806F}"/>
              </a:ext>
            </a:extLst>
          </p:cNvPr>
          <p:cNvSpPr txBox="1"/>
          <p:nvPr/>
        </p:nvSpPr>
        <p:spPr>
          <a:xfrm>
            <a:off x="6000753" y="1912661"/>
            <a:ext cx="20798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>
                <a:solidFill>
                  <a:schemeClr val="accent3"/>
                </a:solidFill>
                <a:latin typeface="+mj-ea"/>
                <a:ea typeface="+mj-ea"/>
                <a:cs typeface="Times New Roman" panose="02020603050405020304" pitchFamily="18" charset="0"/>
              </a:rPr>
              <a:t>牵手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0F88B11-CCFC-16A8-D404-D9EBF5D05EE8}"/>
              </a:ext>
            </a:extLst>
          </p:cNvPr>
          <p:cNvSpPr txBox="1"/>
          <p:nvPr/>
        </p:nvSpPr>
        <p:spPr>
          <a:xfrm>
            <a:off x="6022887" y="2723932"/>
            <a:ext cx="5311554" cy="3328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感恩相遇感恩岁月，时光不老真情常在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854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6EE54BD9-B080-5ABA-29B1-F0AA8376BB55}"/>
              </a:ext>
            </a:extLst>
          </p:cNvPr>
          <p:cNvSpPr/>
          <p:nvPr/>
        </p:nvSpPr>
        <p:spPr>
          <a:xfrm rot="5400000">
            <a:off x="5224132" y="-4180421"/>
            <a:ext cx="1743737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02EAAB7-D7A0-D20F-23DB-E16EF52A8EAC}"/>
              </a:ext>
            </a:extLst>
          </p:cNvPr>
          <p:cNvGrpSpPr/>
          <p:nvPr/>
        </p:nvGrpSpPr>
        <p:grpSpPr>
          <a:xfrm>
            <a:off x="7015312" y="512763"/>
            <a:ext cx="4517876" cy="5832476"/>
            <a:chOff x="5019390" y="512765"/>
            <a:chExt cx="4517876" cy="5832476"/>
          </a:xfrm>
          <a:blipFill dpi="0" rotWithShape="1">
            <a:blip r:embed="rId2"/>
            <a:srcRect/>
            <a:tile tx="0" ty="0" sx="100000" sy="100000" flip="none" algn="t"/>
          </a:blipFill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CF8AB77-8F81-58CF-CA8F-744F5694E539}"/>
                </a:ext>
              </a:extLst>
            </p:cNvPr>
            <p:cNvSpPr/>
            <p:nvPr/>
          </p:nvSpPr>
          <p:spPr>
            <a:xfrm rot="5400000">
              <a:off x="4693181" y="838975"/>
              <a:ext cx="2805636" cy="2153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070D050-179A-BC21-ECC8-FD20FA8CDACD}"/>
                </a:ext>
              </a:extLst>
            </p:cNvPr>
            <p:cNvSpPr/>
            <p:nvPr/>
          </p:nvSpPr>
          <p:spPr>
            <a:xfrm rot="5400000">
              <a:off x="7057841" y="838975"/>
              <a:ext cx="2805636" cy="2153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D88C20C-196E-D0E4-0E72-28B31220D8F8}"/>
                </a:ext>
              </a:extLst>
            </p:cNvPr>
            <p:cNvSpPr/>
            <p:nvPr/>
          </p:nvSpPr>
          <p:spPr>
            <a:xfrm rot="5400000">
              <a:off x="4693180" y="3865815"/>
              <a:ext cx="2805636" cy="2153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11AE8F-D2D4-8911-2B65-B359985109AA}"/>
                </a:ext>
              </a:extLst>
            </p:cNvPr>
            <p:cNvSpPr/>
            <p:nvPr/>
          </p:nvSpPr>
          <p:spPr>
            <a:xfrm rot="5400000">
              <a:off x="7057840" y="3865814"/>
              <a:ext cx="2805635" cy="21532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43940A69-1383-79B2-62D6-E1EF1D19CD14}"/>
              </a:ext>
            </a:extLst>
          </p:cNvPr>
          <p:cNvSpPr/>
          <p:nvPr/>
        </p:nvSpPr>
        <p:spPr>
          <a:xfrm rot="5400000">
            <a:off x="3616575" y="838973"/>
            <a:ext cx="2805636" cy="215321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838898-1F8B-7210-1A43-5C948049DB18}"/>
              </a:ext>
            </a:extLst>
          </p:cNvPr>
          <p:cNvSpPr/>
          <p:nvPr/>
        </p:nvSpPr>
        <p:spPr>
          <a:xfrm rot="5400000">
            <a:off x="961840" y="838973"/>
            <a:ext cx="2805636" cy="215321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3EEF849-BEFC-CF67-F7ED-36085498220F}"/>
              </a:ext>
            </a:extLst>
          </p:cNvPr>
          <p:cNvSpPr/>
          <p:nvPr/>
        </p:nvSpPr>
        <p:spPr>
          <a:xfrm rot="16200000">
            <a:off x="422650" y="4418793"/>
            <a:ext cx="1334799" cy="1456194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6978804-FC7A-4BE8-3983-26D227DA0912}"/>
              </a:ext>
            </a:extLst>
          </p:cNvPr>
          <p:cNvSpPr/>
          <p:nvPr/>
        </p:nvSpPr>
        <p:spPr>
          <a:xfrm rot="5400000">
            <a:off x="95250" y="5814289"/>
            <a:ext cx="1705846" cy="530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3F77EC8-BF06-F64C-5AA0-3E10EFA6B7B8}"/>
              </a:ext>
            </a:extLst>
          </p:cNvPr>
          <p:cNvSpPr txBox="1"/>
          <p:nvPr/>
        </p:nvSpPr>
        <p:spPr>
          <a:xfrm>
            <a:off x="2558695" y="4263356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今生牵你的手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0E42C2C-BFD2-FA04-B9A8-BE15AADAD433}"/>
              </a:ext>
            </a:extLst>
          </p:cNvPr>
          <p:cNvSpPr txBox="1"/>
          <p:nvPr/>
        </p:nvSpPr>
        <p:spPr>
          <a:xfrm>
            <a:off x="3023472" y="4779772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一世也不会放手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F4C840-04B6-B04F-C3B1-C8130D60F735}"/>
              </a:ext>
            </a:extLst>
          </p:cNvPr>
          <p:cNvSpPr txBox="1"/>
          <p:nvPr/>
        </p:nvSpPr>
        <p:spPr>
          <a:xfrm>
            <a:off x="3677086" y="5296187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就这样恩爱到白头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3343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F13DD10-EA9B-9F7E-B9DD-43E1E0188074}"/>
              </a:ext>
            </a:extLst>
          </p:cNvPr>
          <p:cNvSpPr/>
          <p:nvPr/>
        </p:nvSpPr>
        <p:spPr>
          <a:xfrm rot="5400000">
            <a:off x="3323338" y="1079499"/>
            <a:ext cx="3149599" cy="99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8843D67-7DE2-BE00-3A22-1F62C3661B7C}"/>
              </a:ext>
            </a:extLst>
          </p:cNvPr>
          <p:cNvSpPr/>
          <p:nvPr/>
        </p:nvSpPr>
        <p:spPr>
          <a:xfrm rot="5400000">
            <a:off x="-682627" y="4251324"/>
            <a:ext cx="3708400" cy="1504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E974F7-4D78-8285-B2A7-640FF341CB00}"/>
              </a:ext>
            </a:extLst>
          </p:cNvPr>
          <p:cNvSpPr/>
          <p:nvPr/>
        </p:nvSpPr>
        <p:spPr>
          <a:xfrm>
            <a:off x="6515101" y="3334268"/>
            <a:ext cx="4571480" cy="3009382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758F3AA-2765-6DCC-7D76-E53C177A8207}"/>
              </a:ext>
            </a:extLst>
          </p:cNvPr>
          <p:cNvSpPr/>
          <p:nvPr/>
        </p:nvSpPr>
        <p:spPr>
          <a:xfrm>
            <a:off x="10314157" y="835551"/>
            <a:ext cx="1199980" cy="1020763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496F026-823C-DC2A-09EC-C166C85400C5}"/>
              </a:ext>
            </a:extLst>
          </p:cNvPr>
          <p:cNvSpPr/>
          <p:nvPr/>
        </p:nvSpPr>
        <p:spPr>
          <a:xfrm rot="5400000">
            <a:off x="10595113" y="491468"/>
            <a:ext cx="1429544" cy="4466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1E1419-F85F-4FD2-26F6-3EF400DAC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09" y="2968973"/>
            <a:ext cx="4571480" cy="3051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6BE1C1-AF2E-1595-E933-B43180CC0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0"/>
            <a:ext cx="4571480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87B39E6-A006-55DA-88A7-CF1DCB38B556}"/>
              </a:ext>
            </a:extLst>
          </p:cNvPr>
          <p:cNvSpPr txBox="1"/>
          <p:nvPr/>
        </p:nvSpPr>
        <p:spPr>
          <a:xfrm>
            <a:off x="6365734" y="835551"/>
            <a:ext cx="2031325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我能想到最浪漫的事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C1F170-05B7-34C1-3318-E7E1E94EE1B0}"/>
              </a:ext>
            </a:extLst>
          </p:cNvPr>
          <p:cNvSpPr txBox="1"/>
          <p:nvPr/>
        </p:nvSpPr>
        <p:spPr>
          <a:xfrm>
            <a:off x="6365734" y="1332251"/>
            <a:ext cx="2397266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就是与你一起慢慢变老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0E35C5-9D01-C7E9-2A76-D522AB187385}"/>
              </a:ext>
            </a:extLst>
          </p:cNvPr>
          <p:cNvSpPr txBox="1"/>
          <p:nvPr/>
        </p:nvSpPr>
        <p:spPr>
          <a:xfrm>
            <a:off x="6365734" y="1828951"/>
            <a:ext cx="1826141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老到哪也去不了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B110E29-073D-EF66-3EB3-B5CAF5BE305A}"/>
              </a:ext>
            </a:extLst>
          </p:cNvPr>
          <p:cNvSpPr txBox="1"/>
          <p:nvPr/>
        </p:nvSpPr>
        <p:spPr>
          <a:xfrm>
            <a:off x="6365734" y="2325651"/>
            <a:ext cx="3443911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你依然把我当成手心里的宝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DDE74A-2FC8-4E67-83D2-C8EB5985C981}"/>
              </a:ext>
            </a:extLst>
          </p:cNvPr>
          <p:cNvSpPr/>
          <p:nvPr/>
        </p:nvSpPr>
        <p:spPr>
          <a:xfrm>
            <a:off x="4836409" y="6140875"/>
            <a:ext cx="825867" cy="405549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65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F5BCCE0-94E2-EA04-959D-CFBCE4478A55}"/>
              </a:ext>
            </a:extLst>
          </p:cNvPr>
          <p:cNvSpPr/>
          <p:nvPr/>
        </p:nvSpPr>
        <p:spPr>
          <a:xfrm>
            <a:off x="7601065" y="3977628"/>
            <a:ext cx="2294895" cy="2085828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D223279-1B43-C07E-54C5-DA1B4174ACC2}"/>
              </a:ext>
            </a:extLst>
          </p:cNvPr>
          <p:cNvSpPr/>
          <p:nvPr/>
        </p:nvSpPr>
        <p:spPr>
          <a:xfrm>
            <a:off x="1428750" y="1087186"/>
            <a:ext cx="6674434" cy="4221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BED7BF-B266-98A0-5A70-4F62A3816347}"/>
              </a:ext>
            </a:extLst>
          </p:cNvPr>
          <p:cNvSpPr/>
          <p:nvPr/>
        </p:nvSpPr>
        <p:spPr>
          <a:xfrm>
            <a:off x="8103184" y="5308442"/>
            <a:ext cx="4088815" cy="10558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0773420-EABF-F7E6-A4B1-84C925707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5" y="512763"/>
            <a:ext cx="6825940" cy="438308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4665A3A-1147-C468-2892-FDCDB42C7831}"/>
              </a:ext>
            </a:extLst>
          </p:cNvPr>
          <p:cNvSpPr txBox="1"/>
          <p:nvPr/>
        </p:nvSpPr>
        <p:spPr>
          <a:xfrm>
            <a:off x="445628" y="5479608"/>
            <a:ext cx="6779085" cy="80651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Love me little and love me long.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3FD9148-4612-9E09-EB08-B6FB52A89DB0}"/>
              </a:ext>
            </a:extLst>
          </p:cNvPr>
          <p:cNvSpPr txBox="1"/>
          <p:nvPr/>
        </p:nvSpPr>
        <p:spPr>
          <a:xfrm>
            <a:off x="9642837" y="1192431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天涯地角有穷时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375E2FA-FF05-2C7C-9682-5389363BEF6B}"/>
              </a:ext>
            </a:extLst>
          </p:cNvPr>
          <p:cNvSpPr txBox="1"/>
          <p:nvPr/>
        </p:nvSpPr>
        <p:spPr>
          <a:xfrm>
            <a:off x="9032793" y="1991149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只有相思无尽处</a:t>
            </a:r>
          </a:p>
        </p:txBody>
      </p:sp>
    </p:spTree>
    <p:extLst>
      <p:ext uri="{BB962C8B-B14F-4D97-AF65-F5344CB8AC3E}">
        <p14:creationId xmlns:p14="http://schemas.microsoft.com/office/powerpoint/2010/main" val="15149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1C67C9-44FC-1DD5-7DBC-D44055621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r="33667"/>
          <a:stretch/>
        </p:blipFill>
        <p:spPr>
          <a:xfrm>
            <a:off x="1404780" y="525632"/>
            <a:ext cx="3884328" cy="58196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DFF0F9-083D-A885-FE0D-0A454D0DCAAE}"/>
              </a:ext>
            </a:extLst>
          </p:cNvPr>
          <p:cNvSpPr txBox="1"/>
          <p:nvPr/>
        </p:nvSpPr>
        <p:spPr>
          <a:xfrm>
            <a:off x="1431689" y="427922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PART      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286A0C-5602-9AA9-6AA3-243F3F1D712E}"/>
              </a:ext>
            </a:extLst>
          </p:cNvPr>
          <p:cNvSpPr txBox="1"/>
          <p:nvPr/>
        </p:nvSpPr>
        <p:spPr>
          <a:xfrm>
            <a:off x="1458598" y="1194511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FOUR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33221D-ACBF-E86E-1FF1-84CD7D370621}"/>
              </a:ext>
            </a:extLst>
          </p:cNvPr>
          <p:cNvSpPr txBox="1"/>
          <p:nvPr/>
        </p:nvSpPr>
        <p:spPr>
          <a:xfrm>
            <a:off x="6011626" y="3135007"/>
            <a:ext cx="4585632" cy="2916902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600" i="1">
                <a:ln w="9525">
                  <a:noFill/>
                </a:ln>
                <a:pattFill prst="dkUpDiag">
                  <a:fgClr>
                    <a:schemeClr val="accent4"/>
                  </a:fgClr>
                  <a:bgClr>
                    <a:schemeClr val="bg1"/>
                  </a:bgClr>
                </a:patt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CDC65A-DCD6-11D2-9B14-DA20D5A44730}"/>
              </a:ext>
            </a:extLst>
          </p:cNvPr>
          <p:cNvSpPr txBox="1"/>
          <p:nvPr/>
        </p:nvSpPr>
        <p:spPr>
          <a:xfrm>
            <a:off x="6000753" y="1912661"/>
            <a:ext cx="20798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>
                <a:solidFill>
                  <a:schemeClr val="accent3"/>
                </a:solidFill>
                <a:latin typeface="+mj-ea"/>
                <a:ea typeface="+mj-ea"/>
                <a:cs typeface="Times New Roman" panose="02020603050405020304" pitchFamily="18" charset="0"/>
              </a:rPr>
              <a:t>良缘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8B0163-CE9E-F525-0C91-A5944A258F74}"/>
              </a:ext>
            </a:extLst>
          </p:cNvPr>
          <p:cNvSpPr txBox="1"/>
          <p:nvPr/>
        </p:nvSpPr>
        <p:spPr>
          <a:xfrm>
            <a:off x="6022887" y="2723932"/>
            <a:ext cx="5311554" cy="3328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百年恩爱双心结，千里姻缘一线牵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033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5A93223-427C-6148-7729-CD70D55F7E2F}"/>
              </a:ext>
            </a:extLst>
          </p:cNvPr>
          <p:cNvSpPr/>
          <p:nvPr/>
        </p:nvSpPr>
        <p:spPr>
          <a:xfrm>
            <a:off x="3306157" y="512764"/>
            <a:ext cx="2368358" cy="583247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C0D202-22F0-93E9-FAEB-BD6DB859FD82}"/>
              </a:ext>
            </a:extLst>
          </p:cNvPr>
          <p:cNvSpPr/>
          <p:nvPr/>
        </p:nvSpPr>
        <p:spPr>
          <a:xfrm>
            <a:off x="5294850" y="2234426"/>
            <a:ext cx="5716049" cy="1194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8E4337-B88B-FE04-9606-FF8EA082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40880"/>
            <a:ext cx="4599253" cy="6898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AF2225-8287-01A5-E5B8-56149A09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48" y="505398"/>
            <a:ext cx="3940439" cy="262747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9DAB43D-E061-468E-557A-8C2D83C372AA}"/>
              </a:ext>
            </a:extLst>
          </p:cNvPr>
          <p:cNvSpPr/>
          <p:nvPr/>
        </p:nvSpPr>
        <p:spPr>
          <a:xfrm>
            <a:off x="9918219" y="4623574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8129F3D-C3FA-C882-4A03-5792E0A1AEA3}"/>
              </a:ext>
            </a:extLst>
          </p:cNvPr>
          <p:cNvSpPr/>
          <p:nvPr/>
        </p:nvSpPr>
        <p:spPr>
          <a:xfrm>
            <a:off x="10854813" y="5515898"/>
            <a:ext cx="678375" cy="137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88A44F-C430-4038-9668-39F83F40B9E9}"/>
              </a:ext>
            </a:extLst>
          </p:cNvPr>
          <p:cNvSpPr txBox="1"/>
          <p:nvPr/>
        </p:nvSpPr>
        <p:spPr>
          <a:xfrm>
            <a:off x="7543990" y="3786297"/>
            <a:ext cx="504754" cy="1831976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结发为夫妻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36286B-9E15-3128-7DAA-83B9465D4A76}"/>
              </a:ext>
            </a:extLst>
          </p:cNvPr>
          <p:cNvSpPr txBox="1"/>
          <p:nvPr/>
        </p:nvSpPr>
        <p:spPr>
          <a:xfrm>
            <a:off x="6897150" y="3786297"/>
            <a:ext cx="504754" cy="1831976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恩爱两不疑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264B8B5-B3B4-A15D-1E22-BC1B9DD8A224}"/>
              </a:ext>
            </a:extLst>
          </p:cNvPr>
          <p:cNvSpPr txBox="1"/>
          <p:nvPr/>
        </p:nvSpPr>
        <p:spPr>
          <a:xfrm>
            <a:off x="5723745" y="5749993"/>
            <a:ext cx="3910301" cy="680507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it is because of you.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2A7D64-197E-990F-BD20-9DD82ACE08C4}"/>
              </a:ext>
            </a:extLst>
          </p:cNvPr>
          <p:cNvSpPr txBox="1"/>
          <p:nvPr/>
        </p:nvSpPr>
        <p:spPr>
          <a:xfrm>
            <a:off x="3442822" y="5248453"/>
            <a:ext cx="4131324" cy="680507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bg1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If I kn</a:t>
            </a: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ow what love is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2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BEF6E3F-5ECE-3E35-32F0-5086C506D138}"/>
              </a:ext>
            </a:extLst>
          </p:cNvPr>
          <p:cNvSpPr/>
          <p:nvPr/>
        </p:nvSpPr>
        <p:spPr>
          <a:xfrm>
            <a:off x="0" y="5284190"/>
            <a:ext cx="12192000" cy="766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0601E6B-90A4-0289-5C21-849A214CB46B}"/>
              </a:ext>
            </a:extLst>
          </p:cNvPr>
          <p:cNvSpPr/>
          <p:nvPr/>
        </p:nvSpPr>
        <p:spPr>
          <a:xfrm>
            <a:off x="844785" y="881801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987EA0-AD0C-3095-0D7B-4595A566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07" y="4398982"/>
            <a:ext cx="2919384" cy="19462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0EAD2A-01AC-E97A-53E3-A4AE95DF0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89" y="536603"/>
            <a:ext cx="3872422" cy="58086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9CA0C65-9345-B6A5-48F1-706223256F2B}"/>
              </a:ext>
            </a:extLst>
          </p:cNvPr>
          <p:cNvSpPr/>
          <p:nvPr/>
        </p:nvSpPr>
        <p:spPr>
          <a:xfrm>
            <a:off x="664235" y="0"/>
            <a:ext cx="678375" cy="137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4F2F93-B640-3CA5-4CCC-E61FCB58AFA4}"/>
              </a:ext>
            </a:extLst>
          </p:cNvPr>
          <p:cNvSpPr txBox="1"/>
          <p:nvPr/>
        </p:nvSpPr>
        <p:spPr>
          <a:xfrm>
            <a:off x="9642837" y="1192431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身无彩凤双飞翼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B2BBFA9-BDD9-198F-8DD4-2E5A6B63ED32}"/>
              </a:ext>
            </a:extLst>
          </p:cNvPr>
          <p:cNvSpPr txBox="1"/>
          <p:nvPr/>
        </p:nvSpPr>
        <p:spPr>
          <a:xfrm>
            <a:off x="9061141" y="2262009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心有灵犀一点通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C428F79-69B7-2DB9-D05D-AD9B77B67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97" y="2478088"/>
            <a:ext cx="2727796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9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63EF586-8BBD-5DCE-6E77-C358E5BCD799}"/>
              </a:ext>
            </a:extLst>
          </p:cNvPr>
          <p:cNvSpPr/>
          <p:nvPr/>
        </p:nvSpPr>
        <p:spPr>
          <a:xfrm>
            <a:off x="0" y="2682402"/>
            <a:ext cx="12191999" cy="1064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ACADFF-5F9F-0A22-111F-DD42180B6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63" y="512763"/>
            <a:ext cx="3907714" cy="58615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A91D1B-2987-F1B7-692F-02A68ADF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5" y="1889584"/>
            <a:ext cx="3099168" cy="20659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37A84E-B1D5-DBF8-CC5A-90966D7E4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54" y="1889584"/>
            <a:ext cx="3094748" cy="20659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3E810F6-D65D-0002-C482-E08DADA37DB9}"/>
              </a:ext>
            </a:extLst>
          </p:cNvPr>
          <p:cNvSpPr/>
          <p:nvPr/>
        </p:nvSpPr>
        <p:spPr>
          <a:xfrm>
            <a:off x="1" y="5105201"/>
            <a:ext cx="1934594" cy="137815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460663-4942-255E-6AFA-A2738DF3DB3D}"/>
              </a:ext>
            </a:extLst>
          </p:cNvPr>
          <p:cNvSpPr/>
          <p:nvPr/>
        </p:nvSpPr>
        <p:spPr>
          <a:xfrm>
            <a:off x="391887" y="5479848"/>
            <a:ext cx="724003" cy="137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09B8CDB-1780-B86C-FD18-D7443186E2DF}"/>
              </a:ext>
            </a:extLst>
          </p:cNvPr>
          <p:cNvSpPr txBox="1"/>
          <p:nvPr/>
        </p:nvSpPr>
        <p:spPr>
          <a:xfrm>
            <a:off x="520777" y="939960"/>
            <a:ext cx="6695925" cy="680507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I love you for who I am before you.</a:t>
            </a:r>
            <a:endParaRPr lang="zh-CN" altLang="en-US" sz="3200" i="1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186CA5D-A5BA-2E7B-73E8-F068D36D9099}"/>
              </a:ext>
            </a:extLst>
          </p:cNvPr>
          <p:cNvSpPr/>
          <p:nvPr/>
        </p:nvSpPr>
        <p:spPr>
          <a:xfrm>
            <a:off x="7368374" y="6083525"/>
            <a:ext cx="465577" cy="5137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F5679F-6E05-D7A9-0372-AE4AD6F30E1B}"/>
              </a:ext>
            </a:extLst>
          </p:cNvPr>
          <p:cNvSpPr txBox="1"/>
          <p:nvPr/>
        </p:nvSpPr>
        <p:spPr>
          <a:xfrm>
            <a:off x="2485572" y="4533026"/>
            <a:ext cx="469262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在最开始的那一秒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CD01DA-5F4C-554B-5A41-C113E45D01DB}"/>
              </a:ext>
            </a:extLst>
          </p:cNvPr>
          <p:cNvSpPr txBox="1"/>
          <p:nvPr/>
        </p:nvSpPr>
        <p:spPr>
          <a:xfrm>
            <a:off x="3159674" y="5072521"/>
            <a:ext cx="469262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有些事情早已经注定要到老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528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012815A-0782-A711-E705-4A20358CC7CB}"/>
              </a:ext>
            </a:extLst>
          </p:cNvPr>
          <p:cNvSpPr/>
          <p:nvPr/>
        </p:nvSpPr>
        <p:spPr>
          <a:xfrm>
            <a:off x="5202725" y="4190744"/>
            <a:ext cx="1866899" cy="21439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79954EF-7288-5DD3-53BF-F7393CA7E0E3}"/>
              </a:ext>
            </a:extLst>
          </p:cNvPr>
          <p:cNvSpPr/>
          <p:nvPr/>
        </p:nvSpPr>
        <p:spPr>
          <a:xfrm>
            <a:off x="9635007" y="4190744"/>
            <a:ext cx="1866899" cy="21439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287601-5841-846F-89D3-3766FDB2FB10}"/>
              </a:ext>
            </a:extLst>
          </p:cNvPr>
          <p:cNvSpPr/>
          <p:nvPr/>
        </p:nvSpPr>
        <p:spPr>
          <a:xfrm>
            <a:off x="7425471" y="4190744"/>
            <a:ext cx="1866899" cy="214392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2FB12A-5BDE-79A9-ED2E-884E1B46D1B3}"/>
              </a:ext>
            </a:extLst>
          </p:cNvPr>
          <p:cNvSpPr/>
          <p:nvPr/>
        </p:nvSpPr>
        <p:spPr>
          <a:xfrm>
            <a:off x="2922590" y="4190744"/>
            <a:ext cx="1866899" cy="214392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AF055F6-78BD-A30A-BA22-D651173A4494}"/>
              </a:ext>
            </a:extLst>
          </p:cNvPr>
          <p:cNvSpPr txBox="1"/>
          <p:nvPr/>
        </p:nvSpPr>
        <p:spPr>
          <a:xfrm>
            <a:off x="7181850" y="1926067"/>
            <a:ext cx="5617054" cy="999065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6000" i="1">
                <a:ln w="25400">
                  <a:solidFill>
                    <a:schemeClr val="accent3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CONTENTS</a:t>
            </a:r>
            <a:endParaRPr lang="zh-CN" altLang="en-US" sz="6000" i="1" dirty="0">
              <a:ln w="25400">
                <a:solidFill>
                  <a:schemeClr val="accent3"/>
                </a:solidFill>
              </a:ln>
              <a:noFill/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65A687C-EC77-3FC2-90B8-AEF23FC5E80C}"/>
              </a:ext>
            </a:extLst>
          </p:cNvPr>
          <p:cNvSpPr txBox="1"/>
          <p:nvPr/>
        </p:nvSpPr>
        <p:spPr>
          <a:xfrm>
            <a:off x="3363189" y="5362628"/>
            <a:ext cx="1571397" cy="999065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i="1">
                <a:ln w="6350">
                  <a:noFill/>
                </a:ln>
                <a:solidFill>
                  <a:schemeClr val="bg1"/>
                </a:solid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01</a:t>
            </a:r>
            <a:endParaRPr lang="zh-CN" altLang="en-US" sz="6000" i="1" dirty="0">
              <a:ln w="6350">
                <a:noFill/>
              </a:ln>
              <a:solidFill>
                <a:schemeClr val="bg1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9CC56E2-2749-46F0-2734-71E7EAF543A9}"/>
              </a:ext>
            </a:extLst>
          </p:cNvPr>
          <p:cNvSpPr txBox="1"/>
          <p:nvPr/>
        </p:nvSpPr>
        <p:spPr>
          <a:xfrm>
            <a:off x="5619037" y="5362628"/>
            <a:ext cx="1571397" cy="999065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i="1">
                <a:ln w="6350">
                  <a:noFill/>
                </a:ln>
                <a:solidFill>
                  <a:schemeClr val="bg1"/>
                </a:solid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02</a:t>
            </a:r>
            <a:endParaRPr lang="zh-CN" altLang="en-US" sz="6000" i="1" dirty="0">
              <a:ln w="6350">
                <a:noFill/>
              </a:ln>
              <a:solidFill>
                <a:schemeClr val="bg1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68E49B0-287F-49A0-DA22-31469350CE24}"/>
              </a:ext>
            </a:extLst>
          </p:cNvPr>
          <p:cNvSpPr txBox="1"/>
          <p:nvPr/>
        </p:nvSpPr>
        <p:spPr>
          <a:xfrm>
            <a:off x="7893832" y="5335332"/>
            <a:ext cx="1571397" cy="999065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i="1">
                <a:ln w="6350">
                  <a:noFill/>
                </a:ln>
                <a:solidFill>
                  <a:schemeClr val="bg1"/>
                </a:solid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03</a:t>
            </a:r>
            <a:endParaRPr lang="zh-CN" altLang="en-US" sz="6000" i="1" dirty="0">
              <a:ln w="6350">
                <a:noFill/>
              </a:ln>
              <a:solidFill>
                <a:schemeClr val="bg1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6FF9EC-5C85-8BEF-B242-FFE326BD5C4E}"/>
              </a:ext>
            </a:extLst>
          </p:cNvPr>
          <p:cNvSpPr txBox="1"/>
          <p:nvPr/>
        </p:nvSpPr>
        <p:spPr>
          <a:xfrm>
            <a:off x="10025391" y="5362628"/>
            <a:ext cx="1571397" cy="999065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i="1">
                <a:ln w="6350">
                  <a:noFill/>
                </a:ln>
                <a:solidFill>
                  <a:schemeClr val="bg1"/>
                </a:solid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04</a:t>
            </a:r>
            <a:endParaRPr lang="zh-CN" altLang="en-US" sz="6000" i="1" dirty="0">
              <a:ln w="6350">
                <a:noFill/>
              </a:ln>
              <a:solidFill>
                <a:schemeClr val="bg1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D06D6CD-A0D8-3F3F-7171-410762BDD608}"/>
              </a:ext>
            </a:extLst>
          </p:cNvPr>
          <p:cNvSpPr txBox="1"/>
          <p:nvPr/>
        </p:nvSpPr>
        <p:spPr>
          <a:xfrm>
            <a:off x="2922590" y="3612878"/>
            <a:ext cx="207985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遇见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41B1793-DCAE-A6C4-F145-08A3E5B8CD37}"/>
              </a:ext>
            </a:extLst>
          </p:cNvPr>
          <p:cNvSpPr txBox="1"/>
          <p:nvPr/>
        </p:nvSpPr>
        <p:spPr>
          <a:xfrm>
            <a:off x="5202725" y="3612878"/>
            <a:ext cx="207985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相知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03AAE7A-562D-21B7-B928-44B17145426A}"/>
              </a:ext>
            </a:extLst>
          </p:cNvPr>
          <p:cNvSpPr txBox="1"/>
          <p:nvPr/>
        </p:nvSpPr>
        <p:spPr>
          <a:xfrm>
            <a:off x="7425471" y="3636432"/>
            <a:ext cx="207985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牵手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F2F1004-40AD-83D0-EC6C-C981621A4E6C}"/>
              </a:ext>
            </a:extLst>
          </p:cNvPr>
          <p:cNvSpPr txBox="1"/>
          <p:nvPr/>
        </p:nvSpPr>
        <p:spPr>
          <a:xfrm>
            <a:off x="9635007" y="3636688"/>
            <a:ext cx="207985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良缘</a:t>
            </a:r>
          </a:p>
        </p:txBody>
      </p:sp>
    </p:spTree>
    <p:extLst>
      <p:ext uri="{BB962C8B-B14F-4D97-AF65-F5344CB8AC3E}">
        <p14:creationId xmlns:p14="http://schemas.microsoft.com/office/powerpoint/2010/main" val="1995023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CCAD2D-10DC-E577-DABF-93535387FB57}"/>
              </a:ext>
            </a:extLst>
          </p:cNvPr>
          <p:cNvSpPr/>
          <p:nvPr/>
        </p:nvSpPr>
        <p:spPr>
          <a:xfrm>
            <a:off x="0" y="279060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EA4111-E573-F539-178D-C90F54C4427A}"/>
              </a:ext>
            </a:extLst>
          </p:cNvPr>
          <p:cNvSpPr/>
          <p:nvPr/>
        </p:nvSpPr>
        <p:spPr>
          <a:xfrm>
            <a:off x="658813" y="1"/>
            <a:ext cx="350837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7760E1-14B9-8AF3-9E1F-7FEC9BED1ED6}"/>
              </a:ext>
            </a:extLst>
          </p:cNvPr>
          <p:cNvSpPr/>
          <p:nvPr/>
        </p:nvSpPr>
        <p:spPr>
          <a:xfrm>
            <a:off x="6025783" y="512763"/>
            <a:ext cx="5910854" cy="5380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9A9AFA4-2F8C-D32D-7215-AD3A701FC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/>
          <a:stretch/>
        </p:blipFill>
        <p:spPr>
          <a:xfrm>
            <a:off x="5558799" y="1154840"/>
            <a:ext cx="5974423" cy="520176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B426657-2CF4-F20B-7B28-DD6AE90423B2}"/>
              </a:ext>
            </a:extLst>
          </p:cNvPr>
          <p:cNvSpPr/>
          <p:nvPr/>
        </p:nvSpPr>
        <p:spPr>
          <a:xfrm>
            <a:off x="658778" y="3624173"/>
            <a:ext cx="5974423" cy="10001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372CEFB-49F3-76EA-E202-9013F9817C6D}"/>
              </a:ext>
            </a:extLst>
          </p:cNvPr>
          <p:cNvSpPr txBox="1"/>
          <p:nvPr/>
        </p:nvSpPr>
        <p:spPr>
          <a:xfrm>
            <a:off x="478020" y="1838051"/>
            <a:ext cx="6335939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执子之手 与子偕老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518DDD-6DE0-0764-BABA-8D2498CFC931}"/>
              </a:ext>
            </a:extLst>
          </p:cNvPr>
          <p:cNvSpPr txBox="1"/>
          <p:nvPr/>
        </p:nvSpPr>
        <p:spPr>
          <a:xfrm>
            <a:off x="1234035" y="3835355"/>
            <a:ext cx="5027104" cy="5975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>
                <a:solidFill>
                  <a:schemeClr val="bg1"/>
                </a:solidFill>
              </a:rPr>
              <a:t>20XX</a:t>
            </a:r>
            <a:r>
              <a:rPr lang="zh-CN" altLang="en-US" sz="2800">
                <a:solidFill>
                  <a:schemeClr val="bg1"/>
                </a:solidFill>
              </a:rPr>
              <a:t>年</a:t>
            </a:r>
            <a:r>
              <a:rPr lang="en-US" altLang="zh-CN" sz="2800">
                <a:solidFill>
                  <a:schemeClr val="bg1"/>
                </a:solidFill>
              </a:rPr>
              <a:t>X</a:t>
            </a:r>
            <a:r>
              <a:rPr lang="zh-CN" altLang="en-US" sz="2800">
                <a:solidFill>
                  <a:schemeClr val="bg1"/>
                </a:solidFill>
              </a:rPr>
              <a:t>月</a:t>
            </a:r>
            <a:r>
              <a:rPr lang="en-US" altLang="zh-CN" sz="2800">
                <a:solidFill>
                  <a:schemeClr val="bg1"/>
                </a:solidFill>
              </a:rPr>
              <a:t>X</a:t>
            </a:r>
            <a:r>
              <a:rPr lang="zh-CN" altLang="en-US" sz="2800">
                <a:solidFill>
                  <a:schemeClr val="bg1"/>
                </a:solidFill>
              </a:rPr>
              <a:t>日，我们结婚啦！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4A57C31-383D-413B-E502-E721F495B12D}"/>
              </a:ext>
            </a:extLst>
          </p:cNvPr>
          <p:cNvSpPr txBox="1"/>
          <p:nvPr/>
        </p:nvSpPr>
        <p:spPr>
          <a:xfrm>
            <a:off x="1303807" y="6135946"/>
            <a:ext cx="2778603" cy="383259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>
            <a:defPPr>
              <a:defRPr lang="zh-CN"/>
            </a:defPPr>
            <a:lvl1pPr algn="r"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/>
              <a:t>LOVE YOU FOREVER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08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38B80889-CD22-1EDE-A1DB-B8B985E7F128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2315DDA9-45AA-6BD9-5A55-960362EDC040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 思源黑体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思源黑体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pexels.com   </a:t>
            </a:r>
            <a:r>
              <a:rPr kumimoji="1" lang="en-US" altLang="zh-CN">
                <a:solidFill>
                  <a:prstClr val="white"/>
                </a:solidFill>
              </a:rPr>
              <a:t>/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 unsplash.com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艾亚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7A979D10-A49E-62E7-A428-76358ACA398D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9386C0E4-5D19-6BF5-F254-A530A002635D}"/>
              </a:ext>
            </a:extLst>
          </p:cNvPr>
          <p:cNvSpPr txBox="1">
            <a:spLocks/>
          </p:cNvSpPr>
          <p:nvPr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57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E20E761-D6DB-2C25-4072-7DF337AEC5E2}"/>
              </a:ext>
            </a:extLst>
          </p:cNvPr>
          <p:cNvSpPr txBox="1"/>
          <p:nvPr/>
        </p:nvSpPr>
        <p:spPr>
          <a:xfrm>
            <a:off x="6000753" y="1912661"/>
            <a:ext cx="20798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>
                <a:solidFill>
                  <a:schemeClr val="accent3"/>
                </a:solidFill>
                <a:latin typeface="+mj-ea"/>
                <a:ea typeface="+mj-ea"/>
                <a:cs typeface="Times New Roman" panose="02020603050405020304" pitchFamily="18" charset="0"/>
              </a:rPr>
              <a:t>遇见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C44700D-7989-5AFD-14F7-39038F7D20AD}"/>
              </a:ext>
            </a:extLst>
          </p:cNvPr>
          <p:cNvSpPr txBox="1"/>
          <p:nvPr/>
        </p:nvSpPr>
        <p:spPr>
          <a:xfrm>
            <a:off x="6022887" y="2723932"/>
            <a:ext cx="5311554" cy="3328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只因为在人群中多看了你一眼，再也没能忘掉你的容颜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B9CE7F7-8B30-AB33-8876-E981C3B4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6" y="512763"/>
            <a:ext cx="3880031" cy="581450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DFF0F9-083D-A885-FE0D-0A454D0DCAAE}"/>
              </a:ext>
            </a:extLst>
          </p:cNvPr>
          <p:cNvSpPr txBox="1"/>
          <p:nvPr/>
        </p:nvSpPr>
        <p:spPr>
          <a:xfrm>
            <a:off x="1431689" y="427922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PART      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286A0C-5602-9AA9-6AA3-243F3F1D712E}"/>
              </a:ext>
            </a:extLst>
          </p:cNvPr>
          <p:cNvSpPr txBox="1"/>
          <p:nvPr/>
        </p:nvSpPr>
        <p:spPr>
          <a:xfrm>
            <a:off x="1458598" y="1194511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ONE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33221D-ACBF-E86E-1FF1-84CD7D370621}"/>
              </a:ext>
            </a:extLst>
          </p:cNvPr>
          <p:cNvSpPr txBox="1"/>
          <p:nvPr/>
        </p:nvSpPr>
        <p:spPr>
          <a:xfrm>
            <a:off x="6011626" y="3135007"/>
            <a:ext cx="4585632" cy="2916902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600" i="1">
                <a:ln w="9525">
                  <a:noFill/>
                </a:ln>
                <a:pattFill prst="dkUpDiag">
                  <a:fgClr>
                    <a:schemeClr val="accent4"/>
                  </a:fgClr>
                  <a:bgClr>
                    <a:schemeClr val="bg1"/>
                  </a:bgClr>
                </a:patt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1194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D41B437-A392-3CB0-9861-6D26A40C251E}"/>
              </a:ext>
            </a:extLst>
          </p:cNvPr>
          <p:cNvSpPr/>
          <p:nvPr/>
        </p:nvSpPr>
        <p:spPr>
          <a:xfrm>
            <a:off x="5266892" y="2212338"/>
            <a:ext cx="5769014" cy="3197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3D4449B-F76A-5A06-A4F4-EEB2B0F9D2F8}"/>
              </a:ext>
            </a:extLst>
          </p:cNvPr>
          <p:cNvSpPr/>
          <p:nvPr/>
        </p:nvSpPr>
        <p:spPr>
          <a:xfrm>
            <a:off x="1131722" y="4619765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E8EA78-1D08-8CA8-A88B-CEF5B6D8B390}"/>
              </a:ext>
            </a:extLst>
          </p:cNvPr>
          <p:cNvSpPr/>
          <p:nvPr/>
        </p:nvSpPr>
        <p:spPr>
          <a:xfrm>
            <a:off x="687801" y="1518424"/>
            <a:ext cx="5044249" cy="2727755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247F5D-BE9D-129C-5927-3A9F09102588}"/>
              </a:ext>
            </a:extLst>
          </p:cNvPr>
          <p:cNvSpPr/>
          <p:nvPr/>
        </p:nvSpPr>
        <p:spPr>
          <a:xfrm>
            <a:off x="1131722" y="675324"/>
            <a:ext cx="3851274" cy="3197269"/>
          </a:xfrm>
          <a:prstGeom prst="rect">
            <a:avLst/>
          </a:prstGeom>
          <a:blipFill dpi="0" rotWithShape="1">
            <a:blip r:embed="rId2"/>
            <a:srcRect/>
            <a:tile tx="311150" ty="-4572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765C74-81BD-4893-EC9F-DDFC6D206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7" y="2686050"/>
            <a:ext cx="5488252" cy="365918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4B38148-A07B-6407-F7CA-E658ADF18EC5}"/>
              </a:ext>
            </a:extLst>
          </p:cNvPr>
          <p:cNvSpPr/>
          <p:nvPr/>
        </p:nvSpPr>
        <p:spPr>
          <a:xfrm>
            <a:off x="687802" y="5263585"/>
            <a:ext cx="816533" cy="15944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1040B61-75F9-4CF5-24AE-B025C3060359}"/>
              </a:ext>
            </a:extLst>
          </p:cNvPr>
          <p:cNvSpPr txBox="1"/>
          <p:nvPr/>
        </p:nvSpPr>
        <p:spPr>
          <a:xfrm>
            <a:off x="8364344" y="1132036"/>
            <a:ext cx="1826141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前世多少次的回眸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89B657B-FE1B-1F3A-2280-6CE3507641CC}"/>
              </a:ext>
            </a:extLst>
          </p:cNvPr>
          <p:cNvSpPr txBox="1"/>
          <p:nvPr/>
        </p:nvSpPr>
        <p:spPr>
          <a:xfrm>
            <a:off x="7246089" y="1567648"/>
            <a:ext cx="2031325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才换来今生与你相见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78D3A8-6274-012D-4269-C987184D5733}"/>
              </a:ext>
            </a:extLst>
          </p:cNvPr>
          <p:cNvSpPr txBox="1"/>
          <p:nvPr/>
        </p:nvSpPr>
        <p:spPr>
          <a:xfrm>
            <a:off x="4139178" y="4610899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青青子衿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1C98593-4B55-9AF4-45A9-52884912220A}"/>
              </a:ext>
            </a:extLst>
          </p:cNvPr>
          <p:cNvSpPr txBox="1"/>
          <p:nvPr/>
        </p:nvSpPr>
        <p:spPr>
          <a:xfrm>
            <a:off x="3492476" y="5089279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悠悠我心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273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F44EEDFA-026D-93AC-5B6A-14987D8B2782}"/>
              </a:ext>
            </a:extLst>
          </p:cNvPr>
          <p:cNvSpPr/>
          <p:nvPr/>
        </p:nvSpPr>
        <p:spPr>
          <a:xfrm rot="5400000">
            <a:off x="7753130" y="-786175"/>
            <a:ext cx="1174540" cy="63512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5245AF4-8509-9765-9A80-06A9AA74F196}"/>
              </a:ext>
            </a:extLst>
          </p:cNvPr>
          <p:cNvGrpSpPr/>
          <p:nvPr/>
        </p:nvGrpSpPr>
        <p:grpSpPr>
          <a:xfrm>
            <a:off x="692166" y="515260"/>
            <a:ext cx="4450219" cy="5833649"/>
            <a:chOff x="692166" y="515260"/>
            <a:chExt cx="4450219" cy="5833649"/>
          </a:xfrm>
          <a:blipFill dpi="0" rotWithShape="1">
            <a:blip r:embed="rId2"/>
            <a:srcRect/>
            <a:tile tx="0" ty="0" sx="100000" sy="100000" flip="none" algn="ctr"/>
          </a:blipFill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1F432DF-6335-765C-3CBD-AB6DA00713C9}"/>
                </a:ext>
              </a:extLst>
            </p:cNvPr>
            <p:cNvSpPr/>
            <p:nvPr/>
          </p:nvSpPr>
          <p:spPr>
            <a:xfrm rot="12546">
              <a:off x="3765278" y="515260"/>
              <a:ext cx="1377107" cy="4983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EBC368B-F87E-70A6-1640-DF6CF58BF886}"/>
                </a:ext>
              </a:extLst>
            </p:cNvPr>
            <p:cNvSpPr/>
            <p:nvPr/>
          </p:nvSpPr>
          <p:spPr>
            <a:xfrm rot="12546">
              <a:off x="692166" y="1365398"/>
              <a:ext cx="1369271" cy="4983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BEEE844-8F33-F00C-67B5-EB2A672D6837}"/>
                </a:ext>
              </a:extLst>
            </p:cNvPr>
            <p:cNvSpPr/>
            <p:nvPr/>
          </p:nvSpPr>
          <p:spPr>
            <a:xfrm rot="12546">
              <a:off x="2224804" y="936845"/>
              <a:ext cx="1377107" cy="49835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48C43E6D-7AFC-5E34-BE35-3581E22B6394}"/>
              </a:ext>
            </a:extLst>
          </p:cNvPr>
          <p:cNvSpPr/>
          <p:nvPr/>
        </p:nvSpPr>
        <p:spPr>
          <a:xfrm rot="5400000" flipV="1">
            <a:off x="10916219" y="4998956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692839-89FB-5177-06C5-41030BA6E785}"/>
              </a:ext>
            </a:extLst>
          </p:cNvPr>
          <p:cNvSpPr/>
          <p:nvPr/>
        </p:nvSpPr>
        <p:spPr>
          <a:xfrm rot="5400000" flipV="1">
            <a:off x="10321340" y="5911625"/>
            <a:ext cx="1275781" cy="616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27DA192-4392-3033-ABEB-84FB676DD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r="14661"/>
          <a:stretch>
            <a:fillRect/>
          </a:stretch>
        </p:blipFill>
        <p:spPr>
          <a:xfrm>
            <a:off x="6933830" y="512763"/>
            <a:ext cx="1563332" cy="2172309"/>
          </a:xfrm>
          <a:custGeom>
            <a:avLst/>
            <a:gdLst>
              <a:gd name="connsiteX0" fmla="*/ 0 w 1563332"/>
              <a:gd name="connsiteY0" fmla="*/ 0 h 2172309"/>
              <a:gd name="connsiteX1" fmla="*/ 1563332 w 1563332"/>
              <a:gd name="connsiteY1" fmla="*/ 0 h 2172309"/>
              <a:gd name="connsiteX2" fmla="*/ 1563332 w 1563332"/>
              <a:gd name="connsiteY2" fmla="*/ 2172309 h 2172309"/>
              <a:gd name="connsiteX3" fmla="*/ 0 w 1563332"/>
              <a:gd name="connsiteY3" fmla="*/ 2172309 h 217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332" h="2172309">
                <a:moveTo>
                  <a:pt x="0" y="0"/>
                </a:moveTo>
                <a:lnTo>
                  <a:pt x="1563332" y="0"/>
                </a:lnTo>
                <a:lnTo>
                  <a:pt x="1563332" y="2172309"/>
                </a:lnTo>
                <a:lnTo>
                  <a:pt x="0" y="2172309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4C33BDC-2E08-AE84-5971-D864BA4CA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00" y="512763"/>
            <a:ext cx="1563332" cy="217231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1ADF0D0-44B5-50A5-03BF-CFA9305A56DE}"/>
              </a:ext>
            </a:extLst>
          </p:cNvPr>
          <p:cNvSpPr txBox="1"/>
          <p:nvPr/>
        </p:nvSpPr>
        <p:spPr>
          <a:xfrm>
            <a:off x="6880910" y="3462927"/>
            <a:ext cx="1826141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我在佛前虔诚祈祷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C113E8E-D9A0-6683-DC3C-CF0113341889}"/>
              </a:ext>
            </a:extLst>
          </p:cNvPr>
          <p:cNvSpPr txBox="1"/>
          <p:nvPr/>
        </p:nvSpPr>
        <p:spPr>
          <a:xfrm>
            <a:off x="4271010" y="5571161"/>
            <a:ext cx="6003952" cy="671788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Love without end  hath no end.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DC6E4-1E3B-BE89-860E-11A96C1D572C}"/>
              </a:ext>
            </a:extLst>
          </p:cNvPr>
          <p:cNvSpPr txBox="1"/>
          <p:nvPr/>
        </p:nvSpPr>
        <p:spPr>
          <a:xfrm>
            <a:off x="6880910" y="4037748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才换来一次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D09549-ED68-8962-D5F0-765535F8C50A}"/>
              </a:ext>
            </a:extLst>
          </p:cNvPr>
          <p:cNvSpPr txBox="1"/>
          <p:nvPr/>
        </p:nvSpPr>
        <p:spPr>
          <a:xfrm>
            <a:off x="6880910" y="4612568"/>
            <a:ext cx="3232504" cy="3863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今生与你擦肩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A474602-6B9A-BB30-3046-077D6D109098}"/>
              </a:ext>
            </a:extLst>
          </p:cNvPr>
          <p:cNvSpPr txBox="1"/>
          <p:nvPr/>
        </p:nvSpPr>
        <p:spPr>
          <a:xfrm>
            <a:off x="588068" y="448154"/>
            <a:ext cx="2564505" cy="4988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LOVE YOU FOREVER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921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C3996D7-AD4B-138B-9A24-4A48850F645D}"/>
              </a:ext>
            </a:extLst>
          </p:cNvPr>
          <p:cNvSpPr/>
          <p:nvPr/>
        </p:nvSpPr>
        <p:spPr>
          <a:xfrm>
            <a:off x="6778459" y="4929521"/>
            <a:ext cx="5165006" cy="14157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0338CD9-5895-32FB-0C51-617E1416E8A7}"/>
              </a:ext>
            </a:extLst>
          </p:cNvPr>
          <p:cNvSpPr/>
          <p:nvPr/>
        </p:nvSpPr>
        <p:spPr>
          <a:xfrm>
            <a:off x="7256206" y="3721418"/>
            <a:ext cx="1932333" cy="26238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3A1EEA-7269-4BA0-4751-A7C4342E90DF}"/>
              </a:ext>
            </a:extLst>
          </p:cNvPr>
          <p:cNvSpPr/>
          <p:nvPr/>
        </p:nvSpPr>
        <p:spPr>
          <a:xfrm>
            <a:off x="9600855" y="3721418"/>
            <a:ext cx="1932333" cy="26238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4B2E308-A2BD-CA99-8C75-1333EA97E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5" y="1320745"/>
            <a:ext cx="5827595" cy="38850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436D57D-7D62-C5DA-AB90-68D2A7B6885B}"/>
              </a:ext>
            </a:extLst>
          </p:cNvPr>
          <p:cNvSpPr/>
          <p:nvPr/>
        </p:nvSpPr>
        <p:spPr>
          <a:xfrm rot="5400000" flipV="1">
            <a:off x="10567021" y="663922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5B38544-6260-A0D5-1786-F31A1F03EF59}"/>
              </a:ext>
            </a:extLst>
          </p:cNvPr>
          <p:cNvSpPr/>
          <p:nvPr/>
        </p:nvSpPr>
        <p:spPr>
          <a:xfrm flipV="1">
            <a:off x="10916219" y="512763"/>
            <a:ext cx="1275781" cy="616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619C193-6551-52E9-F140-B5BAC1A72EC7}"/>
              </a:ext>
            </a:extLst>
          </p:cNvPr>
          <p:cNvSpPr txBox="1"/>
          <p:nvPr/>
        </p:nvSpPr>
        <p:spPr>
          <a:xfrm>
            <a:off x="769505" y="5538725"/>
            <a:ext cx="6779085" cy="80651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Brief is life</a:t>
            </a:r>
            <a:r>
              <a:rPr lang="zh-CN" altLang="en-US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， </a:t>
            </a:r>
            <a:r>
              <a:rPr lang="en-US" altLang="zh-CN" sz="3200" i="1">
                <a:ln w="25400">
                  <a:noFill/>
                </a:ln>
                <a:solidFill>
                  <a:schemeClr val="accent3"/>
                </a:solidFill>
                <a:ea typeface="思源宋体 CN Medium" panose="02020500000000000000" pitchFamily="18" charset="-122"/>
                <a:cs typeface="Arial" panose="020B0604020202020204" pitchFamily="34" charset="0"/>
              </a:rPr>
              <a:t>but love is long.</a:t>
            </a:r>
            <a:endParaRPr lang="zh-CN" altLang="en-US" sz="3200" i="1" dirty="0">
              <a:ln w="25400">
                <a:noFill/>
              </a:ln>
              <a:solidFill>
                <a:schemeClr val="accent3"/>
              </a:solidFill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722A36E-393C-C15A-5E40-E77EBC034648}"/>
              </a:ext>
            </a:extLst>
          </p:cNvPr>
          <p:cNvSpPr txBox="1"/>
          <p:nvPr/>
        </p:nvSpPr>
        <p:spPr>
          <a:xfrm>
            <a:off x="8936162" y="1028844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最美的不是下雨天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116A72-61D8-68DD-CFB5-0077E9EE4CAD}"/>
              </a:ext>
            </a:extLst>
          </p:cNvPr>
          <p:cNvGrpSpPr/>
          <p:nvPr/>
        </p:nvGrpSpPr>
        <p:grpSpPr>
          <a:xfrm rot="10800000" flipH="1">
            <a:off x="712355" y="561397"/>
            <a:ext cx="654670" cy="152400"/>
            <a:chOff x="10923864" y="6553045"/>
            <a:chExt cx="654670" cy="152400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C4E6000-4339-4ED4-511E-4EB4CBDCF7A3}"/>
                </a:ext>
              </a:extLst>
            </p:cNvPr>
            <p:cNvSpPr/>
            <p:nvPr/>
          </p:nvSpPr>
          <p:spPr>
            <a:xfrm>
              <a:off x="11174999" y="6553045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6BC2070-95BC-A66D-2531-CFE4FD232552}"/>
                </a:ext>
              </a:extLst>
            </p:cNvPr>
            <p:cNvSpPr/>
            <p:nvPr/>
          </p:nvSpPr>
          <p:spPr>
            <a:xfrm>
              <a:off x="1092386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5C5FF46-756F-9078-2131-EBEA66CFF08D}"/>
                </a:ext>
              </a:extLst>
            </p:cNvPr>
            <p:cNvSpPr/>
            <p:nvPr/>
          </p:nvSpPr>
          <p:spPr>
            <a:xfrm>
              <a:off x="11426134" y="6553045"/>
              <a:ext cx="1524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9A1D8A9-A7B7-1EBC-AC96-0B73E73CCC31}"/>
              </a:ext>
            </a:extLst>
          </p:cNvPr>
          <p:cNvSpPr txBox="1"/>
          <p:nvPr/>
        </p:nvSpPr>
        <p:spPr>
          <a:xfrm>
            <a:off x="8272294" y="1509041"/>
            <a:ext cx="504754" cy="3071541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是与你曾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D4F427-A924-E9D1-EB8F-BA89F66A1270}"/>
              </a:ext>
            </a:extLst>
          </p:cNvPr>
          <p:cNvSpPr txBox="1"/>
          <p:nvPr/>
        </p:nvSpPr>
        <p:spPr>
          <a:xfrm>
            <a:off x="7608426" y="1961787"/>
            <a:ext cx="504754" cy="3071541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躲过雨的屋檐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7A8769F-3F63-B3FB-EDF7-FF6A979250DC}"/>
              </a:ext>
            </a:extLst>
          </p:cNvPr>
          <p:cNvSpPr/>
          <p:nvPr/>
        </p:nvSpPr>
        <p:spPr>
          <a:xfrm>
            <a:off x="6206180" y="3331716"/>
            <a:ext cx="654671" cy="3374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C2CAA6-7B8B-A575-1608-10BAB046C0E6}"/>
              </a:ext>
            </a:extLst>
          </p:cNvPr>
          <p:cNvSpPr/>
          <p:nvPr/>
        </p:nvSpPr>
        <p:spPr>
          <a:xfrm rot="5400000" flipV="1">
            <a:off x="20921" y="4361153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2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5BA0B1F-0709-83ED-5CF8-1C43F2190ED0}"/>
              </a:ext>
            </a:extLst>
          </p:cNvPr>
          <p:cNvSpPr/>
          <p:nvPr/>
        </p:nvSpPr>
        <p:spPr>
          <a:xfrm rot="5400000">
            <a:off x="4542528" y="-3578916"/>
            <a:ext cx="3106942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E543FF-BE53-3FBD-BEF3-15325E3C3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-1"/>
            <a:ext cx="4607939" cy="690224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78B914E-E142-4935-F5C5-FB26A0F6FDE7}"/>
              </a:ext>
            </a:extLst>
          </p:cNvPr>
          <p:cNvSpPr/>
          <p:nvPr/>
        </p:nvSpPr>
        <p:spPr>
          <a:xfrm rot="5400000" flipV="1">
            <a:off x="10916219" y="4998956"/>
            <a:ext cx="1275781" cy="1275781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58D5C1E-29E6-A9B1-DCD6-6AC27F34A731}"/>
              </a:ext>
            </a:extLst>
          </p:cNvPr>
          <p:cNvSpPr/>
          <p:nvPr/>
        </p:nvSpPr>
        <p:spPr>
          <a:xfrm rot="5400000" flipV="1">
            <a:off x="10321340" y="5911625"/>
            <a:ext cx="1275781" cy="6169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097293-C888-533F-81CE-031F519338D4}"/>
              </a:ext>
            </a:extLst>
          </p:cNvPr>
          <p:cNvSpPr txBox="1"/>
          <p:nvPr/>
        </p:nvSpPr>
        <p:spPr>
          <a:xfrm>
            <a:off x="667416" y="5232648"/>
            <a:ext cx="8889180" cy="1440522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6600">
                <a:ln w="9525">
                  <a:solidFill>
                    <a:schemeClr val="bg1">
                      <a:alpha val="52000"/>
                    </a:schemeClr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 LOVE YOU </a:t>
            </a:r>
            <a:r>
              <a:rPr lang="en-US" altLang="zh-CN" sz="6600">
                <a:ln w="9525">
                  <a:solidFill>
                    <a:schemeClr val="accent4">
                      <a:alpha val="52000"/>
                    </a:schemeClr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FOREVER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1F6D76-D320-0EAC-6A81-6AECB76C53B1}"/>
              </a:ext>
            </a:extLst>
          </p:cNvPr>
          <p:cNvSpPr txBox="1"/>
          <p:nvPr/>
        </p:nvSpPr>
        <p:spPr>
          <a:xfrm>
            <a:off x="9518496" y="1682834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众里寻他千百度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1FBE867-405B-4A81-315F-A283498B8294}"/>
              </a:ext>
            </a:extLst>
          </p:cNvPr>
          <p:cNvSpPr txBox="1"/>
          <p:nvPr/>
        </p:nvSpPr>
        <p:spPr>
          <a:xfrm>
            <a:off x="8654080" y="1682834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蓦然回首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1E39DD-D3B0-8CF3-681E-C4AC76D2FC27}"/>
              </a:ext>
            </a:extLst>
          </p:cNvPr>
          <p:cNvSpPr txBox="1"/>
          <p:nvPr/>
        </p:nvSpPr>
        <p:spPr>
          <a:xfrm>
            <a:off x="7789665" y="1682834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那人却在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B635CBF-2F24-E9D7-90FB-E6CF9512EB11}"/>
              </a:ext>
            </a:extLst>
          </p:cNvPr>
          <p:cNvSpPr txBox="1"/>
          <p:nvPr/>
        </p:nvSpPr>
        <p:spPr>
          <a:xfrm>
            <a:off x="6925250" y="1682834"/>
            <a:ext cx="504754" cy="3143554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灯火阑珊处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9875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71B6EBA0-34A1-4F01-73AD-7705F707C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14098" b="309"/>
          <a:stretch>
            <a:fillRect/>
          </a:stretch>
        </p:blipFill>
        <p:spPr>
          <a:xfrm>
            <a:off x="1342631" y="530729"/>
            <a:ext cx="3880031" cy="5796569"/>
          </a:xfrm>
          <a:custGeom>
            <a:avLst/>
            <a:gdLst>
              <a:gd name="connsiteX0" fmla="*/ 0 w 3880031"/>
              <a:gd name="connsiteY0" fmla="*/ 0 h 5796569"/>
              <a:gd name="connsiteX1" fmla="*/ 3880031 w 3880031"/>
              <a:gd name="connsiteY1" fmla="*/ 0 h 5796569"/>
              <a:gd name="connsiteX2" fmla="*/ 3880031 w 3880031"/>
              <a:gd name="connsiteY2" fmla="*/ 5796569 h 5796569"/>
              <a:gd name="connsiteX3" fmla="*/ 0 w 3880031"/>
              <a:gd name="connsiteY3" fmla="*/ 5796569 h 579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31" h="5796569">
                <a:moveTo>
                  <a:pt x="0" y="0"/>
                </a:moveTo>
                <a:lnTo>
                  <a:pt x="3880031" y="0"/>
                </a:lnTo>
                <a:lnTo>
                  <a:pt x="3880031" y="5796569"/>
                </a:lnTo>
                <a:lnTo>
                  <a:pt x="0" y="5796569"/>
                </a:lnTo>
                <a:close/>
              </a:path>
            </a:pathLst>
          </a:cu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DFF0F9-083D-A885-FE0D-0A454D0DCAAE}"/>
              </a:ext>
            </a:extLst>
          </p:cNvPr>
          <p:cNvSpPr txBox="1"/>
          <p:nvPr/>
        </p:nvSpPr>
        <p:spPr>
          <a:xfrm>
            <a:off x="1431689" y="427922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PART      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286A0C-5602-9AA9-6AA3-243F3F1D712E}"/>
              </a:ext>
            </a:extLst>
          </p:cNvPr>
          <p:cNvSpPr txBox="1"/>
          <p:nvPr/>
        </p:nvSpPr>
        <p:spPr>
          <a:xfrm>
            <a:off x="1458598" y="1194511"/>
            <a:ext cx="5266490" cy="10990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>
                <a:ln w="9525">
                  <a:solidFill>
                    <a:schemeClr val="bg1"/>
                  </a:solidFill>
                </a:ln>
                <a:noFill/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TWO</a:t>
            </a:r>
            <a:endParaRPr lang="en-US" altLang="zh-CN" sz="5400">
              <a:ln w="9525">
                <a:solidFill>
                  <a:schemeClr val="bg1"/>
                </a:solidFill>
              </a:ln>
              <a:solidFill>
                <a:schemeClr val="accent4"/>
              </a:solidFill>
              <a:latin typeface="+mj-lt"/>
              <a:ea typeface="思源宋体 CN Medium" panose="020205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33221D-ACBF-E86E-1FF1-84CD7D370621}"/>
              </a:ext>
            </a:extLst>
          </p:cNvPr>
          <p:cNvSpPr txBox="1"/>
          <p:nvPr/>
        </p:nvSpPr>
        <p:spPr>
          <a:xfrm>
            <a:off x="6011626" y="3135007"/>
            <a:ext cx="4585632" cy="2916902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600" i="1">
                <a:ln w="9525">
                  <a:noFill/>
                </a:ln>
                <a:pattFill prst="dkUpDiag">
                  <a:fgClr>
                    <a:schemeClr val="accent4"/>
                  </a:fgClr>
                  <a:bgClr>
                    <a:schemeClr val="bg1"/>
                  </a:bgClr>
                </a:pattFill>
                <a:latin typeface="+mj-lt"/>
                <a:ea typeface="思源宋体 CN Medium" panose="02020500000000000000" pitchFamily="18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A968AEA-32E1-3F8B-B1EC-19BCF22F8E1F}"/>
              </a:ext>
            </a:extLst>
          </p:cNvPr>
          <p:cNvSpPr txBox="1"/>
          <p:nvPr/>
        </p:nvSpPr>
        <p:spPr>
          <a:xfrm>
            <a:off x="6000753" y="1912661"/>
            <a:ext cx="207985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000">
                <a:solidFill>
                  <a:schemeClr val="accent3"/>
                </a:solidFill>
                <a:latin typeface="+mj-ea"/>
                <a:ea typeface="+mj-ea"/>
                <a:cs typeface="Times New Roman" panose="02020603050405020304" pitchFamily="18" charset="0"/>
              </a:rPr>
              <a:t>相知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DD3BB2-3BBD-4B34-692B-47FF9C9C81BE}"/>
              </a:ext>
            </a:extLst>
          </p:cNvPr>
          <p:cNvSpPr txBox="1"/>
          <p:nvPr/>
        </p:nvSpPr>
        <p:spPr>
          <a:xfrm>
            <a:off x="6022887" y="2723932"/>
            <a:ext cx="5311554" cy="3328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茫茫人海与你相遇，从此开始一段温暖的旅程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741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127B89AB-AB9F-64C9-BDE5-A0118B5DE8DF}"/>
              </a:ext>
            </a:extLst>
          </p:cNvPr>
          <p:cNvSpPr/>
          <p:nvPr/>
        </p:nvSpPr>
        <p:spPr>
          <a:xfrm>
            <a:off x="1092981" y="3143547"/>
            <a:ext cx="1088048" cy="1094979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A03C21-9494-D9C9-6AD5-E523DF561848}"/>
              </a:ext>
            </a:extLst>
          </p:cNvPr>
          <p:cNvSpPr/>
          <p:nvPr/>
        </p:nvSpPr>
        <p:spPr>
          <a:xfrm rot="5400000">
            <a:off x="5190729" y="-1534751"/>
            <a:ext cx="1810541" cy="12192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5A4FAE1-2948-7247-0E6E-E2560C5DB5F2}"/>
              </a:ext>
            </a:extLst>
          </p:cNvPr>
          <p:cNvSpPr/>
          <p:nvPr/>
        </p:nvSpPr>
        <p:spPr>
          <a:xfrm>
            <a:off x="2521296" y="544513"/>
            <a:ext cx="5800725" cy="5800725"/>
          </a:xfrm>
          <a:prstGeom prst="ellipse">
            <a:avLst/>
          </a:prstGeom>
          <a:blipFill dpi="0" rotWithShape="1">
            <a:blip r:embed="rId2"/>
            <a:srcRect/>
            <a:tile tx="0" ty="-54610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C81FDB-5F6E-335C-5561-A2979F26D66C}"/>
              </a:ext>
            </a:extLst>
          </p:cNvPr>
          <p:cNvSpPr/>
          <p:nvPr/>
        </p:nvSpPr>
        <p:spPr>
          <a:xfrm>
            <a:off x="10184504" y="900293"/>
            <a:ext cx="1088048" cy="1094979"/>
          </a:xfrm>
          <a:prstGeom prst="rect">
            <a:avLst/>
          </a:prstGeom>
          <a:pattFill prst="wdUpDiag">
            <a:fgClr>
              <a:srgbClr val="E6E6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40089E-F011-06B5-85FA-3F7ED16FC867}"/>
              </a:ext>
            </a:extLst>
          </p:cNvPr>
          <p:cNvSpPr/>
          <p:nvPr/>
        </p:nvSpPr>
        <p:spPr>
          <a:xfrm rot="5400000">
            <a:off x="10538222" y="434577"/>
            <a:ext cx="1429544" cy="5603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8E1905F-DE06-778B-0E1A-E70C57F65E7D}"/>
              </a:ext>
            </a:extLst>
          </p:cNvPr>
          <p:cNvSpPr txBox="1"/>
          <p:nvPr/>
        </p:nvSpPr>
        <p:spPr>
          <a:xfrm>
            <a:off x="1899726" y="1413419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窈窕淑女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6C91C22-62C1-0B5F-0A42-35D5E4842092}"/>
              </a:ext>
            </a:extLst>
          </p:cNvPr>
          <p:cNvSpPr txBox="1"/>
          <p:nvPr/>
        </p:nvSpPr>
        <p:spPr>
          <a:xfrm>
            <a:off x="1485339" y="1890108"/>
            <a:ext cx="504754" cy="3071541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君子好逑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ABF861-B9BD-58CB-9F43-7C6F809036BF}"/>
              </a:ext>
            </a:extLst>
          </p:cNvPr>
          <p:cNvSpPr txBox="1"/>
          <p:nvPr/>
        </p:nvSpPr>
        <p:spPr>
          <a:xfrm>
            <a:off x="10232123" y="4083353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有匪君子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8D0461-53D7-B345-7753-5610C40DD117}"/>
              </a:ext>
            </a:extLst>
          </p:cNvPr>
          <p:cNvSpPr txBox="1"/>
          <p:nvPr/>
        </p:nvSpPr>
        <p:spPr>
          <a:xfrm>
            <a:off x="9778803" y="4083353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如切如磋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61A630B-98AC-4E36-20FE-700D4A15DDA6}"/>
              </a:ext>
            </a:extLst>
          </p:cNvPr>
          <p:cNvSpPr txBox="1"/>
          <p:nvPr/>
        </p:nvSpPr>
        <p:spPr>
          <a:xfrm>
            <a:off x="9296400" y="4083353"/>
            <a:ext cx="504754" cy="2623820"/>
          </a:xfrm>
          <a:prstGeom prst="rect">
            <a:avLst/>
          </a:prstGeom>
          <a:noFill/>
        </p:spPr>
        <p:txBody>
          <a:bodyPr vert="eaVert"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如琢如磨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0ED887-80E3-5364-2EDB-14E066DCAAF8}"/>
              </a:ext>
            </a:extLst>
          </p:cNvPr>
          <p:cNvSpPr txBox="1"/>
          <p:nvPr/>
        </p:nvSpPr>
        <p:spPr>
          <a:xfrm>
            <a:off x="601661" y="474663"/>
            <a:ext cx="2564505" cy="4988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YOU MAKE MY HEART SMILE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934CAFD-94E5-BB6B-6172-E3F652A20F7A}"/>
              </a:ext>
            </a:extLst>
          </p:cNvPr>
          <p:cNvSpPr txBox="1"/>
          <p:nvPr/>
        </p:nvSpPr>
        <p:spPr>
          <a:xfrm>
            <a:off x="8986790" y="6098556"/>
            <a:ext cx="2564505" cy="498894"/>
          </a:xfrm>
          <a:prstGeom prst="rect">
            <a:avLst/>
          </a:prstGeom>
          <a:noFill/>
        </p:spPr>
        <p:txBody>
          <a:bodyPr vert="horz"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000">
                <a:solidFill>
                  <a:schemeClr val="bg1">
                    <a:lumMod val="75000"/>
                  </a:schemeClr>
                </a:solidFill>
                <a:ea typeface="思源宋体 CN Medium" panose="02020500000000000000" pitchFamily="18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zh-CN"/>
              <a:t>LOVE YOU FOREVER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17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浪漫清新粉蓝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6753"/>
      </a:accent1>
      <a:accent2>
        <a:srgbClr val="F9E0DD"/>
      </a:accent2>
      <a:accent3>
        <a:srgbClr val="32B5C4"/>
      </a:accent3>
      <a:accent4>
        <a:srgbClr val="86D9E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518</Words>
  <Application>Microsoft Office PowerPoint</Application>
  <PresentationFormat>宽屏</PresentationFormat>
  <Paragraphs>113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Microsoft YaHei Light</vt:lpstr>
      <vt:lpstr>思源黑体 CN Bold</vt:lpstr>
      <vt:lpstr>思源黑体 CN Regular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KM40429</dc:creator>
  <cp:lastModifiedBy>KM40429</cp:lastModifiedBy>
  <cp:revision>25</cp:revision>
  <dcterms:created xsi:type="dcterms:W3CDTF">2022-08-01T05:49:49Z</dcterms:created>
  <dcterms:modified xsi:type="dcterms:W3CDTF">2022-08-02T04:17:21Z</dcterms:modified>
</cp:coreProperties>
</file>