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xml" ContentType="application/vnd.openxmlformats-officedocument.presentationml.notesSlide+xml"/>
  <Override PartName="/ppt/theme/themeOverride3.xml" ContentType="application/vnd.openxmlformats-officedocument.themeOverride+xml"/>
  <Override PartName="/ppt/tags/tag43.xml" ContentType="application/vnd.openxmlformats-officedocument.presentationml.tags+xml"/>
  <Override PartName="/ppt/notesSlides/notesSlide3.xml" ContentType="application/vnd.openxmlformats-officedocument.presentationml.notesSlide+xml"/>
  <Override PartName="/ppt/theme/themeOverride4.xml" ContentType="application/vnd.openxmlformats-officedocument.themeOverr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6.xml" ContentType="application/vnd.openxmlformats-officedocument.presentationml.notesSlide+xml"/>
  <Override PartName="/ppt/theme/themeOverride7.xml" ContentType="application/vnd.openxmlformats-officedocument.themeOverride+xml"/>
  <Override PartName="/ppt/tags/tag79.xml" ContentType="application/vnd.openxmlformats-officedocument.presentationml.tags+xml"/>
  <Override PartName="/ppt/notesSlides/notesSlide7.xml" ContentType="application/vnd.openxmlformats-officedocument.presentationml.notesSlide+xml"/>
  <Override PartName="/ppt/theme/themeOverride8.xml" ContentType="application/vnd.openxmlformats-officedocument.themeOverr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8.xml" ContentType="application/vnd.openxmlformats-officedocument.presentationml.notesSlide+xml"/>
  <Override PartName="/ppt/theme/themeOverride9.xml" ContentType="application/vnd.openxmlformats-officedocument.themeOverr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tags/tag112.xml" ContentType="application/vnd.openxmlformats-officedocument.presentationml.tags+xml"/>
  <Override PartName="/ppt/notesSlides/notesSlide11.xml" ContentType="application/vnd.openxmlformats-officedocument.presentationml.notesSlide+xml"/>
  <Override PartName="/ppt/theme/themeOverride12.xml" ContentType="application/vnd.openxmlformats-officedocument.themeOverr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2.xml" ContentType="application/vnd.openxmlformats-officedocument.presentationml.notesSlide+xml"/>
  <Override PartName="/ppt/theme/themeOverride13.xml" ContentType="application/vnd.openxmlformats-officedocument.themeOverr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3.xml" ContentType="application/vnd.openxmlformats-officedocument.presentationml.notesSlide+xml"/>
  <Override PartName="/ppt/theme/themeOverride14.xml" ContentType="application/vnd.openxmlformats-officedocument.themeOverr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14.xml" ContentType="application/vnd.openxmlformats-officedocument.presentationml.notesSlide+xml"/>
  <Override PartName="/ppt/theme/themeOverride15.xml" ContentType="application/vnd.openxmlformats-officedocument.themeOverr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15.xml" ContentType="application/vnd.openxmlformats-officedocument.presentationml.notesSlide+xml"/>
  <Override PartName="/ppt/theme/themeOverride16.xml" ContentType="application/vnd.openxmlformats-officedocument.themeOverr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16.xml" ContentType="application/vnd.openxmlformats-officedocument.presentationml.notesSlide+xml"/>
  <Override PartName="/ppt/theme/themeOverride17.xml" ContentType="application/vnd.openxmlformats-officedocument.themeOverride+xml"/>
  <Override PartName="/ppt/tags/tag183.xml" ContentType="application/vnd.openxmlformats-officedocument.presentationml.tags+xml"/>
  <Override PartName="/ppt/notesSlides/notesSlide17.xml" ContentType="application/vnd.openxmlformats-officedocument.presentationml.notesSlide+xml"/>
  <Override PartName="/ppt/theme/themeOverride18.xml" ContentType="application/vnd.openxmlformats-officedocument.themeOverr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18.xml" ContentType="application/vnd.openxmlformats-officedocument.presentationml.notesSlide+xml"/>
  <Override PartName="/ppt/theme/themeOverride19.xml" ContentType="application/vnd.openxmlformats-officedocument.themeOverr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19.xml" ContentType="application/vnd.openxmlformats-officedocument.presentationml.notesSlide+xml"/>
  <Override PartName="/ppt/theme/themeOverride20.xml" ContentType="application/vnd.openxmlformats-officedocument.themeOverr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20.xml" ContentType="application/vnd.openxmlformats-officedocument.presentationml.notesSlide+xml"/>
  <Override PartName="/ppt/theme/themeOverride21.xml" ContentType="application/vnd.openxmlformats-officedocument.themeOverr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21.xml" ContentType="application/vnd.openxmlformats-officedocument.presentationml.notesSlide+xml"/>
  <Override PartName="/ppt/theme/themeOverride22.xml" ContentType="application/vnd.openxmlformats-officedocument.themeOverride+xml"/>
  <Override PartName="/ppt/notesSlides/notesSlide22.xml" ContentType="application/vnd.openxmlformats-officedocument.presentationml.notesSlide+xml"/>
  <Override PartName="/ppt/theme/themeOverride23.xml" ContentType="application/vnd.openxmlformats-officedocument.themeOverr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23.xml" ContentType="application/vnd.openxmlformats-officedocument.presentationml.notesSlide+xml"/>
  <Override PartName="/ppt/theme/themeOverride24.xml" ContentType="application/vnd.openxmlformats-officedocument.themeOverr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24.xml" ContentType="application/vnd.openxmlformats-officedocument.presentationml.notesSlide+xml"/>
  <Override PartName="/ppt/theme/themeOverride25.xml" ContentType="application/vnd.openxmlformats-officedocument.themeOverr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9"/>
  </p:notesMasterIdLst>
  <p:sldIdLst>
    <p:sldId id="2007579796" r:id="rId3"/>
    <p:sldId id="2007579768" r:id="rId4"/>
    <p:sldId id="2007579772" r:id="rId5"/>
    <p:sldId id="2007579805" r:id="rId6"/>
    <p:sldId id="2007579802" r:id="rId7"/>
    <p:sldId id="281" r:id="rId8"/>
    <p:sldId id="2007579809" r:id="rId9"/>
    <p:sldId id="2007579804" r:id="rId10"/>
    <p:sldId id="2007579806" r:id="rId11"/>
    <p:sldId id="2007579779" r:id="rId12"/>
    <p:sldId id="2007579810" r:id="rId13"/>
    <p:sldId id="282" r:id="rId14"/>
    <p:sldId id="2007579788" r:id="rId15"/>
    <p:sldId id="2007579807" r:id="rId16"/>
    <p:sldId id="2007579789" r:id="rId17"/>
    <p:sldId id="2007579785" r:id="rId18"/>
    <p:sldId id="2007579811" r:id="rId19"/>
    <p:sldId id="2007579791" r:id="rId20"/>
    <p:sldId id="2007579792" r:id="rId21"/>
    <p:sldId id="2007579808" r:id="rId22"/>
    <p:sldId id="2007579793" r:id="rId23"/>
    <p:sldId id="2007579794" r:id="rId24"/>
    <p:sldId id="2007579795" r:id="rId25"/>
    <p:sldId id="279" r:id="rId26"/>
    <p:sldId id="2007579797" r:id="rId27"/>
    <p:sldId id="314"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94C2079-FF86-442F-AD3B-35613E51ACF9}">
          <p14:sldIdLst>
            <p14:sldId id="2007579796"/>
            <p14:sldId id="2007579768"/>
            <p14:sldId id="2007579772"/>
            <p14:sldId id="2007579805"/>
            <p14:sldId id="2007579802"/>
            <p14:sldId id="281"/>
            <p14:sldId id="2007579809"/>
            <p14:sldId id="2007579804"/>
            <p14:sldId id="2007579806"/>
            <p14:sldId id="2007579779"/>
            <p14:sldId id="2007579810"/>
            <p14:sldId id="282"/>
            <p14:sldId id="2007579788"/>
            <p14:sldId id="2007579807"/>
            <p14:sldId id="2007579789"/>
            <p14:sldId id="2007579785"/>
            <p14:sldId id="2007579811"/>
            <p14:sldId id="2007579791"/>
            <p14:sldId id="2007579792"/>
            <p14:sldId id="2007579808"/>
            <p14:sldId id="2007579793"/>
            <p14:sldId id="2007579794"/>
            <p14:sldId id="2007579795"/>
            <p14:sldId id="279"/>
            <p14:sldId id="2007579797"/>
            <p14:sldId id="314"/>
          </p14:sldIdLst>
        </p14:section>
        <p14:section name="1" id="{CE1231B5-AF81-4404-B6ED-D2E25B073ED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56"/>
    <a:srgbClr val="F93B3B"/>
    <a:srgbClr val="578EB9"/>
    <a:srgbClr val="3D4D6A"/>
    <a:srgbClr val="0B454B"/>
    <a:srgbClr val="FCCB42"/>
    <a:srgbClr val="C5774D"/>
    <a:srgbClr val="0D676F"/>
    <a:srgbClr val="76B2B7"/>
    <a:srgbClr val="BCE3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4" autoAdjust="0"/>
    <p:restoredTop sz="96481" autoAdjust="0"/>
  </p:normalViewPr>
  <p:slideViewPr>
    <p:cSldViewPr snapToGrid="0">
      <p:cViewPr varScale="1">
        <p:scale>
          <a:sx n="84" d="100"/>
          <a:sy n="84" d="100"/>
        </p:scale>
        <p:origin x="60" y="339"/>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CA2A6-5C9C-4EF3-8743-BB6ACD69F369}" type="datetimeFigureOut">
              <a:rPr lang="zh-CN" altLang="en-US" smtClean="0"/>
              <a:t>2022/3/7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5A663-7508-4E4E-A867-83B15065A739}" type="slidenum">
              <a:rPr lang="zh-CN" altLang="en-US" smtClean="0"/>
              <a:t>‹#›</a:t>
            </a:fld>
            <a:endParaRPr lang="zh-CN" altLang="en-US"/>
          </a:p>
        </p:txBody>
      </p:sp>
    </p:spTree>
    <p:extLst>
      <p:ext uri="{BB962C8B-B14F-4D97-AF65-F5344CB8AC3E}">
        <p14:creationId xmlns:p14="http://schemas.microsoft.com/office/powerpoint/2010/main" val="3740388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1</a:t>
            </a:fld>
            <a:endParaRPr lang="zh-CN" altLang="en-US"/>
          </a:p>
        </p:txBody>
      </p:sp>
    </p:spTree>
    <p:extLst>
      <p:ext uri="{BB962C8B-B14F-4D97-AF65-F5344CB8AC3E}">
        <p14:creationId xmlns:p14="http://schemas.microsoft.com/office/powerpoint/2010/main" val="1448547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10</a:t>
            </a:fld>
            <a:endParaRPr lang="zh-CN" altLang="en-US"/>
          </a:p>
        </p:txBody>
      </p:sp>
    </p:spTree>
    <p:extLst>
      <p:ext uri="{BB962C8B-B14F-4D97-AF65-F5344CB8AC3E}">
        <p14:creationId xmlns:p14="http://schemas.microsoft.com/office/powerpoint/2010/main" val="3882945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algn="l">
              <a:lnSpc>
                <a:spcPct val="130000"/>
              </a:lnSpc>
              <a:spcBef>
                <a:spcPts val="0"/>
              </a:spcBef>
            </a:pPr>
            <a:endParaRPr lang="zh-CN" altLang="en-US" dirty="0"/>
          </a:p>
        </p:txBody>
      </p:sp>
      <p:sp>
        <p:nvSpPr>
          <p:cNvPr id="4" name="灯片编号占位符 3"/>
          <p:cNvSpPr>
            <a:spLocks noGrp="1"/>
          </p:cNvSpPr>
          <p:nvPr>
            <p:ph type="sldNum" sz="quarter" idx="5"/>
          </p:nvPr>
        </p:nvSpPr>
        <p:spPr/>
        <p:txBody>
          <a:bodyPr/>
          <a:lstStyle/>
          <a:p>
            <a:fld id="{F796923A-4719-49EF-84BB-AB8DAA8643C3}" type="slidenum">
              <a:rPr lang="zh-CN" altLang="en-US" smtClean="0"/>
              <a:t>11</a:t>
            </a:fld>
            <a:endParaRPr lang="zh-CN" altLang="en-US"/>
          </a:p>
        </p:txBody>
      </p:sp>
    </p:spTree>
    <p:extLst>
      <p:ext uri="{BB962C8B-B14F-4D97-AF65-F5344CB8AC3E}">
        <p14:creationId xmlns:p14="http://schemas.microsoft.com/office/powerpoint/2010/main" val="2143548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12</a:t>
            </a:fld>
            <a:endParaRPr lang="zh-CN" altLang="en-US"/>
          </a:p>
        </p:txBody>
      </p:sp>
    </p:spTree>
    <p:extLst>
      <p:ext uri="{BB962C8B-B14F-4D97-AF65-F5344CB8AC3E}">
        <p14:creationId xmlns:p14="http://schemas.microsoft.com/office/powerpoint/2010/main" val="4135856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13</a:t>
            </a:fld>
            <a:endParaRPr lang="zh-CN" altLang="en-US"/>
          </a:p>
        </p:txBody>
      </p:sp>
    </p:spTree>
    <p:extLst>
      <p:ext uri="{BB962C8B-B14F-4D97-AF65-F5344CB8AC3E}">
        <p14:creationId xmlns:p14="http://schemas.microsoft.com/office/powerpoint/2010/main" val="1868297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14</a:t>
            </a:fld>
            <a:endParaRPr lang="zh-CN" altLang="en-US"/>
          </a:p>
        </p:txBody>
      </p:sp>
    </p:spTree>
    <p:extLst>
      <p:ext uri="{BB962C8B-B14F-4D97-AF65-F5344CB8AC3E}">
        <p14:creationId xmlns:p14="http://schemas.microsoft.com/office/powerpoint/2010/main" val="3092458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15</a:t>
            </a:fld>
            <a:endParaRPr lang="zh-CN" altLang="en-US"/>
          </a:p>
        </p:txBody>
      </p:sp>
    </p:spTree>
    <p:extLst>
      <p:ext uri="{BB962C8B-B14F-4D97-AF65-F5344CB8AC3E}">
        <p14:creationId xmlns:p14="http://schemas.microsoft.com/office/powerpoint/2010/main" val="3921714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16</a:t>
            </a:fld>
            <a:endParaRPr lang="zh-CN" altLang="en-US"/>
          </a:p>
        </p:txBody>
      </p:sp>
    </p:spTree>
    <p:extLst>
      <p:ext uri="{BB962C8B-B14F-4D97-AF65-F5344CB8AC3E}">
        <p14:creationId xmlns:p14="http://schemas.microsoft.com/office/powerpoint/2010/main" val="3428048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algn="l">
              <a:lnSpc>
                <a:spcPct val="130000"/>
              </a:lnSpc>
              <a:spcBef>
                <a:spcPts val="0"/>
              </a:spcBef>
            </a:pPr>
            <a:endParaRPr lang="zh-CN" altLang="en-US" dirty="0"/>
          </a:p>
        </p:txBody>
      </p:sp>
      <p:sp>
        <p:nvSpPr>
          <p:cNvPr id="4" name="灯片编号占位符 3"/>
          <p:cNvSpPr>
            <a:spLocks noGrp="1"/>
          </p:cNvSpPr>
          <p:nvPr>
            <p:ph type="sldNum" sz="quarter" idx="5"/>
          </p:nvPr>
        </p:nvSpPr>
        <p:spPr/>
        <p:txBody>
          <a:bodyPr/>
          <a:lstStyle/>
          <a:p>
            <a:fld id="{F796923A-4719-49EF-84BB-AB8DAA8643C3}" type="slidenum">
              <a:rPr lang="zh-CN" altLang="en-US" smtClean="0"/>
              <a:t>17</a:t>
            </a:fld>
            <a:endParaRPr lang="zh-CN" altLang="en-US"/>
          </a:p>
        </p:txBody>
      </p:sp>
    </p:spTree>
    <p:extLst>
      <p:ext uri="{BB962C8B-B14F-4D97-AF65-F5344CB8AC3E}">
        <p14:creationId xmlns:p14="http://schemas.microsoft.com/office/powerpoint/2010/main" val="714018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18</a:t>
            </a:fld>
            <a:endParaRPr lang="zh-CN" altLang="en-US"/>
          </a:p>
        </p:txBody>
      </p:sp>
    </p:spTree>
    <p:extLst>
      <p:ext uri="{BB962C8B-B14F-4D97-AF65-F5344CB8AC3E}">
        <p14:creationId xmlns:p14="http://schemas.microsoft.com/office/powerpoint/2010/main" val="995540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19</a:t>
            </a:fld>
            <a:endParaRPr lang="zh-CN" altLang="en-US"/>
          </a:p>
        </p:txBody>
      </p:sp>
    </p:spTree>
    <p:extLst>
      <p:ext uri="{BB962C8B-B14F-4D97-AF65-F5344CB8AC3E}">
        <p14:creationId xmlns:p14="http://schemas.microsoft.com/office/powerpoint/2010/main" val="3922767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algn="l">
              <a:lnSpc>
                <a:spcPct val="130000"/>
              </a:lnSpc>
              <a:spcBef>
                <a:spcPts val="0"/>
              </a:spcBef>
            </a:pPr>
            <a:endParaRPr lang="zh-CN" altLang="en-US" dirty="0"/>
          </a:p>
        </p:txBody>
      </p:sp>
      <p:sp>
        <p:nvSpPr>
          <p:cNvPr id="4" name="灯片编号占位符 3"/>
          <p:cNvSpPr>
            <a:spLocks noGrp="1"/>
          </p:cNvSpPr>
          <p:nvPr>
            <p:ph type="sldNum" sz="quarter" idx="5"/>
          </p:nvPr>
        </p:nvSpPr>
        <p:spPr/>
        <p:txBody>
          <a:bodyPr/>
          <a:lstStyle/>
          <a:p>
            <a:fld id="{F796923A-4719-49EF-84BB-AB8DAA8643C3}" type="slidenum">
              <a:rPr lang="zh-CN" altLang="en-US" smtClean="0"/>
              <a:t>2</a:t>
            </a:fld>
            <a:endParaRPr lang="zh-CN" altLang="en-US"/>
          </a:p>
        </p:txBody>
      </p:sp>
    </p:spTree>
    <p:extLst>
      <p:ext uri="{BB962C8B-B14F-4D97-AF65-F5344CB8AC3E}">
        <p14:creationId xmlns:p14="http://schemas.microsoft.com/office/powerpoint/2010/main" val="2300664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20</a:t>
            </a:fld>
            <a:endParaRPr lang="zh-CN" altLang="en-US"/>
          </a:p>
        </p:txBody>
      </p:sp>
    </p:spTree>
    <p:extLst>
      <p:ext uri="{BB962C8B-B14F-4D97-AF65-F5344CB8AC3E}">
        <p14:creationId xmlns:p14="http://schemas.microsoft.com/office/powerpoint/2010/main" val="2458523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21</a:t>
            </a:fld>
            <a:endParaRPr lang="zh-CN" altLang="en-US"/>
          </a:p>
        </p:txBody>
      </p:sp>
    </p:spTree>
    <p:extLst>
      <p:ext uri="{BB962C8B-B14F-4D97-AF65-F5344CB8AC3E}">
        <p14:creationId xmlns:p14="http://schemas.microsoft.com/office/powerpoint/2010/main" val="404190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22</a:t>
            </a:fld>
            <a:endParaRPr lang="zh-CN" altLang="en-US"/>
          </a:p>
        </p:txBody>
      </p:sp>
    </p:spTree>
    <p:extLst>
      <p:ext uri="{BB962C8B-B14F-4D97-AF65-F5344CB8AC3E}">
        <p14:creationId xmlns:p14="http://schemas.microsoft.com/office/powerpoint/2010/main" val="3787709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23</a:t>
            </a:fld>
            <a:endParaRPr lang="zh-CN" altLang="en-US"/>
          </a:p>
        </p:txBody>
      </p:sp>
    </p:spTree>
    <p:extLst>
      <p:ext uri="{BB962C8B-B14F-4D97-AF65-F5344CB8AC3E}">
        <p14:creationId xmlns:p14="http://schemas.microsoft.com/office/powerpoint/2010/main" val="1752672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24</a:t>
            </a:fld>
            <a:endParaRPr lang="zh-CN" altLang="en-US"/>
          </a:p>
        </p:txBody>
      </p:sp>
    </p:spTree>
    <p:extLst>
      <p:ext uri="{BB962C8B-B14F-4D97-AF65-F5344CB8AC3E}">
        <p14:creationId xmlns:p14="http://schemas.microsoft.com/office/powerpoint/2010/main" val="2063445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25</a:t>
            </a:fld>
            <a:endParaRPr lang="zh-CN" altLang="en-US"/>
          </a:p>
        </p:txBody>
      </p:sp>
    </p:spTree>
    <p:extLst>
      <p:ext uri="{BB962C8B-B14F-4D97-AF65-F5344CB8AC3E}">
        <p14:creationId xmlns:p14="http://schemas.microsoft.com/office/powerpoint/2010/main" val="1947635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algn="l">
              <a:lnSpc>
                <a:spcPct val="130000"/>
              </a:lnSpc>
              <a:spcBef>
                <a:spcPts val="0"/>
              </a:spcBef>
            </a:pPr>
            <a:endParaRPr lang="zh-CN" altLang="en-US" dirty="0"/>
          </a:p>
        </p:txBody>
      </p:sp>
      <p:sp>
        <p:nvSpPr>
          <p:cNvPr id="4" name="灯片编号占位符 3"/>
          <p:cNvSpPr>
            <a:spLocks noGrp="1"/>
          </p:cNvSpPr>
          <p:nvPr>
            <p:ph type="sldNum" sz="quarter" idx="5"/>
          </p:nvPr>
        </p:nvSpPr>
        <p:spPr/>
        <p:txBody>
          <a:bodyPr/>
          <a:lstStyle/>
          <a:p>
            <a:fld id="{F796923A-4719-49EF-84BB-AB8DAA8643C3}" type="slidenum">
              <a:rPr lang="zh-CN" altLang="en-US" smtClean="0"/>
              <a:t>3</a:t>
            </a:fld>
            <a:endParaRPr lang="zh-CN" altLang="en-US"/>
          </a:p>
        </p:txBody>
      </p:sp>
    </p:spTree>
    <p:extLst>
      <p:ext uri="{BB962C8B-B14F-4D97-AF65-F5344CB8AC3E}">
        <p14:creationId xmlns:p14="http://schemas.microsoft.com/office/powerpoint/2010/main" val="1127155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4</a:t>
            </a:fld>
            <a:endParaRPr lang="zh-CN" altLang="en-US"/>
          </a:p>
        </p:txBody>
      </p:sp>
    </p:spTree>
    <p:extLst>
      <p:ext uri="{BB962C8B-B14F-4D97-AF65-F5344CB8AC3E}">
        <p14:creationId xmlns:p14="http://schemas.microsoft.com/office/powerpoint/2010/main" val="101393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5</a:t>
            </a:fld>
            <a:endParaRPr lang="zh-CN" altLang="en-US"/>
          </a:p>
        </p:txBody>
      </p:sp>
    </p:spTree>
    <p:extLst>
      <p:ext uri="{BB962C8B-B14F-4D97-AF65-F5344CB8AC3E}">
        <p14:creationId xmlns:p14="http://schemas.microsoft.com/office/powerpoint/2010/main" val="1952586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6</a:t>
            </a:fld>
            <a:endParaRPr lang="zh-CN" altLang="en-US"/>
          </a:p>
        </p:txBody>
      </p:sp>
    </p:spTree>
    <p:extLst>
      <p:ext uri="{BB962C8B-B14F-4D97-AF65-F5344CB8AC3E}">
        <p14:creationId xmlns:p14="http://schemas.microsoft.com/office/powerpoint/2010/main" val="348978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algn="l">
              <a:lnSpc>
                <a:spcPct val="130000"/>
              </a:lnSpc>
              <a:spcBef>
                <a:spcPts val="0"/>
              </a:spcBef>
            </a:pPr>
            <a:endParaRPr lang="zh-CN" altLang="en-US" dirty="0"/>
          </a:p>
        </p:txBody>
      </p:sp>
      <p:sp>
        <p:nvSpPr>
          <p:cNvPr id="4" name="灯片编号占位符 3"/>
          <p:cNvSpPr>
            <a:spLocks noGrp="1"/>
          </p:cNvSpPr>
          <p:nvPr>
            <p:ph type="sldNum" sz="quarter" idx="5"/>
          </p:nvPr>
        </p:nvSpPr>
        <p:spPr/>
        <p:txBody>
          <a:bodyPr/>
          <a:lstStyle/>
          <a:p>
            <a:fld id="{F796923A-4719-49EF-84BB-AB8DAA8643C3}" type="slidenum">
              <a:rPr lang="zh-CN" altLang="en-US" smtClean="0"/>
              <a:t>7</a:t>
            </a:fld>
            <a:endParaRPr lang="zh-CN" altLang="en-US"/>
          </a:p>
        </p:txBody>
      </p:sp>
    </p:spTree>
    <p:extLst>
      <p:ext uri="{BB962C8B-B14F-4D97-AF65-F5344CB8AC3E}">
        <p14:creationId xmlns:p14="http://schemas.microsoft.com/office/powerpoint/2010/main" val="2283510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8</a:t>
            </a:fld>
            <a:endParaRPr lang="zh-CN" altLang="en-US"/>
          </a:p>
        </p:txBody>
      </p:sp>
    </p:spTree>
    <p:extLst>
      <p:ext uri="{BB962C8B-B14F-4D97-AF65-F5344CB8AC3E}">
        <p14:creationId xmlns:p14="http://schemas.microsoft.com/office/powerpoint/2010/main" val="3276176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5D5A663-7508-4E4E-A867-83B15065A739}" type="slidenum">
              <a:rPr lang="zh-CN" altLang="en-US" smtClean="0"/>
              <a:t>9</a:t>
            </a:fld>
            <a:endParaRPr lang="zh-CN" altLang="en-US"/>
          </a:p>
        </p:txBody>
      </p:sp>
    </p:spTree>
    <p:extLst>
      <p:ext uri="{BB962C8B-B14F-4D97-AF65-F5344CB8AC3E}">
        <p14:creationId xmlns:p14="http://schemas.microsoft.com/office/powerpoint/2010/main" val="930458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3.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Master" Target="../slideMasters/slideMaster1.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image" Target="../media/image4.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microsoft.com/office/2007/relationships/hdphoto" Target="../media/hdphoto1.wdp"/><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封面">
    <p:spTree>
      <p:nvGrpSpPr>
        <p:cNvPr id="1" name=""/>
        <p:cNvGrpSpPr/>
        <p:nvPr/>
      </p:nvGrpSpPr>
      <p:grpSpPr>
        <a:xfrm>
          <a:off x="0" y="0"/>
          <a:ext cx="0" cy="0"/>
          <a:chOff x="0" y="0"/>
          <a:chExt cx="0" cy="0"/>
        </a:xfrm>
      </p:grpSpPr>
      <p:pic>
        <p:nvPicPr>
          <p:cNvPr id="2" name="图片 1" descr="图片包含 户外, 围栏, 建筑, 船&#10;&#10;描述已自动生成">
            <a:extLst>
              <a:ext uri="{FF2B5EF4-FFF2-40B4-BE49-F238E27FC236}">
                <a16:creationId xmlns:a16="http://schemas.microsoft.com/office/drawing/2014/main" id="{A0AFEAE2-17C8-40C4-854E-2E65906EBF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756" r="18947" b="26176"/>
          <a:stretch/>
        </p:blipFill>
        <p:spPr>
          <a:xfrm>
            <a:off x="0" y="-1"/>
            <a:ext cx="12192000" cy="5591175"/>
          </a:xfrm>
          <a:prstGeom prst="rect">
            <a:avLst/>
          </a:prstGeom>
        </p:spPr>
      </p:pic>
      <p:sp>
        <p:nvSpPr>
          <p:cNvPr id="3" name="矩形 2">
            <a:extLst>
              <a:ext uri="{FF2B5EF4-FFF2-40B4-BE49-F238E27FC236}">
                <a16:creationId xmlns:a16="http://schemas.microsoft.com/office/drawing/2014/main" id="{6BFD6351-7906-4A91-8974-8504C2EC74B0}"/>
              </a:ext>
            </a:extLst>
          </p:cNvPr>
          <p:cNvSpPr/>
          <p:nvPr userDrawn="1"/>
        </p:nvSpPr>
        <p:spPr>
          <a:xfrm>
            <a:off x="0" y="14465"/>
            <a:ext cx="12192000" cy="5576709"/>
          </a:xfrm>
          <a:prstGeom prst="rect">
            <a:avLst/>
          </a:prstGeom>
          <a:gradFill>
            <a:gsLst>
              <a:gs pos="68000">
                <a:srgbClr val="0088DB">
                  <a:alpha val="80000"/>
                </a:srgbClr>
              </a:gs>
              <a:gs pos="32000">
                <a:schemeClr val="accent2">
                  <a:alpha val="0"/>
                </a:schemeClr>
              </a:gs>
              <a:gs pos="100000">
                <a:schemeClr val="accent1">
                  <a:lumMod val="75000"/>
                </a:schemeClr>
              </a:gs>
            </a:gsLst>
            <a:lin ang="6600000" scaled="0"/>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zh-CN" altLang="en-US" kern="0" dirty="0">
              <a:solidFill>
                <a:srgbClr val="3D485D"/>
              </a:solidFill>
              <a:latin typeface="Arial"/>
              <a:ea typeface="OPPOSans R" panose="00020600040101010101" pitchFamily="18" charset="-122"/>
            </a:endParaRPr>
          </a:p>
        </p:txBody>
      </p:sp>
      <p:sp>
        <p:nvSpPr>
          <p:cNvPr id="9" name="任意多边形: 形状 8">
            <a:extLst>
              <a:ext uri="{FF2B5EF4-FFF2-40B4-BE49-F238E27FC236}">
                <a16:creationId xmlns:a16="http://schemas.microsoft.com/office/drawing/2014/main" id="{834E5512-A539-40FB-95BE-AB00A69A7A4E}"/>
              </a:ext>
            </a:extLst>
          </p:cNvPr>
          <p:cNvSpPr/>
          <p:nvPr userDrawn="1"/>
        </p:nvSpPr>
        <p:spPr>
          <a:xfrm>
            <a:off x="1286175" y="3684424"/>
            <a:ext cx="2859105" cy="133598"/>
          </a:xfrm>
          <a:custGeom>
            <a:avLst/>
            <a:gdLst>
              <a:gd name="connsiteX0" fmla="*/ 0 w 7565292"/>
              <a:gd name="connsiteY0" fmla="*/ 0 h 187569"/>
              <a:gd name="connsiteX1" fmla="*/ 3946769 w 7565292"/>
              <a:gd name="connsiteY1" fmla="*/ 0 h 187569"/>
              <a:gd name="connsiteX2" fmla="*/ 3884246 w 7565292"/>
              <a:gd name="connsiteY2" fmla="*/ 187569 h 187569"/>
              <a:gd name="connsiteX3" fmla="*/ 4071815 w 7565292"/>
              <a:gd name="connsiteY3" fmla="*/ 0 h 187569"/>
              <a:gd name="connsiteX4" fmla="*/ 7565292 w 7565292"/>
              <a:gd name="connsiteY4" fmla="*/ 0 h 187569"/>
              <a:gd name="connsiteX0" fmla="*/ 0 w 7565292"/>
              <a:gd name="connsiteY0" fmla="*/ 0 h 187569"/>
              <a:gd name="connsiteX1" fmla="*/ 3946769 w 7565292"/>
              <a:gd name="connsiteY1" fmla="*/ 0 h 187569"/>
              <a:gd name="connsiteX2" fmla="*/ 3821723 w 7565292"/>
              <a:gd name="connsiteY2" fmla="*/ 187569 h 187569"/>
              <a:gd name="connsiteX3" fmla="*/ 4071815 w 7565292"/>
              <a:gd name="connsiteY3" fmla="*/ 0 h 187569"/>
              <a:gd name="connsiteX4" fmla="*/ 7565292 w 7565292"/>
              <a:gd name="connsiteY4" fmla="*/ 0 h 187569"/>
              <a:gd name="connsiteX0" fmla="*/ 0 w 7565292"/>
              <a:gd name="connsiteY0" fmla="*/ 0 h 265723"/>
              <a:gd name="connsiteX1" fmla="*/ 3946769 w 7565292"/>
              <a:gd name="connsiteY1" fmla="*/ 0 h 265723"/>
              <a:gd name="connsiteX2" fmla="*/ 3821723 w 7565292"/>
              <a:gd name="connsiteY2" fmla="*/ 265723 h 265723"/>
              <a:gd name="connsiteX3" fmla="*/ 4071815 w 7565292"/>
              <a:gd name="connsiteY3" fmla="*/ 0 h 265723"/>
              <a:gd name="connsiteX4" fmla="*/ 7565292 w 7565292"/>
              <a:gd name="connsiteY4" fmla="*/ 0 h 265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292" h="265723">
                <a:moveTo>
                  <a:pt x="0" y="0"/>
                </a:moveTo>
                <a:lnTo>
                  <a:pt x="3946769" y="0"/>
                </a:lnTo>
                <a:lnTo>
                  <a:pt x="3821723" y="265723"/>
                </a:lnTo>
                <a:lnTo>
                  <a:pt x="4071815" y="0"/>
                </a:lnTo>
                <a:lnTo>
                  <a:pt x="7565292" y="0"/>
                </a:lnTo>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a:p>
        </p:txBody>
      </p:sp>
      <p:sp>
        <p:nvSpPr>
          <p:cNvPr id="18" name="文本占位符 17">
            <a:extLst>
              <a:ext uri="{FF2B5EF4-FFF2-40B4-BE49-F238E27FC236}">
                <a16:creationId xmlns:a16="http://schemas.microsoft.com/office/drawing/2014/main" id="{15C1A421-1F7A-4FE9-BCC5-E5F8879D5642}"/>
              </a:ext>
            </a:extLst>
          </p:cNvPr>
          <p:cNvSpPr>
            <a:spLocks noGrp="1"/>
          </p:cNvSpPr>
          <p:nvPr>
            <p:ph type="body" sz="quarter" idx="11" hasCustomPrompt="1"/>
          </p:nvPr>
        </p:nvSpPr>
        <p:spPr>
          <a:xfrm>
            <a:off x="1280083" y="5872037"/>
            <a:ext cx="2748992" cy="276999"/>
          </a:xfrm>
          <a:prstGeom prst="rect">
            <a:avLst/>
          </a:prstGeom>
          <a:noFill/>
        </p:spPr>
        <p:txBody>
          <a:bodyPr wrap="square" lIns="0" tIns="0" rIns="0" bIns="0" rtlCol="0">
            <a:noAutofit/>
          </a:bodyPr>
          <a:lstStyle>
            <a:lvl1pPr marL="0" indent="0">
              <a:buNone/>
              <a:defRPr lang="zh-CN" altLang="en-US" sz="1800" dirty="0" smtClean="0">
                <a:latin typeface="+mn-ea"/>
              </a:defRPr>
            </a:lvl1pPr>
          </a:lstStyle>
          <a:p>
            <a:pPr marL="0" lvl="0" defTabSz="914400"/>
            <a:r>
              <a:rPr lang="zh-CN" altLang="en-US" dirty="0">
                <a:latin typeface="+mn-ea"/>
              </a:rPr>
              <a:t>汇报人：</a:t>
            </a:r>
            <a:r>
              <a:rPr lang="en-US" altLang="zh-CN" dirty="0" err="1">
                <a:latin typeface="+mn-ea"/>
              </a:rPr>
              <a:t>OfficePLUS</a:t>
            </a:r>
            <a:endParaRPr lang="zh-CN" altLang="en-US" dirty="0">
              <a:latin typeface="+mn-ea"/>
            </a:endParaRPr>
          </a:p>
        </p:txBody>
      </p:sp>
      <p:pic>
        <p:nvPicPr>
          <p:cNvPr id="12" name="图片 11">
            <a:extLst>
              <a:ext uri="{FF2B5EF4-FFF2-40B4-BE49-F238E27FC236}">
                <a16:creationId xmlns:a16="http://schemas.microsoft.com/office/drawing/2014/main" id="{15B8C362-9852-423D-BF14-F7857A2CF723}"/>
              </a:ext>
            </a:extLst>
          </p:cNvPr>
          <p:cNvPicPr>
            <a:picLocks noChangeAspect="1"/>
          </p:cNvPicPr>
          <p:nvPr userDrawn="1"/>
        </p:nvPicPr>
        <p:blipFill>
          <a:blip r:embed="rId3">
            <a:extLst>
              <a:ext uri="{28A0092B-C50C-407E-A947-70E740481C1C}">
                <a14:useLocalDpi xmlns:a14="http://schemas.microsoft.com/office/drawing/2010/main" val="0"/>
              </a:ext>
            </a:extLst>
          </a:blip>
          <a:srcRect t="4553" r="9388"/>
          <a:stretch>
            <a:fillRect/>
          </a:stretch>
        </p:blipFill>
        <p:spPr>
          <a:xfrm>
            <a:off x="5643042" y="1"/>
            <a:ext cx="6548958" cy="6545785"/>
          </a:xfrm>
          <a:custGeom>
            <a:avLst/>
            <a:gdLst>
              <a:gd name="connsiteX0" fmla="*/ 0 w 6548958"/>
              <a:gd name="connsiteY0" fmla="*/ 0 h 6545785"/>
              <a:gd name="connsiteX1" fmla="*/ 6548958 w 6548958"/>
              <a:gd name="connsiteY1" fmla="*/ 0 h 6545785"/>
              <a:gd name="connsiteX2" fmla="*/ 6548958 w 6548958"/>
              <a:gd name="connsiteY2" fmla="*/ 6545785 h 6545785"/>
              <a:gd name="connsiteX3" fmla="*/ 0 w 6548958"/>
              <a:gd name="connsiteY3" fmla="*/ 6545785 h 6545785"/>
            </a:gdLst>
            <a:ahLst/>
            <a:cxnLst>
              <a:cxn ang="0">
                <a:pos x="connsiteX0" y="connsiteY0"/>
              </a:cxn>
              <a:cxn ang="0">
                <a:pos x="connsiteX1" y="connsiteY1"/>
              </a:cxn>
              <a:cxn ang="0">
                <a:pos x="connsiteX2" y="connsiteY2"/>
              </a:cxn>
              <a:cxn ang="0">
                <a:pos x="connsiteX3" y="connsiteY3"/>
              </a:cxn>
            </a:cxnLst>
            <a:rect l="l" t="t" r="r" b="b"/>
            <a:pathLst>
              <a:path w="6548958" h="6545785">
                <a:moveTo>
                  <a:pt x="0" y="0"/>
                </a:moveTo>
                <a:lnTo>
                  <a:pt x="6548958" y="0"/>
                </a:lnTo>
                <a:lnTo>
                  <a:pt x="6548958" y="6545785"/>
                </a:lnTo>
                <a:lnTo>
                  <a:pt x="0" y="6545785"/>
                </a:lnTo>
                <a:close/>
              </a:path>
            </a:pathLst>
          </a:custGeom>
        </p:spPr>
      </p:pic>
      <p:sp>
        <p:nvSpPr>
          <p:cNvPr id="19" name="文本占位符 17">
            <a:extLst>
              <a:ext uri="{FF2B5EF4-FFF2-40B4-BE49-F238E27FC236}">
                <a16:creationId xmlns:a16="http://schemas.microsoft.com/office/drawing/2014/main" id="{79FB8066-4B36-4FD6-88F0-8007451E4E99}"/>
              </a:ext>
            </a:extLst>
          </p:cNvPr>
          <p:cNvSpPr>
            <a:spLocks noGrp="1"/>
          </p:cNvSpPr>
          <p:nvPr>
            <p:ph type="body" sz="quarter" idx="12" hasCustomPrompt="1"/>
          </p:nvPr>
        </p:nvSpPr>
        <p:spPr>
          <a:xfrm>
            <a:off x="4145280" y="5875990"/>
            <a:ext cx="3478557" cy="276999"/>
          </a:xfrm>
          <a:prstGeom prst="rect">
            <a:avLst/>
          </a:prstGeom>
          <a:noFill/>
        </p:spPr>
        <p:txBody>
          <a:bodyPr wrap="square" lIns="0" tIns="0" rIns="0" bIns="0" rtlCol="0">
            <a:noAutofit/>
          </a:bodyPr>
          <a:lstStyle>
            <a:lvl1pPr marL="0" indent="0">
              <a:buNone/>
              <a:defRPr lang="zh-CN" altLang="en-US" sz="1800" dirty="0" smtClean="0">
                <a:latin typeface="+mn-ea"/>
              </a:defRPr>
            </a:lvl1pPr>
          </a:lstStyle>
          <a:p>
            <a:pPr marL="0" lvl="0" defTabSz="914400"/>
            <a:r>
              <a:rPr lang="zh-CN" altLang="en-US" dirty="0">
                <a:latin typeface="+mn-ea"/>
              </a:rPr>
              <a:t>汇报时间：</a:t>
            </a:r>
            <a:r>
              <a:rPr lang="en-US" altLang="zh-CN" dirty="0">
                <a:latin typeface="+mn-ea"/>
              </a:rPr>
              <a:t> 20XX</a:t>
            </a:r>
            <a:endParaRPr lang="zh-CN" altLang="en-US" dirty="0">
              <a:latin typeface="+mn-ea"/>
            </a:endParaRPr>
          </a:p>
        </p:txBody>
      </p:sp>
      <p:sp>
        <p:nvSpPr>
          <p:cNvPr id="16" name="文本占位符 15">
            <a:extLst>
              <a:ext uri="{FF2B5EF4-FFF2-40B4-BE49-F238E27FC236}">
                <a16:creationId xmlns:a16="http://schemas.microsoft.com/office/drawing/2014/main" id="{D1ADDC5C-8543-4153-800E-501DCDAD1457}"/>
              </a:ext>
            </a:extLst>
          </p:cNvPr>
          <p:cNvSpPr>
            <a:spLocks noGrp="1"/>
          </p:cNvSpPr>
          <p:nvPr>
            <p:ph type="body" sz="quarter" idx="10"/>
          </p:nvPr>
        </p:nvSpPr>
        <p:spPr>
          <a:xfrm>
            <a:off x="1280083" y="1836798"/>
            <a:ext cx="6017132" cy="1508125"/>
          </a:xfrm>
          <a:prstGeom prst="rect">
            <a:avLst/>
          </a:prstGeom>
          <a:noFill/>
        </p:spPr>
        <p:txBody>
          <a:bodyPr wrap="square">
            <a:noAutofit/>
          </a:bodyPr>
          <a:lstStyle>
            <a:lvl1pPr marL="0" indent="0">
              <a:buNone/>
              <a:defRPr lang="zh-CN" altLang="en-US" sz="5400" b="1" i="1" spc="300" smtClean="0">
                <a:solidFill>
                  <a:schemeClr val="bg1"/>
                </a:solidFill>
                <a:effectLst>
                  <a:outerShdw blurRad="38100" dist="38100" dir="2700000" algn="tl">
                    <a:schemeClr val="accent1"/>
                  </a:outerShdw>
                </a:effectLst>
                <a:latin typeface="+mj-ea"/>
                <a:ea typeface="+mj-ea"/>
              </a:defRPr>
            </a:lvl1pPr>
            <a:lvl2pPr marL="285762" indent="0">
              <a:buNone/>
              <a:defRPr lang="zh-CN" altLang="en-US" sz="1800" smtClean="0"/>
            </a:lvl2pPr>
            <a:lvl3pPr>
              <a:defRPr lang="zh-CN" altLang="en-US" sz="1800" smtClean="0"/>
            </a:lvl3pPr>
            <a:lvl4pPr>
              <a:defRPr lang="zh-CN" altLang="en-US" sz="1800" smtClean="0"/>
            </a:lvl4pPr>
            <a:lvl5pPr>
              <a:defRPr lang="zh-CN" altLang="en-US" sz="1800"/>
            </a:lvl5pPr>
          </a:lstStyle>
          <a:p>
            <a:pPr marL="0" lvl="0" defTabSz="914400"/>
            <a:r>
              <a:rPr lang="zh-CN" altLang="en-US" dirty="0"/>
              <a:t>单击此处编辑母版文本样式</a:t>
            </a:r>
          </a:p>
          <a:p>
            <a:pPr marL="457200" lvl="1" defTabSz="914400"/>
            <a:endParaRPr lang="zh-CN" altLang="en-US" dirty="0"/>
          </a:p>
        </p:txBody>
      </p:sp>
    </p:spTree>
    <p:extLst>
      <p:ext uri="{BB962C8B-B14F-4D97-AF65-F5344CB8AC3E}">
        <p14:creationId xmlns:p14="http://schemas.microsoft.com/office/powerpoint/2010/main" val="1919321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decel="100000" fill="hold" grpId="0" nodeType="withEffect">
                                  <p:stCondLst>
                                    <p:cond delay="4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25">
                                          <p:stCondLst>
                                            <p:cond delay="0"/>
                                          </p:stCondLst>
                                        </p:cTn>
                                        <p:tgtEl>
                                          <p:spTgt spid="9"/>
                                        </p:tgtEl>
                                      </p:cBhvr>
                                    </p:animEffect>
                                    <p:anim to="" calcmode="lin" valueType="num">
                                      <p:cBhvr>
                                        <p:cTn id="8" dur="1000" fill="hold">
                                          <p:stCondLst>
                                            <p:cond delay="0"/>
                                          </p:stCondLst>
                                        </p:cTn>
                                        <p:tgtEl>
                                          <p:spTgt spid="9"/>
                                        </p:tgtEl>
                                        <p:attrNameLst>
                                          <p:attrName>ppt_y</p:attrName>
                                        </p:attrNameLst>
                                      </p:cBhvr>
                                      <p:tavLst>
                                        <p:tav tm="0">
                                          <p:val>
                                            <p:strVal val="#ppt_y-#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结尾">
    <p:spTree>
      <p:nvGrpSpPr>
        <p:cNvPr id="1" name=""/>
        <p:cNvGrpSpPr/>
        <p:nvPr/>
      </p:nvGrpSpPr>
      <p:grpSpPr>
        <a:xfrm>
          <a:off x="0" y="0"/>
          <a:ext cx="0" cy="0"/>
          <a:chOff x="0" y="0"/>
          <a:chExt cx="0" cy="0"/>
        </a:xfrm>
      </p:grpSpPr>
      <p:pic>
        <p:nvPicPr>
          <p:cNvPr id="2" name="图片 1" descr="图片包含 户外, 围栏, 建筑, 船&#10;&#10;描述已自动生成">
            <a:extLst>
              <a:ext uri="{FF2B5EF4-FFF2-40B4-BE49-F238E27FC236}">
                <a16:creationId xmlns:a16="http://schemas.microsoft.com/office/drawing/2014/main" id="{A0AFEAE2-17C8-40C4-854E-2E65906EBF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756" r="18947" b="26176"/>
          <a:stretch/>
        </p:blipFill>
        <p:spPr>
          <a:xfrm>
            <a:off x="0" y="-1"/>
            <a:ext cx="12192000" cy="5591175"/>
          </a:xfrm>
          <a:prstGeom prst="rect">
            <a:avLst/>
          </a:prstGeom>
        </p:spPr>
      </p:pic>
      <p:sp>
        <p:nvSpPr>
          <p:cNvPr id="3" name="矩形 2">
            <a:extLst>
              <a:ext uri="{FF2B5EF4-FFF2-40B4-BE49-F238E27FC236}">
                <a16:creationId xmlns:a16="http://schemas.microsoft.com/office/drawing/2014/main" id="{6BFD6351-7906-4A91-8974-8504C2EC74B0}"/>
              </a:ext>
            </a:extLst>
          </p:cNvPr>
          <p:cNvSpPr/>
          <p:nvPr userDrawn="1"/>
        </p:nvSpPr>
        <p:spPr>
          <a:xfrm>
            <a:off x="0" y="14465"/>
            <a:ext cx="12192000" cy="5576709"/>
          </a:xfrm>
          <a:prstGeom prst="rect">
            <a:avLst/>
          </a:prstGeom>
          <a:gradFill>
            <a:gsLst>
              <a:gs pos="68000">
                <a:srgbClr val="0088DB">
                  <a:alpha val="80000"/>
                </a:srgbClr>
              </a:gs>
              <a:gs pos="32000">
                <a:schemeClr val="accent2">
                  <a:alpha val="0"/>
                </a:schemeClr>
              </a:gs>
              <a:gs pos="100000">
                <a:schemeClr val="accent1">
                  <a:lumMod val="75000"/>
                </a:schemeClr>
              </a:gs>
            </a:gsLst>
            <a:lin ang="6600000" scaled="0"/>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zh-CN" altLang="en-US" kern="0" dirty="0">
              <a:solidFill>
                <a:srgbClr val="3D485D"/>
              </a:solidFill>
              <a:latin typeface="Arial"/>
              <a:ea typeface="OPPOSans R" panose="00020600040101010101" pitchFamily="18" charset="-122"/>
            </a:endParaRPr>
          </a:p>
        </p:txBody>
      </p:sp>
      <p:sp>
        <p:nvSpPr>
          <p:cNvPr id="9" name="任意多边形: 形状 8">
            <a:extLst>
              <a:ext uri="{FF2B5EF4-FFF2-40B4-BE49-F238E27FC236}">
                <a16:creationId xmlns:a16="http://schemas.microsoft.com/office/drawing/2014/main" id="{834E5512-A539-40FB-95BE-AB00A69A7A4E}"/>
              </a:ext>
            </a:extLst>
          </p:cNvPr>
          <p:cNvSpPr/>
          <p:nvPr userDrawn="1"/>
        </p:nvSpPr>
        <p:spPr>
          <a:xfrm>
            <a:off x="1286175" y="3684424"/>
            <a:ext cx="2859105" cy="133598"/>
          </a:xfrm>
          <a:custGeom>
            <a:avLst/>
            <a:gdLst>
              <a:gd name="connsiteX0" fmla="*/ 0 w 7565292"/>
              <a:gd name="connsiteY0" fmla="*/ 0 h 187569"/>
              <a:gd name="connsiteX1" fmla="*/ 3946769 w 7565292"/>
              <a:gd name="connsiteY1" fmla="*/ 0 h 187569"/>
              <a:gd name="connsiteX2" fmla="*/ 3884246 w 7565292"/>
              <a:gd name="connsiteY2" fmla="*/ 187569 h 187569"/>
              <a:gd name="connsiteX3" fmla="*/ 4071815 w 7565292"/>
              <a:gd name="connsiteY3" fmla="*/ 0 h 187569"/>
              <a:gd name="connsiteX4" fmla="*/ 7565292 w 7565292"/>
              <a:gd name="connsiteY4" fmla="*/ 0 h 187569"/>
              <a:gd name="connsiteX0" fmla="*/ 0 w 7565292"/>
              <a:gd name="connsiteY0" fmla="*/ 0 h 187569"/>
              <a:gd name="connsiteX1" fmla="*/ 3946769 w 7565292"/>
              <a:gd name="connsiteY1" fmla="*/ 0 h 187569"/>
              <a:gd name="connsiteX2" fmla="*/ 3821723 w 7565292"/>
              <a:gd name="connsiteY2" fmla="*/ 187569 h 187569"/>
              <a:gd name="connsiteX3" fmla="*/ 4071815 w 7565292"/>
              <a:gd name="connsiteY3" fmla="*/ 0 h 187569"/>
              <a:gd name="connsiteX4" fmla="*/ 7565292 w 7565292"/>
              <a:gd name="connsiteY4" fmla="*/ 0 h 187569"/>
              <a:gd name="connsiteX0" fmla="*/ 0 w 7565292"/>
              <a:gd name="connsiteY0" fmla="*/ 0 h 265723"/>
              <a:gd name="connsiteX1" fmla="*/ 3946769 w 7565292"/>
              <a:gd name="connsiteY1" fmla="*/ 0 h 265723"/>
              <a:gd name="connsiteX2" fmla="*/ 3821723 w 7565292"/>
              <a:gd name="connsiteY2" fmla="*/ 265723 h 265723"/>
              <a:gd name="connsiteX3" fmla="*/ 4071815 w 7565292"/>
              <a:gd name="connsiteY3" fmla="*/ 0 h 265723"/>
              <a:gd name="connsiteX4" fmla="*/ 7565292 w 7565292"/>
              <a:gd name="connsiteY4" fmla="*/ 0 h 265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292" h="265723">
                <a:moveTo>
                  <a:pt x="0" y="0"/>
                </a:moveTo>
                <a:lnTo>
                  <a:pt x="3946769" y="0"/>
                </a:lnTo>
                <a:lnTo>
                  <a:pt x="3821723" y="265723"/>
                </a:lnTo>
                <a:lnTo>
                  <a:pt x="4071815" y="0"/>
                </a:lnTo>
                <a:lnTo>
                  <a:pt x="7565292" y="0"/>
                </a:lnTo>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a:p>
        </p:txBody>
      </p:sp>
      <p:sp>
        <p:nvSpPr>
          <p:cNvPr id="18" name="文本占位符 17">
            <a:extLst>
              <a:ext uri="{FF2B5EF4-FFF2-40B4-BE49-F238E27FC236}">
                <a16:creationId xmlns:a16="http://schemas.microsoft.com/office/drawing/2014/main" id="{15C1A421-1F7A-4FE9-BCC5-E5F8879D5642}"/>
              </a:ext>
            </a:extLst>
          </p:cNvPr>
          <p:cNvSpPr>
            <a:spLocks noGrp="1"/>
          </p:cNvSpPr>
          <p:nvPr>
            <p:ph type="body" sz="quarter" idx="11" hasCustomPrompt="1"/>
          </p:nvPr>
        </p:nvSpPr>
        <p:spPr>
          <a:xfrm>
            <a:off x="1280083" y="5872037"/>
            <a:ext cx="2748992" cy="276999"/>
          </a:xfrm>
          <a:prstGeom prst="rect">
            <a:avLst/>
          </a:prstGeom>
          <a:noFill/>
        </p:spPr>
        <p:txBody>
          <a:bodyPr wrap="square" lIns="0" tIns="0" rIns="0" bIns="0" rtlCol="0">
            <a:noAutofit/>
          </a:bodyPr>
          <a:lstStyle>
            <a:lvl1pPr marL="0" indent="0">
              <a:buNone/>
              <a:defRPr lang="zh-CN" altLang="en-US" sz="1800" dirty="0" smtClean="0">
                <a:latin typeface="+mn-ea"/>
              </a:defRPr>
            </a:lvl1pPr>
          </a:lstStyle>
          <a:p>
            <a:pPr marL="0" lvl="0" defTabSz="914400"/>
            <a:r>
              <a:rPr lang="zh-CN" altLang="en-US" dirty="0">
                <a:latin typeface="+mn-ea"/>
              </a:rPr>
              <a:t>汇报人：</a:t>
            </a:r>
            <a:r>
              <a:rPr lang="en-US" altLang="zh-CN" dirty="0" err="1">
                <a:latin typeface="+mn-ea"/>
              </a:rPr>
              <a:t>OfficePLUS</a:t>
            </a:r>
            <a:endParaRPr lang="zh-CN" altLang="en-US" dirty="0">
              <a:latin typeface="+mn-ea"/>
            </a:endParaRPr>
          </a:p>
        </p:txBody>
      </p:sp>
      <p:pic>
        <p:nvPicPr>
          <p:cNvPr id="12" name="图片 11">
            <a:extLst>
              <a:ext uri="{FF2B5EF4-FFF2-40B4-BE49-F238E27FC236}">
                <a16:creationId xmlns:a16="http://schemas.microsoft.com/office/drawing/2014/main" id="{15B8C362-9852-423D-BF14-F7857A2CF723}"/>
              </a:ext>
            </a:extLst>
          </p:cNvPr>
          <p:cNvPicPr>
            <a:picLocks noChangeAspect="1"/>
          </p:cNvPicPr>
          <p:nvPr userDrawn="1"/>
        </p:nvPicPr>
        <p:blipFill>
          <a:blip r:embed="rId3">
            <a:extLst>
              <a:ext uri="{28A0092B-C50C-407E-A947-70E740481C1C}">
                <a14:useLocalDpi xmlns:a14="http://schemas.microsoft.com/office/drawing/2010/main" val="0"/>
              </a:ext>
            </a:extLst>
          </a:blip>
          <a:srcRect t="4553" r="9388"/>
          <a:stretch>
            <a:fillRect/>
          </a:stretch>
        </p:blipFill>
        <p:spPr>
          <a:xfrm>
            <a:off x="5643042" y="1"/>
            <a:ext cx="6548958" cy="6545785"/>
          </a:xfrm>
          <a:custGeom>
            <a:avLst/>
            <a:gdLst>
              <a:gd name="connsiteX0" fmla="*/ 0 w 6548958"/>
              <a:gd name="connsiteY0" fmla="*/ 0 h 6545785"/>
              <a:gd name="connsiteX1" fmla="*/ 6548958 w 6548958"/>
              <a:gd name="connsiteY1" fmla="*/ 0 h 6545785"/>
              <a:gd name="connsiteX2" fmla="*/ 6548958 w 6548958"/>
              <a:gd name="connsiteY2" fmla="*/ 6545785 h 6545785"/>
              <a:gd name="connsiteX3" fmla="*/ 0 w 6548958"/>
              <a:gd name="connsiteY3" fmla="*/ 6545785 h 6545785"/>
            </a:gdLst>
            <a:ahLst/>
            <a:cxnLst>
              <a:cxn ang="0">
                <a:pos x="connsiteX0" y="connsiteY0"/>
              </a:cxn>
              <a:cxn ang="0">
                <a:pos x="connsiteX1" y="connsiteY1"/>
              </a:cxn>
              <a:cxn ang="0">
                <a:pos x="connsiteX2" y="connsiteY2"/>
              </a:cxn>
              <a:cxn ang="0">
                <a:pos x="connsiteX3" y="connsiteY3"/>
              </a:cxn>
            </a:cxnLst>
            <a:rect l="l" t="t" r="r" b="b"/>
            <a:pathLst>
              <a:path w="6548958" h="6545785">
                <a:moveTo>
                  <a:pt x="0" y="0"/>
                </a:moveTo>
                <a:lnTo>
                  <a:pt x="6548958" y="0"/>
                </a:lnTo>
                <a:lnTo>
                  <a:pt x="6548958" y="6545785"/>
                </a:lnTo>
                <a:lnTo>
                  <a:pt x="0" y="6545785"/>
                </a:lnTo>
                <a:close/>
              </a:path>
            </a:pathLst>
          </a:custGeom>
        </p:spPr>
      </p:pic>
      <p:sp>
        <p:nvSpPr>
          <p:cNvPr id="19" name="文本占位符 17">
            <a:extLst>
              <a:ext uri="{FF2B5EF4-FFF2-40B4-BE49-F238E27FC236}">
                <a16:creationId xmlns:a16="http://schemas.microsoft.com/office/drawing/2014/main" id="{79FB8066-4B36-4FD6-88F0-8007451E4E99}"/>
              </a:ext>
            </a:extLst>
          </p:cNvPr>
          <p:cNvSpPr>
            <a:spLocks noGrp="1"/>
          </p:cNvSpPr>
          <p:nvPr>
            <p:ph type="body" sz="quarter" idx="12" hasCustomPrompt="1"/>
          </p:nvPr>
        </p:nvSpPr>
        <p:spPr>
          <a:xfrm>
            <a:off x="4145280" y="5875990"/>
            <a:ext cx="3478557" cy="276999"/>
          </a:xfrm>
          <a:prstGeom prst="rect">
            <a:avLst/>
          </a:prstGeom>
          <a:noFill/>
        </p:spPr>
        <p:txBody>
          <a:bodyPr wrap="square" lIns="0" tIns="0" rIns="0" bIns="0" rtlCol="0">
            <a:noAutofit/>
          </a:bodyPr>
          <a:lstStyle>
            <a:lvl1pPr marL="0" indent="0">
              <a:buNone/>
              <a:defRPr lang="zh-CN" altLang="en-US" sz="1800" dirty="0" smtClean="0">
                <a:latin typeface="+mn-ea"/>
              </a:defRPr>
            </a:lvl1pPr>
          </a:lstStyle>
          <a:p>
            <a:pPr marL="0" lvl="0" defTabSz="914400"/>
            <a:r>
              <a:rPr lang="zh-CN" altLang="en-US" dirty="0">
                <a:latin typeface="+mn-ea"/>
              </a:rPr>
              <a:t>汇报时间：</a:t>
            </a:r>
            <a:r>
              <a:rPr lang="en-US" altLang="zh-CN" dirty="0">
                <a:latin typeface="+mn-ea"/>
              </a:rPr>
              <a:t> 20XX</a:t>
            </a:r>
            <a:endParaRPr lang="zh-CN" altLang="en-US" dirty="0">
              <a:latin typeface="+mn-ea"/>
            </a:endParaRPr>
          </a:p>
        </p:txBody>
      </p:sp>
      <p:sp>
        <p:nvSpPr>
          <p:cNvPr id="16" name="文本占位符 15">
            <a:extLst>
              <a:ext uri="{FF2B5EF4-FFF2-40B4-BE49-F238E27FC236}">
                <a16:creationId xmlns:a16="http://schemas.microsoft.com/office/drawing/2014/main" id="{D1ADDC5C-8543-4153-800E-501DCDAD1457}"/>
              </a:ext>
            </a:extLst>
          </p:cNvPr>
          <p:cNvSpPr>
            <a:spLocks noGrp="1"/>
          </p:cNvSpPr>
          <p:nvPr>
            <p:ph type="body" sz="quarter" idx="10"/>
          </p:nvPr>
        </p:nvSpPr>
        <p:spPr>
          <a:xfrm>
            <a:off x="1280083" y="1836798"/>
            <a:ext cx="6017132" cy="1508125"/>
          </a:xfrm>
          <a:prstGeom prst="rect">
            <a:avLst/>
          </a:prstGeom>
          <a:noFill/>
        </p:spPr>
        <p:txBody>
          <a:bodyPr wrap="square">
            <a:noAutofit/>
          </a:bodyPr>
          <a:lstStyle>
            <a:lvl1pPr marL="0" indent="0">
              <a:buNone/>
              <a:defRPr lang="zh-CN" altLang="en-US" sz="5400" b="1" i="1" spc="300" smtClean="0">
                <a:solidFill>
                  <a:schemeClr val="bg1"/>
                </a:solidFill>
                <a:effectLst>
                  <a:outerShdw blurRad="38100" dist="38100" dir="2700000" algn="tl">
                    <a:schemeClr val="accent1"/>
                  </a:outerShdw>
                </a:effectLst>
                <a:latin typeface="+mj-ea"/>
                <a:ea typeface="+mj-ea"/>
              </a:defRPr>
            </a:lvl1pPr>
            <a:lvl2pPr marL="285762" indent="0">
              <a:buNone/>
              <a:defRPr lang="zh-CN" altLang="en-US" sz="1800" smtClean="0"/>
            </a:lvl2pPr>
            <a:lvl3pPr>
              <a:defRPr lang="zh-CN" altLang="en-US" sz="1800" smtClean="0"/>
            </a:lvl3pPr>
            <a:lvl4pPr>
              <a:defRPr lang="zh-CN" altLang="en-US" sz="1800" smtClean="0"/>
            </a:lvl4pPr>
            <a:lvl5pPr>
              <a:defRPr lang="zh-CN" altLang="en-US" sz="1800"/>
            </a:lvl5pPr>
          </a:lstStyle>
          <a:p>
            <a:pPr marL="0" lvl="0" defTabSz="914400"/>
            <a:r>
              <a:rPr lang="zh-CN" altLang="en-US" dirty="0"/>
              <a:t>单击此处编辑母版文本样式</a:t>
            </a:r>
          </a:p>
          <a:p>
            <a:pPr marL="457200" lvl="1" defTabSz="914400"/>
            <a:endParaRPr lang="zh-CN" altLang="en-US" dirty="0"/>
          </a:p>
        </p:txBody>
      </p:sp>
    </p:spTree>
    <p:extLst>
      <p:ext uri="{BB962C8B-B14F-4D97-AF65-F5344CB8AC3E}">
        <p14:creationId xmlns:p14="http://schemas.microsoft.com/office/powerpoint/2010/main" val="57521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decel="100000" fill="hold" grpId="0" nodeType="withEffect">
                                  <p:stCondLst>
                                    <p:cond delay="4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25">
                                          <p:stCondLst>
                                            <p:cond delay="0"/>
                                          </p:stCondLst>
                                        </p:cTn>
                                        <p:tgtEl>
                                          <p:spTgt spid="9"/>
                                        </p:tgtEl>
                                      </p:cBhvr>
                                    </p:animEffect>
                                    <p:anim to="" calcmode="lin" valueType="num">
                                      <p:cBhvr>
                                        <p:cTn id="8" dur="1000" fill="hold">
                                          <p:stCondLst>
                                            <p:cond delay="0"/>
                                          </p:stCondLst>
                                        </p:cTn>
                                        <p:tgtEl>
                                          <p:spTgt spid="9"/>
                                        </p:tgtEl>
                                        <p:attrNameLst>
                                          <p:attrName>ppt_y</p:attrName>
                                        </p:attrNameLst>
                                      </p:cBhvr>
                                      <p:tavLst>
                                        <p:tav tm="0">
                                          <p:val>
                                            <p:strVal val="#ppt_y-#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_white">
    <p:spTree>
      <p:nvGrpSpPr>
        <p:cNvPr id="1" name=""/>
        <p:cNvGrpSpPr/>
        <p:nvPr/>
      </p:nvGrpSpPr>
      <p:grpSpPr>
        <a:xfrm>
          <a:off x="0" y="0"/>
          <a:ext cx="0" cy="0"/>
          <a:chOff x="0" y="0"/>
          <a:chExt cx="0" cy="0"/>
        </a:xfrm>
      </p:grpSpPr>
      <p:sp>
        <p:nvSpPr>
          <p:cNvPr id="5" name="文本占位符 2">
            <a:extLst>
              <a:ext uri="{FF2B5EF4-FFF2-40B4-BE49-F238E27FC236}">
                <a16:creationId xmlns:a16="http://schemas.microsoft.com/office/drawing/2014/main" id="{972554BD-8345-E343-8C90-ED7BA9D025A7}"/>
              </a:ext>
            </a:extLst>
          </p:cNvPr>
          <p:cNvSpPr>
            <a:spLocks noGrp="1"/>
          </p:cNvSpPr>
          <p:nvPr>
            <p:ph type="body" sz="quarter" idx="11" hasCustomPrompt="1"/>
          </p:nvPr>
        </p:nvSpPr>
        <p:spPr>
          <a:xfrm>
            <a:off x="440604" y="182445"/>
            <a:ext cx="2259871" cy="287259"/>
          </a:xfrm>
          <a:prstGeom prst="rect">
            <a:avLst/>
          </a:prstGeom>
        </p:spPr>
        <p:txBody>
          <a:bodyPr/>
          <a:lstStyle>
            <a:lvl1pPr marL="0" indent="0">
              <a:lnSpc>
                <a:spcPct val="100000"/>
              </a:lnSpc>
              <a:buNone/>
              <a:defRPr sz="1100" b="0" i="0" baseline="0">
                <a:solidFill>
                  <a:srgbClr val="404040"/>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Tree>
    <p:extLst>
      <p:ext uri="{BB962C8B-B14F-4D97-AF65-F5344CB8AC3E}">
        <p14:creationId xmlns:p14="http://schemas.microsoft.com/office/powerpoint/2010/main" val="2590213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_red">
    <p:spTree>
      <p:nvGrpSpPr>
        <p:cNvPr id="1" name=""/>
        <p:cNvGrpSpPr/>
        <p:nvPr/>
      </p:nvGrpSpPr>
      <p:grpSpPr>
        <a:xfrm>
          <a:off x="0" y="0"/>
          <a:ext cx="0" cy="0"/>
          <a:chOff x="0" y="0"/>
          <a:chExt cx="0" cy="0"/>
        </a:xfrm>
      </p:grpSpPr>
      <p:pic>
        <p:nvPicPr>
          <p:cNvPr id="2" name="图片 1" descr="形状&#10;&#10;描述已自动生成">
            <a:extLst>
              <a:ext uri="{FF2B5EF4-FFF2-40B4-BE49-F238E27FC236}">
                <a16:creationId xmlns:a16="http://schemas.microsoft.com/office/drawing/2014/main" id="{E0461D30-8FF9-DE4B-9734-4C4A3E5577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文本占位符 2">
            <a:extLst>
              <a:ext uri="{FF2B5EF4-FFF2-40B4-BE49-F238E27FC236}">
                <a16:creationId xmlns:a16="http://schemas.microsoft.com/office/drawing/2014/main" id="{972554BD-8345-E343-8C90-ED7BA9D025A7}"/>
              </a:ext>
            </a:extLst>
          </p:cNvPr>
          <p:cNvSpPr>
            <a:spLocks noGrp="1"/>
          </p:cNvSpPr>
          <p:nvPr>
            <p:ph type="body" sz="quarter" idx="11" hasCustomPrompt="1"/>
          </p:nvPr>
        </p:nvSpPr>
        <p:spPr>
          <a:xfrm>
            <a:off x="440604"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Tree>
    <p:extLst>
      <p:ext uri="{BB962C8B-B14F-4D97-AF65-F5344CB8AC3E}">
        <p14:creationId xmlns:p14="http://schemas.microsoft.com/office/powerpoint/2010/main" val="105029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2880000"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a:t>OfficePLUS</a:t>
            </a:r>
            <a:endParaRPr kumimoji="1" lang="zh-CN" altLang="en-US"/>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2880000"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2880000"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Tree>
    <p:extLst>
      <p:ext uri="{BB962C8B-B14F-4D97-AF65-F5344CB8AC3E}">
        <p14:creationId xmlns:p14="http://schemas.microsoft.com/office/powerpoint/2010/main" val="2801108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014124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Grey">
    <p:bg>
      <p:bgPr>
        <a:solidFill>
          <a:schemeClr val="bg1"/>
        </a:solidFill>
        <a:effectLst/>
      </p:bgPr>
    </p:bg>
    <p:spTree>
      <p:nvGrpSpPr>
        <p:cNvPr id="1" name=""/>
        <p:cNvGrpSpPr/>
        <p:nvPr/>
      </p:nvGrpSpPr>
      <p:grpSpPr>
        <a:xfrm>
          <a:off x="0" y="0"/>
          <a:ext cx="0" cy="0"/>
          <a:chOff x="0" y="0"/>
          <a:chExt cx="0" cy="0"/>
        </a:xfrm>
      </p:grpSpPr>
      <p:pic>
        <p:nvPicPr>
          <p:cNvPr id="3" name="图片 2" descr="形状&#10;&#10;中度可信度描述已自动生成">
            <a:extLst>
              <a:ext uri="{FF2B5EF4-FFF2-40B4-BE49-F238E27FC236}">
                <a16:creationId xmlns:a16="http://schemas.microsoft.com/office/drawing/2014/main" id="{D2988F3A-00E2-9644-A68F-9836380E81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2880000"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a:t>OfficePLUS</a:t>
            </a:r>
            <a:endParaRPr kumimoji="1" lang="zh-CN" altLang="en-US"/>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2880000"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7415E110-FF64-8043-B104-23134CFB134A}"/>
              </a:ext>
            </a:extLst>
          </p:cNvPr>
          <p:cNvSpPr>
            <a:spLocks noGrp="1"/>
          </p:cNvSpPr>
          <p:nvPr>
            <p:ph type="body" sz="quarter" idx="15" hasCustomPrompt="1"/>
          </p:nvPr>
        </p:nvSpPr>
        <p:spPr>
          <a:xfrm>
            <a:off x="440603" y="1490309"/>
            <a:ext cx="2880000"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Tree>
    <p:extLst>
      <p:ext uri="{BB962C8B-B14F-4D97-AF65-F5344CB8AC3E}">
        <p14:creationId xmlns:p14="http://schemas.microsoft.com/office/powerpoint/2010/main" val="1226067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2880000" cy="287259"/>
          </a:xfrm>
          <a:prstGeom prst="rect">
            <a:avLst/>
          </a:prstGeom>
        </p:spPr>
        <p:txBody>
          <a:bodyPr/>
          <a:lstStyle>
            <a:lvl1pPr marL="0" indent="0">
              <a:lnSpc>
                <a:spcPct val="100000"/>
              </a:lnSpc>
              <a:buNone/>
              <a:defRPr sz="11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a:t>OfficePLUS</a:t>
            </a:r>
            <a:endParaRPr kumimoji="1" lang="zh-CN" altLang="en-US"/>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2880000"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tx1">
                    <a:lumMod val="75000"/>
                    <a:lumOff val="25000"/>
                  </a:schemeClr>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12" name="文本占位符 2">
            <a:extLst>
              <a:ext uri="{FF2B5EF4-FFF2-40B4-BE49-F238E27FC236}">
                <a16:creationId xmlns:a16="http://schemas.microsoft.com/office/drawing/2014/main" id="{9D5ABC83-17C9-EF4F-8DFA-05D6AF6D6D13}"/>
              </a:ext>
            </a:extLst>
          </p:cNvPr>
          <p:cNvSpPr>
            <a:spLocks noGrp="1"/>
          </p:cNvSpPr>
          <p:nvPr>
            <p:ph type="body" sz="quarter" idx="15" hasCustomPrompt="1"/>
          </p:nvPr>
        </p:nvSpPr>
        <p:spPr>
          <a:xfrm>
            <a:off x="440603" y="1490309"/>
            <a:ext cx="2880000" cy="4607818"/>
          </a:xfrm>
          <a:prstGeom prst="rect">
            <a:avLst/>
          </a:prstGeom>
        </p:spPr>
        <p:txBody>
          <a:bodyPr/>
          <a:lstStyle>
            <a:lvl1pPr marL="0" indent="0">
              <a:lnSpc>
                <a:spcPct val="150000"/>
              </a:lnSpc>
              <a:buNone/>
              <a:defRPr sz="11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Tree>
    <p:extLst>
      <p:ext uri="{BB962C8B-B14F-4D97-AF65-F5344CB8AC3E}">
        <p14:creationId xmlns:p14="http://schemas.microsoft.com/office/powerpoint/2010/main" val="330763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White_Sample">
    <p:bg>
      <p:bgPr>
        <a:solidFill>
          <a:schemeClr val="bg1"/>
        </a:solidFill>
        <a:effectLst/>
      </p:bgPr>
    </p:bg>
    <p:spTree>
      <p:nvGrpSpPr>
        <p:cNvPr id="1" name=""/>
        <p:cNvGrpSpPr/>
        <p:nvPr/>
      </p:nvGrpSpPr>
      <p:grpSpPr>
        <a:xfrm>
          <a:off x="0" y="0"/>
          <a:ext cx="0" cy="0"/>
          <a:chOff x="0" y="0"/>
          <a:chExt cx="0" cy="0"/>
        </a:xfrm>
      </p:grpSpPr>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2880000" cy="287259"/>
          </a:xfrm>
          <a:prstGeom prst="rect">
            <a:avLst/>
          </a:prstGeom>
        </p:spPr>
        <p:txBody>
          <a:bodyPr/>
          <a:lstStyle>
            <a:lvl1pPr marL="0" indent="0">
              <a:lnSpc>
                <a:spcPct val="100000"/>
              </a:lnSpc>
              <a:buNone/>
              <a:defRPr sz="11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3600000"/>
          </a:xfrm>
          <a:prstGeom prst="rect">
            <a:avLst/>
          </a:prstGeom>
        </p:spPr>
        <p:txBody>
          <a:bodyPr/>
          <a:lstStyle>
            <a:lvl1pPr marL="0" indent="0">
              <a:lnSpc>
                <a:spcPct val="150000"/>
              </a:lnSpc>
              <a:buNone/>
              <a:defRPr sz="12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a:t>OfficePLUS</a:t>
            </a:r>
            <a:endParaRPr kumimoji="1" lang="zh-CN" altLang="en-US"/>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2880000"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tx1">
                    <a:lumMod val="75000"/>
                    <a:lumOff val="25000"/>
                  </a:schemeClr>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2" name="图形 22">
            <a:extLst>
              <a:ext uri="{FF2B5EF4-FFF2-40B4-BE49-F238E27FC236}">
                <a16:creationId xmlns:a16="http://schemas.microsoft.com/office/drawing/2014/main" id="{DFA2B63F-1F03-CD4E-8449-266665FE5D5D}"/>
              </a:ext>
            </a:extLst>
          </p:cNvPr>
          <p:cNvSpPr>
            <a:spLocks noChangeAspect="1"/>
          </p:cNvSpPr>
          <p:nvPr userDrawn="1"/>
        </p:nvSpPr>
        <p:spPr>
          <a:xfrm>
            <a:off x="5557127" y="5727065"/>
            <a:ext cx="431770" cy="432000"/>
          </a:xfrm>
          <a:custGeom>
            <a:avLst/>
            <a:gdLst>
              <a:gd name="connsiteX0" fmla="*/ 111760 w 223520"/>
              <a:gd name="connsiteY0" fmla="*/ 0 h 223520"/>
              <a:gd name="connsiteX1" fmla="*/ 0 w 223520"/>
              <a:gd name="connsiteY1" fmla="*/ 111760 h 223520"/>
              <a:gd name="connsiteX2" fmla="*/ 111760 w 223520"/>
              <a:gd name="connsiteY2" fmla="*/ 223520 h 223520"/>
              <a:gd name="connsiteX3" fmla="*/ 223520 w 223520"/>
              <a:gd name="connsiteY3" fmla="*/ 111760 h 223520"/>
              <a:gd name="connsiteX4" fmla="*/ 111760 w 223520"/>
              <a:gd name="connsiteY4" fmla="*/ 0 h 223520"/>
              <a:gd name="connsiteX5" fmla="*/ 174225 w 223520"/>
              <a:gd name="connsiteY5" fmla="*/ 90405 h 223520"/>
              <a:gd name="connsiteX6" fmla="*/ 103816 w 223520"/>
              <a:gd name="connsiteY6" fmla="*/ 160813 h 223520"/>
              <a:gd name="connsiteX7" fmla="*/ 97231 w 223520"/>
              <a:gd name="connsiteY7" fmla="*/ 163542 h 223520"/>
              <a:gd name="connsiteX8" fmla="*/ 90647 w 223520"/>
              <a:gd name="connsiteY8" fmla="*/ 160813 h 223520"/>
              <a:gd name="connsiteX9" fmla="*/ 58488 w 223520"/>
              <a:gd name="connsiteY9" fmla="*/ 128654 h 223520"/>
              <a:gd name="connsiteX10" fmla="*/ 58488 w 223520"/>
              <a:gd name="connsiteY10" fmla="*/ 115485 h 223520"/>
              <a:gd name="connsiteX11" fmla="*/ 71657 w 223520"/>
              <a:gd name="connsiteY11" fmla="*/ 115485 h 223520"/>
              <a:gd name="connsiteX12" fmla="*/ 97231 w 223520"/>
              <a:gd name="connsiteY12" fmla="*/ 141060 h 223520"/>
              <a:gd name="connsiteX13" fmla="*/ 161055 w 223520"/>
              <a:gd name="connsiteY13" fmla="*/ 77235 h 223520"/>
              <a:gd name="connsiteX14" fmla="*/ 174225 w 223520"/>
              <a:gd name="connsiteY14" fmla="*/ 77235 h 223520"/>
              <a:gd name="connsiteX15" fmla="*/ 174225 w 223520"/>
              <a:gd name="connsiteY15" fmla="*/ 90405 h 22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520" h="223520">
                <a:moveTo>
                  <a:pt x="111760" y="0"/>
                </a:moveTo>
                <a:cubicBezTo>
                  <a:pt x="50041" y="0"/>
                  <a:pt x="0" y="50041"/>
                  <a:pt x="0" y="111760"/>
                </a:cubicBezTo>
                <a:cubicBezTo>
                  <a:pt x="0" y="173479"/>
                  <a:pt x="50041" y="223520"/>
                  <a:pt x="111760" y="223520"/>
                </a:cubicBezTo>
                <a:cubicBezTo>
                  <a:pt x="173479" y="223520"/>
                  <a:pt x="223520" y="173479"/>
                  <a:pt x="223520" y="111760"/>
                </a:cubicBezTo>
                <a:cubicBezTo>
                  <a:pt x="223520" y="50041"/>
                  <a:pt x="173479" y="0"/>
                  <a:pt x="111760" y="0"/>
                </a:cubicBezTo>
                <a:close/>
                <a:moveTo>
                  <a:pt x="174225" y="90405"/>
                </a:moveTo>
                <a:lnTo>
                  <a:pt x="103816" y="160813"/>
                </a:lnTo>
                <a:cubicBezTo>
                  <a:pt x="102065" y="162564"/>
                  <a:pt x="99699" y="163542"/>
                  <a:pt x="97231" y="163542"/>
                </a:cubicBezTo>
                <a:cubicBezTo>
                  <a:pt x="94763" y="163542"/>
                  <a:pt x="92388" y="162564"/>
                  <a:pt x="90647" y="160813"/>
                </a:cubicBezTo>
                <a:lnTo>
                  <a:pt x="58488" y="128654"/>
                </a:lnTo>
                <a:cubicBezTo>
                  <a:pt x="54846" y="125013"/>
                  <a:pt x="54846" y="119127"/>
                  <a:pt x="58488" y="115485"/>
                </a:cubicBezTo>
                <a:cubicBezTo>
                  <a:pt x="62129" y="111844"/>
                  <a:pt x="68015" y="111844"/>
                  <a:pt x="71657" y="115485"/>
                </a:cubicBezTo>
                <a:lnTo>
                  <a:pt x="97231" y="141060"/>
                </a:lnTo>
                <a:lnTo>
                  <a:pt x="161055" y="77235"/>
                </a:lnTo>
                <a:cubicBezTo>
                  <a:pt x="164697" y="73594"/>
                  <a:pt x="170583" y="73594"/>
                  <a:pt x="174225" y="77235"/>
                </a:cubicBezTo>
                <a:cubicBezTo>
                  <a:pt x="177866" y="80877"/>
                  <a:pt x="177866" y="86763"/>
                  <a:pt x="174225" y="90405"/>
                </a:cubicBezTo>
                <a:close/>
              </a:path>
            </a:pathLst>
          </a:custGeom>
          <a:solidFill>
            <a:srgbClr val="92D050"/>
          </a:solidFill>
          <a:ln w="9208" cap="flat">
            <a:noFill/>
            <a:prstDash val="solid"/>
            <a:miter/>
          </a:ln>
        </p:spPr>
        <p:txBody>
          <a:bodyPr rtlCol="0" anchor="ctr"/>
          <a:lstStyle/>
          <a:p>
            <a:endParaRPr lang="zh-CN" altLang="en-US"/>
          </a:p>
        </p:txBody>
      </p:sp>
      <p:sp>
        <p:nvSpPr>
          <p:cNvPr id="3" name="任意形状 2">
            <a:extLst>
              <a:ext uri="{FF2B5EF4-FFF2-40B4-BE49-F238E27FC236}">
                <a16:creationId xmlns:a16="http://schemas.microsoft.com/office/drawing/2014/main" id="{A60245FC-004F-2748-8F29-F33B34779A90}"/>
              </a:ext>
            </a:extLst>
          </p:cNvPr>
          <p:cNvSpPr>
            <a:spLocks noChangeAspect="1"/>
          </p:cNvSpPr>
          <p:nvPr userDrawn="1"/>
        </p:nvSpPr>
        <p:spPr>
          <a:xfrm>
            <a:off x="9391357" y="5727065"/>
            <a:ext cx="432000" cy="432000"/>
          </a:xfrm>
          <a:custGeom>
            <a:avLst/>
            <a:gdLst>
              <a:gd name="connsiteX0" fmla="*/ 823314 w 1232839"/>
              <a:gd name="connsiteY0" fmla="*/ 317106 h 1232839"/>
              <a:gd name="connsiteX1" fmla="*/ 786179 w 1232839"/>
              <a:gd name="connsiteY1" fmla="*/ 335941 h 1232839"/>
              <a:gd name="connsiteX2" fmla="*/ 616419 w 1232839"/>
              <a:gd name="connsiteY2" fmla="*/ 532933 h 1232839"/>
              <a:gd name="connsiteX3" fmla="*/ 446958 w 1232839"/>
              <a:gd name="connsiteY3" fmla="*/ 336139 h 1232839"/>
              <a:gd name="connsiteX4" fmla="*/ 369931 w 1232839"/>
              <a:gd name="connsiteY4" fmla="*/ 330373 h 1232839"/>
              <a:gd name="connsiteX5" fmla="*/ 364166 w 1232839"/>
              <a:gd name="connsiteY5" fmla="*/ 407402 h 1232839"/>
              <a:gd name="connsiteX6" fmla="*/ 544362 w 1232839"/>
              <a:gd name="connsiteY6" fmla="*/ 616419 h 1232839"/>
              <a:gd name="connsiteX7" fmla="*/ 364166 w 1232839"/>
              <a:gd name="connsiteY7" fmla="*/ 825637 h 1232839"/>
              <a:gd name="connsiteX8" fmla="*/ 369931 w 1232839"/>
              <a:gd name="connsiteY8" fmla="*/ 902664 h 1232839"/>
              <a:gd name="connsiteX9" fmla="*/ 405512 w 1232839"/>
              <a:gd name="connsiteY9" fmla="*/ 915782 h 1232839"/>
              <a:gd name="connsiteX10" fmla="*/ 446660 w 1232839"/>
              <a:gd name="connsiteY10" fmla="*/ 896898 h 1232839"/>
              <a:gd name="connsiteX11" fmla="*/ 616221 w 1232839"/>
              <a:gd name="connsiteY11" fmla="*/ 700107 h 1232839"/>
              <a:gd name="connsiteX12" fmla="*/ 785680 w 1232839"/>
              <a:gd name="connsiteY12" fmla="*/ 896898 h 1232839"/>
              <a:gd name="connsiteX13" fmla="*/ 826927 w 1232839"/>
              <a:gd name="connsiteY13" fmla="*/ 915782 h 1232839"/>
              <a:gd name="connsiteX14" fmla="*/ 862411 w 1232839"/>
              <a:gd name="connsiteY14" fmla="*/ 902664 h 1232839"/>
              <a:gd name="connsiteX15" fmla="*/ 868175 w 1232839"/>
              <a:gd name="connsiteY15" fmla="*/ 825637 h 1232839"/>
              <a:gd name="connsiteX16" fmla="*/ 688477 w 1232839"/>
              <a:gd name="connsiteY16" fmla="*/ 616419 h 1232839"/>
              <a:gd name="connsiteX17" fmla="*/ 868673 w 1232839"/>
              <a:gd name="connsiteY17" fmla="*/ 407201 h 1232839"/>
              <a:gd name="connsiteX18" fmla="*/ 862908 w 1232839"/>
              <a:gd name="connsiteY18" fmla="*/ 330175 h 1232839"/>
              <a:gd name="connsiteX19" fmla="*/ 823314 w 1232839"/>
              <a:gd name="connsiteY19" fmla="*/ 317106 h 1232839"/>
              <a:gd name="connsiteX20" fmla="*/ 616419 w 1232839"/>
              <a:gd name="connsiteY20" fmla="*/ 0 h 1232839"/>
              <a:gd name="connsiteX21" fmla="*/ 1232839 w 1232839"/>
              <a:gd name="connsiteY21" fmla="*/ 616419 h 1232839"/>
              <a:gd name="connsiteX22" fmla="*/ 616419 w 1232839"/>
              <a:gd name="connsiteY22" fmla="*/ 1232839 h 1232839"/>
              <a:gd name="connsiteX23" fmla="*/ 0 w 1232839"/>
              <a:gd name="connsiteY23" fmla="*/ 616419 h 1232839"/>
              <a:gd name="connsiteX24" fmla="*/ 616419 w 1232839"/>
              <a:gd name="connsiteY24" fmla="*/ 0 h 123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2839" h="1232839">
                <a:moveTo>
                  <a:pt x="823314" y="317106"/>
                </a:moveTo>
                <a:cubicBezTo>
                  <a:pt x="809436" y="318149"/>
                  <a:pt x="795969" y="324510"/>
                  <a:pt x="786179" y="335941"/>
                </a:cubicBezTo>
                <a:lnTo>
                  <a:pt x="616419" y="532933"/>
                </a:lnTo>
                <a:lnTo>
                  <a:pt x="446958" y="336139"/>
                </a:lnTo>
                <a:cubicBezTo>
                  <a:pt x="427379" y="313278"/>
                  <a:pt x="392790" y="310794"/>
                  <a:pt x="369931" y="330373"/>
                </a:cubicBezTo>
                <a:cubicBezTo>
                  <a:pt x="347072" y="350052"/>
                  <a:pt x="344587" y="384541"/>
                  <a:pt x="364166" y="407402"/>
                </a:cubicBezTo>
                <a:lnTo>
                  <a:pt x="544362" y="616419"/>
                </a:lnTo>
                <a:lnTo>
                  <a:pt x="364166" y="825637"/>
                </a:lnTo>
                <a:cubicBezTo>
                  <a:pt x="344587" y="848496"/>
                  <a:pt x="347072" y="882787"/>
                  <a:pt x="369931" y="902664"/>
                </a:cubicBezTo>
                <a:cubicBezTo>
                  <a:pt x="380068" y="911610"/>
                  <a:pt x="392790" y="915782"/>
                  <a:pt x="405512" y="915782"/>
                </a:cubicBezTo>
                <a:cubicBezTo>
                  <a:pt x="420819" y="915782"/>
                  <a:pt x="436027" y="909422"/>
                  <a:pt x="446660" y="896898"/>
                </a:cubicBezTo>
                <a:lnTo>
                  <a:pt x="616221" y="700107"/>
                </a:lnTo>
                <a:lnTo>
                  <a:pt x="785680" y="896898"/>
                </a:lnTo>
                <a:cubicBezTo>
                  <a:pt x="796316" y="909422"/>
                  <a:pt x="811722" y="915782"/>
                  <a:pt x="826927" y="915782"/>
                </a:cubicBezTo>
                <a:cubicBezTo>
                  <a:pt x="839550" y="915782"/>
                  <a:pt x="852173" y="911610"/>
                  <a:pt x="862411" y="902664"/>
                </a:cubicBezTo>
                <a:cubicBezTo>
                  <a:pt x="885270" y="882985"/>
                  <a:pt x="887756" y="848496"/>
                  <a:pt x="868175" y="825637"/>
                </a:cubicBezTo>
                <a:lnTo>
                  <a:pt x="688477" y="616419"/>
                </a:lnTo>
                <a:lnTo>
                  <a:pt x="868673" y="407201"/>
                </a:lnTo>
                <a:cubicBezTo>
                  <a:pt x="888252" y="384343"/>
                  <a:pt x="885766" y="350052"/>
                  <a:pt x="862908" y="330175"/>
                </a:cubicBezTo>
                <a:cubicBezTo>
                  <a:pt x="851479" y="320336"/>
                  <a:pt x="837191" y="316062"/>
                  <a:pt x="823314" y="317106"/>
                </a:cubicBezTo>
                <a:close/>
                <a:moveTo>
                  <a:pt x="616419" y="0"/>
                </a:moveTo>
                <a:cubicBezTo>
                  <a:pt x="956831" y="0"/>
                  <a:pt x="1232839" y="276007"/>
                  <a:pt x="1232839" y="616419"/>
                </a:cubicBezTo>
                <a:cubicBezTo>
                  <a:pt x="1232839" y="956831"/>
                  <a:pt x="956831" y="1232839"/>
                  <a:pt x="616419" y="1232839"/>
                </a:cubicBezTo>
                <a:cubicBezTo>
                  <a:pt x="276007" y="1232839"/>
                  <a:pt x="0" y="956831"/>
                  <a:pt x="0" y="616419"/>
                </a:cubicBezTo>
                <a:cubicBezTo>
                  <a:pt x="0" y="276007"/>
                  <a:pt x="276007" y="0"/>
                  <a:pt x="616419" y="0"/>
                </a:cubicBezTo>
                <a:close/>
              </a:path>
            </a:pathLst>
          </a:custGeom>
          <a:solidFill>
            <a:schemeClr val="tx1">
              <a:lumMod val="75000"/>
              <a:lumOff val="25000"/>
            </a:schemeClr>
          </a:solidFill>
          <a:ln w="25337" cap="flat">
            <a:noFill/>
            <a:prstDash val="solid"/>
            <a:miter/>
          </a:ln>
        </p:spPr>
        <p:txBody>
          <a:bodyPr rtlCol="0" anchor="ctr"/>
          <a:lstStyle/>
          <a:p>
            <a:endParaRPr lang="zh-CN" altLang="en-US"/>
          </a:p>
        </p:txBody>
      </p:sp>
      <p:sp>
        <p:nvSpPr>
          <p:cNvPr id="8" name="文本占位符 2">
            <a:extLst>
              <a:ext uri="{FF2B5EF4-FFF2-40B4-BE49-F238E27FC236}">
                <a16:creationId xmlns:a16="http://schemas.microsoft.com/office/drawing/2014/main" id="{4B6D9CB0-36F2-3147-B9B6-153712BCD6CB}"/>
              </a:ext>
            </a:extLst>
          </p:cNvPr>
          <p:cNvSpPr>
            <a:spLocks noGrp="1"/>
          </p:cNvSpPr>
          <p:nvPr>
            <p:ph type="body" sz="quarter" idx="15" hasCustomPrompt="1"/>
          </p:nvPr>
        </p:nvSpPr>
        <p:spPr>
          <a:xfrm>
            <a:off x="4153012" y="5157216"/>
            <a:ext cx="3240000" cy="360000"/>
          </a:xfrm>
          <a:prstGeom prst="rect">
            <a:avLst/>
          </a:prstGeom>
        </p:spPr>
        <p:txBody>
          <a:bodyPr anchor="b" anchorCtr="0"/>
          <a:lstStyle>
            <a:lvl1pPr marL="0" indent="0" algn="ctr">
              <a:lnSpc>
                <a:spcPct val="150000"/>
              </a:lnSpc>
              <a:buNone/>
              <a:defRPr sz="12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a:t>OfficePLUS</a:t>
            </a:r>
            <a:endParaRPr kumimoji="1" lang="zh-CN" altLang="en-US"/>
          </a:p>
        </p:txBody>
      </p:sp>
      <p:sp>
        <p:nvSpPr>
          <p:cNvPr id="12" name="文本占位符 2">
            <a:extLst>
              <a:ext uri="{FF2B5EF4-FFF2-40B4-BE49-F238E27FC236}">
                <a16:creationId xmlns:a16="http://schemas.microsoft.com/office/drawing/2014/main" id="{F4771171-D77F-564C-B226-599FA6D76B63}"/>
              </a:ext>
            </a:extLst>
          </p:cNvPr>
          <p:cNvSpPr>
            <a:spLocks noGrp="1"/>
          </p:cNvSpPr>
          <p:nvPr>
            <p:ph type="body" sz="quarter" idx="16" hasCustomPrompt="1"/>
          </p:nvPr>
        </p:nvSpPr>
        <p:spPr>
          <a:xfrm>
            <a:off x="7987357" y="5157216"/>
            <a:ext cx="3240000" cy="360000"/>
          </a:xfrm>
          <a:prstGeom prst="rect">
            <a:avLst/>
          </a:prstGeom>
        </p:spPr>
        <p:txBody>
          <a:bodyPr anchor="b" anchorCtr="0"/>
          <a:lstStyle>
            <a:lvl1pPr marL="0" indent="0" algn="ctr">
              <a:lnSpc>
                <a:spcPct val="150000"/>
              </a:lnSpc>
              <a:buNone/>
              <a:defRPr sz="12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a:t>OfficePLUS</a:t>
            </a:r>
            <a:endParaRPr kumimoji="1" lang="zh-CN" altLang="en-US"/>
          </a:p>
        </p:txBody>
      </p:sp>
      <p:sp>
        <p:nvSpPr>
          <p:cNvPr id="13" name="文本占位符 2">
            <a:extLst>
              <a:ext uri="{FF2B5EF4-FFF2-40B4-BE49-F238E27FC236}">
                <a16:creationId xmlns:a16="http://schemas.microsoft.com/office/drawing/2014/main" id="{916B29F5-8018-7240-BE2D-8925C583D88C}"/>
              </a:ext>
            </a:extLst>
          </p:cNvPr>
          <p:cNvSpPr>
            <a:spLocks noGrp="1"/>
          </p:cNvSpPr>
          <p:nvPr>
            <p:ph type="body" sz="quarter" idx="17" hasCustomPrompt="1"/>
          </p:nvPr>
        </p:nvSpPr>
        <p:spPr>
          <a:xfrm>
            <a:off x="440603" y="1490309"/>
            <a:ext cx="2880000" cy="4607818"/>
          </a:xfrm>
          <a:prstGeom prst="rect">
            <a:avLst/>
          </a:prstGeom>
        </p:spPr>
        <p:txBody>
          <a:bodyPr/>
          <a:lstStyle>
            <a:lvl1pPr marL="0" indent="0">
              <a:lnSpc>
                <a:spcPct val="150000"/>
              </a:lnSpc>
              <a:buNone/>
              <a:defRPr sz="1100" b="0" i="0" baseline="0">
                <a:solidFill>
                  <a:schemeClr val="tx1">
                    <a:lumMod val="75000"/>
                    <a:lumOff val="25000"/>
                  </a:schemeClr>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Tree>
    <p:extLst>
      <p:ext uri="{BB962C8B-B14F-4D97-AF65-F5344CB8AC3E}">
        <p14:creationId xmlns:p14="http://schemas.microsoft.com/office/powerpoint/2010/main" val="298305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AB6F605-0CEE-4B53-A2BF-CA1619A3384B}"/>
              </a:ext>
            </a:extLst>
          </p:cNvPr>
          <p:cNvSpPr txBox="1"/>
          <p:nvPr userDrawn="1"/>
        </p:nvSpPr>
        <p:spPr>
          <a:xfrm>
            <a:off x="3884497" y="231271"/>
            <a:ext cx="4423006" cy="1015663"/>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262626">
                    <a:alpha val="8000"/>
                  </a:srgbClr>
                </a:solidFill>
                <a:effectLst/>
                <a:uLnTx/>
                <a:uFillTx/>
                <a:latin typeface="OPPOSans M" panose="00020600040101010101" pitchFamily="18" charset="-122"/>
                <a:ea typeface="OPPOSans M" panose="00020600040101010101" pitchFamily="18" charset="-122"/>
                <a:cs typeface="OPPOSans M" panose="00020600040101010101" pitchFamily="18" charset="-122"/>
              </a:rPr>
              <a:t>CONTENTS</a:t>
            </a:r>
            <a:endParaRPr kumimoji="0" lang="zh-CN" altLang="en-US" sz="6000" b="0" i="0" u="none" strike="noStrike" kern="1200" cap="none" spc="0" normalizeH="0" baseline="0" noProof="0" dirty="0">
              <a:ln>
                <a:noFill/>
              </a:ln>
              <a:solidFill>
                <a:srgbClr val="262626">
                  <a:alpha val="8000"/>
                </a:srgbClr>
              </a:solidFill>
              <a:effectLst/>
              <a:uLnTx/>
              <a:uFillTx/>
              <a:latin typeface="OPPOSans M" panose="00020600040101010101" pitchFamily="18" charset="-122"/>
              <a:ea typeface="OPPOSans M" panose="00020600040101010101" pitchFamily="18" charset="-122"/>
              <a:cs typeface="OPPOSans M" panose="00020600040101010101" pitchFamily="18" charset="-122"/>
            </a:endParaRPr>
          </a:p>
        </p:txBody>
      </p:sp>
      <p:sp>
        <p:nvSpPr>
          <p:cNvPr id="3" name="矩形 2">
            <a:extLst>
              <a:ext uri="{FF2B5EF4-FFF2-40B4-BE49-F238E27FC236}">
                <a16:creationId xmlns:a16="http://schemas.microsoft.com/office/drawing/2014/main" id="{04FF3B50-66EB-4400-9B26-9F02B76DE7C4}"/>
              </a:ext>
            </a:extLst>
          </p:cNvPr>
          <p:cNvSpPr/>
          <p:nvPr userDrawn="1"/>
        </p:nvSpPr>
        <p:spPr>
          <a:xfrm>
            <a:off x="5403502" y="511601"/>
            <a:ext cx="1384995" cy="830997"/>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chemeClr val="accent1"/>
                </a:solidFill>
                <a:effectLst/>
                <a:uLnTx/>
                <a:uFillTx/>
                <a:latin typeface="+mj-ea"/>
                <a:ea typeface="+mj-ea"/>
                <a:cs typeface="OPPOSans H" panose="00020600040101010101" pitchFamily="18" charset="-122"/>
              </a:rPr>
              <a:t>目录</a:t>
            </a:r>
          </a:p>
        </p:txBody>
      </p:sp>
      <p:cxnSp>
        <p:nvCxnSpPr>
          <p:cNvPr id="4" name="直接连接符 3">
            <a:extLst>
              <a:ext uri="{FF2B5EF4-FFF2-40B4-BE49-F238E27FC236}">
                <a16:creationId xmlns:a16="http://schemas.microsoft.com/office/drawing/2014/main" id="{253153BF-9420-4B5F-B934-6F47CC1038CC}"/>
              </a:ext>
            </a:extLst>
          </p:cNvPr>
          <p:cNvCxnSpPr/>
          <p:nvPr userDrawn="1"/>
        </p:nvCxnSpPr>
        <p:spPr>
          <a:xfrm flipH="1">
            <a:off x="2841478" y="932152"/>
            <a:ext cx="2152650" cy="0"/>
          </a:xfrm>
          <a:prstGeom prst="line">
            <a:avLst/>
          </a:prstGeom>
          <a:ln>
            <a:gradFill>
              <a:gsLst>
                <a:gs pos="70000">
                  <a:schemeClr val="accent1">
                    <a:alpha val="0"/>
                  </a:schemeClr>
                </a:gs>
                <a:gs pos="0">
                  <a:schemeClr val="accent1"/>
                </a:gs>
              </a:gsLst>
              <a:lin ang="0" scaled="0"/>
            </a:gradFill>
            <a:headEnd type="diamond"/>
            <a:tailEnd type="none"/>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5AD6E1C8-6E78-4763-9189-F440E3D61F4A}"/>
              </a:ext>
            </a:extLst>
          </p:cNvPr>
          <p:cNvCxnSpPr/>
          <p:nvPr userDrawn="1"/>
        </p:nvCxnSpPr>
        <p:spPr>
          <a:xfrm>
            <a:off x="7109048" y="932152"/>
            <a:ext cx="2152650" cy="0"/>
          </a:xfrm>
          <a:prstGeom prst="line">
            <a:avLst/>
          </a:prstGeom>
          <a:ln>
            <a:gradFill>
              <a:gsLst>
                <a:gs pos="70000">
                  <a:schemeClr val="accent1">
                    <a:alpha val="0"/>
                  </a:schemeClr>
                </a:gs>
                <a:gs pos="0">
                  <a:schemeClr val="accent1"/>
                </a:gs>
              </a:gsLst>
              <a:lin ang="0" scaled="0"/>
            </a:gradFill>
            <a:headEnd type="diamond"/>
          </a:ln>
        </p:spPr>
        <p:style>
          <a:lnRef idx="1">
            <a:schemeClr val="accent1"/>
          </a:lnRef>
          <a:fillRef idx="0">
            <a:schemeClr val="accent1"/>
          </a:fillRef>
          <a:effectRef idx="0">
            <a:schemeClr val="accent1"/>
          </a:effectRef>
          <a:fontRef idx="minor">
            <a:schemeClr val="tx1"/>
          </a:fontRef>
        </p:style>
      </p:cxnSp>
      <p:sp>
        <p:nvSpPr>
          <p:cNvPr id="7" name="圆角矩形 217">
            <a:extLst>
              <a:ext uri="{FF2B5EF4-FFF2-40B4-BE49-F238E27FC236}">
                <a16:creationId xmlns:a16="http://schemas.microsoft.com/office/drawing/2014/main" id="{F4148F99-7F05-428B-AB6A-3FA47CFCAD65}"/>
              </a:ext>
            </a:extLst>
          </p:cNvPr>
          <p:cNvSpPr/>
          <p:nvPr>
            <p:custDataLst>
              <p:tags r:id="rId1"/>
            </p:custDataLst>
          </p:nvPr>
        </p:nvSpPr>
        <p:spPr>
          <a:xfrm>
            <a:off x="3490913" y="2022459"/>
            <a:ext cx="2379662" cy="3641998"/>
          </a:xfrm>
          <a:prstGeom prst="roundRect">
            <a:avLst>
              <a:gd name="adj" fmla="val 3565"/>
            </a:avLst>
          </a:prstGeom>
          <a:solidFill>
            <a:schemeClr val="bg1"/>
          </a:solidFill>
          <a:ln w="3175">
            <a:solidFill>
              <a:schemeClr val="tx1">
                <a:lumMod val="50000"/>
                <a:lumOff val="50000"/>
                <a:alpha val="90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8" name="文本框 7">
            <a:extLst>
              <a:ext uri="{FF2B5EF4-FFF2-40B4-BE49-F238E27FC236}">
                <a16:creationId xmlns:a16="http://schemas.microsoft.com/office/drawing/2014/main" id="{17BB5BBE-5BB8-4481-88B6-0E37CC84CC4F}"/>
              </a:ext>
            </a:extLst>
          </p:cNvPr>
          <p:cNvSpPr txBox="1"/>
          <p:nvPr>
            <p:custDataLst>
              <p:tags r:id="rId2"/>
            </p:custDataLst>
          </p:nvPr>
        </p:nvSpPr>
        <p:spPr>
          <a:xfrm>
            <a:off x="4070682" y="2361423"/>
            <a:ext cx="1300356" cy="110799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chemeClr val="bg1">
                    <a:lumMod val="65000"/>
                  </a:schemeClr>
                </a:solidFill>
                <a:effectLst/>
                <a:uLnTx/>
                <a:uFillTx/>
                <a:latin typeface="+mj-ea"/>
                <a:ea typeface="+mj-ea"/>
                <a:cs typeface="+mn-cs"/>
              </a:rPr>
              <a:t>02</a:t>
            </a:r>
            <a:endParaRPr kumimoji="0" lang="zh-CN" altLang="en-US" sz="6600" b="1" i="0" u="none" strike="noStrike" kern="1200" cap="none" spc="0" normalizeH="0" baseline="0" noProof="0" dirty="0">
              <a:ln>
                <a:noFill/>
              </a:ln>
              <a:solidFill>
                <a:schemeClr val="bg1">
                  <a:lumMod val="65000"/>
                </a:schemeClr>
              </a:solidFill>
              <a:effectLst/>
              <a:uLnTx/>
              <a:uFillTx/>
              <a:latin typeface="+mj-ea"/>
              <a:ea typeface="+mj-ea"/>
              <a:cs typeface="+mn-cs"/>
            </a:endParaRPr>
          </a:p>
        </p:txBody>
      </p:sp>
      <p:sp>
        <p:nvSpPr>
          <p:cNvPr id="10" name="圆角矩形 220">
            <a:extLst>
              <a:ext uri="{FF2B5EF4-FFF2-40B4-BE49-F238E27FC236}">
                <a16:creationId xmlns:a16="http://schemas.microsoft.com/office/drawing/2014/main" id="{A9A5CA3F-E696-4DA3-814A-FE657694D98B}"/>
              </a:ext>
            </a:extLst>
          </p:cNvPr>
          <p:cNvSpPr/>
          <p:nvPr>
            <p:custDataLst>
              <p:tags r:id="rId3"/>
            </p:custDataLst>
          </p:nvPr>
        </p:nvSpPr>
        <p:spPr>
          <a:xfrm>
            <a:off x="4155136" y="3493265"/>
            <a:ext cx="1131446" cy="54608"/>
          </a:xfrm>
          <a:prstGeom prst="roundRect">
            <a:avLst>
              <a:gd name="adj" fmla="val 50000"/>
            </a:avLst>
          </a:prstGeom>
          <a:solidFill>
            <a:schemeClr val="bg1">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chemeClr val="bg1">
                  <a:lumMod val="65000"/>
                </a:schemeClr>
              </a:solidFill>
              <a:latin typeface="+mn-ea"/>
            </a:endParaRPr>
          </a:p>
        </p:txBody>
      </p:sp>
      <p:pic>
        <p:nvPicPr>
          <p:cNvPr id="11" name="图片 12">
            <a:extLst>
              <a:ext uri="{FF2B5EF4-FFF2-40B4-BE49-F238E27FC236}">
                <a16:creationId xmlns:a16="http://schemas.microsoft.com/office/drawing/2014/main" id="{32C9CDCA-60F4-4B65-9185-F1BC7087C59D}"/>
              </a:ext>
            </a:extLst>
          </p:cNvPr>
          <p:cNvPicPr>
            <a:picLocks noChangeAspect="1"/>
          </p:cNvPicPr>
          <p:nvPr>
            <p:custDataLst>
              <p:tags r:id="rId4"/>
            </p:custDataLst>
          </p:nvPr>
        </p:nvPicPr>
        <p:blipFill>
          <a:blip r:embed="rId18">
            <a:alphaModFix amt="51000"/>
            <a:extLst>
              <a:ext uri="{BEBA8EAE-BF5A-486C-A8C5-ECC9F3942E4B}">
                <a14:imgProps xmlns:a14="http://schemas.microsoft.com/office/drawing/2010/main">
                  <a14:imgLayer r:embed="rId19">
                    <a14:imgEffect>
                      <a14:saturation sat="0"/>
                    </a14:imgEffect>
                  </a14:imgLayer>
                </a14:imgProps>
              </a:ext>
            </a:extLst>
          </a:blip>
          <a:stretch>
            <a:fillRect/>
          </a:stretch>
        </p:blipFill>
        <p:spPr>
          <a:xfrm>
            <a:off x="3490913" y="4030697"/>
            <a:ext cx="2379662" cy="1657606"/>
          </a:xfrm>
          <a:prstGeom prst="rect">
            <a:avLst/>
          </a:prstGeom>
        </p:spPr>
      </p:pic>
      <p:sp>
        <p:nvSpPr>
          <p:cNvPr id="13" name="圆角矩形 243">
            <a:extLst>
              <a:ext uri="{FF2B5EF4-FFF2-40B4-BE49-F238E27FC236}">
                <a16:creationId xmlns:a16="http://schemas.microsoft.com/office/drawing/2014/main" id="{638FACDD-74D6-41C3-B4E8-5FE56440E97C}"/>
              </a:ext>
            </a:extLst>
          </p:cNvPr>
          <p:cNvSpPr/>
          <p:nvPr>
            <p:custDataLst>
              <p:tags r:id="rId5"/>
            </p:custDataLst>
          </p:nvPr>
        </p:nvSpPr>
        <p:spPr>
          <a:xfrm>
            <a:off x="6321426" y="2022459"/>
            <a:ext cx="2379662" cy="3641998"/>
          </a:xfrm>
          <a:prstGeom prst="roundRect">
            <a:avLst>
              <a:gd name="adj" fmla="val 3565"/>
            </a:avLst>
          </a:prstGeom>
          <a:solidFill>
            <a:schemeClr val="bg1"/>
          </a:solidFill>
          <a:ln w="3175">
            <a:solidFill>
              <a:schemeClr val="tx1">
                <a:lumMod val="50000"/>
                <a:lumOff val="50000"/>
                <a:alpha val="90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chemeClr val="bg1">
                  <a:lumMod val="65000"/>
                </a:schemeClr>
              </a:solidFill>
              <a:latin typeface="Arial"/>
              <a:ea typeface="等线" panose="02010600030101010101" pitchFamily="2" charset="-122"/>
            </a:endParaRPr>
          </a:p>
        </p:txBody>
      </p:sp>
      <p:sp>
        <p:nvSpPr>
          <p:cNvPr id="14" name="文本框 13">
            <a:extLst>
              <a:ext uri="{FF2B5EF4-FFF2-40B4-BE49-F238E27FC236}">
                <a16:creationId xmlns:a16="http://schemas.microsoft.com/office/drawing/2014/main" id="{F21DEF85-6095-4AFD-AA9B-10020980B8FE}"/>
              </a:ext>
            </a:extLst>
          </p:cNvPr>
          <p:cNvSpPr txBox="1"/>
          <p:nvPr>
            <p:custDataLst>
              <p:tags r:id="rId6"/>
            </p:custDataLst>
          </p:nvPr>
        </p:nvSpPr>
        <p:spPr>
          <a:xfrm>
            <a:off x="6820964" y="2361423"/>
            <a:ext cx="1300356" cy="110799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chemeClr val="bg1">
                    <a:lumMod val="65000"/>
                  </a:schemeClr>
                </a:solidFill>
                <a:effectLst/>
                <a:uLnTx/>
                <a:uFillTx/>
                <a:latin typeface="+mj-ea"/>
                <a:ea typeface="+mj-ea"/>
                <a:cs typeface="+mn-cs"/>
              </a:rPr>
              <a:t>03</a:t>
            </a:r>
            <a:endParaRPr kumimoji="0" lang="zh-CN" altLang="en-US" sz="6600" b="1" i="0" u="none" strike="noStrike" kern="1200" cap="none" spc="0" normalizeH="0" baseline="0" noProof="0" dirty="0">
              <a:ln>
                <a:noFill/>
              </a:ln>
              <a:solidFill>
                <a:schemeClr val="bg1">
                  <a:lumMod val="65000"/>
                </a:schemeClr>
              </a:solidFill>
              <a:effectLst/>
              <a:uLnTx/>
              <a:uFillTx/>
              <a:latin typeface="+mj-ea"/>
              <a:ea typeface="+mj-ea"/>
              <a:cs typeface="+mn-cs"/>
            </a:endParaRPr>
          </a:p>
        </p:txBody>
      </p:sp>
      <p:sp>
        <p:nvSpPr>
          <p:cNvPr id="16" name="圆角矩形 246">
            <a:extLst>
              <a:ext uri="{FF2B5EF4-FFF2-40B4-BE49-F238E27FC236}">
                <a16:creationId xmlns:a16="http://schemas.microsoft.com/office/drawing/2014/main" id="{570C7633-1631-4C09-9080-FFB74F754B5C}"/>
              </a:ext>
            </a:extLst>
          </p:cNvPr>
          <p:cNvSpPr/>
          <p:nvPr>
            <p:custDataLst>
              <p:tags r:id="rId7"/>
            </p:custDataLst>
          </p:nvPr>
        </p:nvSpPr>
        <p:spPr>
          <a:xfrm>
            <a:off x="6905418" y="3493265"/>
            <a:ext cx="1131446" cy="54608"/>
          </a:xfrm>
          <a:prstGeom prst="roundRect">
            <a:avLst>
              <a:gd name="adj" fmla="val 50000"/>
            </a:avLst>
          </a:prstGeom>
          <a:solidFill>
            <a:schemeClr val="bg1">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chemeClr val="bg1">
                  <a:lumMod val="65000"/>
                </a:schemeClr>
              </a:solidFill>
              <a:latin typeface="+mn-ea"/>
            </a:endParaRPr>
          </a:p>
        </p:txBody>
      </p:sp>
      <p:pic>
        <p:nvPicPr>
          <p:cNvPr id="17" name="图片 12">
            <a:extLst>
              <a:ext uri="{FF2B5EF4-FFF2-40B4-BE49-F238E27FC236}">
                <a16:creationId xmlns:a16="http://schemas.microsoft.com/office/drawing/2014/main" id="{AFA306CB-339C-4944-A460-9B412FC62B20}"/>
              </a:ext>
            </a:extLst>
          </p:cNvPr>
          <p:cNvPicPr>
            <a:picLocks noChangeAspect="1"/>
          </p:cNvPicPr>
          <p:nvPr>
            <p:custDataLst>
              <p:tags r:id="rId8"/>
            </p:custDataLst>
          </p:nvPr>
        </p:nvPicPr>
        <p:blipFill>
          <a:blip r:embed="rId18">
            <a:alphaModFix amt="51000"/>
            <a:extLst>
              <a:ext uri="{BEBA8EAE-BF5A-486C-A8C5-ECC9F3942E4B}">
                <a14:imgProps xmlns:a14="http://schemas.microsoft.com/office/drawing/2010/main">
                  <a14:imgLayer r:embed="rId19">
                    <a14:imgEffect>
                      <a14:saturation sat="0"/>
                    </a14:imgEffect>
                  </a14:imgLayer>
                </a14:imgProps>
              </a:ext>
            </a:extLst>
          </a:blip>
          <a:stretch>
            <a:fillRect/>
          </a:stretch>
        </p:blipFill>
        <p:spPr>
          <a:xfrm>
            <a:off x="6321426" y="4030697"/>
            <a:ext cx="2379662" cy="1657606"/>
          </a:xfrm>
          <a:prstGeom prst="rect">
            <a:avLst/>
          </a:prstGeom>
        </p:spPr>
      </p:pic>
      <p:sp>
        <p:nvSpPr>
          <p:cNvPr id="19" name="圆角矩形 269">
            <a:extLst>
              <a:ext uri="{FF2B5EF4-FFF2-40B4-BE49-F238E27FC236}">
                <a16:creationId xmlns:a16="http://schemas.microsoft.com/office/drawing/2014/main" id="{1FF8B4B7-EC17-41BC-A081-BCE3FF9F6EC2}"/>
              </a:ext>
            </a:extLst>
          </p:cNvPr>
          <p:cNvSpPr/>
          <p:nvPr>
            <p:custDataLst>
              <p:tags r:id="rId9"/>
            </p:custDataLst>
          </p:nvPr>
        </p:nvSpPr>
        <p:spPr>
          <a:xfrm>
            <a:off x="9151938" y="2022459"/>
            <a:ext cx="2379662" cy="3641998"/>
          </a:xfrm>
          <a:prstGeom prst="roundRect">
            <a:avLst>
              <a:gd name="adj" fmla="val 3565"/>
            </a:avLst>
          </a:prstGeom>
          <a:solidFill>
            <a:schemeClr val="bg1"/>
          </a:solidFill>
          <a:ln w="3175">
            <a:solidFill>
              <a:schemeClr val="tx1">
                <a:lumMod val="50000"/>
                <a:lumOff val="50000"/>
                <a:alpha val="90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chemeClr val="bg1">
                  <a:lumMod val="65000"/>
                </a:schemeClr>
              </a:solidFill>
              <a:latin typeface="Arial"/>
              <a:ea typeface="等线" panose="02010600030101010101" pitchFamily="2" charset="-122"/>
            </a:endParaRPr>
          </a:p>
        </p:txBody>
      </p:sp>
      <p:sp>
        <p:nvSpPr>
          <p:cNvPr id="20" name="文本框 19">
            <a:extLst>
              <a:ext uri="{FF2B5EF4-FFF2-40B4-BE49-F238E27FC236}">
                <a16:creationId xmlns:a16="http://schemas.microsoft.com/office/drawing/2014/main" id="{36AF1453-0F1E-407A-8D38-16A64A3948C8}"/>
              </a:ext>
            </a:extLst>
          </p:cNvPr>
          <p:cNvSpPr txBox="1"/>
          <p:nvPr>
            <p:custDataLst>
              <p:tags r:id="rId10"/>
            </p:custDataLst>
          </p:nvPr>
        </p:nvSpPr>
        <p:spPr>
          <a:xfrm>
            <a:off x="9691592" y="2361423"/>
            <a:ext cx="1300356" cy="110799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chemeClr val="bg1">
                    <a:lumMod val="65000"/>
                  </a:schemeClr>
                </a:solidFill>
                <a:effectLst/>
                <a:uLnTx/>
                <a:uFillTx/>
                <a:latin typeface="+mj-ea"/>
                <a:ea typeface="+mj-ea"/>
                <a:cs typeface="+mn-cs"/>
              </a:rPr>
              <a:t>04</a:t>
            </a:r>
            <a:endParaRPr kumimoji="0" lang="zh-CN" altLang="en-US" sz="6600" b="1" i="0" u="none" strike="noStrike" kern="1200" cap="none" spc="0" normalizeH="0" baseline="0" noProof="0" dirty="0">
              <a:ln>
                <a:noFill/>
              </a:ln>
              <a:solidFill>
                <a:schemeClr val="bg1">
                  <a:lumMod val="65000"/>
                </a:schemeClr>
              </a:solidFill>
              <a:effectLst/>
              <a:uLnTx/>
              <a:uFillTx/>
              <a:latin typeface="+mj-ea"/>
              <a:ea typeface="+mj-ea"/>
              <a:cs typeface="+mn-cs"/>
            </a:endParaRPr>
          </a:p>
        </p:txBody>
      </p:sp>
      <p:sp>
        <p:nvSpPr>
          <p:cNvPr id="22" name="圆角矩形 272">
            <a:extLst>
              <a:ext uri="{FF2B5EF4-FFF2-40B4-BE49-F238E27FC236}">
                <a16:creationId xmlns:a16="http://schemas.microsoft.com/office/drawing/2014/main" id="{30375B68-D28F-4F48-9AC1-42307A0680DD}"/>
              </a:ext>
            </a:extLst>
          </p:cNvPr>
          <p:cNvSpPr/>
          <p:nvPr>
            <p:custDataLst>
              <p:tags r:id="rId11"/>
            </p:custDataLst>
          </p:nvPr>
        </p:nvSpPr>
        <p:spPr>
          <a:xfrm>
            <a:off x="9776046" y="3493265"/>
            <a:ext cx="1131446" cy="54608"/>
          </a:xfrm>
          <a:prstGeom prst="roundRect">
            <a:avLst>
              <a:gd name="adj" fmla="val 50000"/>
            </a:avLst>
          </a:prstGeom>
          <a:solidFill>
            <a:schemeClr val="bg1">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chemeClr val="bg1">
                  <a:lumMod val="65000"/>
                </a:schemeClr>
              </a:solidFill>
              <a:latin typeface="+mn-ea"/>
            </a:endParaRPr>
          </a:p>
        </p:txBody>
      </p:sp>
      <p:pic>
        <p:nvPicPr>
          <p:cNvPr id="23" name="图片 12">
            <a:extLst>
              <a:ext uri="{FF2B5EF4-FFF2-40B4-BE49-F238E27FC236}">
                <a16:creationId xmlns:a16="http://schemas.microsoft.com/office/drawing/2014/main" id="{11034344-C6B6-4236-AB5D-7535EE81B284}"/>
              </a:ext>
            </a:extLst>
          </p:cNvPr>
          <p:cNvPicPr>
            <a:picLocks noChangeAspect="1"/>
          </p:cNvPicPr>
          <p:nvPr>
            <p:custDataLst>
              <p:tags r:id="rId12"/>
            </p:custDataLst>
          </p:nvPr>
        </p:nvPicPr>
        <p:blipFill>
          <a:blip r:embed="rId18">
            <a:alphaModFix amt="51000"/>
            <a:extLst>
              <a:ext uri="{BEBA8EAE-BF5A-486C-A8C5-ECC9F3942E4B}">
                <a14:imgProps xmlns:a14="http://schemas.microsoft.com/office/drawing/2010/main">
                  <a14:imgLayer r:embed="rId19">
                    <a14:imgEffect>
                      <a14:saturation sat="0"/>
                    </a14:imgEffect>
                  </a14:imgLayer>
                </a14:imgProps>
              </a:ext>
            </a:extLst>
          </a:blip>
          <a:stretch>
            <a:fillRect/>
          </a:stretch>
        </p:blipFill>
        <p:spPr>
          <a:xfrm>
            <a:off x="9151938" y="4030697"/>
            <a:ext cx="2379662" cy="1657606"/>
          </a:xfrm>
          <a:prstGeom prst="rect">
            <a:avLst/>
          </a:prstGeom>
        </p:spPr>
      </p:pic>
      <p:sp>
        <p:nvSpPr>
          <p:cNvPr id="25" name="圆角矩形 3">
            <a:extLst>
              <a:ext uri="{FF2B5EF4-FFF2-40B4-BE49-F238E27FC236}">
                <a16:creationId xmlns:a16="http://schemas.microsoft.com/office/drawing/2014/main" id="{5038A714-C503-47CE-8201-DE784E363805}"/>
              </a:ext>
            </a:extLst>
          </p:cNvPr>
          <p:cNvSpPr/>
          <p:nvPr>
            <p:custDataLst>
              <p:tags r:id="rId13"/>
            </p:custDataLst>
          </p:nvPr>
        </p:nvSpPr>
        <p:spPr>
          <a:xfrm>
            <a:off x="660400" y="2022459"/>
            <a:ext cx="2379662" cy="3641998"/>
          </a:xfrm>
          <a:prstGeom prst="roundRect">
            <a:avLst>
              <a:gd name="adj" fmla="val 3565"/>
            </a:avLst>
          </a:prstGeom>
          <a:gradFill>
            <a:gsLst>
              <a:gs pos="0">
                <a:schemeClr val="accent1">
                  <a:alpha val="79000"/>
                </a:schemeClr>
              </a:gs>
              <a:gs pos="100000">
                <a:schemeClr val="accent1">
                  <a:lumMod val="75000"/>
                </a:schemeClr>
              </a:gs>
            </a:gsLst>
            <a:lin ang="5400000" scaled="1"/>
          </a:gradFill>
          <a:ln>
            <a:solidFill>
              <a:schemeClr val="accent1"/>
            </a:solidFill>
          </a:ln>
          <a:effectLst>
            <a:outerShdw blurRad="419100" dist="50800" dir="5400000" algn="ctr" rotWithShape="0">
              <a:schemeClr val="accent1">
                <a:alpha val="12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26" name="文本框 25">
            <a:extLst>
              <a:ext uri="{FF2B5EF4-FFF2-40B4-BE49-F238E27FC236}">
                <a16:creationId xmlns:a16="http://schemas.microsoft.com/office/drawing/2014/main" id="{74FE8AE4-4C51-40A6-A1B3-1BE798812169}"/>
              </a:ext>
            </a:extLst>
          </p:cNvPr>
          <p:cNvSpPr txBox="1"/>
          <p:nvPr>
            <p:custDataLst>
              <p:tags r:id="rId14"/>
            </p:custDataLst>
          </p:nvPr>
        </p:nvSpPr>
        <p:spPr>
          <a:xfrm>
            <a:off x="1301844" y="2361423"/>
            <a:ext cx="1096774" cy="110799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chemeClr val="bg1"/>
                </a:solidFill>
                <a:effectLst/>
                <a:uLnTx/>
                <a:uFillTx/>
                <a:latin typeface="+mj-ea"/>
                <a:ea typeface="+mj-ea"/>
                <a:cs typeface="+mn-cs"/>
              </a:rPr>
              <a:t>01</a:t>
            </a:r>
            <a:endParaRPr kumimoji="0" lang="zh-CN" altLang="en-US" sz="6600" b="1" i="0" u="none" strike="noStrike" kern="1200" cap="none" spc="0" normalizeH="0" baseline="0" noProof="0" dirty="0">
              <a:ln>
                <a:noFill/>
              </a:ln>
              <a:solidFill>
                <a:schemeClr val="bg1"/>
              </a:solidFill>
              <a:effectLst/>
              <a:uLnTx/>
              <a:uFillTx/>
              <a:latin typeface="+mj-ea"/>
              <a:ea typeface="+mj-ea"/>
              <a:cs typeface="+mn-cs"/>
            </a:endParaRPr>
          </a:p>
        </p:txBody>
      </p:sp>
      <p:sp>
        <p:nvSpPr>
          <p:cNvPr id="28" name="圆角矩形 5">
            <a:extLst>
              <a:ext uri="{FF2B5EF4-FFF2-40B4-BE49-F238E27FC236}">
                <a16:creationId xmlns:a16="http://schemas.microsoft.com/office/drawing/2014/main" id="{F02F5B3C-B336-4097-9E13-A313105E2C5C}"/>
              </a:ext>
            </a:extLst>
          </p:cNvPr>
          <p:cNvSpPr/>
          <p:nvPr>
            <p:custDataLst>
              <p:tags r:id="rId15"/>
            </p:custDataLst>
          </p:nvPr>
        </p:nvSpPr>
        <p:spPr>
          <a:xfrm>
            <a:off x="1284508" y="3493265"/>
            <a:ext cx="1131446" cy="54608"/>
          </a:xfrm>
          <a:prstGeom prst="roundRect">
            <a:avLst>
              <a:gd name="adj" fmla="val 50000"/>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mn-ea"/>
            </a:endParaRPr>
          </a:p>
        </p:txBody>
      </p:sp>
      <p:pic>
        <p:nvPicPr>
          <p:cNvPr id="29" name="图片 16">
            <a:extLst>
              <a:ext uri="{FF2B5EF4-FFF2-40B4-BE49-F238E27FC236}">
                <a16:creationId xmlns:a16="http://schemas.microsoft.com/office/drawing/2014/main" id="{561941EE-03D3-4ABE-9BCC-DA1505547E81}"/>
              </a:ext>
            </a:extLst>
          </p:cNvPr>
          <p:cNvPicPr>
            <a:picLocks noChangeAspect="1"/>
          </p:cNvPicPr>
          <p:nvPr>
            <p:custDataLst>
              <p:tags r:id="rId16"/>
            </p:custDataLst>
          </p:nvPr>
        </p:nvPicPr>
        <p:blipFill>
          <a:blip r:embed="rId20"/>
          <a:stretch>
            <a:fillRect/>
          </a:stretch>
        </p:blipFill>
        <p:spPr>
          <a:xfrm>
            <a:off x="660400" y="4018774"/>
            <a:ext cx="2379662" cy="1657606"/>
          </a:xfrm>
          <a:prstGeom prst="rect">
            <a:avLst/>
          </a:prstGeom>
        </p:spPr>
      </p:pic>
      <p:sp>
        <p:nvSpPr>
          <p:cNvPr id="31" name="文本占位符 30">
            <a:extLst>
              <a:ext uri="{FF2B5EF4-FFF2-40B4-BE49-F238E27FC236}">
                <a16:creationId xmlns:a16="http://schemas.microsoft.com/office/drawing/2014/main" id="{0B0536FA-002E-4A28-B037-F17AD4D70CC1}"/>
              </a:ext>
            </a:extLst>
          </p:cNvPr>
          <p:cNvSpPr>
            <a:spLocks noGrp="1"/>
          </p:cNvSpPr>
          <p:nvPr>
            <p:ph type="body" sz="quarter" idx="10"/>
          </p:nvPr>
        </p:nvSpPr>
        <p:spPr>
          <a:xfrm>
            <a:off x="773906" y="3760822"/>
            <a:ext cx="2152649" cy="539750"/>
          </a:xfrm>
          <a:prstGeom prst="rect">
            <a:avLst/>
          </a:prstGeom>
        </p:spPr>
        <p:txBody>
          <a:bodyPr wrap="none" lIns="0" tIns="0" rIns="0" bIns="0">
            <a:noAutofit/>
          </a:bodyPr>
          <a:lstStyle>
            <a:lvl1pPr>
              <a:defRPr kumimoji="0" lang="zh-CN" altLang="en-US" sz="2400" b="1" i="0" u="none" strike="noStrike" cap="none" spc="0" normalizeH="0" baseline="0" dirty="0" smtClean="0">
                <a:ln>
                  <a:noFill/>
                </a:ln>
                <a:solidFill>
                  <a:schemeClr val="bg1"/>
                </a:solidFill>
                <a:effectLst/>
                <a:uLnTx/>
                <a:uFillTx/>
                <a:latin typeface="+mn-ea"/>
                <a:cs typeface="OPPOSans H" panose="00020600040101010101" pitchFamily="18" charset="-122"/>
              </a:defRPr>
            </a:lvl1pPr>
            <a:lvl2pPr>
              <a:defRPr lang="zh-CN" altLang="en-US" sz="1800" dirty="0"/>
            </a:lvl2pPr>
          </a:lstStyle>
          <a:p>
            <a:pPr marL="0" marR="0" lvl="0" indent="0" algn="ctr" defTabSz="914400" fontAlgn="auto">
              <a:lnSpc>
                <a:spcPct val="100000"/>
              </a:lnSpc>
              <a:spcBef>
                <a:spcPts val="0"/>
              </a:spcBef>
              <a:spcAft>
                <a:spcPts val="0"/>
              </a:spcAft>
              <a:buClrTx/>
              <a:buSzTx/>
              <a:buFontTx/>
              <a:buNone/>
              <a:tabLst/>
            </a:pPr>
            <a:r>
              <a:rPr lang="zh-CN" altLang="en-US" dirty="0"/>
              <a:t>单击此处编辑</a:t>
            </a:r>
          </a:p>
        </p:txBody>
      </p:sp>
      <p:sp>
        <p:nvSpPr>
          <p:cNvPr id="32" name="文本占位符 30">
            <a:extLst>
              <a:ext uri="{FF2B5EF4-FFF2-40B4-BE49-F238E27FC236}">
                <a16:creationId xmlns:a16="http://schemas.microsoft.com/office/drawing/2014/main" id="{93C8E427-80D9-434A-B307-147E86D08678}"/>
              </a:ext>
            </a:extLst>
          </p:cNvPr>
          <p:cNvSpPr>
            <a:spLocks noGrp="1"/>
          </p:cNvSpPr>
          <p:nvPr>
            <p:ph type="body" sz="quarter" idx="11"/>
          </p:nvPr>
        </p:nvSpPr>
        <p:spPr>
          <a:xfrm>
            <a:off x="3604419" y="3760822"/>
            <a:ext cx="2152649" cy="539750"/>
          </a:xfrm>
          <a:prstGeom prst="rect">
            <a:avLst/>
          </a:prstGeom>
        </p:spPr>
        <p:txBody>
          <a:bodyPr wrap="none" lIns="0" tIns="0" rIns="0" bIns="0">
            <a:noAutofit/>
          </a:bodyPr>
          <a:lstStyle>
            <a:lvl1pPr>
              <a:defRPr kumimoji="0" lang="zh-CN" altLang="en-US" sz="2400" b="1" i="0" u="none" strike="noStrike" cap="none" spc="0" normalizeH="0" baseline="0" dirty="0">
                <a:ln>
                  <a:noFill/>
                </a:ln>
                <a:solidFill>
                  <a:schemeClr val="bg1">
                    <a:lumMod val="65000"/>
                  </a:schemeClr>
                </a:solidFill>
                <a:effectLst/>
                <a:uLnTx/>
                <a:uFillTx/>
                <a:latin typeface="+mn-ea"/>
                <a:cs typeface="OPPOSans H" panose="00020600040101010101" pitchFamily="18" charset="-122"/>
              </a:defRPr>
            </a:lvl1pPr>
          </a:lstStyle>
          <a:p>
            <a:pPr marL="0" marR="0" lvl="0" indent="0" algn="ctr" defTabSz="914400" fontAlgn="auto">
              <a:lnSpc>
                <a:spcPct val="100000"/>
              </a:lnSpc>
              <a:spcBef>
                <a:spcPts val="0"/>
              </a:spcBef>
              <a:spcAft>
                <a:spcPts val="0"/>
              </a:spcAft>
              <a:buClrTx/>
              <a:buSzTx/>
              <a:buFontTx/>
              <a:buNone/>
              <a:tabLst/>
            </a:pPr>
            <a:r>
              <a:rPr lang="zh-CN" altLang="en-US" dirty="0"/>
              <a:t>单击此处编辑</a:t>
            </a:r>
          </a:p>
        </p:txBody>
      </p:sp>
      <p:sp>
        <p:nvSpPr>
          <p:cNvPr id="33" name="文本占位符 30">
            <a:extLst>
              <a:ext uri="{FF2B5EF4-FFF2-40B4-BE49-F238E27FC236}">
                <a16:creationId xmlns:a16="http://schemas.microsoft.com/office/drawing/2014/main" id="{891F032A-A478-4F1E-B885-8F4D7A934DF2}"/>
              </a:ext>
            </a:extLst>
          </p:cNvPr>
          <p:cNvSpPr>
            <a:spLocks noGrp="1"/>
          </p:cNvSpPr>
          <p:nvPr>
            <p:ph type="body" sz="quarter" idx="12"/>
          </p:nvPr>
        </p:nvSpPr>
        <p:spPr>
          <a:xfrm>
            <a:off x="6434932" y="3760822"/>
            <a:ext cx="2152649" cy="539750"/>
          </a:xfrm>
          <a:prstGeom prst="rect">
            <a:avLst/>
          </a:prstGeom>
        </p:spPr>
        <p:txBody>
          <a:bodyPr wrap="none" lIns="0" tIns="0" rIns="0" bIns="0">
            <a:noAutofit/>
          </a:bodyPr>
          <a:lstStyle>
            <a:lvl1pPr>
              <a:defRPr kumimoji="0" lang="zh-CN" altLang="en-US" sz="2400" b="1" i="0" u="none" strike="noStrike" cap="none" spc="0" normalizeH="0" baseline="0" dirty="0">
                <a:ln>
                  <a:noFill/>
                </a:ln>
                <a:solidFill>
                  <a:schemeClr val="bg1">
                    <a:lumMod val="65000"/>
                  </a:schemeClr>
                </a:solidFill>
                <a:effectLst/>
                <a:uLnTx/>
                <a:uFillTx/>
                <a:latin typeface="+mn-ea"/>
                <a:cs typeface="OPPOSans H" panose="00020600040101010101" pitchFamily="18" charset="-122"/>
              </a:defRPr>
            </a:lvl1pPr>
          </a:lstStyle>
          <a:p>
            <a:pPr marL="0" marR="0" lvl="0" indent="0" algn="ctr" defTabSz="914400" fontAlgn="auto">
              <a:lnSpc>
                <a:spcPct val="100000"/>
              </a:lnSpc>
              <a:spcBef>
                <a:spcPts val="0"/>
              </a:spcBef>
              <a:spcAft>
                <a:spcPts val="0"/>
              </a:spcAft>
              <a:buClrTx/>
              <a:buSzTx/>
              <a:buFontTx/>
              <a:buNone/>
              <a:tabLst/>
            </a:pPr>
            <a:r>
              <a:rPr lang="zh-CN" altLang="en-US" dirty="0"/>
              <a:t>单击此处编辑</a:t>
            </a:r>
          </a:p>
        </p:txBody>
      </p:sp>
      <p:sp>
        <p:nvSpPr>
          <p:cNvPr id="34" name="文本占位符 30">
            <a:extLst>
              <a:ext uri="{FF2B5EF4-FFF2-40B4-BE49-F238E27FC236}">
                <a16:creationId xmlns:a16="http://schemas.microsoft.com/office/drawing/2014/main" id="{954DADC0-0F1F-407D-8F80-0E40CCEDD86F}"/>
              </a:ext>
            </a:extLst>
          </p:cNvPr>
          <p:cNvSpPr>
            <a:spLocks noGrp="1"/>
          </p:cNvSpPr>
          <p:nvPr>
            <p:ph type="body" sz="quarter" idx="13"/>
          </p:nvPr>
        </p:nvSpPr>
        <p:spPr>
          <a:xfrm>
            <a:off x="9265445" y="3760822"/>
            <a:ext cx="2152649" cy="539750"/>
          </a:xfrm>
          <a:prstGeom prst="rect">
            <a:avLst/>
          </a:prstGeom>
        </p:spPr>
        <p:txBody>
          <a:bodyPr wrap="none" lIns="0" tIns="0" rIns="0" bIns="0">
            <a:noAutofit/>
          </a:bodyPr>
          <a:lstStyle>
            <a:lvl1pPr>
              <a:defRPr kumimoji="0" lang="zh-CN" altLang="en-US" sz="2400" b="1" i="0" u="none" strike="noStrike" cap="none" spc="0" normalizeH="0" baseline="0" dirty="0">
                <a:ln>
                  <a:noFill/>
                </a:ln>
                <a:solidFill>
                  <a:schemeClr val="bg1">
                    <a:lumMod val="65000"/>
                  </a:schemeClr>
                </a:solidFill>
                <a:effectLst/>
                <a:uLnTx/>
                <a:uFillTx/>
                <a:latin typeface="+mn-ea"/>
                <a:cs typeface="OPPOSans H" panose="00020600040101010101" pitchFamily="18" charset="-122"/>
              </a:defRPr>
            </a:lvl1pPr>
          </a:lstStyle>
          <a:p>
            <a:pPr marL="0" marR="0" lvl="0" indent="0" algn="ctr" defTabSz="914400" fontAlgn="auto">
              <a:lnSpc>
                <a:spcPct val="100000"/>
              </a:lnSpc>
              <a:spcBef>
                <a:spcPts val="0"/>
              </a:spcBef>
              <a:spcAft>
                <a:spcPts val="0"/>
              </a:spcAft>
              <a:buClrTx/>
              <a:buSzTx/>
              <a:buFontTx/>
              <a:buNone/>
              <a:tabLst/>
            </a:pPr>
            <a:r>
              <a:rPr lang="zh-CN" altLang="en-US" dirty="0"/>
              <a:t>单击此处编辑</a:t>
            </a:r>
          </a:p>
        </p:txBody>
      </p:sp>
    </p:spTree>
    <p:extLst>
      <p:ext uri="{BB962C8B-B14F-4D97-AF65-F5344CB8AC3E}">
        <p14:creationId xmlns:p14="http://schemas.microsoft.com/office/powerpoint/2010/main" val="938386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1">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63435B5-42EF-4449-9638-E29C2CB54B10}"/>
              </a:ext>
            </a:extLst>
          </p:cNvPr>
          <p:cNvGrpSpPr/>
          <p:nvPr userDrawn="1"/>
        </p:nvGrpSpPr>
        <p:grpSpPr>
          <a:xfrm>
            <a:off x="2566256" y="2557175"/>
            <a:ext cx="1948879" cy="1743651"/>
            <a:chOff x="2941719" y="2557175"/>
            <a:chExt cx="1948879" cy="1743651"/>
          </a:xfrm>
        </p:grpSpPr>
        <p:pic>
          <p:nvPicPr>
            <p:cNvPr id="4" name="图片 3" descr="图片包含 户外, 围栏, 建筑, 船&#10;&#10;描述已自动生成">
              <a:extLst>
                <a:ext uri="{FF2B5EF4-FFF2-40B4-BE49-F238E27FC236}">
                  <a16:creationId xmlns:a16="http://schemas.microsoft.com/office/drawing/2014/main" id="{FE27F692-CDDB-493A-8A91-58CD54814F9C}"/>
                </a:ext>
              </a:extLst>
            </p:cNvPr>
            <p:cNvPicPr>
              <a:picLocks noChangeAspect="1"/>
            </p:cNvPicPr>
            <p:nvPr/>
          </p:nvPicPr>
          <p:blipFill>
            <a:blip r:embed="rId2">
              <a:extLst>
                <a:ext uri="{28A0092B-C50C-407E-A947-70E740481C1C}">
                  <a14:useLocalDpi xmlns:a14="http://schemas.microsoft.com/office/drawing/2010/main" val="0"/>
                </a:ext>
              </a:extLst>
            </a:blip>
            <a:srcRect l="22121" t="15735" r="46913" b="15295"/>
            <a:stretch>
              <a:fillRect/>
            </a:stretch>
          </p:blipFill>
          <p:spPr>
            <a:xfrm>
              <a:off x="2941719" y="2557175"/>
              <a:ext cx="1173716" cy="1743651"/>
            </a:xfrm>
            <a:custGeom>
              <a:avLst/>
              <a:gdLst/>
              <a:ahLst/>
              <a:cxnLst/>
              <a:rect l="l" t="t" r="r" b="b"/>
              <a:pathLst>
                <a:path w="1173716" h="1743651">
                  <a:moveTo>
                    <a:pt x="586875" y="0"/>
                  </a:moveTo>
                  <a:cubicBezTo>
                    <a:pt x="779200" y="0"/>
                    <a:pt x="925088" y="75654"/>
                    <a:pt x="1024539" y="226964"/>
                  </a:cubicBezTo>
                  <a:cubicBezTo>
                    <a:pt x="1123991" y="378274"/>
                    <a:pt x="1173716" y="593222"/>
                    <a:pt x="1173716" y="871809"/>
                  </a:cubicBezTo>
                  <a:cubicBezTo>
                    <a:pt x="1173716" y="1150001"/>
                    <a:pt x="1123925" y="1364856"/>
                    <a:pt x="1024342" y="1516374"/>
                  </a:cubicBezTo>
                  <a:cubicBezTo>
                    <a:pt x="924759" y="1667892"/>
                    <a:pt x="778936" y="1743651"/>
                    <a:pt x="586875" y="1743651"/>
                  </a:cubicBezTo>
                  <a:cubicBezTo>
                    <a:pt x="394572" y="1743651"/>
                    <a:pt x="248684" y="1667974"/>
                    <a:pt x="149210" y="1516621"/>
                  </a:cubicBezTo>
                  <a:cubicBezTo>
                    <a:pt x="49737" y="1365267"/>
                    <a:pt x="0" y="1150330"/>
                    <a:pt x="0" y="871809"/>
                  </a:cubicBezTo>
                  <a:cubicBezTo>
                    <a:pt x="0" y="592893"/>
                    <a:pt x="49671" y="377862"/>
                    <a:pt x="149013" y="226717"/>
                  </a:cubicBezTo>
                  <a:cubicBezTo>
                    <a:pt x="248355" y="75572"/>
                    <a:pt x="394309" y="0"/>
                    <a:pt x="586875" y="0"/>
                  </a:cubicBezTo>
                  <a:close/>
                  <a:moveTo>
                    <a:pt x="586875" y="211390"/>
                  </a:moveTo>
                  <a:cubicBezTo>
                    <a:pt x="472677" y="211390"/>
                    <a:pt x="387062" y="265145"/>
                    <a:pt x="330029" y="372655"/>
                  </a:cubicBezTo>
                  <a:cubicBezTo>
                    <a:pt x="272996" y="480165"/>
                    <a:pt x="244479" y="646549"/>
                    <a:pt x="244479" y="871809"/>
                  </a:cubicBezTo>
                  <a:cubicBezTo>
                    <a:pt x="244479" y="1096542"/>
                    <a:pt x="273067" y="1262801"/>
                    <a:pt x="330243" y="1370585"/>
                  </a:cubicBezTo>
                  <a:cubicBezTo>
                    <a:pt x="387418" y="1478368"/>
                    <a:pt x="472962" y="1532260"/>
                    <a:pt x="586875" y="1532260"/>
                  </a:cubicBezTo>
                  <a:cubicBezTo>
                    <a:pt x="815138" y="1532260"/>
                    <a:pt x="929270" y="1312110"/>
                    <a:pt x="929270" y="871809"/>
                  </a:cubicBezTo>
                  <a:cubicBezTo>
                    <a:pt x="929270" y="646966"/>
                    <a:pt x="900693" y="480685"/>
                    <a:pt x="843540" y="372967"/>
                  </a:cubicBezTo>
                  <a:cubicBezTo>
                    <a:pt x="786386" y="265249"/>
                    <a:pt x="700831" y="211390"/>
                    <a:pt x="586875" y="211390"/>
                  </a:cubicBezTo>
                  <a:close/>
                </a:path>
              </a:pathLst>
            </a:custGeom>
          </p:spPr>
        </p:pic>
        <p:pic>
          <p:nvPicPr>
            <p:cNvPr id="5" name="图片 4" descr="图片包含 户外, 围栏, 建筑, 船&#10;&#10;描述已自动生成">
              <a:extLst>
                <a:ext uri="{FF2B5EF4-FFF2-40B4-BE49-F238E27FC236}">
                  <a16:creationId xmlns:a16="http://schemas.microsoft.com/office/drawing/2014/main" id="{DB2F2FC4-B86F-4ED5-9B07-83ABC8B053EB}"/>
                </a:ext>
              </a:extLst>
            </p:cNvPr>
            <p:cNvPicPr>
              <a:picLocks noChangeAspect="1"/>
            </p:cNvPicPr>
            <p:nvPr/>
          </p:nvPicPr>
          <p:blipFill>
            <a:blip r:embed="rId3">
              <a:extLst>
                <a:ext uri="{28A0092B-C50C-407E-A947-70E740481C1C}">
                  <a14:useLocalDpi xmlns:a14="http://schemas.microsoft.com/office/drawing/2010/main" val="0"/>
                </a:ext>
              </a:extLst>
            </a:blip>
            <a:srcRect l="58044" t="16715" r="26462" b="16276"/>
            <a:stretch>
              <a:fillRect/>
            </a:stretch>
          </p:blipFill>
          <p:spPr>
            <a:xfrm>
              <a:off x="4303329" y="2581941"/>
              <a:ext cx="587269" cy="1694085"/>
            </a:xfrm>
            <a:custGeom>
              <a:avLst/>
              <a:gdLst/>
              <a:ahLst/>
              <a:cxnLst/>
              <a:rect l="l" t="t" r="r" b="b"/>
              <a:pathLst>
                <a:path w="587269" h="1694085">
                  <a:moveTo>
                    <a:pt x="415742" y="0"/>
                  </a:moveTo>
                  <a:lnTo>
                    <a:pt x="587269" y="0"/>
                  </a:lnTo>
                  <a:lnTo>
                    <a:pt x="587269" y="1694085"/>
                  </a:lnTo>
                  <a:lnTo>
                    <a:pt x="342790" y="1694085"/>
                  </a:lnTo>
                  <a:lnTo>
                    <a:pt x="342790" y="279541"/>
                  </a:lnTo>
                  <a:lnTo>
                    <a:pt x="0" y="477808"/>
                  </a:lnTo>
                  <a:lnTo>
                    <a:pt x="0" y="240039"/>
                  </a:lnTo>
                  <a:lnTo>
                    <a:pt x="415742" y="0"/>
                  </a:lnTo>
                  <a:close/>
                </a:path>
              </a:pathLst>
            </a:custGeom>
          </p:spPr>
        </p:pic>
      </p:grpSp>
      <p:cxnSp>
        <p:nvCxnSpPr>
          <p:cNvPr id="6" name="直接连接符 5">
            <a:extLst>
              <a:ext uri="{FF2B5EF4-FFF2-40B4-BE49-F238E27FC236}">
                <a16:creationId xmlns:a16="http://schemas.microsoft.com/office/drawing/2014/main" id="{64653414-8AF4-4D6F-B8D3-C9CFD8AF4041}"/>
              </a:ext>
            </a:extLst>
          </p:cNvPr>
          <p:cNvCxnSpPr>
            <a:cxnSpLocks/>
          </p:cNvCxnSpPr>
          <p:nvPr userDrawn="1"/>
        </p:nvCxnSpPr>
        <p:spPr>
          <a:xfrm>
            <a:off x="5807395" y="3068320"/>
            <a:ext cx="365990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352DD0B0-588B-42E8-9FC4-CEA3BD620146}"/>
              </a:ext>
            </a:extLst>
          </p:cNvPr>
          <p:cNvSpPr/>
          <p:nvPr userDrawn="1"/>
        </p:nvSpPr>
        <p:spPr>
          <a:xfrm>
            <a:off x="5682357" y="3032764"/>
            <a:ext cx="1444622" cy="91434"/>
          </a:xfrm>
          <a:prstGeom prst="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8" name="文本占位符 18">
            <a:extLst>
              <a:ext uri="{FF2B5EF4-FFF2-40B4-BE49-F238E27FC236}">
                <a16:creationId xmlns:a16="http://schemas.microsoft.com/office/drawing/2014/main" id="{1C13EFA7-1324-4F48-887A-8D4D20B3EB22}"/>
              </a:ext>
            </a:extLst>
          </p:cNvPr>
          <p:cNvSpPr>
            <a:spLocks noGrp="1"/>
          </p:cNvSpPr>
          <p:nvPr>
            <p:ph type="body" sz="quarter" idx="10"/>
          </p:nvPr>
        </p:nvSpPr>
        <p:spPr>
          <a:xfrm>
            <a:off x="5682357" y="3207390"/>
            <a:ext cx="4154985" cy="747897"/>
          </a:xfrm>
          <a:prstGeom prst="rect">
            <a:avLst/>
          </a:prstGeom>
        </p:spPr>
        <p:txBody>
          <a:bodyPr wrap="none" lIns="0" tIns="0" rIns="0" bIns="0">
            <a:noAutofit/>
          </a:bodyPr>
          <a:lstStyle>
            <a:lvl1pPr marL="0" indent="0" algn="l">
              <a:buNone/>
              <a:defRPr lang="zh-CN" altLang="en-US" sz="5400" b="1" smtClean="0">
                <a:solidFill>
                  <a:schemeClr val="accent1"/>
                </a:solidFill>
                <a:latin typeface="+mj-ea"/>
                <a:ea typeface="+mj-ea"/>
                <a:cs typeface="OPPOSans H" panose="00020600040101010101" pitchFamily="18" charset="-122"/>
              </a:defRPr>
            </a:lvl1pPr>
            <a:lvl2pPr>
              <a:defRPr lang="zh-CN" altLang="en-US" sz="1800" smtClean="0"/>
            </a:lvl2pPr>
            <a:lvl3pPr>
              <a:defRPr lang="zh-CN" altLang="en-US" sz="1800" smtClean="0"/>
            </a:lvl3pPr>
            <a:lvl4pPr>
              <a:defRPr lang="zh-CN" altLang="en-US" sz="1800" smtClean="0"/>
            </a:lvl4pPr>
            <a:lvl5pPr>
              <a:defRPr lang="zh-CN" altLang="en-US" sz="1800"/>
            </a:lvl5pPr>
          </a:lstStyle>
          <a:p>
            <a:pPr marL="0" lvl="0" algn="ctr" defTabSz="914400"/>
            <a:r>
              <a:rPr lang="zh-CN" altLang="en-US" dirty="0"/>
              <a:t>单击此处编辑</a:t>
            </a:r>
          </a:p>
        </p:txBody>
      </p:sp>
      <p:sp>
        <p:nvSpPr>
          <p:cNvPr id="9" name="文本占位符 18">
            <a:extLst>
              <a:ext uri="{FF2B5EF4-FFF2-40B4-BE49-F238E27FC236}">
                <a16:creationId xmlns:a16="http://schemas.microsoft.com/office/drawing/2014/main" id="{CB95160E-C70D-4B4C-8291-5DBC2D19F011}"/>
              </a:ext>
            </a:extLst>
          </p:cNvPr>
          <p:cNvSpPr>
            <a:spLocks noGrp="1"/>
          </p:cNvSpPr>
          <p:nvPr>
            <p:ph type="body" sz="quarter" idx="11" hasCustomPrompt="1"/>
          </p:nvPr>
        </p:nvSpPr>
        <p:spPr>
          <a:xfrm>
            <a:off x="5682357" y="2551972"/>
            <a:ext cx="1538883" cy="276999"/>
          </a:xfrm>
          <a:prstGeom prst="rect">
            <a:avLst/>
          </a:prstGeom>
          <a:noFill/>
        </p:spPr>
        <p:txBody>
          <a:bodyPr wrap="none" lIns="0" tIns="0" rIns="0" bIns="0" rtlCol="0">
            <a:noAutofit/>
          </a:bodyPr>
          <a:lstStyle>
            <a:lvl1pPr marL="0" indent="0">
              <a:buNone/>
              <a:defRPr kumimoji="0" lang="zh-CN" altLang="en-US" sz="2000" b="0" i="0" u="none" strike="noStrike" cap="none" spc="0" normalizeH="0" baseline="0" dirty="0" smtClean="0">
                <a:ln>
                  <a:noFill/>
                </a:ln>
                <a:solidFill>
                  <a:srgbClr val="0077FF"/>
                </a:solidFill>
                <a:effectLst/>
                <a:uLnTx/>
                <a:uFillTx/>
                <a:latin typeface="+mj-ea"/>
                <a:ea typeface="+mj-ea"/>
              </a:defRPr>
            </a:lvl1pPr>
          </a:lstStyle>
          <a:p>
            <a:r>
              <a:rPr kumimoji="0" lang="en-US" altLang="zh-CN" sz="2000" b="0" i="0" u="none" strike="noStrike" kern="1200" cap="none" spc="0" normalizeH="0" baseline="0" noProof="0" dirty="0">
                <a:ln>
                  <a:noFill/>
                </a:ln>
                <a:solidFill>
                  <a:srgbClr val="0077FF"/>
                </a:solidFill>
                <a:effectLst/>
                <a:uLnTx/>
                <a:uFillTx/>
                <a:latin typeface="+mj-ea"/>
                <a:ea typeface="+mj-ea"/>
              </a:rPr>
              <a:t>PART  ONE</a:t>
            </a:r>
            <a:endParaRPr lang="zh-CN" altLang="en-US" sz="2000" dirty="0">
              <a:solidFill>
                <a:schemeClr val="accent1"/>
              </a:solidFill>
              <a:latin typeface="+mj-ea"/>
              <a:ea typeface="+mj-ea"/>
            </a:endParaRPr>
          </a:p>
        </p:txBody>
      </p:sp>
      <p:grpSp>
        <p:nvGrpSpPr>
          <p:cNvPr id="11" name="组合 10">
            <a:extLst>
              <a:ext uri="{FF2B5EF4-FFF2-40B4-BE49-F238E27FC236}">
                <a16:creationId xmlns:a16="http://schemas.microsoft.com/office/drawing/2014/main" id="{D6638CF2-BB36-453A-B840-E0DE14CB46E3}"/>
              </a:ext>
            </a:extLst>
          </p:cNvPr>
          <p:cNvGrpSpPr/>
          <p:nvPr userDrawn="1"/>
        </p:nvGrpSpPr>
        <p:grpSpPr>
          <a:xfrm>
            <a:off x="10952651" y="6131066"/>
            <a:ext cx="566249" cy="164110"/>
            <a:chOff x="11036721" y="382301"/>
            <a:chExt cx="566249" cy="164110"/>
          </a:xfrm>
        </p:grpSpPr>
        <p:sp>
          <p:nvSpPr>
            <p:cNvPr id="12" name="椭圆 11">
              <a:extLst>
                <a:ext uri="{FF2B5EF4-FFF2-40B4-BE49-F238E27FC236}">
                  <a16:creationId xmlns:a16="http://schemas.microsoft.com/office/drawing/2014/main" id="{363911D6-7714-4D9B-BB49-4E856B06A2DD}"/>
                </a:ext>
              </a:extLst>
            </p:cNvPr>
            <p:cNvSpPr/>
            <p:nvPr/>
          </p:nvSpPr>
          <p:spPr>
            <a:xfrm>
              <a:off x="11237791" y="382301"/>
              <a:ext cx="164110" cy="164110"/>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3" name="椭圆 12">
              <a:extLst>
                <a:ext uri="{FF2B5EF4-FFF2-40B4-BE49-F238E27FC236}">
                  <a16:creationId xmlns:a16="http://schemas.microsoft.com/office/drawing/2014/main" id="{83D508E2-A648-488E-B489-C64A419EA755}"/>
                </a:ext>
              </a:extLst>
            </p:cNvPr>
            <p:cNvSpPr/>
            <p:nvPr/>
          </p:nvSpPr>
          <p:spPr>
            <a:xfrm>
              <a:off x="11514149"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4" name="椭圆 13">
              <a:extLst>
                <a:ext uri="{FF2B5EF4-FFF2-40B4-BE49-F238E27FC236}">
                  <a16:creationId xmlns:a16="http://schemas.microsoft.com/office/drawing/2014/main" id="{A3B18588-562D-4890-9FF6-6FBF07F1357F}"/>
                </a:ext>
              </a:extLst>
            </p:cNvPr>
            <p:cNvSpPr/>
            <p:nvPr/>
          </p:nvSpPr>
          <p:spPr>
            <a:xfrm>
              <a:off x="11036721"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cxnSp>
        <p:nvCxnSpPr>
          <p:cNvPr id="15" name="直接连接符 14">
            <a:extLst>
              <a:ext uri="{FF2B5EF4-FFF2-40B4-BE49-F238E27FC236}">
                <a16:creationId xmlns:a16="http://schemas.microsoft.com/office/drawing/2014/main" id="{5C0CD414-06E2-43E2-A427-97CD91D0E8AF}"/>
              </a:ext>
            </a:extLst>
          </p:cNvPr>
          <p:cNvCxnSpPr/>
          <p:nvPr userDrawn="1"/>
        </p:nvCxnSpPr>
        <p:spPr>
          <a:xfrm>
            <a:off x="471536" y="460865"/>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7B48B25-96E7-49AA-8466-2C17191DFEFC}"/>
              </a:ext>
            </a:extLst>
          </p:cNvPr>
          <p:cNvCxnSpPr/>
          <p:nvPr userDrawn="1"/>
        </p:nvCxnSpPr>
        <p:spPr>
          <a:xfrm>
            <a:off x="471536" y="517659"/>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5AE6D8F9-E240-4C6E-8D23-B51A2EFF6708}"/>
              </a:ext>
            </a:extLst>
          </p:cNvPr>
          <p:cNvCxnSpPr/>
          <p:nvPr userDrawn="1"/>
        </p:nvCxnSpPr>
        <p:spPr>
          <a:xfrm>
            <a:off x="471536" y="574454"/>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389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页2">
    <p:spTree>
      <p:nvGrpSpPr>
        <p:cNvPr id="1" name=""/>
        <p:cNvGrpSpPr/>
        <p:nvPr/>
      </p:nvGrpSpPr>
      <p:grpSpPr>
        <a:xfrm>
          <a:off x="0" y="0"/>
          <a:ext cx="0" cy="0"/>
          <a:chOff x="0" y="0"/>
          <a:chExt cx="0" cy="0"/>
        </a:xfrm>
      </p:grpSpPr>
      <p:cxnSp>
        <p:nvCxnSpPr>
          <p:cNvPr id="6" name="直接连接符 5">
            <a:extLst>
              <a:ext uri="{FF2B5EF4-FFF2-40B4-BE49-F238E27FC236}">
                <a16:creationId xmlns:a16="http://schemas.microsoft.com/office/drawing/2014/main" id="{64653414-8AF4-4D6F-B8D3-C9CFD8AF4041}"/>
              </a:ext>
            </a:extLst>
          </p:cNvPr>
          <p:cNvCxnSpPr>
            <a:cxnSpLocks/>
          </p:cNvCxnSpPr>
          <p:nvPr userDrawn="1"/>
        </p:nvCxnSpPr>
        <p:spPr>
          <a:xfrm>
            <a:off x="5807395" y="3068320"/>
            <a:ext cx="365990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352DD0B0-588B-42E8-9FC4-CEA3BD620146}"/>
              </a:ext>
            </a:extLst>
          </p:cNvPr>
          <p:cNvSpPr/>
          <p:nvPr userDrawn="1"/>
        </p:nvSpPr>
        <p:spPr>
          <a:xfrm>
            <a:off x="5682357" y="3032764"/>
            <a:ext cx="1444622" cy="91434"/>
          </a:xfrm>
          <a:prstGeom prst="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8" name="文本占位符 18">
            <a:extLst>
              <a:ext uri="{FF2B5EF4-FFF2-40B4-BE49-F238E27FC236}">
                <a16:creationId xmlns:a16="http://schemas.microsoft.com/office/drawing/2014/main" id="{1C13EFA7-1324-4F48-887A-8D4D20B3EB22}"/>
              </a:ext>
            </a:extLst>
          </p:cNvPr>
          <p:cNvSpPr>
            <a:spLocks noGrp="1"/>
          </p:cNvSpPr>
          <p:nvPr>
            <p:ph type="body" sz="quarter" idx="10"/>
          </p:nvPr>
        </p:nvSpPr>
        <p:spPr>
          <a:xfrm>
            <a:off x="5682357" y="3207390"/>
            <a:ext cx="4154985" cy="747897"/>
          </a:xfrm>
          <a:prstGeom prst="rect">
            <a:avLst/>
          </a:prstGeom>
        </p:spPr>
        <p:txBody>
          <a:bodyPr wrap="none" lIns="0" tIns="0" rIns="0" bIns="0">
            <a:noAutofit/>
          </a:bodyPr>
          <a:lstStyle>
            <a:lvl1pPr marL="0" indent="0" algn="l">
              <a:buNone/>
              <a:defRPr lang="zh-CN" altLang="en-US" sz="5400" b="1" smtClean="0">
                <a:solidFill>
                  <a:schemeClr val="accent1"/>
                </a:solidFill>
                <a:latin typeface="+mj-ea"/>
                <a:ea typeface="+mj-ea"/>
                <a:cs typeface="OPPOSans H" panose="00020600040101010101" pitchFamily="18" charset="-122"/>
              </a:defRPr>
            </a:lvl1pPr>
            <a:lvl2pPr>
              <a:defRPr lang="zh-CN" altLang="en-US" sz="1800" smtClean="0"/>
            </a:lvl2pPr>
            <a:lvl3pPr>
              <a:defRPr lang="zh-CN" altLang="en-US" sz="1800" smtClean="0"/>
            </a:lvl3pPr>
            <a:lvl4pPr>
              <a:defRPr lang="zh-CN" altLang="en-US" sz="1800" smtClean="0"/>
            </a:lvl4pPr>
            <a:lvl5pPr>
              <a:defRPr lang="zh-CN" altLang="en-US" sz="1800"/>
            </a:lvl5pPr>
          </a:lstStyle>
          <a:p>
            <a:pPr marL="0" lvl="0" algn="ctr" defTabSz="914400"/>
            <a:r>
              <a:rPr lang="zh-CN" altLang="en-US" dirty="0"/>
              <a:t>单击此处编辑</a:t>
            </a:r>
          </a:p>
        </p:txBody>
      </p:sp>
      <p:grpSp>
        <p:nvGrpSpPr>
          <p:cNvPr id="11" name="组合 10">
            <a:extLst>
              <a:ext uri="{FF2B5EF4-FFF2-40B4-BE49-F238E27FC236}">
                <a16:creationId xmlns:a16="http://schemas.microsoft.com/office/drawing/2014/main" id="{D6638CF2-BB36-453A-B840-E0DE14CB46E3}"/>
              </a:ext>
            </a:extLst>
          </p:cNvPr>
          <p:cNvGrpSpPr/>
          <p:nvPr userDrawn="1"/>
        </p:nvGrpSpPr>
        <p:grpSpPr>
          <a:xfrm>
            <a:off x="10952651" y="6131066"/>
            <a:ext cx="566249" cy="164110"/>
            <a:chOff x="11036721" y="382301"/>
            <a:chExt cx="566249" cy="164110"/>
          </a:xfrm>
        </p:grpSpPr>
        <p:sp>
          <p:nvSpPr>
            <p:cNvPr id="12" name="椭圆 11">
              <a:extLst>
                <a:ext uri="{FF2B5EF4-FFF2-40B4-BE49-F238E27FC236}">
                  <a16:creationId xmlns:a16="http://schemas.microsoft.com/office/drawing/2014/main" id="{363911D6-7714-4D9B-BB49-4E856B06A2DD}"/>
                </a:ext>
              </a:extLst>
            </p:cNvPr>
            <p:cNvSpPr/>
            <p:nvPr/>
          </p:nvSpPr>
          <p:spPr>
            <a:xfrm>
              <a:off x="11237791" y="382301"/>
              <a:ext cx="164110" cy="164110"/>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3" name="椭圆 12">
              <a:extLst>
                <a:ext uri="{FF2B5EF4-FFF2-40B4-BE49-F238E27FC236}">
                  <a16:creationId xmlns:a16="http://schemas.microsoft.com/office/drawing/2014/main" id="{83D508E2-A648-488E-B489-C64A419EA755}"/>
                </a:ext>
              </a:extLst>
            </p:cNvPr>
            <p:cNvSpPr/>
            <p:nvPr/>
          </p:nvSpPr>
          <p:spPr>
            <a:xfrm>
              <a:off x="11514149"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4" name="椭圆 13">
              <a:extLst>
                <a:ext uri="{FF2B5EF4-FFF2-40B4-BE49-F238E27FC236}">
                  <a16:creationId xmlns:a16="http://schemas.microsoft.com/office/drawing/2014/main" id="{A3B18588-562D-4890-9FF6-6FBF07F1357F}"/>
                </a:ext>
              </a:extLst>
            </p:cNvPr>
            <p:cNvSpPr/>
            <p:nvPr/>
          </p:nvSpPr>
          <p:spPr>
            <a:xfrm>
              <a:off x="11036721"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cxnSp>
        <p:nvCxnSpPr>
          <p:cNvPr id="15" name="直接连接符 14">
            <a:extLst>
              <a:ext uri="{FF2B5EF4-FFF2-40B4-BE49-F238E27FC236}">
                <a16:creationId xmlns:a16="http://schemas.microsoft.com/office/drawing/2014/main" id="{5C0CD414-06E2-43E2-A427-97CD91D0E8AF}"/>
              </a:ext>
            </a:extLst>
          </p:cNvPr>
          <p:cNvCxnSpPr/>
          <p:nvPr userDrawn="1"/>
        </p:nvCxnSpPr>
        <p:spPr>
          <a:xfrm>
            <a:off x="471536" y="460865"/>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7B48B25-96E7-49AA-8466-2C17191DFEFC}"/>
              </a:ext>
            </a:extLst>
          </p:cNvPr>
          <p:cNvCxnSpPr/>
          <p:nvPr userDrawn="1"/>
        </p:nvCxnSpPr>
        <p:spPr>
          <a:xfrm>
            <a:off x="471536" y="517659"/>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5AE6D8F9-E240-4C6E-8D23-B51A2EFF6708}"/>
              </a:ext>
            </a:extLst>
          </p:cNvPr>
          <p:cNvCxnSpPr/>
          <p:nvPr userDrawn="1"/>
        </p:nvCxnSpPr>
        <p:spPr>
          <a:xfrm>
            <a:off x="471536" y="574454"/>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图片 17" descr="图片包含 户外, 围栏, 建筑, 船&#10;&#10;描述已自动生成">
            <a:extLst>
              <a:ext uri="{FF2B5EF4-FFF2-40B4-BE49-F238E27FC236}">
                <a16:creationId xmlns:a16="http://schemas.microsoft.com/office/drawing/2014/main" id="{8BACD235-0005-4C38-8085-D93D5551F3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27" t="23053" r="27704" b="28718"/>
          <a:stretch/>
        </p:blipFill>
        <p:spPr>
          <a:xfrm>
            <a:off x="2586503" y="2576934"/>
            <a:ext cx="2483692" cy="1723892"/>
          </a:xfrm>
          <a:custGeom>
            <a:avLst/>
            <a:gdLst/>
            <a:ahLst/>
            <a:cxnLst/>
            <a:rect l="l" t="t" r="r" b="b"/>
            <a:pathLst>
              <a:path w="2553624" h="1772431">
                <a:moveTo>
                  <a:pt x="606247" y="218923"/>
                </a:moveTo>
                <a:cubicBezTo>
                  <a:pt x="488366" y="218923"/>
                  <a:pt x="401709" y="273303"/>
                  <a:pt x="346277" y="382062"/>
                </a:cubicBezTo>
                <a:cubicBezTo>
                  <a:pt x="290845" y="490822"/>
                  <a:pt x="263128" y="658873"/>
                  <a:pt x="263128" y="886216"/>
                </a:cubicBezTo>
                <a:cubicBezTo>
                  <a:pt x="263128" y="1113559"/>
                  <a:pt x="290845" y="1281610"/>
                  <a:pt x="346277" y="1390369"/>
                </a:cubicBezTo>
                <a:cubicBezTo>
                  <a:pt x="401709" y="1499129"/>
                  <a:pt x="488366" y="1553509"/>
                  <a:pt x="606247" y="1553509"/>
                </a:cubicBezTo>
                <a:cubicBezTo>
                  <a:pt x="724129" y="1553509"/>
                  <a:pt x="810435" y="1499129"/>
                  <a:pt x="865165" y="1390369"/>
                </a:cubicBezTo>
                <a:cubicBezTo>
                  <a:pt x="919896" y="1281610"/>
                  <a:pt x="947261" y="1113559"/>
                  <a:pt x="947261" y="886216"/>
                </a:cubicBezTo>
                <a:cubicBezTo>
                  <a:pt x="947261" y="658873"/>
                  <a:pt x="919896" y="490822"/>
                  <a:pt x="865165" y="382062"/>
                </a:cubicBezTo>
                <a:cubicBezTo>
                  <a:pt x="810435" y="273303"/>
                  <a:pt x="724129" y="218923"/>
                  <a:pt x="606247" y="218923"/>
                </a:cubicBezTo>
                <a:close/>
                <a:moveTo>
                  <a:pt x="1987372" y="0"/>
                </a:moveTo>
                <a:cubicBezTo>
                  <a:pt x="2095430" y="0"/>
                  <a:pt x="2191911" y="22103"/>
                  <a:pt x="2276813" y="66309"/>
                </a:cubicBezTo>
                <a:cubicBezTo>
                  <a:pt x="2361716" y="110514"/>
                  <a:pt x="2427673" y="172261"/>
                  <a:pt x="2474686" y="251551"/>
                </a:cubicBezTo>
                <a:cubicBezTo>
                  <a:pt x="2521698" y="330840"/>
                  <a:pt x="2545204" y="420304"/>
                  <a:pt x="2545204" y="519941"/>
                </a:cubicBezTo>
                <a:cubicBezTo>
                  <a:pt x="2545204" y="615369"/>
                  <a:pt x="2521347" y="702728"/>
                  <a:pt x="2473633" y="782017"/>
                </a:cubicBezTo>
                <a:cubicBezTo>
                  <a:pt x="2425919" y="861306"/>
                  <a:pt x="2348033" y="956383"/>
                  <a:pt x="2239975" y="1067248"/>
                </a:cubicBezTo>
                <a:lnTo>
                  <a:pt x="1795815" y="1526143"/>
                </a:lnTo>
                <a:lnTo>
                  <a:pt x="2553624" y="1526143"/>
                </a:lnTo>
                <a:lnTo>
                  <a:pt x="2553624" y="1745066"/>
                </a:lnTo>
                <a:lnTo>
                  <a:pt x="1425331" y="1745066"/>
                </a:lnTo>
                <a:lnTo>
                  <a:pt x="1425331" y="1566139"/>
                </a:lnTo>
                <a:lnTo>
                  <a:pt x="2086309" y="892531"/>
                </a:lnTo>
                <a:cubicBezTo>
                  <a:pt x="2156476" y="822363"/>
                  <a:pt x="2206295" y="759213"/>
                  <a:pt x="2235765" y="703079"/>
                </a:cubicBezTo>
                <a:cubicBezTo>
                  <a:pt x="2265236" y="646945"/>
                  <a:pt x="2279971" y="586601"/>
                  <a:pt x="2279971" y="522046"/>
                </a:cubicBezTo>
                <a:cubicBezTo>
                  <a:pt x="2279971" y="429425"/>
                  <a:pt x="2252956" y="355750"/>
                  <a:pt x="2198927" y="301019"/>
                </a:cubicBezTo>
                <a:cubicBezTo>
                  <a:pt x="2144898" y="246288"/>
                  <a:pt x="2071573" y="218923"/>
                  <a:pt x="1978952" y="218923"/>
                </a:cubicBezTo>
                <a:cubicBezTo>
                  <a:pt x="1893348" y="218923"/>
                  <a:pt x="1821777" y="241026"/>
                  <a:pt x="1764239" y="285231"/>
                </a:cubicBezTo>
                <a:cubicBezTo>
                  <a:pt x="1706702" y="329437"/>
                  <a:pt x="1665303" y="392237"/>
                  <a:pt x="1640043" y="473631"/>
                </a:cubicBezTo>
                <a:lnTo>
                  <a:pt x="1444276" y="357854"/>
                </a:lnTo>
                <a:cubicBezTo>
                  <a:pt x="1482166" y="241377"/>
                  <a:pt x="1547422" y="152614"/>
                  <a:pt x="1640043" y="91569"/>
                </a:cubicBezTo>
                <a:cubicBezTo>
                  <a:pt x="1732664" y="30523"/>
                  <a:pt x="1848441" y="0"/>
                  <a:pt x="1987372" y="0"/>
                </a:cubicBezTo>
                <a:close/>
                <a:moveTo>
                  <a:pt x="606247" y="0"/>
                </a:moveTo>
                <a:cubicBezTo>
                  <a:pt x="804120" y="0"/>
                  <a:pt x="954629" y="75781"/>
                  <a:pt x="1057775" y="227343"/>
                </a:cubicBezTo>
                <a:cubicBezTo>
                  <a:pt x="1160921" y="378905"/>
                  <a:pt x="1212494" y="598529"/>
                  <a:pt x="1212494" y="886216"/>
                </a:cubicBezTo>
                <a:cubicBezTo>
                  <a:pt x="1212494" y="1173903"/>
                  <a:pt x="1160921" y="1393527"/>
                  <a:pt x="1057775" y="1545089"/>
                </a:cubicBezTo>
                <a:cubicBezTo>
                  <a:pt x="954629" y="1696650"/>
                  <a:pt x="804120" y="1772431"/>
                  <a:pt x="606247" y="1772431"/>
                </a:cubicBezTo>
                <a:cubicBezTo>
                  <a:pt x="406972" y="1772431"/>
                  <a:pt x="256112" y="1696650"/>
                  <a:pt x="153667" y="1545089"/>
                </a:cubicBezTo>
                <a:cubicBezTo>
                  <a:pt x="51223" y="1393527"/>
                  <a:pt x="0" y="1173903"/>
                  <a:pt x="0" y="886216"/>
                </a:cubicBezTo>
                <a:cubicBezTo>
                  <a:pt x="0" y="598529"/>
                  <a:pt x="51223" y="378905"/>
                  <a:pt x="153667" y="227343"/>
                </a:cubicBezTo>
                <a:cubicBezTo>
                  <a:pt x="256112" y="75781"/>
                  <a:pt x="406972" y="0"/>
                  <a:pt x="606247" y="0"/>
                </a:cubicBezTo>
                <a:close/>
              </a:path>
            </a:pathLst>
          </a:custGeom>
        </p:spPr>
      </p:pic>
    </p:spTree>
    <p:extLst>
      <p:ext uri="{BB962C8B-B14F-4D97-AF65-F5344CB8AC3E}">
        <p14:creationId xmlns:p14="http://schemas.microsoft.com/office/powerpoint/2010/main" val="2246015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过渡页3">
    <p:spTree>
      <p:nvGrpSpPr>
        <p:cNvPr id="1" name=""/>
        <p:cNvGrpSpPr/>
        <p:nvPr/>
      </p:nvGrpSpPr>
      <p:grpSpPr>
        <a:xfrm>
          <a:off x="0" y="0"/>
          <a:ext cx="0" cy="0"/>
          <a:chOff x="0" y="0"/>
          <a:chExt cx="0" cy="0"/>
        </a:xfrm>
      </p:grpSpPr>
      <p:pic>
        <p:nvPicPr>
          <p:cNvPr id="18" name="图片 17" descr="图片包含 户外, 围栏, 建筑, 船&#10;&#10;描述已自动生成">
            <a:extLst>
              <a:ext uri="{FF2B5EF4-FFF2-40B4-BE49-F238E27FC236}">
                <a16:creationId xmlns:a16="http://schemas.microsoft.com/office/drawing/2014/main" id="{5684164F-B323-4DA6-91BD-CDD2A10C53F5}"/>
              </a:ext>
            </a:extLst>
          </p:cNvPr>
          <p:cNvPicPr>
            <a:picLocks/>
          </p:cNvPicPr>
          <p:nvPr userDrawn="1"/>
        </p:nvPicPr>
        <p:blipFill rotWithShape="1">
          <a:blip r:embed="rId2">
            <a:extLst>
              <a:ext uri="{28A0092B-C50C-407E-A947-70E740481C1C}">
                <a14:useLocalDpi xmlns:a14="http://schemas.microsoft.com/office/drawing/2010/main" val="0"/>
              </a:ext>
            </a:extLst>
          </a:blip>
          <a:srcRect l="24134" t="20233" r="27076" b="31537"/>
          <a:stretch/>
        </p:blipFill>
        <p:spPr>
          <a:xfrm>
            <a:off x="2566256" y="2545465"/>
            <a:ext cx="2483692" cy="1723892"/>
          </a:xfrm>
          <a:custGeom>
            <a:avLst/>
            <a:gdLst/>
            <a:ahLst/>
            <a:cxnLst/>
            <a:rect l="l" t="t" r="r" b="b"/>
            <a:pathLst>
              <a:path w="2559939" h="1772431">
                <a:moveTo>
                  <a:pt x="606247" y="218923"/>
                </a:moveTo>
                <a:cubicBezTo>
                  <a:pt x="488366" y="218923"/>
                  <a:pt x="401709" y="273303"/>
                  <a:pt x="346277" y="382062"/>
                </a:cubicBezTo>
                <a:cubicBezTo>
                  <a:pt x="290845" y="490822"/>
                  <a:pt x="263128" y="658873"/>
                  <a:pt x="263128" y="886216"/>
                </a:cubicBezTo>
                <a:cubicBezTo>
                  <a:pt x="263128" y="1113559"/>
                  <a:pt x="290845" y="1281610"/>
                  <a:pt x="346277" y="1390369"/>
                </a:cubicBezTo>
                <a:cubicBezTo>
                  <a:pt x="401709" y="1499129"/>
                  <a:pt x="488366" y="1553509"/>
                  <a:pt x="606247" y="1553509"/>
                </a:cubicBezTo>
                <a:cubicBezTo>
                  <a:pt x="724129" y="1553509"/>
                  <a:pt x="810435" y="1499129"/>
                  <a:pt x="865165" y="1390369"/>
                </a:cubicBezTo>
                <a:cubicBezTo>
                  <a:pt x="919896" y="1281610"/>
                  <a:pt x="947261" y="1113559"/>
                  <a:pt x="947261" y="886216"/>
                </a:cubicBezTo>
                <a:cubicBezTo>
                  <a:pt x="947261" y="658873"/>
                  <a:pt x="919896" y="490822"/>
                  <a:pt x="865165" y="382062"/>
                </a:cubicBezTo>
                <a:cubicBezTo>
                  <a:pt x="810435" y="273303"/>
                  <a:pt x="724129" y="218923"/>
                  <a:pt x="606247" y="218923"/>
                </a:cubicBezTo>
                <a:close/>
                <a:moveTo>
                  <a:pt x="1513742" y="27366"/>
                </a:moveTo>
                <a:lnTo>
                  <a:pt x="2482053" y="27366"/>
                </a:lnTo>
                <a:lnTo>
                  <a:pt x="2482053" y="206293"/>
                </a:lnTo>
                <a:lnTo>
                  <a:pt x="2033683" y="679923"/>
                </a:lnTo>
                <a:cubicBezTo>
                  <a:pt x="2134724" y="681327"/>
                  <a:pt x="2225240" y="705184"/>
                  <a:pt x="2305231" y="751494"/>
                </a:cubicBezTo>
                <a:cubicBezTo>
                  <a:pt x="2385222" y="797805"/>
                  <a:pt x="2447671" y="862008"/>
                  <a:pt x="2492579" y="944104"/>
                </a:cubicBezTo>
                <a:cubicBezTo>
                  <a:pt x="2537485" y="1026200"/>
                  <a:pt x="2559939" y="1119172"/>
                  <a:pt x="2559939" y="1223020"/>
                </a:cubicBezTo>
                <a:cubicBezTo>
                  <a:pt x="2559939" y="1329674"/>
                  <a:pt x="2535731" y="1424751"/>
                  <a:pt x="2487316" y="1508251"/>
                </a:cubicBezTo>
                <a:cubicBezTo>
                  <a:pt x="2438900" y="1591750"/>
                  <a:pt x="2371189" y="1656655"/>
                  <a:pt x="2284181" y="1702965"/>
                </a:cubicBezTo>
                <a:cubicBezTo>
                  <a:pt x="2197173" y="1749276"/>
                  <a:pt x="2097535" y="1772431"/>
                  <a:pt x="1985267" y="1772431"/>
                </a:cubicBezTo>
                <a:cubicBezTo>
                  <a:pt x="1851949" y="1772431"/>
                  <a:pt x="1737225" y="1741908"/>
                  <a:pt x="1641096" y="1680863"/>
                </a:cubicBezTo>
                <a:cubicBezTo>
                  <a:pt x="1544966" y="1619817"/>
                  <a:pt x="1479359" y="1535967"/>
                  <a:pt x="1444276" y="1429312"/>
                </a:cubicBezTo>
                <a:lnTo>
                  <a:pt x="1640043" y="1313536"/>
                </a:lnTo>
                <a:cubicBezTo>
                  <a:pt x="1666707" y="1389317"/>
                  <a:pt x="1709509" y="1448257"/>
                  <a:pt x="1768450" y="1490358"/>
                </a:cubicBezTo>
                <a:cubicBezTo>
                  <a:pt x="1827390" y="1532459"/>
                  <a:pt x="1899663" y="1553509"/>
                  <a:pt x="1985267" y="1553509"/>
                </a:cubicBezTo>
                <a:cubicBezTo>
                  <a:pt x="2080695" y="1553509"/>
                  <a:pt x="2157529" y="1522986"/>
                  <a:pt x="2215768" y="1461940"/>
                </a:cubicBezTo>
                <a:cubicBezTo>
                  <a:pt x="2274007" y="1400894"/>
                  <a:pt x="2303126" y="1321254"/>
                  <a:pt x="2303126" y="1223020"/>
                </a:cubicBezTo>
                <a:cubicBezTo>
                  <a:pt x="2303126" y="1121979"/>
                  <a:pt x="2274007" y="1042689"/>
                  <a:pt x="2215768" y="985152"/>
                </a:cubicBezTo>
                <a:cubicBezTo>
                  <a:pt x="2157529" y="927615"/>
                  <a:pt x="2077889" y="898846"/>
                  <a:pt x="1976847" y="898846"/>
                </a:cubicBezTo>
                <a:cubicBezTo>
                  <a:pt x="1874403" y="898846"/>
                  <a:pt x="1797920" y="931825"/>
                  <a:pt x="1747399" y="997782"/>
                </a:cubicBezTo>
                <a:lnTo>
                  <a:pt x="1597943" y="835695"/>
                </a:lnTo>
                <a:lnTo>
                  <a:pt x="2157879" y="248393"/>
                </a:lnTo>
                <a:lnTo>
                  <a:pt x="1513742" y="248393"/>
                </a:lnTo>
                <a:close/>
                <a:moveTo>
                  <a:pt x="606247" y="0"/>
                </a:moveTo>
                <a:cubicBezTo>
                  <a:pt x="804120" y="0"/>
                  <a:pt x="954629" y="75781"/>
                  <a:pt x="1057775" y="227343"/>
                </a:cubicBezTo>
                <a:cubicBezTo>
                  <a:pt x="1160921" y="378905"/>
                  <a:pt x="1212494" y="598529"/>
                  <a:pt x="1212494" y="886216"/>
                </a:cubicBezTo>
                <a:cubicBezTo>
                  <a:pt x="1212494" y="1173903"/>
                  <a:pt x="1160921" y="1393527"/>
                  <a:pt x="1057775" y="1545089"/>
                </a:cubicBezTo>
                <a:cubicBezTo>
                  <a:pt x="954629" y="1696650"/>
                  <a:pt x="804120" y="1772431"/>
                  <a:pt x="606247" y="1772431"/>
                </a:cubicBezTo>
                <a:cubicBezTo>
                  <a:pt x="406972" y="1772431"/>
                  <a:pt x="256112" y="1696650"/>
                  <a:pt x="153667" y="1545089"/>
                </a:cubicBezTo>
                <a:cubicBezTo>
                  <a:pt x="51223" y="1393527"/>
                  <a:pt x="0" y="1173903"/>
                  <a:pt x="0" y="886216"/>
                </a:cubicBezTo>
                <a:cubicBezTo>
                  <a:pt x="0" y="598529"/>
                  <a:pt x="51223" y="378905"/>
                  <a:pt x="153667" y="227343"/>
                </a:cubicBezTo>
                <a:cubicBezTo>
                  <a:pt x="256112" y="75781"/>
                  <a:pt x="406972" y="0"/>
                  <a:pt x="606247" y="0"/>
                </a:cubicBezTo>
                <a:close/>
              </a:path>
            </a:pathLst>
          </a:custGeom>
        </p:spPr>
      </p:pic>
      <p:cxnSp>
        <p:nvCxnSpPr>
          <p:cNvPr id="6" name="直接连接符 5">
            <a:extLst>
              <a:ext uri="{FF2B5EF4-FFF2-40B4-BE49-F238E27FC236}">
                <a16:creationId xmlns:a16="http://schemas.microsoft.com/office/drawing/2014/main" id="{64653414-8AF4-4D6F-B8D3-C9CFD8AF4041}"/>
              </a:ext>
            </a:extLst>
          </p:cNvPr>
          <p:cNvCxnSpPr>
            <a:cxnSpLocks/>
          </p:cNvCxnSpPr>
          <p:nvPr userDrawn="1"/>
        </p:nvCxnSpPr>
        <p:spPr>
          <a:xfrm>
            <a:off x="5807395" y="3068320"/>
            <a:ext cx="365990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352DD0B0-588B-42E8-9FC4-CEA3BD620146}"/>
              </a:ext>
            </a:extLst>
          </p:cNvPr>
          <p:cNvSpPr/>
          <p:nvPr userDrawn="1"/>
        </p:nvSpPr>
        <p:spPr>
          <a:xfrm>
            <a:off x="5682357" y="3032764"/>
            <a:ext cx="1444622" cy="91434"/>
          </a:xfrm>
          <a:prstGeom prst="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8" name="文本占位符 18">
            <a:extLst>
              <a:ext uri="{FF2B5EF4-FFF2-40B4-BE49-F238E27FC236}">
                <a16:creationId xmlns:a16="http://schemas.microsoft.com/office/drawing/2014/main" id="{1C13EFA7-1324-4F48-887A-8D4D20B3EB22}"/>
              </a:ext>
            </a:extLst>
          </p:cNvPr>
          <p:cNvSpPr>
            <a:spLocks noGrp="1"/>
          </p:cNvSpPr>
          <p:nvPr>
            <p:ph type="body" sz="quarter" idx="10"/>
          </p:nvPr>
        </p:nvSpPr>
        <p:spPr>
          <a:xfrm>
            <a:off x="5682357" y="3207390"/>
            <a:ext cx="4169566" cy="747897"/>
          </a:xfrm>
          <a:prstGeom prst="rect">
            <a:avLst/>
          </a:prstGeom>
        </p:spPr>
        <p:txBody>
          <a:bodyPr wrap="none" lIns="0" tIns="0" rIns="0" bIns="0">
            <a:noAutofit/>
          </a:bodyPr>
          <a:lstStyle>
            <a:lvl1pPr marL="0" indent="0" algn="l">
              <a:buNone/>
              <a:defRPr lang="zh-CN" altLang="en-US" sz="5400" b="1" smtClean="0">
                <a:solidFill>
                  <a:schemeClr val="accent1"/>
                </a:solidFill>
                <a:latin typeface="+mj-ea"/>
                <a:ea typeface="+mj-ea"/>
                <a:cs typeface="OPPOSans H" panose="00020600040101010101" pitchFamily="18" charset="-122"/>
              </a:defRPr>
            </a:lvl1pPr>
            <a:lvl2pPr>
              <a:defRPr lang="zh-CN" altLang="en-US" sz="1800" smtClean="0"/>
            </a:lvl2pPr>
            <a:lvl3pPr>
              <a:defRPr lang="zh-CN" altLang="en-US" sz="1800" smtClean="0"/>
            </a:lvl3pPr>
            <a:lvl4pPr>
              <a:defRPr lang="zh-CN" altLang="en-US" sz="1800" smtClean="0"/>
            </a:lvl4pPr>
            <a:lvl5pPr>
              <a:defRPr lang="zh-CN" altLang="en-US" sz="1800"/>
            </a:lvl5pPr>
          </a:lstStyle>
          <a:p>
            <a:pPr marL="0" lvl="0" algn="ctr" defTabSz="914400"/>
            <a:r>
              <a:rPr lang="zh-CN" altLang="en-US" dirty="0"/>
              <a:t>单击此处编辑</a:t>
            </a:r>
          </a:p>
        </p:txBody>
      </p:sp>
      <p:grpSp>
        <p:nvGrpSpPr>
          <p:cNvPr id="11" name="组合 10">
            <a:extLst>
              <a:ext uri="{FF2B5EF4-FFF2-40B4-BE49-F238E27FC236}">
                <a16:creationId xmlns:a16="http://schemas.microsoft.com/office/drawing/2014/main" id="{D6638CF2-BB36-453A-B840-E0DE14CB46E3}"/>
              </a:ext>
            </a:extLst>
          </p:cNvPr>
          <p:cNvGrpSpPr/>
          <p:nvPr userDrawn="1"/>
        </p:nvGrpSpPr>
        <p:grpSpPr>
          <a:xfrm>
            <a:off x="10952651" y="6131066"/>
            <a:ext cx="566249" cy="164110"/>
            <a:chOff x="11036721" y="382301"/>
            <a:chExt cx="566249" cy="164110"/>
          </a:xfrm>
        </p:grpSpPr>
        <p:sp>
          <p:nvSpPr>
            <p:cNvPr id="12" name="椭圆 11">
              <a:extLst>
                <a:ext uri="{FF2B5EF4-FFF2-40B4-BE49-F238E27FC236}">
                  <a16:creationId xmlns:a16="http://schemas.microsoft.com/office/drawing/2014/main" id="{363911D6-7714-4D9B-BB49-4E856B06A2DD}"/>
                </a:ext>
              </a:extLst>
            </p:cNvPr>
            <p:cNvSpPr/>
            <p:nvPr/>
          </p:nvSpPr>
          <p:spPr>
            <a:xfrm>
              <a:off x="11237791" y="382301"/>
              <a:ext cx="164110" cy="164110"/>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3" name="椭圆 12">
              <a:extLst>
                <a:ext uri="{FF2B5EF4-FFF2-40B4-BE49-F238E27FC236}">
                  <a16:creationId xmlns:a16="http://schemas.microsoft.com/office/drawing/2014/main" id="{83D508E2-A648-488E-B489-C64A419EA755}"/>
                </a:ext>
              </a:extLst>
            </p:cNvPr>
            <p:cNvSpPr/>
            <p:nvPr/>
          </p:nvSpPr>
          <p:spPr>
            <a:xfrm>
              <a:off x="11514149"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4" name="椭圆 13">
              <a:extLst>
                <a:ext uri="{FF2B5EF4-FFF2-40B4-BE49-F238E27FC236}">
                  <a16:creationId xmlns:a16="http://schemas.microsoft.com/office/drawing/2014/main" id="{A3B18588-562D-4890-9FF6-6FBF07F1357F}"/>
                </a:ext>
              </a:extLst>
            </p:cNvPr>
            <p:cNvSpPr/>
            <p:nvPr/>
          </p:nvSpPr>
          <p:spPr>
            <a:xfrm>
              <a:off x="11036721"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cxnSp>
        <p:nvCxnSpPr>
          <p:cNvPr id="15" name="直接连接符 14">
            <a:extLst>
              <a:ext uri="{FF2B5EF4-FFF2-40B4-BE49-F238E27FC236}">
                <a16:creationId xmlns:a16="http://schemas.microsoft.com/office/drawing/2014/main" id="{5C0CD414-06E2-43E2-A427-97CD91D0E8AF}"/>
              </a:ext>
            </a:extLst>
          </p:cNvPr>
          <p:cNvCxnSpPr/>
          <p:nvPr userDrawn="1"/>
        </p:nvCxnSpPr>
        <p:spPr>
          <a:xfrm>
            <a:off x="471536" y="460865"/>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7B48B25-96E7-49AA-8466-2C17191DFEFC}"/>
              </a:ext>
            </a:extLst>
          </p:cNvPr>
          <p:cNvCxnSpPr/>
          <p:nvPr userDrawn="1"/>
        </p:nvCxnSpPr>
        <p:spPr>
          <a:xfrm>
            <a:off x="471536" y="517659"/>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5AE6D8F9-E240-4C6E-8D23-B51A2EFF6708}"/>
              </a:ext>
            </a:extLst>
          </p:cNvPr>
          <p:cNvCxnSpPr/>
          <p:nvPr userDrawn="1"/>
        </p:nvCxnSpPr>
        <p:spPr>
          <a:xfrm>
            <a:off x="471536" y="574454"/>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0C0325AC-0759-4097-8278-73066A6E87E4}"/>
              </a:ext>
            </a:extLst>
          </p:cNvPr>
          <p:cNvSpPr/>
          <p:nvPr userDrawn="1"/>
        </p:nvSpPr>
        <p:spPr>
          <a:xfrm>
            <a:off x="5682357" y="5493389"/>
            <a:ext cx="2681824" cy="830997"/>
          </a:xfrm>
          <a:prstGeom prst="rect">
            <a:avLst/>
          </a:prstGeom>
        </p:spPr>
        <p:txBody>
          <a:bodyPr wrap="none" lIns="0" tIns="0" rIns="0" bIns="0">
            <a:noAutofit/>
          </a:bodyPr>
          <a:lstStyle/>
          <a:p>
            <a:pPr lvl="0" algn="ctr">
              <a:defRPr/>
            </a:pPr>
            <a:endParaRPr lang="zh-CN" altLang="en-US" sz="5400" b="1" dirty="0">
              <a:solidFill>
                <a:schemeClr val="accent1"/>
              </a:solidFill>
              <a:latin typeface="+mj-ea"/>
              <a:ea typeface="+mj-ea"/>
              <a:cs typeface="OPPOSans H" panose="00020600040101010101" pitchFamily="18" charset="-122"/>
            </a:endParaRPr>
          </a:p>
        </p:txBody>
      </p:sp>
    </p:spTree>
    <p:extLst>
      <p:ext uri="{BB962C8B-B14F-4D97-AF65-F5344CB8AC3E}">
        <p14:creationId xmlns:p14="http://schemas.microsoft.com/office/powerpoint/2010/main" val="4065530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过渡页4">
    <p:spTree>
      <p:nvGrpSpPr>
        <p:cNvPr id="1" name=""/>
        <p:cNvGrpSpPr/>
        <p:nvPr/>
      </p:nvGrpSpPr>
      <p:grpSpPr>
        <a:xfrm>
          <a:off x="0" y="0"/>
          <a:ext cx="0" cy="0"/>
          <a:chOff x="0" y="0"/>
          <a:chExt cx="0" cy="0"/>
        </a:xfrm>
      </p:grpSpPr>
      <p:pic>
        <p:nvPicPr>
          <p:cNvPr id="18" name="图片 17" descr="图片包含 户外, 围栏, 建筑, 船&#10;&#10;描述已自动生成">
            <a:extLst>
              <a:ext uri="{FF2B5EF4-FFF2-40B4-BE49-F238E27FC236}">
                <a16:creationId xmlns:a16="http://schemas.microsoft.com/office/drawing/2014/main" id="{DC85CBF1-1C37-4A98-A84A-22C52BFA178B}"/>
              </a:ext>
            </a:extLst>
          </p:cNvPr>
          <p:cNvPicPr>
            <a:picLocks/>
          </p:cNvPicPr>
          <p:nvPr userDrawn="1"/>
        </p:nvPicPr>
        <p:blipFill rotWithShape="1">
          <a:blip r:embed="rId2">
            <a:extLst>
              <a:ext uri="{28A0092B-C50C-407E-A947-70E740481C1C}">
                <a14:useLocalDpi xmlns:a14="http://schemas.microsoft.com/office/drawing/2010/main" val="0"/>
              </a:ext>
            </a:extLst>
          </a:blip>
          <a:srcRect l="21694" t="19063" r="28995" b="32708"/>
          <a:stretch/>
        </p:blipFill>
        <p:spPr>
          <a:xfrm>
            <a:off x="2566256" y="2567037"/>
            <a:ext cx="2483692" cy="1723892"/>
          </a:xfrm>
          <a:custGeom>
            <a:avLst/>
            <a:gdLst/>
            <a:ahLst/>
            <a:cxnLst/>
            <a:rect l="l" t="t" r="r" b="b"/>
            <a:pathLst>
              <a:path w="2587305" h="1772431">
                <a:moveTo>
                  <a:pt x="2113674" y="465211"/>
                </a:moveTo>
                <a:lnTo>
                  <a:pt x="1663199" y="1143029"/>
                </a:lnTo>
                <a:lnTo>
                  <a:pt x="2113674" y="1143029"/>
                </a:lnTo>
                <a:close/>
                <a:moveTo>
                  <a:pt x="606247" y="218923"/>
                </a:moveTo>
                <a:cubicBezTo>
                  <a:pt x="488366" y="218923"/>
                  <a:pt x="401709" y="273303"/>
                  <a:pt x="346277" y="382062"/>
                </a:cubicBezTo>
                <a:cubicBezTo>
                  <a:pt x="290845" y="490822"/>
                  <a:pt x="263128" y="658873"/>
                  <a:pt x="263128" y="886216"/>
                </a:cubicBezTo>
                <a:cubicBezTo>
                  <a:pt x="263128" y="1113559"/>
                  <a:pt x="290845" y="1281610"/>
                  <a:pt x="346277" y="1390369"/>
                </a:cubicBezTo>
                <a:cubicBezTo>
                  <a:pt x="401709" y="1499129"/>
                  <a:pt x="488366" y="1553509"/>
                  <a:pt x="606247" y="1553509"/>
                </a:cubicBezTo>
                <a:cubicBezTo>
                  <a:pt x="724129" y="1553509"/>
                  <a:pt x="810435" y="1499129"/>
                  <a:pt x="865165" y="1390369"/>
                </a:cubicBezTo>
                <a:cubicBezTo>
                  <a:pt x="919896" y="1281610"/>
                  <a:pt x="947261" y="1113559"/>
                  <a:pt x="947261" y="886216"/>
                </a:cubicBezTo>
                <a:cubicBezTo>
                  <a:pt x="947261" y="658873"/>
                  <a:pt x="919896" y="490822"/>
                  <a:pt x="865165" y="382062"/>
                </a:cubicBezTo>
                <a:cubicBezTo>
                  <a:pt x="810435" y="273303"/>
                  <a:pt x="724129" y="218923"/>
                  <a:pt x="606247" y="218923"/>
                </a:cubicBezTo>
                <a:close/>
                <a:moveTo>
                  <a:pt x="2155774" y="27366"/>
                </a:moveTo>
                <a:lnTo>
                  <a:pt x="2368382" y="27366"/>
                </a:lnTo>
                <a:lnTo>
                  <a:pt x="2368382" y="1143029"/>
                </a:lnTo>
                <a:lnTo>
                  <a:pt x="2587305" y="1143029"/>
                </a:lnTo>
                <a:lnTo>
                  <a:pt x="2587305" y="1364056"/>
                </a:lnTo>
                <a:lnTo>
                  <a:pt x="2368382" y="1364056"/>
                </a:lnTo>
                <a:lnTo>
                  <a:pt x="2368382" y="1745066"/>
                </a:lnTo>
                <a:lnTo>
                  <a:pt x="2113674" y="1745066"/>
                </a:lnTo>
                <a:lnTo>
                  <a:pt x="2113674" y="1364056"/>
                </a:lnTo>
                <a:lnTo>
                  <a:pt x="1385335" y="1364056"/>
                </a:lnTo>
                <a:lnTo>
                  <a:pt x="1385335" y="1185129"/>
                </a:lnTo>
                <a:close/>
                <a:moveTo>
                  <a:pt x="606247" y="0"/>
                </a:moveTo>
                <a:cubicBezTo>
                  <a:pt x="804120" y="0"/>
                  <a:pt x="954629" y="75781"/>
                  <a:pt x="1057775" y="227343"/>
                </a:cubicBezTo>
                <a:cubicBezTo>
                  <a:pt x="1160922" y="378905"/>
                  <a:pt x="1212495" y="598529"/>
                  <a:pt x="1212495" y="886216"/>
                </a:cubicBezTo>
                <a:cubicBezTo>
                  <a:pt x="1212495" y="1173903"/>
                  <a:pt x="1160922" y="1393527"/>
                  <a:pt x="1057775" y="1545089"/>
                </a:cubicBezTo>
                <a:cubicBezTo>
                  <a:pt x="954629" y="1696650"/>
                  <a:pt x="804120" y="1772431"/>
                  <a:pt x="606247" y="1772431"/>
                </a:cubicBezTo>
                <a:cubicBezTo>
                  <a:pt x="406972" y="1772431"/>
                  <a:pt x="256112" y="1696650"/>
                  <a:pt x="153667" y="1545089"/>
                </a:cubicBezTo>
                <a:cubicBezTo>
                  <a:pt x="51223" y="1393527"/>
                  <a:pt x="0" y="1173903"/>
                  <a:pt x="0" y="886216"/>
                </a:cubicBezTo>
                <a:cubicBezTo>
                  <a:pt x="0" y="598529"/>
                  <a:pt x="51223" y="378905"/>
                  <a:pt x="153667" y="227343"/>
                </a:cubicBezTo>
                <a:cubicBezTo>
                  <a:pt x="256112" y="75781"/>
                  <a:pt x="406972" y="0"/>
                  <a:pt x="606247" y="0"/>
                </a:cubicBezTo>
                <a:close/>
              </a:path>
            </a:pathLst>
          </a:custGeom>
        </p:spPr>
      </p:pic>
      <p:cxnSp>
        <p:nvCxnSpPr>
          <p:cNvPr id="6" name="直接连接符 5">
            <a:extLst>
              <a:ext uri="{FF2B5EF4-FFF2-40B4-BE49-F238E27FC236}">
                <a16:creationId xmlns:a16="http://schemas.microsoft.com/office/drawing/2014/main" id="{64653414-8AF4-4D6F-B8D3-C9CFD8AF4041}"/>
              </a:ext>
            </a:extLst>
          </p:cNvPr>
          <p:cNvCxnSpPr>
            <a:cxnSpLocks/>
          </p:cNvCxnSpPr>
          <p:nvPr userDrawn="1"/>
        </p:nvCxnSpPr>
        <p:spPr>
          <a:xfrm>
            <a:off x="5807395" y="3068320"/>
            <a:ext cx="365990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352DD0B0-588B-42E8-9FC4-CEA3BD620146}"/>
              </a:ext>
            </a:extLst>
          </p:cNvPr>
          <p:cNvSpPr/>
          <p:nvPr userDrawn="1"/>
        </p:nvSpPr>
        <p:spPr>
          <a:xfrm>
            <a:off x="5682357" y="3032764"/>
            <a:ext cx="1444622" cy="91434"/>
          </a:xfrm>
          <a:prstGeom prst="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8" name="文本占位符 18">
            <a:extLst>
              <a:ext uri="{FF2B5EF4-FFF2-40B4-BE49-F238E27FC236}">
                <a16:creationId xmlns:a16="http://schemas.microsoft.com/office/drawing/2014/main" id="{1C13EFA7-1324-4F48-887A-8D4D20B3EB22}"/>
              </a:ext>
            </a:extLst>
          </p:cNvPr>
          <p:cNvSpPr>
            <a:spLocks noGrp="1"/>
          </p:cNvSpPr>
          <p:nvPr>
            <p:ph type="body" sz="quarter" idx="10"/>
          </p:nvPr>
        </p:nvSpPr>
        <p:spPr>
          <a:xfrm>
            <a:off x="5682357" y="3207390"/>
            <a:ext cx="4154985" cy="747897"/>
          </a:xfrm>
          <a:prstGeom prst="rect">
            <a:avLst/>
          </a:prstGeom>
        </p:spPr>
        <p:txBody>
          <a:bodyPr wrap="none" lIns="0" tIns="0" rIns="0" bIns="0">
            <a:noAutofit/>
          </a:bodyPr>
          <a:lstStyle>
            <a:lvl1pPr marL="0" indent="0" algn="l">
              <a:buNone/>
              <a:defRPr lang="zh-CN" altLang="en-US" sz="5400" b="1" smtClean="0">
                <a:solidFill>
                  <a:schemeClr val="accent1"/>
                </a:solidFill>
                <a:latin typeface="+mj-ea"/>
                <a:ea typeface="+mj-ea"/>
                <a:cs typeface="OPPOSans H" panose="00020600040101010101" pitchFamily="18" charset="-122"/>
              </a:defRPr>
            </a:lvl1pPr>
            <a:lvl2pPr>
              <a:defRPr lang="zh-CN" altLang="en-US" sz="1800" smtClean="0"/>
            </a:lvl2pPr>
            <a:lvl3pPr>
              <a:defRPr lang="zh-CN" altLang="en-US" sz="1800" smtClean="0"/>
            </a:lvl3pPr>
            <a:lvl4pPr>
              <a:defRPr lang="zh-CN" altLang="en-US" sz="1800" smtClean="0"/>
            </a:lvl4pPr>
            <a:lvl5pPr>
              <a:defRPr lang="zh-CN" altLang="en-US" sz="1800"/>
            </a:lvl5pPr>
          </a:lstStyle>
          <a:p>
            <a:pPr marL="0" lvl="0" algn="ctr" defTabSz="914400"/>
            <a:r>
              <a:rPr lang="zh-CN" altLang="en-US" dirty="0"/>
              <a:t>单击此处编辑</a:t>
            </a:r>
          </a:p>
        </p:txBody>
      </p:sp>
      <p:grpSp>
        <p:nvGrpSpPr>
          <p:cNvPr id="11" name="组合 10">
            <a:extLst>
              <a:ext uri="{FF2B5EF4-FFF2-40B4-BE49-F238E27FC236}">
                <a16:creationId xmlns:a16="http://schemas.microsoft.com/office/drawing/2014/main" id="{D6638CF2-BB36-453A-B840-E0DE14CB46E3}"/>
              </a:ext>
            </a:extLst>
          </p:cNvPr>
          <p:cNvGrpSpPr/>
          <p:nvPr userDrawn="1"/>
        </p:nvGrpSpPr>
        <p:grpSpPr>
          <a:xfrm>
            <a:off x="10952651" y="6131066"/>
            <a:ext cx="566249" cy="164110"/>
            <a:chOff x="11036721" y="382301"/>
            <a:chExt cx="566249" cy="164110"/>
          </a:xfrm>
        </p:grpSpPr>
        <p:sp>
          <p:nvSpPr>
            <p:cNvPr id="12" name="椭圆 11">
              <a:extLst>
                <a:ext uri="{FF2B5EF4-FFF2-40B4-BE49-F238E27FC236}">
                  <a16:creationId xmlns:a16="http://schemas.microsoft.com/office/drawing/2014/main" id="{363911D6-7714-4D9B-BB49-4E856B06A2DD}"/>
                </a:ext>
              </a:extLst>
            </p:cNvPr>
            <p:cNvSpPr/>
            <p:nvPr/>
          </p:nvSpPr>
          <p:spPr>
            <a:xfrm>
              <a:off x="11237791" y="382301"/>
              <a:ext cx="164110" cy="164110"/>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3" name="椭圆 12">
              <a:extLst>
                <a:ext uri="{FF2B5EF4-FFF2-40B4-BE49-F238E27FC236}">
                  <a16:creationId xmlns:a16="http://schemas.microsoft.com/office/drawing/2014/main" id="{83D508E2-A648-488E-B489-C64A419EA755}"/>
                </a:ext>
              </a:extLst>
            </p:cNvPr>
            <p:cNvSpPr/>
            <p:nvPr/>
          </p:nvSpPr>
          <p:spPr>
            <a:xfrm>
              <a:off x="11514149"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4" name="椭圆 13">
              <a:extLst>
                <a:ext uri="{FF2B5EF4-FFF2-40B4-BE49-F238E27FC236}">
                  <a16:creationId xmlns:a16="http://schemas.microsoft.com/office/drawing/2014/main" id="{A3B18588-562D-4890-9FF6-6FBF07F1357F}"/>
                </a:ext>
              </a:extLst>
            </p:cNvPr>
            <p:cNvSpPr/>
            <p:nvPr/>
          </p:nvSpPr>
          <p:spPr>
            <a:xfrm>
              <a:off x="11036721"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cxnSp>
        <p:nvCxnSpPr>
          <p:cNvPr id="15" name="直接连接符 14">
            <a:extLst>
              <a:ext uri="{FF2B5EF4-FFF2-40B4-BE49-F238E27FC236}">
                <a16:creationId xmlns:a16="http://schemas.microsoft.com/office/drawing/2014/main" id="{5C0CD414-06E2-43E2-A427-97CD91D0E8AF}"/>
              </a:ext>
            </a:extLst>
          </p:cNvPr>
          <p:cNvCxnSpPr/>
          <p:nvPr userDrawn="1"/>
        </p:nvCxnSpPr>
        <p:spPr>
          <a:xfrm>
            <a:off x="471536" y="460865"/>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7B48B25-96E7-49AA-8466-2C17191DFEFC}"/>
              </a:ext>
            </a:extLst>
          </p:cNvPr>
          <p:cNvCxnSpPr/>
          <p:nvPr userDrawn="1"/>
        </p:nvCxnSpPr>
        <p:spPr>
          <a:xfrm>
            <a:off x="471536" y="517659"/>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5AE6D8F9-E240-4C6E-8D23-B51A2EFF6708}"/>
              </a:ext>
            </a:extLst>
          </p:cNvPr>
          <p:cNvCxnSpPr/>
          <p:nvPr userDrawn="1"/>
        </p:nvCxnSpPr>
        <p:spPr>
          <a:xfrm>
            <a:off x="471536" y="574454"/>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507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
        <p:nvSpPr>
          <p:cNvPr id="22" name="圆: 空心 21">
            <a:extLst>
              <a:ext uri="{FF2B5EF4-FFF2-40B4-BE49-F238E27FC236}">
                <a16:creationId xmlns:a16="http://schemas.microsoft.com/office/drawing/2014/main" id="{6078678B-D805-479C-92FB-ABE8C6AB2865}"/>
              </a:ext>
            </a:extLst>
          </p:cNvPr>
          <p:cNvSpPr/>
          <p:nvPr userDrawn="1"/>
        </p:nvSpPr>
        <p:spPr>
          <a:xfrm>
            <a:off x="690284" y="505413"/>
            <a:ext cx="204803" cy="204803"/>
          </a:xfrm>
          <a:prstGeom prst="donut">
            <a:avLst/>
          </a:prstGeom>
          <a:gradFill>
            <a:gsLst>
              <a:gs pos="0">
                <a:schemeClr val="accent1">
                  <a:alpha val="79000"/>
                </a:schemeClr>
              </a:gs>
              <a:gs pos="100000">
                <a:schemeClr val="accent1">
                  <a:lumMod val="75000"/>
                </a:schemeClr>
              </a:gs>
            </a:gsLst>
            <a:lin ang="5400000" scaled="1"/>
          </a:gradFill>
          <a:ln>
            <a:noFill/>
          </a:ln>
          <a:effectLst>
            <a:outerShdw blurRad="419100" dist="50800" dir="5400000" algn="ctr" rotWithShape="0">
              <a:schemeClr val="accent1">
                <a:alpha val="29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23" name="组合 22">
            <a:extLst>
              <a:ext uri="{FF2B5EF4-FFF2-40B4-BE49-F238E27FC236}">
                <a16:creationId xmlns:a16="http://schemas.microsoft.com/office/drawing/2014/main" id="{38142C4D-C675-45A4-BA75-157FB2249CC9}"/>
              </a:ext>
            </a:extLst>
          </p:cNvPr>
          <p:cNvGrpSpPr/>
          <p:nvPr userDrawn="1"/>
        </p:nvGrpSpPr>
        <p:grpSpPr>
          <a:xfrm>
            <a:off x="10935467" y="602857"/>
            <a:ext cx="566249" cy="164110"/>
            <a:chOff x="11036721" y="382301"/>
            <a:chExt cx="566249" cy="164110"/>
          </a:xfrm>
        </p:grpSpPr>
        <p:sp>
          <p:nvSpPr>
            <p:cNvPr id="24" name="椭圆 23">
              <a:extLst>
                <a:ext uri="{FF2B5EF4-FFF2-40B4-BE49-F238E27FC236}">
                  <a16:creationId xmlns:a16="http://schemas.microsoft.com/office/drawing/2014/main" id="{3E533949-143A-4748-97EC-4FBEBE14BDB2}"/>
                </a:ext>
              </a:extLst>
            </p:cNvPr>
            <p:cNvSpPr/>
            <p:nvPr/>
          </p:nvSpPr>
          <p:spPr>
            <a:xfrm>
              <a:off x="11237791" y="382301"/>
              <a:ext cx="164110" cy="164110"/>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25" name="椭圆 24">
              <a:extLst>
                <a:ext uri="{FF2B5EF4-FFF2-40B4-BE49-F238E27FC236}">
                  <a16:creationId xmlns:a16="http://schemas.microsoft.com/office/drawing/2014/main" id="{59645318-AD9C-42ED-A42C-392E4B0A6CEA}"/>
                </a:ext>
              </a:extLst>
            </p:cNvPr>
            <p:cNvSpPr/>
            <p:nvPr/>
          </p:nvSpPr>
          <p:spPr>
            <a:xfrm>
              <a:off x="11514149"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26" name="椭圆 25">
              <a:extLst>
                <a:ext uri="{FF2B5EF4-FFF2-40B4-BE49-F238E27FC236}">
                  <a16:creationId xmlns:a16="http://schemas.microsoft.com/office/drawing/2014/main" id="{6290B6B9-4214-4DC9-B6A7-E66356F04DE4}"/>
                </a:ext>
              </a:extLst>
            </p:cNvPr>
            <p:cNvSpPr/>
            <p:nvPr/>
          </p:nvSpPr>
          <p:spPr>
            <a:xfrm>
              <a:off x="11036721"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sp>
        <p:nvSpPr>
          <p:cNvPr id="27" name="文本占位符 18">
            <a:extLst>
              <a:ext uri="{FF2B5EF4-FFF2-40B4-BE49-F238E27FC236}">
                <a16:creationId xmlns:a16="http://schemas.microsoft.com/office/drawing/2014/main" id="{08A39B04-5529-4A16-864A-826A3FA3C5F8}"/>
              </a:ext>
            </a:extLst>
          </p:cNvPr>
          <p:cNvSpPr>
            <a:spLocks noGrp="1"/>
          </p:cNvSpPr>
          <p:nvPr>
            <p:ph type="body" sz="quarter" idx="12"/>
          </p:nvPr>
        </p:nvSpPr>
        <p:spPr>
          <a:xfrm>
            <a:off x="1007335" y="440447"/>
            <a:ext cx="2540000" cy="400110"/>
          </a:xfrm>
          <a:prstGeom prst="rect">
            <a:avLst/>
          </a:prstGeom>
          <a:noFill/>
        </p:spPr>
        <p:txBody>
          <a:bodyPr vert="horz" rtlCol="0">
            <a:noAutofit/>
          </a:bodyPr>
          <a:lstStyle>
            <a:lvl1pPr marL="0" indent="0">
              <a:lnSpc>
                <a:spcPct val="100000"/>
              </a:lnSpc>
              <a:buNone/>
              <a:defRPr lang="zh-CN" altLang="en-US" sz="2000" dirty="0" smtClean="0">
                <a:solidFill>
                  <a:schemeClr val="tx2"/>
                </a:solidFill>
                <a:latin typeface="+mn-ea"/>
              </a:defRPr>
            </a:lvl1pPr>
          </a:lstStyle>
          <a:p>
            <a:pPr marL="0" lvl="0" defTabSz="914400"/>
            <a:r>
              <a:rPr lang="zh-CN" altLang="en-US" dirty="0"/>
              <a:t>单击此处编辑</a:t>
            </a:r>
          </a:p>
        </p:txBody>
      </p:sp>
    </p:spTree>
    <p:extLst>
      <p:ext uri="{BB962C8B-B14F-4D97-AF65-F5344CB8AC3E}">
        <p14:creationId xmlns:p14="http://schemas.microsoft.com/office/powerpoint/2010/main" val="4071477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38142C4D-C675-45A4-BA75-157FB2249CC9}"/>
              </a:ext>
            </a:extLst>
          </p:cNvPr>
          <p:cNvGrpSpPr/>
          <p:nvPr userDrawn="1"/>
        </p:nvGrpSpPr>
        <p:grpSpPr>
          <a:xfrm>
            <a:off x="10935467" y="602857"/>
            <a:ext cx="566249" cy="164110"/>
            <a:chOff x="11036721" y="382301"/>
            <a:chExt cx="566249" cy="164110"/>
          </a:xfrm>
        </p:grpSpPr>
        <p:sp>
          <p:nvSpPr>
            <p:cNvPr id="24" name="椭圆 23">
              <a:extLst>
                <a:ext uri="{FF2B5EF4-FFF2-40B4-BE49-F238E27FC236}">
                  <a16:creationId xmlns:a16="http://schemas.microsoft.com/office/drawing/2014/main" id="{3E533949-143A-4748-97EC-4FBEBE14BDB2}"/>
                </a:ext>
              </a:extLst>
            </p:cNvPr>
            <p:cNvSpPr/>
            <p:nvPr/>
          </p:nvSpPr>
          <p:spPr>
            <a:xfrm>
              <a:off x="11237791" y="382301"/>
              <a:ext cx="164110" cy="164110"/>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25" name="椭圆 24">
              <a:extLst>
                <a:ext uri="{FF2B5EF4-FFF2-40B4-BE49-F238E27FC236}">
                  <a16:creationId xmlns:a16="http://schemas.microsoft.com/office/drawing/2014/main" id="{59645318-AD9C-42ED-A42C-392E4B0A6CEA}"/>
                </a:ext>
              </a:extLst>
            </p:cNvPr>
            <p:cNvSpPr/>
            <p:nvPr/>
          </p:nvSpPr>
          <p:spPr>
            <a:xfrm>
              <a:off x="11514149"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26" name="椭圆 25">
              <a:extLst>
                <a:ext uri="{FF2B5EF4-FFF2-40B4-BE49-F238E27FC236}">
                  <a16:creationId xmlns:a16="http://schemas.microsoft.com/office/drawing/2014/main" id="{6290B6B9-4214-4DC9-B6A7-E66356F04DE4}"/>
                </a:ext>
              </a:extLst>
            </p:cNvPr>
            <p:cNvSpPr/>
            <p:nvPr/>
          </p:nvSpPr>
          <p:spPr>
            <a:xfrm>
              <a:off x="11036721"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spTree>
    <p:extLst>
      <p:ext uri="{BB962C8B-B14F-4D97-AF65-F5344CB8AC3E}">
        <p14:creationId xmlns:p14="http://schemas.microsoft.com/office/powerpoint/2010/main" val="1659526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313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459582"/>
      </p:ext>
    </p:extLst>
  </p:cSld>
  <p:clrMap bg1="lt1" tx1="dk1" bg2="lt2" tx2="dk2" accent1="accent1" accent2="accent2" accent3="accent3" accent4="accent4" accent5="accent5" accent6="accent6" hlink="hlink" folHlink="folHlink"/>
  <p:sldLayoutIdLst>
    <p:sldLayoutId id="2147483666" r:id="rId1"/>
    <p:sldLayoutId id="2147483662" r:id="rId2"/>
    <p:sldLayoutId id="2147483668" r:id="rId3"/>
    <p:sldLayoutId id="2147483670" r:id="rId4"/>
    <p:sldLayoutId id="2147483671" r:id="rId5"/>
    <p:sldLayoutId id="2147483672" r:id="rId6"/>
    <p:sldLayoutId id="2147483663" r:id="rId7"/>
    <p:sldLayoutId id="2147483673" r:id="rId8"/>
    <p:sldLayoutId id="2147483669" r:id="rId9"/>
    <p:sldLayoutId id="2147483667"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685749"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46900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12.xml"/><Relationship Id="rId1" Type="http://schemas.openxmlformats.org/officeDocument/2006/relationships/themeOverride" Target="../theme/themeOverride11.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14.xml"/><Relationship Id="rId7" Type="http://schemas.openxmlformats.org/officeDocument/2006/relationships/tags" Target="../tags/tag118.xml"/><Relationship Id="rId2" Type="http://schemas.openxmlformats.org/officeDocument/2006/relationships/tags" Target="../tags/tag113.xml"/><Relationship Id="rId1" Type="http://schemas.openxmlformats.org/officeDocument/2006/relationships/themeOverride" Target="../theme/themeOverride12.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slideLayout" Target="../slideLayouts/slideLayout7.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tags" Target="../tags/tag129.xml"/><Relationship Id="rId2" Type="http://schemas.openxmlformats.org/officeDocument/2006/relationships/tags" Target="../tags/tag119.xml"/><Relationship Id="rId1" Type="http://schemas.openxmlformats.org/officeDocument/2006/relationships/themeOverride" Target="../theme/themeOverride13.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0" Type="http://schemas.openxmlformats.org/officeDocument/2006/relationships/tags" Target="../tags/tag127.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tags" Target="../tags/tag136.xml"/><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notesSlide" Target="../notesSlides/notesSlide14.xml"/><Relationship Id="rId2" Type="http://schemas.openxmlformats.org/officeDocument/2006/relationships/tags" Target="../tags/tag130.xml"/><Relationship Id="rId1" Type="http://schemas.openxmlformats.org/officeDocument/2006/relationships/themeOverride" Target="../theme/themeOverride14.xml"/><Relationship Id="rId6" Type="http://schemas.openxmlformats.org/officeDocument/2006/relationships/tags" Target="../tags/tag134.xml"/><Relationship Id="rId11" Type="http://schemas.openxmlformats.org/officeDocument/2006/relationships/slideLayout" Target="../slideLayouts/slideLayout7.xml"/><Relationship Id="rId5" Type="http://schemas.openxmlformats.org/officeDocument/2006/relationships/tags" Target="../tags/tag133.xml"/><Relationship Id="rId10" Type="http://schemas.openxmlformats.org/officeDocument/2006/relationships/tags" Target="../tags/tag138.xml"/><Relationship Id="rId4" Type="http://schemas.openxmlformats.org/officeDocument/2006/relationships/tags" Target="../tags/tag132.xml"/><Relationship Id="rId9" Type="http://schemas.openxmlformats.org/officeDocument/2006/relationships/tags" Target="../tags/tag137.xml"/></Relationships>
</file>

<file path=ppt/slides/_rels/slide15.xml.rels><?xml version="1.0" encoding="UTF-8" standalone="yes"?>
<Relationships xmlns="http://schemas.openxmlformats.org/package/2006/relationships"><Relationship Id="rId8" Type="http://schemas.openxmlformats.org/officeDocument/2006/relationships/tags" Target="../tags/tag145.xml"/><Relationship Id="rId13" Type="http://schemas.openxmlformats.org/officeDocument/2006/relationships/tags" Target="../tags/tag150.xml"/><Relationship Id="rId3" Type="http://schemas.openxmlformats.org/officeDocument/2006/relationships/tags" Target="../tags/tag140.xml"/><Relationship Id="rId7" Type="http://schemas.openxmlformats.org/officeDocument/2006/relationships/tags" Target="../tags/tag144.xml"/><Relationship Id="rId12" Type="http://schemas.openxmlformats.org/officeDocument/2006/relationships/tags" Target="../tags/tag149.xml"/><Relationship Id="rId2" Type="http://schemas.openxmlformats.org/officeDocument/2006/relationships/tags" Target="../tags/tag139.xml"/><Relationship Id="rId1" Type="http://schemas.openxmlformats.org/officeDocument/2006/relationships/themeOverride" Target="../theme/themeOverride15.xml"/><Relationship Id="rId6" Type="http://schemas.openxmlformats.org/officeDocument/2006/relationships/tags" Target="../tags/tag143.xml"/><Relationship Id="rId11" Type="http://schemas.openxmlformats.org/officeDocument/2006/relationships/tags" Target="../tags/tag148.xml"/><Relationship Id="rId5" Type="http://schemas.openxmlformats.org/officeDocument/2006/relationships/tags" Target="../tags/tag142.xml"/><Relationship Id="rId15" Type="http://schemas.openxmlformats.org/officeDocument/2006/relationships/notesSlide" Target="../notesSlides/notesSlide15.xml"/><Relationship Id="rId10" Type="http://schemas.openxmlformats.org/officeDocument/2006/relationships/tags" Target="../tags/tag147.xml"/><Relationship Id="rId4" Type="http://schemas.openxmlformats.org/officeDocument/2006/relationships/tags" Target="../tags/tag141.xml"/><Relationship Id="rId9" Type="http://schemas.openxmlformats.org/officeDocument/2006/relationships/tags" Target="../tags/tag146.xml"/><Relationship Id="rId1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tags" Target="../tags/tag162.xml"/><Relationship Id="rId18" Type="http://schemas.openxmlformats.org/officeDocument/2006/relationships/tags" Target="../tags/tag167.xml"/><Relationship Id="rId26" Type="http://schemas.openxmlformats.org/officeDocument/2006/relationships/tags" Target="../tags/tag175.xml"/><Relationship Id="rId3" Type="http://schemas.openxmlformats.org/officeDocument/2006/relationships/tags" Target="../tags/tag152.xml"/><Relationship Id="rId21" Type="http://schemas.openxmlformats.org/officeDocument/2006/relationships/tags" Target="../tags/tag170.xml"/><Relationship Id="rId34" Type="http://schemas.openxmlformats.org/officeDocument/2006/relationships/slideLayout" Target="../slideLayouts/slideLayout7.xml"/><Relationship Id="rId7" Type="http://schemas.openxmlformats.org/officeDocument/2006/relationships/tags" Target="../tags/tag156.xml"/><Relationship Id="rId12" Type="http://schemas.openxmlformats.org/officeDocument/2006/relationships/tags" Target="../tags/tag161.xml"/><Relationship Id="rId17" Type="http://schemas.openxmlformats.org/officeDocument/2006/relationships/tags" Target="../tags/tag166.xml"/><Relationship Id="rId25" Type="http://schemas.openxmlformats.org/officeDocument/2006/relationships/tags" Target="../tags/tag174.xml"/><Relationship Id="rId33" Type="http://schemas.openxmlformats.org/officeDocument/2006/relationships/tags" Target="../tags/tag182.xml"/><Relationship Id="rId2" Type="http://schemas.openxmlformats.org/officeDocument/2006/relationships/tags" Target="../tags/tag151.xml"/><Relationship Id="rId16" Type="http://schemas.openxmlformats.org/officeDocument/2006/relationships/tags" Target="../tags/tag165.xml"/><Relationship Id="rId20" Type="http://schemas.openxmlformats.org/officeDocument/2006/relationships/tags" Target="../tags/tag169.xml"/><Relationship Id="rId29" Type="http://schemas.openxmlformats.org/officeDocument/2006/relationships/tags" Target="../tags/tag178.xml"/><Relationship Id="rId1" Type="http://schemas.openxmlformats.org/officeDocument/2006/relationships/themeOverride" Target="../theme/themeOverride16.xml"/><Relationship Id="rId6" Type="http://schemas.openxmlformats.org/officeDocument/2006/relationships/tags" Target="../tags/tag155.xml"/><Relationship Id="rId11" Type="http://schemas.openxmlformats.org/officeDocument/2006/relationships/tags" Target="../tags/tag160.xml"/><Relationship Id="rId24" Type="http://schemas.openxmlformats.org/officeDocument/2006/relationships/tags" Target="../tags/tag173.xml"/><Relationship Id="rId32" Type="http://schemas.openxmlformats.org/officeDocument/2006/relationships/tags" Target="../tags/tag181.xml"/><Relationship Id="rId5" Type="http://schemas.openxmlformats.org/officeDocument/2006/relationships/tags" Target="../tags/tag154.xml"/><Relationship Id="rId15" Type="http://schemas.openxmlformats.org/officeDocument/2006/relationships/tags" Target="../tags/tag164.xml"/><Relationship Id="rId23" Type="http://schemas.openxmlformats.org/officeDocument/2006/relationships/tags" Target="../tags/tag172.xml"/><Relationship Id="rId28" Type="http://schemas.openxmlformats.org/officeDocument/2006/relationships/tags" Target="../tags/tag177.xml"/><Relationship Id="rId36" Type="http://schemas.openxmlformats.org/officeDocument/2006/relationships/image" Target="../media/image1.jpeg"/><Relationship Id="rId10" Type="http://schemas.openxmlformats.org/officeDocument/2006/relationships/tags" Target="../tags/tag159.xml"/><Relationship Id="rId19" Type="http://schemas.openxmlformats.org/officeDocument/2006/relationships/tags" Target="../tags/tag168.xml"/><Relationship Id="rId31" Type="http://schemas.openxmlformats.org/officeDocument/2006/relationships/tags" Target="../tags/tag180.xml"/><Relationship Id="rId4" Type="http://schemas.openxmlformats.org/officeDocument/2006/relationships/tags" Target="../tags/tag153.xml"/><Relationship Id="rId9" Type="http://schemas.openxmlformats.org/officeDocument/2006/relationships/tags" Target="../tags/tag158.xml"/><Relationship Id="rId14" Type="http://schemas.openxmlformats.org/officeDocument/2006/relationships/tags" Target="../tags/tag163.xml"/><Relationship Id="rId22" Type="http://schemas.openxmlformats.org/officeDocument/2006/relationships/tags" Target="../tags/tag171.xml"/><Relationship Id="rId27" Type="http://schemas.openxmlformats.org/officeDocument/2006/relationships/tags" Target="../tags/tag176.xml"/><Relationship Id="rId30" Type="http://schemas.openxmlformats.org/officeDocument/2006/relationships/tags" Target="../tags/tag179.xml"/><Relationship Id="rId3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83.xml"/><Relationship Id="rId1" Type="http://schemas.openxmlformats.org/officeDocument/2006/relationships/themeOverride" Target="../theme/themeOverride17.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tags" Target="../tags/tag185.xml"/><Relationship Id="rId7" Type="http://schemas.openxmlformats.org/officeDocument/2006/relationships/image" Target="../media/image13.jpeg"/><Relationship Id="rId2" Type="http://schemas.openxmlformats.org/officeDocument/2006/relationships/tags" Target="../tags/tag184.xml"/><Relationship Id="rId1" Type="http://schemas.openxmlformats.org/officeDocument/2006/relationships/themeOverride" Target="../theme/themeOverride18.xml"/><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tags" Target="../tags/tag186.xml"/></Relationships>
</file>

<file path=ppt/slides/_rels/slide19.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tags" Target="../tags/tag198.xml"/><Relationship Id="rId18" Type="http://schemas.openxmlformats.org/officeDocument/2006/relationships/tags" Target="../tags/tag203.xml"/><Relationship Id="rId3" Type="http://schemas.openxmlformats.org/officeDocument/2006/relationships/tags" Target="../tags/tag188.xml"/><Relationship Id="rId21" Type="http://schemas.openxmlformats.org/officeDocument/2006/relationships/slideLayout" Target="../slideLayouts/slideLayout7.xml"/><Relationship Id="rId7" Type="http://schemas.openxmlformats.org/officeDocument/2006/relationships/tags" Target="../tags/tag192.xml"/><Relationship Id="rId12" Type="http://schemas.openxmlformats.org/officeDocument/2006/relationships/tags" Target="../tags/tag197.xml"/><Relationship Id="rId17" Type="http://schemas.openxmlformats.org/officeDocument/2006/relationships/tags" Target="../tags/tag202.xml"/><Relationship Id="rId2" Type="http://schemas.openxmlformats.org/officeDocument/2006/relationships/tags" Target="../tags/tag187.xml"/><Relationship Id="rId16" Type="http://schemas.openxmlformats.org/officeDocument/2006/relationships/tags" Target="../tags/tag201.xml"/><Relationship Id="rId20" Type="http://schemas.openxmlformats.org/officeDocument/2006/relationships/tags" Target="../tags/tag205.xml"/><Relationship Id="rId1" Type="http://schemas.openxmlformats.org/officeDocument/2006/relationships/themeOverride" Target="../theme/themeOverride19.xml"/><Relationship Id="rId6" Type="http://schemas.openxmlformats.org/officeDocument/2006/relationships/tags" Target="../tags/tag191.xml"/><Relationship Id="rId11" Type="http://schemas.openxmlformats.org/officeDocument/2006/relationships/tags" Target="../tags/tag196.xml"/><Relationship Id="rId5" Type="http://schemas.openxmlformats.org/officeDocument/2006/relationships/tags" Target="../tags/tag190.xml"/><Relationship Id="rId15" Type="http://schemas.openxmlformats.org/officeDocument/2006/relationships/tags" Target="../tags/tag200.xml"/><Relationship Id="rId10" Type="http://schemas.openxmlformats.org/officeDocument/2006/relationships/tags" Target="../tags/tag195.xml"/><Relationship Id="rId19" Type="http://schemas.openxmlformats.org/officeDocument/2006/relationships/tags" Target="../tags/tag204.xml"/><Relationship Id="rId4" Type="http://schemas.openxmlformats.org/officeDocument/2006/relationships/tags" Target="../tags/tag189.xml"/><Relationship Id="rId9" Type="http://schemas.openxmlformats.org/officeDocument/2006/relationships/tags" Target="../tags/tag194.xml"/><Relationship Id="rId14" Type="http://schemas.openxmlformats.org/officeDocument/2006/relationships/tags" Target="../tags/tag199.xml"/><Relationship Id="rId2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 Type="http://schemas.openxmlformats.org/officeDocument/2006/relationships/tags" Target="../tags/tag19.xml"/><Relationship Id="rId21" Type="http://schemas.openxmlformats.org/officeDocument/2006/relationships/tags" Target="../tags/tag37.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29" Type="http://schemas.openxmlformats.org/officeDocument/2006/relationships/image" Target="../media/image3.png"/><Relationship Id="rId1" Type="http://schemas.openxmlformats.org/officeDocument/2006/relationships/themeOverride" Target="../theme/themeOverride2.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tags" Target="../tags/tag40.xml"/><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notesSlide" Target="../notesSlides/notesSlide2.xml"/><Relationship Id="rId10" Type="http://schemas.openxmlformats.org/officeDocument/2006/relationships/tags" Target="../tags/tag26.xml"/><Relationship Id="rId19" Type="http://schemas.openxmlformats.org/officeDocument/2006/relationships/tags" Target="../tags/tag35.xml"/><Relationship Id="rId31" Type="http://schemas.openxmlformats.org/officeDocument/2006/relationships/image" Target="../media/image4.png"/><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slideLayout" Target="../slideLayouts/slideLayout2.xml"/><Relationship Id="rId30"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07.xml"/><Relationship Id="rId7" Type="http://schemas.openxmlformats.org/officeDocument/2006/relationships/tags" Target="../tags/tag211.xml"/><Relationship Id="rId2" Type="http://schemas.openxmlformats.org/officeDocument/2006/relationships/tags" Target="../tags/tag206.xml"/><Relationship Id="rId1" Type="http://schemas.openxmlformats.org/officeDocument/2006/relationships/themeOverride" Target="../theme/themeOverride20.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tags" Target="../tags/tag218.xml"/><Relationship Id="rId13" Type="http://schemas.openxmlformats.org/officeDocument/2006/relationships/tags" Target="../tags/tag223.xml"/><Relationship Id="rId18" Type="http://schemas.openxmlformats.org/officeDocument/2006/relationships/tags" Target="../tags/tag228.xml"/><Relationship Id="rId3" Type="http://schemas.openxmlformats.org/officeDocument/2006/relationships/tags" Target="../tags/tag213.xml"/><Relationship Id="rId7" Type="http://schemas.openxmlformats.org/officeDocument/2006/relationships/tags" Target="../tags/tag217.xml"/><Relationship Id="rId12" Type="http://schemas.openxmlformats.org/officeDocument/2006/relationships/tags" Target="../tags/tag222.xml"/><Relationship Id="rId17" Type="http://schemas.openxmlformats.org/officeDocument/2006/relationships/tags" Target="../tags/tag227.xml"/><Relationship Id="rId2" Type="http://schemas.openxmlformats.org/officeDocument/2006/relationships/tags" Target="../tags/tag212.xml"/><Relationship Id="rId16" Type="http://schemas.openxmlformats.org/officeDocument/2006/relationships/tags" Target="../tags/tag226.xml"/><Relationship Id="rId20" Type="http://schemas.openxmlformats.org/officeDocument/2006/relationships/notesSlide" Target="../notesSlides/notesSlide21.xml"/><Relationship Id="rId1" Type="http://schemas.openxmlformats.org/officeDocument/2006/relationships/themeOverride" Target="../theme/themeOverride21.xml"/><Relationship Id="rId6" Type="http://schemas.openxmlformats.org/officeDocument/2006/relationships/tags" Target="../tags/tag216.xml"/><Relationship Id="rId11" Type="http://schemas.openxmlformats.org/officeDocument/2006/relationships/tags" Target="../tags/tag221.xml"/><Relationship Id="rId5" Type="http://schemas.openxmlformats.org/officeDocument/2006/relationships/tags" Target="../tags/tag215.xml"/><Relationship Id="rId15" Type="http://schemas.openxmlformats.org/officeDocument/2006/relationships/tags" Target="../tags/tag225.xml"/><Relationship Id="rId10" Type="http://schemas.openxmlformats.org/officeDocument/2006/relationships/tags" Target="../tags/tag220.xml"/><Relationship Id="rId19" Type="http://schemas.openxmlformats.org/officeDocument/2006/relationships/slideLayout" Target="../slideLayouts/slideLayout7.xml"/><Relationship Id="rId4" Type="http://schemas.openxmlformats.org/officeDocument/2006/relationships/tags" Target="../tags/tag214.xml"/><Relationship Id="rId9" Type="http://schemas.openxmlformats.org/officeDocument/2006/relationships/tags" Target="../tags/tag219.xml"/><Relationship Id="rId14" Type="http://schemas.openxmlformats.org/officeDocument/2006/relationships/tags" Target="../tags/tag22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hemeOverride" Target="../theme/themeOverride22.xml"/></Relationships>
</file>

<file path=ppt/slides/_rels/slide23.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tags" Target="../tags/tag240.xml"/><Relationship Id="rId18" Type="http://schemas.openxmlformats.org/officeDocument/2006/relationships/tags" Target="../tags/tag245.xml"/><Relationship Id="rId26" Type="http://schemas.openxmlformats.org/officeDocument/2006/relationships/tags" Target="../tags/tag253.xml"/><Relationship Id="rId3" Type="http://schemas.openxmlformats.org/officeDocument/2006/relationships/tags" Target="../tags/tag230.xml"/><Relationship Id="rId21" Type="http://schemas.openxmlformats.org/officeDocument/2006/relationships/tags" Target="../tags/tag248.xml"/><Relationship Id="rId7" Type="http://schemas.openxmlformats.org/officeDocument/2006/relationships/tags" Target="../tags/tag234.xml"/><Relationship Id="rId12" Type="http://schemas.openxmlformats.org/officeDocument/2006/relationships/tags" Target="../tags/tag239.xml"/><Relationship Id="rId17" Type="http://schemas.openxmlformats.org/officeDocument/2006/relationships/tags" Target="../tags/tag244.xml"/><Relationship Id="rId25" Type="http://schemas.openxmlformats.org/officeDocument/2006/relationships/tags" Target="../tags/tag252.xml"/><Relationship Id="rId2" Type="http://schemas.openxmlformats.org/officeDocument/2006/relationships/tags" Target="../tags/tag229.xml"/><Relationship Id="rId16" Type="http://schemas.openxmlformats.org/officeDocument/2006/relationships/tags" Target="../tags/tag243.xml"/><Relationship Id="rId20" Type="http://schemas.openxmlformats.org/officeDocument/2006/relationships/tags" Target="../tags/tag247.xml"/><Relationship Id="rId1" Type="http://schemas.openxmlformats.org/officeDocument/2006/relationships/themeOverride" Target="../theme/themeOverride23.xml"/><Relationship Id="rId6" Type="http://schemas.openxmlformats.org/officeDocument/2006/relationships/tags" Target="../tags/tag233.xml"/><Relationship Id="rId11" Type="http://schemas.openxmlformats.org/officeDocument/2006/relationships/tags" Target="../tags/tag238.xml"/><Relationship Id="rId24" Type="http://schemas.openxmlformats.org/officeDocument/2006/relationships/tags" Target="../tags/tag251.xml"/><Relationship Id="rId5" Type="http://schemas.openxmlformats.org/officeDocument/2006/relationships/tags" Target="../tags/tag232.xml"/><Relationship Id="rId15" Type="http://schemas.openxmlformats.org/officeDocument/2006/relationships/tags" Target="../tags/tag242.xml"/><Relationship Id="rId23" Type="http://schemas.openxmlformats.org/officeDocument/2006/relationships/tags" Target="../tags/tag250.xml"/><Relationship Id="rId28" Type="http://schemas.openxmlformats.org/officeDocument/2006/relationships/notesSlide" Target="../notesSlides/notesSlide23.xml"/><Relationship Id="rId10" Type="http://schemas.openxmlformats.org/officeDocument/2006/relationships/tags" Target="../tags/tag237.xml"/><Relationship Id="rId19" Type="http://schemas.openxmlformats.org/officeDocument/2006/relationships/tags" Target="../tags/tag246.xml"/><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tags" Target="../tags/tag241.xml"/><Relationship Id="rId22" Type="http://schemas.openxmlformats.org/officeDocument/2006/relationships/tags" Target="../tags/tag249.xml"/><Relationship Id="rId27"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tags" Target="../tags/tag260.xml"/><Relationship Id="rId13" Type="http://schemas.openxmlformats.org/officeDocument/2006/relationships/tags" Target="../tags/tag265.xml"/><Relationship Id="rId3" Type="http://schemas.openxmlformats.org/officeDocument/2006/relationships/tags" Target="../tags/tag255.xml"/><Relationship Id="rId7" Type="http://schemas.openxmlformats.org/officeDocument/2006/relationships/tags" Target="../tags/tag259.xml"/><Relationship Id="rId12" Type="http://schemas.openxmlformats.org/officeDocument/2006/relationships/tags" Target="../tags/tag264.xml"/><Relationship Id="rId2" Type="http://schemas.openxmlformats.org/officeDocument/2006/relationships/tags" Target="../tags/tag254.xml"/><Relationship Id="rId16" Type="http://schemas.openxmlformats.org/officeDocument/2006/relationships/image" Target="../media/image14.jpeg"/><Relationship Id="rId1" Type="http://schemas.openxmlformats.org/officeDocument/2006/relationships/themeOverride" Target="../theme/themeOverride24.xml"/><Relationship Id="rId6" Type="http://schemas.openxmlformats.org/officeDocument/2006/relationships/tags" Target="../tags/tag258.xml"/><Relationship Id="rId11" Type="http://schemas.openxmlformats.org/officeDocument/2006/relationships/tags" Target="../tags/tag263.xml"/><Relationship Id="rId5" Type="http://schemas.openxmlformats.org/officeDocument/2006/relationships/tags" Target="../tags/tag257.xml"/><Relationship Id="rId15" Type="http://schemas.openxmlformats.org/officeDocument/2006/relationships/notesSlide" Target="../notesSlides/notesSlide24.xml"/><Relationship Id="rId10" Type="http://schemas.openxmlformats.org/officeDocument/2006/relationships/tags" Target="../tags/tag262.xml"/><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25.xml"/><Relationship Id="rId5" Type="http://schemas.openxmlformats.org/officeDocument/2006/relationships/image" Target="../media/image2.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3.xml"/><Relationship Id="rId1" Type="http://schemas.openxmlformats.org/officeDocument/2006/relationships/themeOverride" Target="../theme/themeOverride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slideLayout" Target="../slideLayouts/slideLayout7.xml"/><Relationship Id="rId3" Type="http://schemas.openxmlformats.org/officeDocument/2006/relationships/tags" Target="../tags/tag45.xml"/><Relationship Id="rId21" Type="http://schemas.openxmlformats.org/officeDocument/2006/relationships/image" Target="../media/image11.jpeg"/><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tags" Target="../tags/tag59.xml"/><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image" Target="../media/image10.png"/><Relationship Id="rId1" Type="http://schemas.openxmlformats.org/officeDocument/2006/relationships/themeOverride" Target="../theme/themeOverride4.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tags" Target="../tags/tag57.xml"/><Relationship Id="rId10" Type="http://schemas.openxmlformats.org/officeDocument/2006/relationships/tags" Target="../tags/tag52.xml"/><Relationship Id="rId19" Type="http://schemas.openxmlformats.org/officeDocument/2006/relationships/notesSlide" Target="../notesSlides/notesSlide4.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tags" Target="../tags/tag71.xml"/><Relationship Id="rId18" Type="http://schemas.openxmlformats.org/officeDocument/2006/relationships/tags" Target="../tags/tag76.xml"/><Relationship Id="rId3" Type="http://schemas.openxmlformats.org/officeDocument/2006/relationships/tags" Target="../tags/tag61.xml"/><Relationship Id="rId21" Type="http://schemas.openxmlformats.org/officeDocument/2006/relationships/slideLayout" Target="../slideLayouts/slideLayout8.xml"/><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tags" Target="../tags/tag75.xml"/><Relationship Id="rId2" Type="http://schemas.openxmlformats.org/officeDocument/2006/relationships/tags" Target="../tags/tag60.xml"/><Relationship Id="rId16" Type="http://schemas.openxmlformats.org/officeDocument/2006/relationships/tags" Target="../tags/tag74.xml"/><Relationship Id="rId20" Type="http://schemas.openxmlformats.org/officeDocument/2006/relationships/tags" Target="../tags/tag78.xml"/><Relationship Id="rId1" Type="http://schemas.openxmlformats.org/officeDocument/2006/relationships/themeOverride" Target="../theme/themeOverride6.xml"/><Relationship Id="rId6" Type="http://schemas.openxmlformats.org/officeDocument/2006/relationships/tags" Target="../tags/tag64.xml"/><Relationship Id="rId11" Type="http://schemas.openxmlformats.org/officeDocument/2006/relationships/tags" Target="../tags/tag69.xml"/><Relationship Id="rId5" Type="http://schemas.openxmlformats.org/officeDocument/2006/relationships/tags" Target="../tags/tag63.xml"/><Relationship Id="rId15" Type="http://schemas.openxmlformats.org/officeDocument/2006/relationships/tags" Target="../tags/tag73.xml"/><Relationship Id="rId23" Type="http://schemas.openxmlformats.org/officeDocument/2006/relationships/image" Target="../media/image10.png"/><Relationship Id="rId10" Type="http://schemas.openxmlformats.org/officeDocument/2006/relationships/tags" Target="../tags/tag68.xml"/><Relationship Id="rId19" Type="http://schemas.openxmlformats.org/officeDocument/2006/relationships/tags" Target="../tags/tag77.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 Id="rId2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9.xml"/><Relationship Id="rId1" Type="http://schemas.openxmlformats.org/officeDocument/2006/relationships/themeOverride" Target="../theme/themeOverride7.xml"/><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hemeOverride" Target="../theme/themeOverride8.xml"/><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tags" Target="../tags/tag82.xml"/></Relationships>
</file>

<file path=ppt/slides/_rels/slide9.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tags" Target="../tags/tag94.xml"/><Relationship Id="rId18" Type="http://schemas.openxmlformats.org/officeDocument/2006/relationships/tags" Target="../tags/tag99.xml"/><Relationship Id="rId26" Type="http://schemas.openxmlformats.org/officeDocument/2006/relationships/tags" Target="../tags/tag107.xml"/><Relationship Id="rId3" Type="http://schemas.openxmlformats.org/officeDocument/2006/relationships/tags" Target="../tags/tag84.xml"/><Relationship Id="rId21" Type="http://schemas.openxmlformats.org/officeDocument/2006/relationships/tags" Target="../tags/tag102.xml"/><Relationship Id="rId7" Type="http://schemas.openxmlformats.org/officeDocument/2006/relationships/tags" Target="../tags/tag88.xml"/><Relationship Id="rId12" Type="http://schemas.openxmlformats.org/officeDocument/2006/relationships/tags" Target="../tags/tag93.xml"/><Relationship Id="rId17" Type="http://schemas.openxmlformats.org/officeDocument/2006/relationships/tags" Target="../tags/tag98.xml"/><Relationship Id="rId25" Type="http://schemas.openxmlformats.org/officeDocument/2006/relationships/tags" Target="../tags/tag106.xml"/><Relationship Id="rId2" Type="http://schemas.openxmlformats.org/officeDocument/2006/relationships/tags" Target="../tags/tag83.xml"/><Relationship Id="rId16" Type="http://schemas.openxmlformats.org/officeDocument/2006/relationships/tags" Target="../tags/tag97.xml"/><Relationship Id="rId20" Type="http://schemas.openxmlformats.org/officeDocument/2006/relationships/tags" Target="../tags/tag101.xml"/><Relationship Id="rId29" Type="http://schemas.openxmlformats.org/officeDocument/2006/relationships/tags" Target="../tags/tag110.xml"/><Relationship Id="rId1" Type="http://schemas.openxmlformats.org/officeDocument/2006/relationships/themeOverride" Target="../theme/themeOverride9.xml"/><Relationship Id="rId6" Type="http://schemas.openxmlformats.org/officeDocument/2006/relationships/tags" Target="../tags/tag87.xml"/><Relationship Id="rId11" Type="http://schemas.openxmlformats.org/officeDocument/2006/relationships/tags" Target="../tags/tag92.xml"/><Relationship Id="rId24" Type="http://schemas.openxmlformats.org/officeDocument/2006/relationships/tags" Target="../tags/tag105.xml"/><Relationship Id="rId32" Type="http://schemas.openxmlformats.org/officeDocument/2006/relationships/notesSlide" Target="../notesSlides/notesSlide9.xml"/><Relationship Id="rId5" Type="http://schemas.openxmlformats.org/officeDocument/2006/relationships/tags" Target="../tags/tag86.xml"/><Relationship Id="rId15" Type="http://schemas.openxmlformats.org/officeDocument/2006/relationships/tags" Target="../tags/tag96.xml"/><Relationship Id="rId23" Type="http://schemas.openxmlformats.org/officeDocument/2006/relationships/tags" Target="../tags/tag104.xml"/><Relationship Id="rId28" Type="http://schemas.openxmlformats.org/officeDocument/2006/relationships/tags" Target="../tags/tag109.xml"/><Relationship Id="rId10" Type="http://schemas.openxmlformats.org/officeDocument/2006/relationships/tags" Target="../tags/tag91.xml"/><Relationship Id="rId19" Type="http://schemas.openxmlformats.org/officeDocument/2006/relationships/tags" Target="../tags/tag100.xml"/><Relationship Id="rId31" Type="http://schemas.openxmlformats.org/officeDocument/2006/relationships/slideLayout" Target="../slideLayouts/slideLayout7.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tags" Target="../tags/tag95.xml"/><Relationship Id="rId22" Type="http://schemas.openxmlformats.org/officeDocument/2006/relationships/tags" Target="../tags/tag103.xml"/><Relationship Id="rId27" Type="http://schemas.openxmlformats.org/officeDocument/2006/relationships/tags" Target="../tags/tag108.xml"/><Relationship Id="rId30" Type="http://schemas.openxmlformats.org/officeDocument/2006/relationships/tags" Target="../tags/tag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户外, 围栏, 建筑, 船&#10;&#10;描述已自动生成">
            <a:extLst>
              <a:ext uri="{FF2B5EF4-FFF2-40B4-BE49-F238E27FC236}">
                <a16:creationId xmlns:a16="http://schemas.microsoft.com/office/drawing/2014/main" id="{75F2EAF2-7E07-497E-BA2B-A2400B70BAF9}"/>
              </a:ext>
            </a:extLst>
          </p:cNvPr>
          <p:cNvPicPr>
            <a:picLocks noChangeAspect="1"/>
          </p:cNvPicPr>
          <p:nvPr/>
        </p:nvPicPr>
        <p:blipFill rotWithShape="1">
          <a:blip r:embed="rId4">
            <a:extLst>
              <a:ext uri="{28A0092B-C50C-407E-A947-70E740481C1C}">
                <a14:useLocalDpi xmlns:a14="http://schemas.microsoft.com/office/drawing/2010/main" val="0"/>
              </a:ext>
            </a:extLst>
          </a:blip>
          <a:srcRect t="20756" r="18947" b="26176"/>
          <a:stretch/>
        </p:blipFill>
        <p:spPr>
          <a:xfrm>
            <a:off x="0" y="-1"/>
            <a:ext cx="12192000" cy="5591175"/>
          </a:xfrm>
          <a:prstGeom prst="rect">
            <a:avLst/>
          </a:prstGeom>
        </p:spPr>
      </p:pic>
      <p:sp>
        <p:nvSpPr>
          <p:cNvPr id="7" name="矩形 6">
            <a:extLst>
              <a:ext uri="{FF2B5EF4-FFF2-40B4-BE49-F238E27FC236}">
                <a16:creationId xmlns:a16="http://schemas.microsoft.com/office/drawing/2014/main" id="{08A1923D-D683-49E4-A8DD-30733DF75F7D}"/>
              </a:ext>
            </a:extLst>
          </p:cNvPr>
          <p:cNvSpPr/>
          <p:nvPr/>
        </p:nvSpPr>
        <p:spPr>
          <a:xfrm>
            <a:off x="0" y="14465"/>
            <a:ext cx="12192000" cy="5576709"/>
          </a:xfrm>
          <a:prstGeom prst="rect">
            <a:avLst/>
          </a:prstGeom>
          <a:gradFill>
            <a:gsLst>
              <a:gs pos="68000">
                <a:srgbClr val="0088DB">
                  <a:alpha val="80000"/>
                </a:srgbClr>
              </a:gs>
              <a:gs pos="32000">
                <a:schemeClr val="accent2">
                  <a:alpha val="0"/>
                </a:schemeClr>
              </a:gs>
              <a:gs pos="100000">
                <a:schemeClr val="accent1">
                  <a:lumMod val="75000"/>
                </a:schemeClr>
              </a:gs>
            </a:gsLst>
            <a:lin ang="6600000" scaled="0"/>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zh-CN" altLang="en-US" kern="0" dirty="0">
              <a:solidFill>
                <a:srgbClr val="3D485D"/>
              </a:solidFill>
              <a:latin typeface="Arial"/>
              <a:ea typeface="OPPOSans R" panose="00020600040101010101" pitchFamily="18" charset="-122"/>
            </a:endParaRPr>
          </a:p>
        </p:txBody>
      </p:sp>
      <p:sp>
        <p:nvSpPr>
          <p:cNvPr id="24" name="任意多边形: 形状 23">
            <a:extLst>
              <a:ext uri="{FF2B5EF4-FFF2-40B4-BE49-F238E27FC236}">
                <a16:creationId xmlns:a16="http://schemas.microsoft.com/office/drawing/2014/main" id="{C5E7675A-2A95-4D97-91CA-E25D25A89405}"/>
              </a:ext>
            </a:extLst>
          </p:cNvPr>
          <p:cNvSpPr/>
          <p:nvPr/>
        </p:nvSpPr>
        <p:spPr>
          <a:xfrm>
            <a:off x="1286175" y="3684424"/>
            <a:ext cx="2859105" cy="133598"/>
          </a:xfrm>
          <a:custGeom>
            <a:avLst/>
            <a:gdLst>
              <a:gd name="connsiteX0" fmla="*/ 0 w 7565292"/>
              <a:gd name="connsiteY0" fmla="*/ 0 h 187569"/>
              <a:gd name="connsiteX1" fmla="*/ 3946769 w 7565292"/>
              <a:gd name="connsiteY1" fmla="*/ 0 h 187569"/>
              <a:gd name="connsiteX2" fmla="*/ 3884246 w 7565292"/>
              <a:gd name="connsiteY2" fmla="*/ 187569 h 187569"/>
              <a:gd name="connsiteX3" fmla="*/ 4071815 w 7565292"/>
              <a:gd name="connsiteY3" fmla="*/ 0 h 187569"/>
              <a:gd name="connsiteX4" fmla="*/ 7565292 w 7565292"/>
              <a:gd name="connsiteY4" fmla="*/ 0 h 187569"/>
              <a:gd name="connsiteX0" fmla="*/ 0 w 7565292"/>
              <a:gd name="connsiteY0" fmla="*/ 0 h 187569"/>
              <a:gd name="connsiteX1" fmla="*/ 3946769 w 7565292"/>
              <a:gd name="connsiteY1" fmla="*/ 0 h 187569"/>
              <a:gd name="connsiteX2" fmla="*/ 3821723 w 7565292"/>
              <a:gd name="connsiteY2" fmla="*/ 187569 h 187569"/>
              <a:gd name="connsiteX3" fmla="*/ 4071815 w 7565292"/>
              <a:gd name="connsiteY3" fmla="*/ 0 h 187569"/>
              <a:gd name="connsiteX4" fmla="*/ 7565292 w 7565292"/>
              <a:gd name="connsiteY4" fmla="*/ 0 h 187569"/>
              <a:gd name="connsiteX0" fmla="*/ 0 w 7565292"/>
              <a:gd name="connsiteY0" fmla="*/ 0 h 265723"/>
              <a:gd name="connsiteX1" fmla="*/ 3946769 w 7565292"/>
              <a:gd name="connsiteY1" fmla="*/ 0 h 265723"/>
              <a:gd name="connsiteX2" fmla="*/ 3821723 w 7565292"/>
              <a:gd name="connsiteY2" fmla="*/ 265723 h 265723"/>
              <a:gd name="connsiteX3" fmla="*/ 4071815 w 7565292"/>
              <a:gd name="connsiteY3" fmla="*/ 0 h 265723"/>
              <a:gd name="connsiteX4" fmla="*/ 7565292 w 7565292"/>
              <a:gd name="connsiteY4" fmla="*/ 0 h 265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292" h="265723">
                <a:moveTo>
                  <a:pt x="0" y="0"/>
                </a:moveTo>
                <a:lnTo>
                  <a:pt x="3946769" y="0"/>
                </a:lnTo>
                <a:lnTo>
                  <a:pt x="3821723" y="265723"/>
                </a:lnTo>
                <a:lnTo>
                  <a:pt x="4071815" y="0"/>
                </a:lnTo>
                <a:lnTo>
                  <a:pt x="7565292" y="0"/>
                </a:lnTo>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a:p>
        </p:txBody>
      </p:sp>
      <p:sp>
        <p:nvSpPr>
          <p:cNvPr id="27" name="文本框 26">
            <a:extLst>
              <a:ext uri="{FF2B5EF4-FFF2-40B4-BE49-F238E27FC236}">
                <a16:creationId xmlns:a16="http://schemas.microsoft.com/office/drawing/2014/main" id="{9A573168-80D3-41A1-8214-0DEEE3128523}"/>
              </a:ext>
            </a:extLst>
          </p:cNvPr>
          <p:cNvSpPr txBox="1"/>
          <p:nvPr/>
        </p:nvSpPr>
        <p:spPr>
          <a:xfrm>
            <a:off x="1352389" y="5872036"/>
            <a:ext cx="2204720" cy="276999"/>
          </a:xfrm>
          <a:prstGeom prst="rect">
            <a:avLst/>
          </a:prstGeom>
          <a:noFill/>
        </p:spPr>
        <p:txBody>
          <a:bodyPr wrap="square" lIns="0" tIns="0" rIns="0" bIns="0" rtlCol="0">
            <a:noAutofit/>
          </a:bodyPr>
          <a:lstStyle/>
          <a:p>
            <a:r>
              <a:rPr lang="zh-CN" altLang="en-US" dirty="0">
                <a:latin typeface="+mn-ea"/>
              </a:rPr>
              <a:t>汇报人：</a:t>
            </a:r>
            <a:r>
              <a:rPr lang="en-US" altLang="zh-CN" dirty="0" err="1">
                <a:latin typeface="+mn-ea"/>
              </a:rPr>
              <a:t>OfficePLUS</a:t>
            </a:r>
            <a:endParaRPr lang="zh-CN" altLang="en-US" dirty="0">
              <a:latin typeface="+mn-ea"/>
            </a:endParaRPr>
          </a:p>
        </p:txBody>
      </p:sp>
      <p:sp>
        <p:nvSpPr>
          <p:cNvPr id="30" name="文本框 29">
            <a:extLst>
              <a:ext uri="{FF2B5EF4-FFF2-40B4-BE49-F238E27FC236}">
                <a16:creationId xmlns:a16="http://schemas.microsoft.com/office/drawing/2014/main" id="{406B9EB7-49DA-4D39-838A-6EE72BE49D8B}"/>
              </a:ext>
            </a:extLst>
          </p:cNvPr>
          <p:cNvSpPr txBox="1"/>
          <p:nvPr/>
        </p:nvSpPr>
        <p:spPr>
          <a:xfrm>
            <a:off x="1280083" y="1344117"/>
            <a:ext cx="4695516" cy="1874488"/>
          </a:xfrm>
          <a:prstGeom prst="rect">
            <a:avLst/>
          </a:prstGeom>
          <a:noFill/>
        </p:spPr>
        <p:txBody>
          <a:bodyPr wrap="none" rtlCol="0">
            <a:noAutofit/>
          </a:bodyPr>
          <a:lstStyle>
            <a:defPPr>
              <a:defRPr lang="zh-CN"/>
            </a:defPPr>
            <a:lvl1pPr>
              <a:defRPr kumimoji="0" sz="5400" b="0" i="0" u="none" strike="noStrike" cap="none" spc="0" normalizeH="0" baseline="0">
                <a:ln>
                  <a:gradFill>
                    <a:gsLst>
                      <a:gs pos="0">
                        <a:srgbClr val="FFFFFF"/>
                      </a:gs>
                      <a:gs pos="100000">
                        <a:srgbClr val="FFFFFF">
                          <a:alpha val="0"/>
                        </a:srgbClr>
                      </a:gs>
                    </a:gsLst>
                    <a:lin ang="5400000" scaled="1"/>
                  </a:gradFill>
                </a:ln>
                <a:noFill/>
                <a:effectLst/>
                <a:uLnTx/>
                <a:uFillTx/>
                <a:latin typeface="OPPOSans M"/>
                <a:ea typeface="OPPOSans M"/>
              </a:defRPr>
            </a:lvl1pPr>
          </a:lstStyle>
          <a:p>
            <a:pPr>
              <a:lnSpc>
                <a:spcPct val="170000"/>
              </a:lnSpc>
            </a:pPr>
            <a:r>
              <a:rPr lang="en-US" altLang="zh-CN" sz="3600" i="1" dirty="0">
                <a:ln>
                  <a:gradFill>
                    <a:gsLst>
                      <a:gs pos="0">
                        <a:srgbClr val="FFFFFF">
                          <a:alpha val="83000"/>
                        </a:srgbClr>
                      </a:gs>
                      <a:gs pos="100000">
                        <a:srgbClr val="FFFFFF">
                          <a:alpha val="0"/>
                        </a:srgbClr>
                      </a:gs>
                    </a:gsLst>
                    <a:lin ang="5400000" scaled="1"/>
                  </a:gradFill>
                </a:ln>
              </a:rPr>
              <a:t>Product Operations</a:t>
            </a:r>
          </a:p>
          <a:p>
            <a:pPr>
              <a:lnSpc>
                <a:spcPct val="170000"/>
              </a:lnSpc>
            </a:pPr>
            <a:r>
              <a:rPr lang="zh-CN" altLang="en-US" sz="3600" i="1" dirty="0">
                <a:ln>
                  <a:gradFill>
                    <a:gsLst>
                      <a:gs pos="0">
                        <a:srgbClr val="FFFFFF">
                          <a:alpha val="83000"/>
                        </a:srgbClr>
                      </a:gs>
                      <a:gs pos="100000">
                        <a:srgbClr val="FFFFFF">
                          <a:alpha val="0"/>
                        </a:srgbClr>
                      </a:gs>
                    </a:gsLst>
                    <a:lin ang="5400000" scaled="1"/>
                  </a:gradFill>
                </a:ln>
              </a:rPr>
              <a:t>SUMMARY</a:t>
            </a:r>
          </a:p>
        </p:txBody>
      </p:sp>
      <p:pic>
        <p:nvPicPr>
          <p:cNvPr id="19" name="图片 18">
            <a:extLst>
              <a:ext uri="{FF2B5EF4-FFF2-40B4-BE49-F238E27FC236}">
                <a16:creationId xmlns:a16="http://schemas.microsoft.com/office/drawing/2014/main" id="{01AA10CC-6D5B-40D2-8150-2677D1206119}"/>
              </a:ext>
            </a:extLst>
          </p:cNvPr>
          <p:cNvPicPr>
            <a:picLocks noChangeAspect="1"/>
          </p:cNvPicPr>
          <p:nvPr/>
        </p:nvPicPr>
        <p:blipFill>
          <a:blip r:embed="rId5">
            <a:extLst>
              <a:ext uri="{28A0092B-C50C-407E-A947-70E740481C1C}">
                <a14:useLocalDpi xmlns:a14="http://schemas.microsoft.com/office/drawing/2010/main" val="0"/>
              </a:ext>
            </a:extLst>
          </a:blip>
          <a:srcRect t="4553" r="9388"/>
          <a:stretch>
            <a:fillRect/>
          </a:stretch>
        </p:blipFill>
        <p:spPr>
          <a:xfrm>
            <a:off x="5643042" y="1"/>
            <a:ext cx="6548958" cy="6545785"/>
          </a:xfrm>
          <a:custGeom>
            <a:avLst/>
            <a:gdLst>
              <a:gd name="connsiteX0" fmla="*/ 0 w 6548958"/>
              <a:gd name="connsiteY0" fmla="*/ 0 h 6545785"/>
              <a:gd name="connsiteX1" fmla="*/ 6548958 w 6548958"/>
              <a:gd name="connsiteY1" fmla="*/ 0 h 6545785"/>
              <a:gd name="connsiteX2" fmla="*/ 6548958 w 6548958"/>
              <a:gd name="connsiteY2" fmla="*/ 6545785 h 6545785"/>
              <a:gd name="connsiteX3" fmla="*/ 0 w 6548958"/>
              <a:gd name="connsiteY3" fmla="*/ 6545785 h 6545785"/>
            </a:gdLst>
            <a:ahLst/>
            <a:cxnLst>
              <a:cxn ang="0">
                <a:pos x="connsiteX0" y="connsiteY0"/>
              </a:cxn>
              <a:cxn ang="0">
                <a:pos x="connsiteX1" y="connsiteY1"/>
              </a:cxn>
              <a:cxn ang="0">
                <a:pos x="connsiteX2" y="connsiteY2"/>
              </a:cxn>
              <a:cxn ang="0">
                <a:pos x="connsiteX3" y="connsiteY3"/>
              </a:cxn>
            </a:cxnLst>
            <a:rect l="l" t="t" r="r" b="b"/>
            <a:pathLst>
              <a:path w="6548958" h="6545785">
                <a:moveTo>
                  <a:pt x="0" y="0"/>
                </a:moveTo>
                <a:lnTo>
                  <a:pt x="6548958" y="0"/>
                </a:lnTo>
                <a:lnTo>
                  <a:pt x="6548958" y="6545785"/>
                </a:lnTo>
                <a:lnTo>
                  <a:pt x="0" y="6545785"/>
                </a:lnTo>
                <a:close/>
              </a:path>
            </a:pathLst>
          </a:custGeom>
        </p:spPr>
      </p:pic>
      <p:sp>
        <p:nvSpPr>
          <p:cNvPr id="2" name="文本框 1">
            <a:extLst>
              <a:ext uri="{FF2B5EF4-FFF2-40B4-BE49-F238E27FC236}">
                <a16:creationId xmlns:a16="http://schemas.microsoft.com/office/drawing/2014/main" id="{60F4A581-B691-484B-AA94-45D5E93B207E}"/>
              </a:ext>
            </a:extLst>
          </p:cNvPr>
          <p:cNvSpPr txBox="1"/>
          <p:nvPr/>
        </p:nvSpPr>
        <p:spPr>
          <a:xfrm>
            <a:off x="1210395" y="1848961"/>
            <a:ext cx="6405819" cy="1754326"/>
          </a:xfrm>
          <a:prstGeom prst="rect">
            <a:avLst/>
          </a:prstGeom>
          <a:noFill/>
        </p:spPr>
        <p:txBody>
          <a:bodyPr wrap="square">
            <a:noAutofit/>
          </a:bodyPr>
          <a:lstStyle>
            <a:defPPr>
              <a:defRPr lang="zh-CN"/>
            </a:defPPr>
            <a:lvl1pPr algn="ctr">
              <a:defRPr sz="7200" b="0" spc="300">
                <a:solidFill>
                  <a:schemeClr val="bg1"/>
                </a:solidFill>
                <a:effectLst>
                  <a:outerShdw blurRad="38100" dist="38100" dir="2700000" algn="tl">
                    <a:srgbClr val="000000"/>
                  </a:outerShdw>
                </a:effectLst>
                <a:latin typeface="+mj-ea"/>
                <a:ea typeface="+mj-ea"/>
              </a:defRPr>
            </a:lvl1pPr>
          </a:lstStyle>
          <a:p>
            <a:pPr algn="l"/>
            <a:r>
              <a:rPr lang="zh-CN" altLang="en-US" sz="5400" b="1" i="1" dirty="0">
                <a:effectLst>
                  <a:outerShdw blurRad="38100" dist="38100" dir="2700000" algn="tl">
                    <a:schemeClr val="accent1"/>
                  </a:outerShdw>
                </a:effectLst>
              </a:rPr>
              <a:t>蓝色简约商务</a:t>
            </a:r>
            <a:endParaRPr lang="en-US" altLang="zh-CN" sz="5400" b="1" i="1" dirty="0">
              <a:effectLst>
                <a:outerShdw blurRad="38100" dist="38100" dir="2700000" algn="tl">
                  <a:schemeClr val="accent1"/>
                </a:outerShdw>
              </a:effectLst>
            </a:endParaRPr>
          </a:p>
          <a:p>
            <a:pPr algn="l"/>
            <a:r>
              <a:rPr lang="zh-CN" altLang="en-US" sz="5400" b="1" i="1" dirty="0">
                <a:effectLst>
                  <a:outerShdw blurRad="38100" dist="38100" dir="2700000" algn="tl">
                    <a:schemeClr val="accent1"/>
                  </a:outerShdw>
                </a:effectLst>
              </a:rPr>
              <a:t>工作汇报</a:t>
            </a:r>
          </a:p>
        </p:txBody>
      </p:sp>
      <p:sp>
        <p:nvSpPr>
          <p:cNvPr id="28" name="文本框 27">
            <a:extLst>
              <a:ext uri="{FF2B5EF4-FFF2-40B4-BE49-F238E27FC236}">
                <a16:creationId xmlns:a16="http://schemas.microsoft.com/office/drawing/2014/main" id="{03EE90AD-233A-40EB-A49B-3074C3FD1BF4}"/>
              </a:ext>
            </a:extLst>
          </p:cNvPr>
          <p:cNvSpPr txBox="1"/>
          <p:nvPr/>
        </p:nvSpPr>
        <p:spPr>
          <a:xfrm>
            <a:off x="4145280" y="5875990"/>
            <a:ext cx="3478557" cy="276999"/>
          </a:xfrm>
          <a:prstGeom prst="rect">
            <a:avLst/>
          </a:prstGeom>
          <a:noFill/>
        </p:spPr>
        <p:txBody>
          <a:bodyPr wrap="square" lIns="0" tIns="0" rIns="0" bIns="0" rtlCol="0">
            <a:noAutofit/>
          </a:bodyPr>
          <a:lstStyle/>
          <a:p>
            <a:r>
              <a:rPr lang="zh-CN" altLang="en-US" dirty="0">
                <a:latin typeface="+mn-ea"/>
              </a:rPr>
              <a:t>汇报时间：</a:t>
            </a:r>
            <a:r>
              <a:rPr lang="en-US" altLang="zh-CN" dirty="0">
                <a:latin typeface="+mn-ea"/>
              </a:rPr>
              <a:t>20XX</a:t>
            </a:r>
          </a:p>
        </p:txBody>
      </p:sp>
    </p:spTree>
    <p:extLst>
      <p:ext uri="{BB962C8B-B14F-4D97-AF65-F5344CB8AC3E}">
        <p14:creationId xmlns:p14="http://schemas.microsoft.com/office/powerpoint/2010/main" val="2518787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tangle 6">
            <a:extLst>
              <a:ext uri="{FF2B5EF4-FFF2-40B4-BE49-F238E27FC236}">
                <a16:creationId xmlns:a16="http://schemas.microsoft.com/office/drawing/2014/main" id="{601C2951-6DBE-4012-90C1-D0941940433F}"/>
              </a:ext>
            </a:extLst>
          </p:cNvPr>
          <p:cNvSpPr>
            <a:spLocks noChangeArrowheads="1"/>
          </p:cNvSpPr>
          <p:nvPr/>
        </p:nvSpPr>
        <p:spPr bwMode="auto">
          <a:xfrm>
            <a:off x="335" y="1897930"/>
            <a:ext cx="4216168" cy="2939659"/>
          </a:xfrm>
          <a:prstGeom prst="rect">
            <a:avLst/>
          </a:prstGeom>
          <a:gradFill>
            <a:gsLst>
              <a:gs pos="0">
                <a:schemeClr val="accent1">
                  <a:alpha val="79000"/>
                </a:schemeClr>
              </a:gs>
              <a:gs pos="100000">
                <a:schemeClr val="accent1">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sz="1600">
              <a:solidFill>
                <a:schemeClr val="bg1"/>
              </a:solidFill>
              <a:latin typeface="+mn-ea"/>
              <a:sym typeface="+mn-lt"/>
            </a:endParaRPr>
          </a:p>
        </p:txBody>
      </p:sp>
      <p:sp>
        <p:nvSpPr>
          <p:cNvPr id="208" name="Rectangle 11">
            <a:extLst>
              <a:ext uri="{FF2B5EF4-FFF2-40B4-BE49-F238E27FC236}">
                <a16:creationId xmlns:a16="http://schemas.microsoft.com/office/drawing/2014/main" id="{D241094D-62C8-41F1-9FB1-EAA146A5F873}"/>
              </a:ext>
            </a:extLst>
          </p:cNvPr>
          <p:cNvSpPr>
            <a:spLocks noChangeArrowheads="1"/>
          </p:cNvSpPr>
          <p:nvPr/>
        </p:nvSpPr>
        <p:spPr bwMode="auto">
          <a:xfrm>
            <a:off x="942027" y="2663827"/>
            <a:ext cx="2400169" cy="42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dirty="0">
                <a:solidFill>
                  <a:schemeClr val="bg1"/>
                </a:solidFill>
                <a:latin typeface="+mj-ea"/>
                <a:ea typeface="+mj-ea"/>
                <a:cs typeface="+mn-ea"/>
                <a:sym typeface="+mn-lt"/>
              </a:rPr>
              <a:t>总体情况概述</a:t>
            </a:r>
          </a:p>
        </p:txBody>
      </p:sp>
      <p:sp>
        <p:nvSpPr>
          <p:cNvPr id="209" name="Text Box 12">
            <a:extLst>
              <a:ext uri="{FF2B5EF4-FFF2-40B4-BE49-F238E27FC236}">
                <a16:creationId xmlns:a16="http://schemas.microsoft.com/office/drawing/2014/main" id="{44C6669F-8506-41B5-B763-0D14882E64FF}"/>
              </a:ext>
            </a:extLst>
          </p:cNvPr>
          <p:cNvSpPr txBox="1">
            <a:spLocks noChangeArrowheads="1"/>
          </p:cNvSpPr>
          <p:nvPr/>
        </p:nvSpPr>
        <p:spPr bwMode="auto">
          <a:xfrm>
            <a:off x="942027" y="3315774"/>
            <a:ext cx="2400169" cy="72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1219094" eaLnBrk="1" hangingPunct="1">
              <a:lnSpc>
                <a:spcPct val="150000"/>
              </a:lnSpc>
              <a:spcBef>
                <a:spcPct val="20000"/>
              </a:spcBef>
              <a:defRPr/>
            </a:pPr>
            <a:r>
              <a:rPr lang="zh-CN" altLang="en-US" sz="1050" dirty="0">
                <a:solidFill>
                  <a:schemeClr val="bg1"/>
                </a:solidFill>
                <a:latin typeface="+mn-ea"/>
                <a:ea typeface="+mn-ea"/>
                <a:cs typeface="+mn-ea"/>
                <a:sym typeface="+mn-lt"/>
              </a:rPr>
              <a:t>在此处输入内容在此处输入内容在此处输入内容在此处输入内容在此处输入内容在此处输入内容</a:t>
            </a:r>
          </a:p>
        </p:txBody>
      </p:sp>
      <p:sp>
        <p:nvSpPr>
          <p:cNvPr id="211" name="Line 13">
            <a:extLst>
              <a:ext uri="{FF2B5EF4-FFF2-40B4-BE49-F238E27FC236}">
                <a16:creationId xmlns:a16="http://schemas.microsoft.com/office/drawing/2014/main" id="{80736DF6-4973-4F64-A432-EAD6ACB35782}"/>
              </a:ext>
            </a:extLst>
          </p:cNvPr>
          <p:cNvSpPr>
            <a:spLocks noChangeShapeType="1"/>
          </p:cNvSpPr>
          <p:nvPr/>
        </p:nvSpPr>
        <p:spPr bwMode="auto">
          <a:xfrm>
            <a:off x="942027" y="3196070"/>
            <a:ext cx="2275959" cy="0"/>
          </a:xfrm>
          <a:prstGeom prst="line">
            <a:avLst/>
          </a:prstGeom>
          <a:noFill/>
          <a:ln w="635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zh-CN" altLang="en-US" sz="1707" dirty="0">
              <a:cs typeface="+mn-ea"/>
              <a:sym typeface="+mn-lt"/>
            </a:endParaRPr>
          </a:p>
        </p:txBody>
      </p:sp>
      <p:pic>
        <p:nvPicPr>
          <p:cNvPr id="212" name="图片 211" descr="图片包含 户外, 围栏, 建筑, 船&#10;&#10;描述已自动生成">
            <a:extLst>
              <a:ext uri="{FF2B5EF4-FFF2-40B4-BE49-F238E27FC236}">
                <a16:creationId xmlns:a16="http://schemas.microsoft.com/office/drawing/2014/main" id="{DDBEB176-BF80-4FCD-9774-ED498475AE1A}"/>
              </a:ext>
            </a:extLst>
          </p:cNvPr>
          <p:cNvPicPr>
            <a:picLocks noChangeAspect="1"/>
          </p:cNvPicPr>
          <p:nvPr/>
        </p:nvPicPr>
        <p:blipFill rotWithShape="1">
          <a:blip r:embed="rId4">
            <a:extLst>
              <a:ext uri="{28A0092B-C50C-407E-A947-70E740481C1C}">
                <a14:useLocalDpi xmlns:a14="http://schemas.microsoft.com/office/drawing/2010/main" val="0"/>
              </a:ext>
            </a:extLst>
          </a:blip>
          <a:srcRect l="1004" t="21459" r="14771" b="41576"/>
          <a:stretch/>
        </p:blipFill>
        <p:spPr>
          <a:xfrm>
            <a:off x="4310481" y="1897930"/>
            <a:ext cx="7881183" cy="2941201"/>
          </a:xfrm>
          <a:prstGeom prst="rect">
            <a:avLst/>
          </a:prstGeom>
        </p:spPr>
      </p:pic>
      <p:sp>
        <p:nvSpPr>
          <p:cNvPr id="213" name="文本框 212">
            <a:extLst>
              <a:ext uri="{FF2B5EF4-FFF2-40B4-BE49-F238E27FC236}">
                <a16:creationId xmlns:a16="http://schemas.microsoft.com/office/drawing/2014/main" id="{0CAFA167-CEA2-4929-AD9C-39AB32C0786C}"/>
              </a:ext>
            </a:extLst>
          </p:cNvPr>
          <p:cNvSpPr txBox="1"/>
          <p:nvPr/>
        </p:nvSpPr>
        <p:spPr>
          <a:xfrm>
            <a:off x="942027" y="5237799"/>
            <a:ext cx="10386563" cy="720549"/>
          </a:xfrm>
          <a:prstGeom prst="rect">
            <a:avLst/>
          </a:prstGeom>
          <a:noFill/>
        </p:spPr>
        <p:txBody>
          <a:bodyPr vert="horz" wrap="square" lIns="0" tIns="0" rIns="0" bIns="0" rtlCol="0">
            <a:noAutofit/>
          </a:bodyPr>
          <a:lstStyle>
            <a:defPPr>
              <a:defRPr lang="zh-CN"/>
            </a:defPPr>
            <a:lvl1pPr>
              <a:lnSpc>
                <a:spcPct val="150000"/>
              </a:lnSpc>
              <a:defRPr sz="11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latin typeface="+mj-ea"/>
                <a:ea typeface="+mj-ea"/>
              </a:rPr>
              <a:t>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a:t>
            </a:r>
          </a:p>
        </p:txBody>
      </p:sp>
      <p:sp>
        <p:nvSpPr>
          <p:cNvPr id="2" name="文本占位符 1">
            <a:extLst>
              <a:ext uri="{FF2B5EF4-FFF2-40B4-BE49-F238E27FC236}">
                <a16:creationId xmlns:a16="http://schemas.microsoft.com/office/drawing/2014/main" id="{9F3A59F4-EA37-499D-AAD3-F00DFF96794D}"/>
              </a:ext>
            </a:extLst>
          </p:cNvPr>
          <p:cNvSpPr>
            <a:spLocks noGrp="1"/>
          </p:cNvSpPr>
          <p:nvPr>
            <p:ph type="body" sz="quarter" idx="12"/>
          </p:nvPr>
        </p:nvSpPr>
        <p:spPr/>
        <p:txBody>
          <a:bodyPr/>
          <a:lstStyle/>
          <a:p>
            <a:r>
              <a:rPr lang="zh-CN" altLang="en-US" dirty="0">
                <a:latin typeface="+mj-ea"/>
                <a:ea typeface="+mj-ea"/>
              </a:rPr>
              <a:t>工作场景问题展示</a:t>
            </a:r>
          </a:p>
        </p:txBody>
      </p:sp>
    </p:spTree>
    <p:extLst>
      <p:ext uri="{BB962C8B-B14F-4D97-AF65-F5344CB8AC3E}">
        <p14:creationId xmlns:p14="http://schemas.microsoft.com/office/powerpoint/2010/main" val="1012009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a:extLst>
              <a:ext uri="{FF2B5EF4-FFF2-40B4-BE49-F238E27FC236}">
                <a16:creationId xmlns:a16="http://schemas.microsoft.com/office/drawing/2014/main" id="{6530E251-EB3B-44AC-8073-D5D3BC3553B5}"/>
              </a:ext>
            </a:extLst>
          </p:cNvPr>
          <p:cNvSpPr/>
          <p:nvPr/>
        </p:nvSpPr>
        <p:spPr>
          <a:xfrm>
            <a:off x="5136667" y="-1371985"/>
            <a:ext cx="2681824" cy="830997"/>
          </a:xfrm>
          <a:prstGeom prst="rect">
            <a:avLst/>
          </a:prstGeom>
        </p:spPr>
        <p:txBody>
          <a:bodyPr wrap="none" lIns="0" tIns="0" rIns="0" bIns="0">
            <a:noAutofit/>
          </a:bodyPr>
          <a:lstStyle/>
          <a:p>
            <a:pPr lvl="0" algn="ctr">
              <a:defRPr/>
            </a:pPr>
            <a:endParaRPr lang="zh-CN" altLang="en-US" sz="5400" b="1" dirty="0">
              <a:solidFill>
                <a:schemeClr val="accent1"/>
              </a:solidFill>
              <a:latin typeface="+mj-ea"/>
              <a:ea typeface="+mj-ea"/>
              <a:cs typeface="OPPOSans H" panose="00020600040101010101" pitchFamily="18" charset="-122"/>
            </a:endParaRPr>
          </a:p>
        </p:txBody>
      </p:sp>
      <p:sp>
        <p:nvSpPr>
          <p:cNvPr id="2" name="文本占位符 1">
            <a:extLst>
              <a:ext uri="{FF2B5EF4-FFF2-40B4-BE49-F238E27FC236}">
                <a16:creationId xmlns:a16="http://schemas.microsoft.com/office/drawing/2014/main" id="{DBBDF8C8-2A09-4E21-A0B9-62160501DFC6}"/>
              </a:ext>
            </a:extLst>
          </p:cNvPr>
          <p:cNvSpPr>
            <a:spLocks noGrp="1"/>
          </p:cNvSpPr>
          <p:nvPr>
            <p:ph type="body" sz="quarter" idx="10"/>
          </p:nvPr>
        </p:nvSpPr>
        <p:spPr/>
        <p:txBody>
          <a:bodyPr/>
          <a:lstStyle/>
          <a:p>
            <a:r>
              <a:rPr lang="zh-CN" altLang="en-US" dirty="0"/>
              <a:t>改正措施</a:t>
            </a:r>
          </a:p>
        </p:txBody>
      </p:sp>
      <p:sp>
        <p:nvSpPr>
          <p:cNvPr id="22" name="文本框 21">
            <a:extLst>
              <a:ext uri="{FF2B5EF4-FFF2-40B4-BE49-F238E27FC236}">
                <a16:creationId xmlns:a16="http://schemas.microsoft.com/office/drawing/2014/main" id="{50BB39E7-2633-46D7-AB6C-08A5D017B8AD}"/>
              </a:ext>
            </a:extLst>
          </p:cNvPr>
          <p:cNvSpPr txBox="1"/>
          <p:nvPr/>
        </p:nvSpPr>
        <p:spPr>
          <a:xfrm>
            <a:off x="5584109" y="2558534"/>
            <a:ext cx="1529521" cy="369332"/>
          </a:xfrm>
          <a:prstGeom prst="rect">
            <a:avLst/>
          </a:prstGeom>
          <a:noFill/>
        </p:spPr>
        <p:txBody>
          <a:bodyPr wrap="none">
            <a:spAutoFit/>
          </a:bodyPr>
          <a:lstStyle/>
          <a:p>
            <a:r>
              <a:rPr kumimoji="0" lang="en-US" altLang="zh-CN" b="0" i="0" u="none" strike="noStrike" kern="1200" cap="none" spc="0" normalizeH="0" baseline="0" noProof="0">
                <a:ln>
                  <a:noFill/>
                </a:ln>
                <a:solidFill>
                  <a:srgbClr val="0077FF"/>
                </a:solidFill>
                <a:effectLst/>
                <a:uLnTx/>
                <a:uFillTx/>
                <a:latin typeface="微软雅黑"/>
                <a:ea typeface="微软雅黑"/>
                <a:cs typeface="+mn-cs"/>
              </a:rPr>
              <a:t>PART THREE</a:t>
            </a:r>
            <a:endParaRPr lang="zh-CN" altLang="en-US" dirty="0">
              <a:solidFill>
                <a:schemeClr val="accent1"/>
              </a:solidFill>
              <a:latin typeface="+mj-ea"/>
              <a:ea typeface="+mj-ea"/>
            </a:endParaRPr>
          </a:p>
        </p:txBody>
      </p:sp>
      <p:sp>
        <p:nvSpPr>
          <p:cNvPr id="25" name="文本框 24">
            <a:extLst>
              <a:ext uri="{FF2B5EF4-FFF2-40B4-BE49-F238E27FC236}">
                <a16:creationId xmlns:a16="http://schemas.microsoft.com/office/drawing/2014/main" id="{7031A29D-BCF9-4AED-AE6E-17F7AAC476FB}"/>
              </a:ext>
            </a:extLst>
          </p:cNvPr>
          <p:cNvSpPr txBox="1"/>
          <p:nvPr/>
        </p:nvSpPr>
        <p:spPr>
          <a:xfrm>
            <a:off x="5682357" y="4065534"/>
            <a:ext cx="2962349" cy="169277"/>
          </a:xfrm>
          <a:prstGeom prst="rect">
            <a:avLst/>
          </a:prstGeom>
          <a:noFill/>
        </p:spPr>
        <p:txBody>
          <a:bodyPr wrap="none" lIns="0" tIns="0" rIns="0" bIns="0">
            <a:spAutoFit/>
          </a:bodyPr>
          <a:lstStyle/>
          <a:p>
            <a:r>
              <a:rPr kumimoji="0" lang="zh-CN" altLang="en-US" sz="1100" b="0" i="0" u="none" strike="noStrike" kern="1200" cap="none" spc="0" normalizeH="0" baseline="0" noProof="0">
                <a:ln>
                  <a:noFill/>
                </a:ln>
                <a:solidFill>
                  <a:srgbClr val="000000">
                    <a:lumMod val="50000"/>
                    <a:lumOff val="50000"/>
                  </a:srgbClr>
                </a:solidFill>
                <a:effectLst/>
                <a:uLnTx/>
                <a:uFillTx/>
                <a:latin typeface="微软雅黑"/>
                <a:ea typeface="微软雅黑"/>
                <a:cs typeface="OPPOSans R" panose="00020600040101010101" pitchFamily="18" charset="-122"/>
              </a:rPr>
              <a:t>在此处输入内容在此处输入内容在此处输入内容</a:t>
            </a:r>
            <a:endParaRPr lang="zh-CN" altLang="en-US" sz="1100" dirty="0"/>
          </a:p>
        </p:txBody>
      </p:sp>
    </p:spTree>
    <p:custDataLst>
      <p:tags r:id="rId2"/>
    </p:custDataLst>
    <p:extLst>
      <p:ext uri="{BB962C8B-B14F-4D97-AF65-F5344CB8AC3E}">
        <p14:creationId xmlns:p14="http://schemas.microsoft.com/office/powerpoint/2010/main" val="1405793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a:extLst>
              <a:ext uri="{FF2B5EF4-FFF2-40B4-BE49-F238E27FC236}">
                <a16:creationId xmlns:a16="http://schemas.microsoft.com/office/drawing/2014/main" id="{F7DBCAF9-7AE9-42BB-B602-97E73A959DF1}"/>
              </a:ext>
            </a:extLst>
          </p:cNvPr>
          <p:cNvSpPr/>
          <p:nvPr/>
        </p:nvSpPr>
        <p:spPr>
          <a:xfrm>
            <a:off x="3428470" y="2677351"/>
            <a:ext cx="5335060" cy="1706404"/>
          </a:xfrm>
          <a:prstGeom prst="hexagon">
            <a:avLst>
              <a:gd name="adj" fmla="val 59448"/>
              <a:gd name="vf" fmla="val 115470"/>
            </a:avLst>
          </a:prstGeom>
          <a:noFill/>
          <a:ln>
            <a:gradFill flip="none" rotWithShape="1">
              <a:gsLst>
                <a:gs pos="4545">
                  <a:schemeClr val="accent2"/>
                </a:gs>
                <a:gs pos="20000">
                  <a:schemeClr val="accent2">
                    <a:alpha val="0"/>
                  </a:schemeClr>
                </a:gs>
                <a:gs pos="80000">
                  <a:schemeClr val="accent3">
                    <a:alpha val="0"/>
                  </a:schemeClr>
                </a:gs>
                <a:gs pos="100000">
                  <a:schemeClr val="accent3"/>
                </a:gs>
              </a:gsLst>
              <a:lin ang="0" scaled="1"/>
              <a:tileRect/>
            </a:gra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dirty="0">
              <a:solidFill>
                <a:srgbClr val="3D485D"/>
              </a:solidFill>
              <a:latin typeface="Arial"/>
              <a:ea typeface="等线" panose="02010600030101010101" pitchFamily="2" charset="-122"/>
            </a:endParaRPr>
          </a:p>
        </p:txBody>
      </p:sp>
      <p:sp>
        <p:nvSpPr>
          <p:cNvPr id="53" name="六边形 52">
            <a:extLst>
              <a:ext uri="{FF2B5EF4-FFF2-40B4-BE49-F238E27FC236}">
                <a16:creationId xmlns:a16="http://schemas.microsoft.com/office/drawing/2014/main" id="{02FA49DA-D4FE-430D-A0B2-17B5B754190D}"/>
              </a:ext>
            </a:extLst>
          </p:cNvPr>
          <p:cNvSpPr/>
          <p:nvPr/>
        </p:nvSpPr>
        <p:spPr>
          <a:xfrm>
            <a:off x="3241978" y="2677351"/>
            <a:ext cx="5708044" cy="1706404"/>
          </a:xfrm>
          <a:prstGeom prst="hexagon">
            <a:avLst>
              <a:gd name="adj" fmla="val 59448"/>
              <a:gd name="vf" fmla="val 115470"/>
            </a:avLst>
          </a:prstGeom>
          <a:noFill/>
          <a:ln>
            <a:gradFill flip="none" rotWithShape="1">
              <a:gsLst>
                <a:gs pos="4545">
                  <a:schemeClr val="accent2">
                    <a:alpha val="40000"/>
                  </a:schemeClr>
                </a:gs>
                <a:gs pos="20000">
                  <a:schemeClr val="accent2">
                    <a:alpha val="0"/>
                  </a:schemeClr>
                </a:gs>
                <a:gs pos="80000">
                  <a:schemeClr val="accent3">
                    <a:alpha val="0"/>
                  </a:schemeClr>
                </a:gs>
                <a:gs pos="100000">
                  <a:schemeClr val="accent3">
                    <a:alpha val="40000"/>
                  </a:schemeClr>
                </a:gs>
              </a:gsLst>
              <a:lin ang="0" scaled="1"/>
              <a:tileRect/>
            </a:gra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12" name="组合 11">
            <a:extLst>
              <a:ext uri="{FF2B5EF4-FFF2-40B4-BE49-F238E27FC236}">
                <a16:creationId xmlns:a16="http://schemas.microsoft.com/office/drawing/2014/main" id="{990AC592-E868-43F0-B313-00FF02593D91}"/>
              </a:ext>
            </a:extLst>
          </p:cNvPr>
          <p:cNvGrpSpPr>
            <a:grpSpLocks/>
          </p:cNvGrpSpPr>
          <p:nvPr/>
        </p:nvGrpSpPr>
        <p:grpSpPr>
          <a:xfrm>
            <a:off x="3933832" y="1375878"/>
            <a:ext cx="4309350" cy="4309350"/>
            <a:chOff x="6316738" y="4590886"/>
            <a:chExt cx="4309350" cy="4309350"/>
          </a:xfrm>
        </p:grpSpPr>
        <p:sp>
          <p:nvSpPr>
            <p:cNvPr id="62" name="菱形 61">
              <a:extLst>
                <a:ext uri="{FF2B5EF4-FFF2-40B4-BE49-F238E27FC236}">
                  <a16:creationId xmlns:a16="http://schemas.microsoft.com/office/drawing/2014/main" id="{162315F8-6FEF-40A1-A1BD-CA6F32034191}"/>
                </a:ext>
              </a:extLst>
            </p:cNvPr>
            <p:cNvSpPr/>
            <p:nvPr>
              <p:custDataLst>
                <p:tags r:id="rId2"/>
              </p:custDataLst>
            </p:nvPr>
          </p:nvSpPr>
          <p:spPr>
            <a:xfrm>
              <a:off x="6316738" y="4590886"/>
              <a:ext cx="4309350" cy="4309350"/>
            </a:xfrm>
            <a:prstGeom prst="diamond">
              <a:avLst/>
            </a:prstGeom>
            <a:solidFill>
              <a:schemeClr val="accent1">
                <a:alpha val="4000"/>
              </a:schemeClr>
            </a:soli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dirty="0">
                <a:solidFill>
                  <a:srgbClr val="3D485D"/>
                </a:solidFill>
                <a:latin typeface="Arial"/>
                <a:ea typeface="等线" panose="02010600030101010101" pitchFamily="2" charset="-122"/>
              </a:endParaRPr>
            </a:p>
          </p:txBody>
        </p:sp>
        <p:grpSp>
          <p:nvGrpSpPr>
            <p:cNvPr id="10" name="组合 9">
              <a:extLst>
                <a:ext uri="{FF2B5EF4-FFF2-40B4-BE49-F238E27FC236}">
                  <a16:creationId xmlns:a16="http://schemas.microsoft.com/office/drawing/2014/main" id="{3F69F9CE-72A1-4A51-97D8-72DEFFBB486C}"/>
                </a:ext>
              </a:extLst>
            </p:cNvPr>
            <p:cNvGrpSpPr/>
            <p:nvPr/>
          </p:nvGrpSpPr>
          <p:grpSpPr>
            <a:xfrm>
              <a:off x="6605036" y="4879184"/>
              <a:ext cx="3732755" cy="3732755"/>
              <a:chOff x="6605036" y="4879184"/>
              <a:chExt cx="3732755" cy="3732755"/>
            </a:xfrm>
          </p:grpSpPr>
          <p:sp>
            <p:nvSpPr>
              <p:cNvPr id="63" name="菱形 62">
                <a:extLst>
                  <a:ext uri="{FF2B5EF4-FFF2-40B4-BE49-F238E27FC236}">
                    <a16:creationId xmlns:a16="http://schemas.microsoft.com/office/drawing/2014/main" id="{63E80B52-E51F-4709-94F9-2696D9F68B9F}"/>
                  </a:ext>
                </a:extLst>
              </p:cNvPr>
              <p:cNvSpPr/>
              <p:nvPr>
                <p:custDataLst>
                  <p:tags r:id="rId3"/>
                </p:custDataLst>
              </p:nvPr>
            </p:nvSpPr>
            <p:spPr>
              <a:xfrm>
                <a:off x="6605036" y="4879184"/>
                <a:ext cx="3732755" cy="3732755"/>
              </a:xfrm>
              <a:prstGeom prst="diamond">
                <a:avLst/>
              </a:prstGeom>
              <a:solidFill>
                <a:schemeClr val="accent1">
                  <a:lumMod val="100000"/>
                  <a:alpha val="8250"/>
                </a:schemeClr>
              </a:soli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dirty="0">
                  <a:solidFill>
                    <a:srgbClr val="3D485D"/>
                  </a:solidFill>
                  <a:latin typeface="Arial"/>
                  <a:ea typeface="等线" panose="02010600030101010101" pitchFamily="2" charset="-122"/>
                </a:endParaRPr>
              </a:p>
            </p:txBody>
          </p:sp>
          <p:sp>
            <p:nvSpPr>
              <p:cNvPr id="71" name="菱形 70">
                <a:extLst>
                  <a:ext uri="{FF2B5EF4-FFF2-40B4-BE49-F238E27FC236}">
                    <a16:creationId xmlns:a16="http://schemas.microsoft.com/office/drawing/2014/main" id="{95AB8D75-B032-4CF6-B329-6B8E7F0ED3B8}"/>
                  </a:ext>
                </a:extLst>
              </p:cNvPr>
              <p:cNvSpPr/>
              <p:nvPr>
                <p:custDataLst>
                  <p:tags r:id="rId4"/>
                </p:custDataLst>
              </p:nvPr>
            </p:nvSpPr>
            <p:spPr>
              <a:xfrm>
                <a:off x="6893333" y="5167482"/>
                <a:ext cx="3156161" cy="3156161"/>
              </a:xfrm>
              <a:prstGeom prst="diamond">
                <a:avLst/>
              </a:prstGeom>
              <a:solidFill>
                <a:schemeClr val="accent1">
                  <a:lumMod val="100000"/>
                  <a:alpha val="12500"/>
                </a:schemeClr>
              </a:soli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dirty="0">
                  <a:solidFill>
                    <a:srgbClr val="3D485D"/>
                  </a:solidFill>
                  <a:latin typeface="Arial"/>
                  <a:ea typeface="等线" panose="02010600030101010101" pitchFamily="2" charset="-122"/>
                </a:endParaRPr>
              </a:p>
            </p:txBody>
          </p:sp>
          <p:sp>
            <p:nvSpPr>
              <p:cNvPr id="72" name="菱形 71">
                <a:extLst>
                  <a:ext uri="{FF2B5EF4-FFF2-40B4-BE49-F238E27FC236}">
                    <a16:creationId xmlns:a16="http://schemas.microsoft.com/office/drawing/2014/main" id="{7E627B42-2A1A-4521-AE20-BAB42A6507A0}"/>
                  </a:ext>
                </a:extLst>
              </p:cNvPr>
              <p:cNvSpPr/>
              <p:nvPr>
                <p:custDataLst>
                  <p:tags r:id="rId5"/>
                </p:custDataLst>
              </p:nvPr>
            </p:nvSpPr>
            <p:spPr>
              <a:xfrm>
                <a:off x="7181631" y="5455779"/>
                <a:ext cx="2579567" cy="2579567"/>
              </a:xfrm>
              <a:prstGeom prst="diamond">
                <a:avLst/>
              </a:prstGeom>
              <a:solidFill>
                <a:schemeClr val="accent1">
                  <a:lumMod val="100000"/>
                  <a:alpha val="16750"/>
                </a:schemeClr>
              </a:soli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dirty="0">
                  <a:solidFill>
                    <a:srgbClr val="3D485D"/>
                  </a:solidFill>
                  <a:latin typeface="Arial"/>
                  <a:ea typeface="等线" panose="02010600030101010101" pitchFamily="2" charset="-122"/>
                </a:endParaRPr>
              </a:p>
            </p:txBody>
          </p:sp>
          <p:sp>
            <p:nvSpPr>
              <p:cNvPr id="78" name="菱形 77">
                <a:extLst>
                  <a:ext uri="{FF2B5EF4-FFF2-40B4-BE49-F238E27FC236}">
                    <a16:creationId xmlns:a16="http://schemas.microsoft.com/office/drawing/2014/main" id="{6325B616-D7CD-46BF-A1E6-5AB6920385A1}"/>
                  </a:ext>
                </a:extLst>
              </p:cNvPr>
              <p:cNvSpPr/>
              <p:nvPr>
                <p:custDataLst>
                  <p:tags r:id="rId6"/>
                </p:custDataLst>
              </p:nvPr>
            </p:nvSpPr>
            <p:spPr>
              <a:xfrm>
                <a:off x="7469927" y="5744075"/>
                <a:ext cx="2002972" cy="2002972"/>
              </a:xfrm>
              <a:prstGeom prst="diamond">
                <a:avLst/>
              </a:prstGeom>
              <a:solidFill>
                <a:schemeClr val="accent1">
                  <a:alpha val="21000"/>
                </a:schemeClr>
              </a:soli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dirty="0">
                  <a:solidFill>
                    <a:srgbClr val="3D485D"/>
                  </a:solidFill>
                  <a:latin typeface="Arial"/>
                  <a:ea typeface="等线" panose="02010600030101010101" pitchFamily="2" charset="-122"/>
                </a:endParaRPr>
              </a:p>
            </p:txBody>
          </p:sp>
          <p:sp>
            <p:nvSpPr>
              <p:cNvPr id="79" name="菱形 78">
                <a:extLst>
                  <a:ext uri="{FF2B5EF4-FFF2-40B4-BE49-F238E27FC236}">
                    <a16:creationId xmlns:a16="http://schemas.microsoft.com/office/drawing/2014/main" id="{15ACCA1C-BDDB-4ED6-8E39-77CBF4113835}"/>
                  </a:ext>
                </a:extLst>
              </p:cNvPr>
              <p:cNvSpPr/>
              <p:nvPr>
                <p:custDataLst>
                  <p:tags r:id="rId7"/>
                </p:custDataLst>
              </p:nvPr>
            </p:nvSpPr>
            <p:spPr>
              <a:xfrm>
                <a:off x="7740020" y="6014168"/>
                <a:ext cx="1462786" cy="1462786"/>
              </a:xfrm>
              <a:prstGeom prst="diamond">
                <a:avLst/>
              </a:prstGeom>
              <a:gradFill>
                <a:gsLst>
                  <a:gs pos="0">
                    <a:schemeClr val="accent1">
                      <a:alpha val="79000"/>
                    </a:schemeClr>
                  </a:gs>
                  <a:gs pos="100000">
                    <a:schemeClr val="accent1">
                      <a:lumMod val="75000"/>
                    </a:schemeClr>
                  </a:gs>
                </a:gsLst>
                <a:lin ang="5400000" scaled="1"/>
              </a:gradFill>
              <a:ln>
                <a:noFill/>
              </a:ln>
              <a:effectLst>
                <a:outerShdw blurRad="419100" dist="50800" dir="5400000" algn="ctr" rotWithShape="0">
                  <a:schemeClr val="accent1">
                    <a:alpha val="24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dirty="0">
                  <a:solidFill>
                    <a:srgbClr val="3D485D"/>
                  </a:solidFill>
                  <a:latin typeface="Arial"/>
                  <a:ea typeface="等线" panose="02010600030101010101" pitchFamily="2" charset="-122"/>
                </a:endParaRPr>
              </a:p>
            </p:txBody>
          </p:sp>
          <p:grpSp>
            <p:nvGrpSpPr>
              <p:cNvPr id="47" name="图形 37">
                <a:extLst>
                  <a:ext uri="{FF2B5EF4-FFF2-40B4-BE49-F238E27FC236}">
                    <a16:creationId xmlns:a16="http://schemas.microsoft.com/office/drawing/2014/main" id="{5BEDD420-EFE8-4AA0-BCB7-B4B81C6BB613}"/>
                  </a:ext>
                </a:extLst>
              </p:cNvPr>
              <p:cNvGrpSpPr>
                <a:grpSpLocks/>
              </p:cNvGrpSpPr>
              <p:nvPr/>
            </p:nvGrpSpPr>
            <p:grpSpPr>
              <a:xfrm>
                <a:off x="8208723" y="6478477"/>
                <a:ext cx="525380" cy="525380"/>
                <a:chOff x="0" y="0"/>
                <a:chExt cx="1905000" cy="1905000"/>
              </a:xfrm>
              <a:solidFill>
                <a:schemeClr val="bg1"/>
              </a:solidFill>
            </p:grpSpPr>
            <p:sp>
              <p:nvSpPr>
                <p:cNvPr id="54" name="任意多边形: 形状 53">
                  <a:extLst>
                    <a:ext uri="{FF2B5EF4-FFF2-40B4-BE49-F238E27FC236}">
                      <a16:creationId xmlns:a16="http://schemas.microsoft.com/office/drawing/2014/main" id="{2FB1AD2C-4916-4159-B763-1738878FC12A}"/>
                    </a:ext>
                  </a:extLst>
                </p:cNvPr>
                <p:cNvSpPr/>
                <p:nvPr/>
              </p:nvSpPr>
              <p:spPr>
                <a:xfrm>
                  <a:off x="476250" y="635000"/>
                  <a:ext cx="714375" cy="119062"/>
                </a:xfrm>
                <a:custGeom>
                  <a:avLst/>
                  <a:gdLst>
                    <a:gd name="connsiteX0" fmla="*/ 56356 w 714375"/>
                    <a:gd name="connsiteY0" fmla="*/ 0 h 119062"/>
                    <a:gd name="connsiteX1" fmla="*/ 658019 w 714375"/>
                    <a:gd name="connsiteY1" fmla="*/ 0 h 119062"/>
                    <a:gd name="connsiteX2" fmla="*/ 714375 w 714375"/>
                    <a:gd name="connsiteY2" fmla="*/ 56356 h 119062"/>
                    <a:gd name="connsiteX3" fmla="*/ 714375 w 714375"/>
                    <a:gd name="connsiteY3" fmla="*/ 62706 h 119062"/>
                    <a:gd name="connsiteX4" fmla="*/ 658019 w 714375"/>
                    <a:gd name="connsiteY4" fmla="*/ 119063 h 119062"/>
                    <a:gd name="connsiteX5" fmla="*/ 56356 w 714375"/>
                    <a:gd name="connsiteY5" fmla="*/ 119063 h 119062"/>
                    <a:gd name="connsiteX6" fmla="*/ 0 w 714375"/>
                    <a:gd name="connsiteY6" fmla="*/ 62706 h 119062"/>
                    <a:gd name="connsiteX7" fmla="*/ 0 w 714375"/>
                    <a:gd name="connsiteY7" fmla="*/ 56356 h 119062"/>
                    <a:gd name="connsiteX8" fmla="*/ 56356 w 714375"/>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 h="119062">
                      <a:moveTo>
                        <a:pt x="56356" y="0"/>
                      </a:moveTo>
                      <a:lnTo>
                        <a:pt x="658019" y="0"/>
                      </a:lnTo>
                      <a:cubicBezTo>
                        <a:pt x="695590" y="0"/>
                        <a:pt x="714375" y="18785"/>
                        <a:pt x="714375" y="56356"/>
                      </a:cubicBezTo>
                      <a:lnTo>
                        <a:pt x="714375" y="62706"/>
                      </a:lnTo>
                      <a:cubicBezTo>
                        <a:pt x="714375" y="100277"/>
                        <a:pt x="695590" y="119063"/>
                        <a:pt x="658019" y="119063"/>
                      </a:cubicBezTo>
                      <a:lnTo>
                        <a:pt x="56356" y="119063"/>
                      </a:lnTo>
                      <a:cubicBezTo>
                        <a:pt x="18785" y="119063"/>
                        <a:pt x="0" y="100277"/>
                        <a:pt x="0" y="62706"/>
                      </a:cubicBezTo>
                      <a:lnTo>
                        <a:pt x="0" y="56356"/>
                      </a:lnTo>
                      <a:cubicBezTo>
                        <a:pt x="0" y="18785"/>
                        <a:pt x="18785" y="0"/>
                        <a:pt x="56356" y="0"/>
                      </a:cubicBezTo>
                      <a:close/>
                    </a:path>
                  </a:pathLst>
                </a:custGeom>
                <a:grpFill/>
                <a:ln w="1860" cap="flat">
                  <a:noFill/>
                  <a:prstDash val="solid"/>
                  <a:miter/>
                </a:ln>
              </p:spPr>
              <p:txBody>
                <a:bodyPr rtlCol="0" anchor="ctr">
                  <a:noAutofit/>
                </a:bodyPr>
                <a:lstStyle/>
                <a:p>
                  <a:endParaRPr lang="zh-CN" altLang="en-US"/>
                </a:p>
              </p:txBody>
            </p:sp>
            <p:sp>
              <p:nvSpPr>
                <p:cNvPr id="55" name="任意多边形: 形状 54">
                  <a:extLst>
                    <a:ext uri="{FF2B5EF4-FFF2-40B4-BE49-F238E27FC236}">
                      <a16:creationId xmlns:a16="http://schemas.microsoft.com/office/drawing/2014/main" id="{10614754-CEC9-4F58-AD9F-A5F344E47AB1}"/>
                    </a:ext>
                  </a:extLst>
                </p:cNvPr>
                <p:cNvSpPr/>
                <p:nvPr/>
              </p:nvSpPr>
              <p:spPr>
                <a:xfrm>
                  <a:off x="476250" y="952500"/>
                  <a:ext cx="476250" cy="119062"/>
                </a:xfrm>
                <a:custGeom>
                  <a:avLst/>
                  <a:gdLst>
                    <a:gd name="connsiteX0" fmla="*/ 421481 w 476250"/>
                    <a:gd name="connsiteY0" fmla="*/ 0 h 119062"/>
                    <a:gd name="connsiteX1" fmla="*/ 54769 w 476250"/>
                    <a:gd name="connsiteY1" fmla="*/ 0 h 119062"/>
                    <a:gd name="connsiteX2" fmla="*/ 0 w 476250"/>
                    <a:gd name="connsiteY2" fmla="*/ 54769 h 119062"/>
                    <a:gd name="connsiteX3" fmla="*/ 0 w 476250"/>
                    <a:gd name="connsiteY3" fmla="*/ 64294 h 119062"/>
                    <a:gd name="connsiteX4" fmla="*/ 54769 w 476250"/>
                    <a:gd name="connsiteY4" fmla="*/ 119063 h 119062"/>
                    <a:gd name="connsiteX5" fmla="*/ 421481 w 476250"/>
                    <a:gd name="connsiteY5" fmla="*/ 119063 h 119062"/>
                    <a:gd name="connsiteX6" fmla="*/ 476250 w 476250"/>
                    <a:gd name="connsiteY6" fmla="*/ 64294 h 119062"/>
                    <a:gd name="connsiteX7" fmla="*/ 476250 w 476250"/>
                    <a:gd name="connsiteY7" fmla="*/ 54769 h 119062"/>
                    <a:gd name="connsiteX8" fmla="*/ 421481 w 47625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119062">
                      <a:moveTo>
                        <a:pt x="421481" y="0"/>
                      </a:moveTo>
                      <a:lnTo>
                        <a:pt x="54769" y="0"/>
                      </a:lnTo>
                      <a:cubicBezTo>
                        <a:pt x="24521" y="0"/>
                        <a:pt x="0" y="24521"/>
                        <a:pt x="0" y="54769"/>
                      </a:cubicBezTo>
                      <a:lnTo>
                        <a:pt x="0" y="64294"/>
                      </a:lnTo>
                      <a:cubicBezTo>
                        <a:pt x="0" y="94542"/>
                        <a:pt x="24521" y="119063"/>
                        <a:pt x="54769" y="119063"/>
                      </a:cubicBezTo>
                      <a:lnTo>
                        <a:pt x="421481" y="119063"/>
                      </a:lnTo>
                      <a:cubicBezTo>
                        <a:pt x="451729" y="119063"/>
                        <a:pt x="476250" y="94542"/>
                        <a:pt x="476250" y="64294"/>
                      </a:cubicBezTo>
                      <a:lnTo>
                        <a:pt x="476250" y="54769"/>
                      </a:lnTo>
                      <a:cubicBezTo>
                        <a:pt x="476250" y="24521"/>
                        <a:pt x="451729" y="0"/>
                        <a:pt x="421481" y="0"/>
                      </a:cubicBezTo>
                      <a:close/>
                    </a:path>
                  </a:pathLst>
                </a:custGeom>
                <a:grpFill/>
                <a:ln w="1860" cap="flat">
                  <a:noFill/>
                  <a:prstDash val="solid"/>
                  <a:miter/>
                </a:ln>
              </p:spPr>
              <p:txBody>
                <a:bodyPr rtlCol="0" anchor="ctr">
                  <a:noAutofit/>
                </a:bodyPr>
                <a:lstStyle/>
                <a:p>
                  <a:endParaRPr lang="zh-CN" altLang="en-US"/>
                </a:p>
              </p:txBody>
            </p:sp>
            <p:sp>
              <p:nvSpPr>
                <p:cNvPr id="57" name="任意多边形: 形状 56">
                  <a:extLst>
                    <a:ext uri="{FF2B5EF4-FFF2-40B4-BE49-F238E27FC236}">
                      <a16:creationId xmlns:a16="http://schemas.microsoft.com/office/drawing/2014/main" id="{6DDC19DF-203A-41A0-9203-47439AEC4ACB}"/>
                    </a:ext>
                  </a:extLst>
                </p:cNvPr>
                <p:cNvSpPr/>
                <p:nvPr/>
              </p:nvSpPr>
              <p:spPr>
                <a:xfrm>
                  <a:off x="238125" y="238125"/>
                  <a:ext cx="1190625" cy="1428750"/>
                </a:xfrm>
                <a:custGeom>
                  <a:avLst/>
                  <a:gdLst>
                    <a:gd name="connsiteX0" fmla="*/ 119063 w 1190625"/>
                    <a:gd name="connsiteY0" fmla="*/ 1309688 h 1428750"/>
                    <a:gd name="connsiteX1" fmla="*/ 119063 w 1190625"/>
                    <a:gd name="connsiteY1" fmla="*/ 119063 h 1428750"/>
                    <a:gd name="connsiteX2" fmla="*/ 1071563 w 1190625"/>
                    <a:gd name="connsiteY2" fmla="*/ 119063 h 1428750"/>
                    <a:gd name="connsiteX3" fmla="*/ 1071563 w 1190625"/>
                    <a:gd name="connsiteY3" fmla="*/ 575469 h 1428750"/>
                    <a:gd name="connsiteX4" fmla="*/ 1131094 w 1190625"/>
                    <a:gd name="connsiteY4" fmla="*/ 635000 h 1428750"/>
                    <a:gd name="connsiteX5" fmla="*/ 1190625 w 1190625"/>
                    <a:gd name="connsiteY5" fmla="*/ 575469 h 1428750"/>
                    <a:gd name="connsiteX6" fmla="*/ 1190625 w 1190625"/>
                    <a:gd name="connsiteY6" fmla="*/ 79375 h 1428750"/>
                    <a:gd name="connsiteX7" fmla="*/ 1111250 w 1190625"/>
                    <a:gd name="connsiteY7" fmla="*/ 0 h 1428750"/>
                    <a:gd name="connsiteX8" fmla="*/ 79375 w 1190625"/>
                    <a:gd name="connsiteY8" fmla="*/ 0 h 1428750"/>
                    <a:gd name="connsiteX9" fmla="*/ 0 w 1190625"/>
                    <a:gd name="connsiteY9" fmla="*/ 79375 h 1428750"/>
                    <a:gd name="connsiteX10" fmla="*/ 0 w 1190625"/>
                    <a:gd name="connsiteY10" fmla="*/ 1349375 h 1428750"/>
                    <a:gd name="connsiteX11" fmla="*/ 79375 w 1190625"/>
                    <a:gd name="connsiteY11" fmla="*/ 1428750 h 1428750"/>
                    <a:gd name="connsiteX12" fmla="*/ 654844 w 1190625"/>
                    <a:gd name="connsiteY12" fmla="*/ 1428750 h 1428750"/>
                    <a:gd name="connsiteX13" fmla="*/ 714375 w 1190625"/>
                    <a:gd name="connsiteY13" fmla="*/ 1369219 h 1428750"/>
                    <a:gd name="connsiteX14" fmla="*/ 654844 w 1190625"/>
                    <a:gd name="connsiteY14" fmla="*/ 1309688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5" h="1428750">
                      <a:moveTo>
                        <a:pt x="119063" y="1309688"/>
                      </a:moveTo>
                      <a:lnTo>
                        <a:pt x="119063" y="119063"/>
                      </a:lnTo>
                      <a:lnTo>
                        <a:pt x="1071563" y="119063"/>
                      </a:lnTo>
                      <a:lnTo>
                        <a:pt x="1071563" y="575469"/>
                      </a:lnTo>
                      <a:cubicBezTo>
                        <a:pt x="1071990" y="608168"/>
                        <a:pt x="1098394" y="634573"/>
                        <a:pt x="1131094" y="635000"/>
                      </a:cubicBezTo>
                      <a:cubicBezTo>
                        <a:pt x="1163793" y="634573"/>
                        <a:pt x="1190198" y="608168"/>
                        <a:pt x="1190625" y="575469"/>
                      </a:cubicBezTo>
                      <a:lnTo>
                        <a:pt x="1190625" y="79375"/>
                      </a:lnTo>
                      <a:cubicBezTo>
                        <a:pt x="1190625" y="35537"/>
                        <a:pt x="1155088" y="0"/>
                        <a:pt x="1111250" y="0"/>
                      </a:cubicBezTo>
                      <a:lnTo>
                        <a:pt x="79375" y="0"/>
                      </a:lnTo>
                      <a:cubicBezTo>
                        <a:pt x="35537" y="0"/>
                        <a:pt x="0" y="35537"/>
                        <a:pt x="0" y="79375"/>
                      </a:cubicBezTo>
                      <a:lnTo>
                        <a:pt x="0" y="1349375"/>
                      </a:lnTo>
                      <a:cubicBezTo>
                        <a:pt x="0" y="1393213"/>
                        <a:pt x="35537" y="1428750"/>
                        <a:pt x="79375" y="1428750"/>
                      </a:cubicBezTo>
                      <a:lnTo>
                        <a:pt x="654844" y="1428750"/>
                      </a:lnTo>
                      <a:cubicBezTo>
                        <a:pt x="687543" y="1428323"/>
                        <a:pt x="713948" y="1401918"/>
                        <a:pt x="714375" y="1369219"/>
                      </a:cubicBezTo>
                      <a:cubicBezTo>
                        <a:pt x="713948" y="1336519"/>
                        <a:pt x="687543" y="1310115"/>
                        <a:pt x="654844" y="1309688"/>
                      </a:cubicBezTo>
                      <a:close/>
                    </a:path>
                  </a:pathLst>
                </a:custGeom>
                <a:grpFill/>
                <a:ln w="1860" cap="flat">
                  <a:noFill/>
                  <a:prstDash val="solid"/>
                  <a:miter/>
                </a:ln>
              </p:spPr>
              <p:txBody>
                <a:bodyPr rtlCol="0" anchor="ctr">
                  <a:noAutofit/>
                </a:bodyPr>
                <a:lstStyle/>
                <a:p>
                  <a:endParaRPr lang="zh-CN" altLang="en-US"/>
                </a:p>
              </p:txBody>
            </p:sp>
            <p:sp>
              <p:nvSpPr>
                <p:cNvPr id="58" name="任意多边形: 形状 57">
                  <a:extLst>
                    <a:ext uri="{FF2B5EF4-FFF2-40B4-BE49-F238E27FC236}">
                      <a16:creationId xmlns:a16="http://schemas.microsoft.com/office/drawing/2014/main" id="{76D170C5-317B-418F-AE49-EFA07CF52377}"/>
                    </a:ext>
                  </a:extLst>
                </p:cNvPr>
                <p:cNvSpPr/>
                <p:nvPr/>
              </p:nvSpPr>
              <p:spPr>
                <a:xfrm>
                  <a:off x="1038739" y="951729"/>
                  <a:ext cx="621260" cy="715154"/>
                </a:xfrm>
                <a:custGeom>
                  <a:avLst/>
                  <a:gdLst>
                    <a:gd name="connsiteX0" fmla="*/ 450336 w 621260"/>
                    <a:gd name="connsiteY0" fmla="*/ 430983 h 715154"/>
                    <a:gd name="connsiteX1" fmla="*/ 503476 w 621260"/>
                    <a:gd name="connsiteY1" fmla="*/ 98442 h 715154"/>
                    <a:gd name="connsiteX2" fmla="*/ 170936 w 621260"/>
                    <a:gd name="connsiteY2" fmla="*/ 45302 h 715154"/>
                    <a:gd name="connsiteX3" fmla="*/ 117796 w 621260"/>
                    <a:gd name="connsiteY3" fmla="*/ 377842 h 715154"/>
                    <a:gd name="connsiteX4" fmla="*/ 170936 w 621260"/>
                    <a:gd name="connsiteY4" fmla="*/ 430983 h 715154"/>
                    <a:gd name="connsiteX5" fmla="*/ 1073 w 621260"/>
                    <a:gd name="connsiteY5" fmla="*/ 645295 h 715154"/>
                    <a:gd name="connsiteX6" fmla="*/ 47626 w 621260"/>
                    <a:gd name="connsiteY6" fmla="*/ 714092 h 715154"/>
                    <a:gd name="connsiteX7" fmla="*/ 59811 w 621260"/>
                    <a:gd name="connsiteY7" fmla="*/ 715145 h 715154"/>
                    <a:gd name="connsiteX8" fmla="*/ 117755 w 621260"/>
                    <a:gd name="connsiteY8" fmla="*/ 669108 h 715154"/>
                    <a:gd name="connsiteX9" fmla="*/ 357265 w 621260"/>
                    <a:gd name="connsiteY9" fmla="*/ 522856 h 715154"/>
                    <a:gd name="connsiteX10" fmla="*/ 503517 w 621260"/>
                    <a:gd name="connsiteY10" fmla="*/ 669108 h 715154"/>
                    <a:gd name="connsiteX11" fmla="*/ 561461 w 621260"/>
                    <a:gd name="connsiteY11" fmla="*/ 715145 h 715154"/>
                    <a:gd name="connsiteX12" fmla="*/ 621251 w 621260"/>
                    <a:gd name="connsiteY12" fmla="*/ 657480 h 715154"/>
                    <a:gd name="connsiteX13" fmla="*/ 620198 w 621260"/>
                    <a:gd name="connsiteY13" fmla="*/ 645295 h 715154"/>
                    <a:gd name="connsiteX14" fmla="*/ 450336 w 621260"/>
                    <a:gd name="connsiteY14" fmla="*/ 430983 h 715154"/>
                    <a:gd name="connsiteX15" fmla="*/ 310636 w 621260"/>
                    <a:gd name="connsiteY15" fmla="*/ 119833 h 715154"/>
                    <a:gd name="connsiteX16" fmla="*/ 429698 w 621260"/>
                    <a:gd name="connsiteY16" fmla="*/ 238895 h 715154"/>
                    <a:gd name="connsiteX17" fmla="*/ 310636 w 621260"/>
                    <a:gd name="connsiteY17" fmla="*/ 357958 h 715154"/>
                    <a:gd name="connsiteX18" fmla="*/ 191573 w 621260"/>
                    <a:gd name="connsiteY18" fmla="*/ 238895 h 715154"/>
                    <a:gd name="connsiteX19" fmla="*/ 310636 w 621260"/>
                    <a:gd name="connsiteY19" fmla="*/ 119833 h 71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260" h="715154">
                      <a:moveTo>
                        <a:pt x="450336" y="430983"/>
                      </a:moveTo>
                      <a:cubicBezTo>
                        <a:pt x="556839" y="353828"/>
                        <a:pt x="580631" y="204945"/>
                        <a:pt x="503476" y="98442"/>
                      </a:cubicBezTo>
                      <a:cubicBezTo>
                        <a:pt x="426322" y="-8061"/>
                        <a:pt x="277439" y="-31852"/>
                        <a:pt x="170936" y="45302"/>
                      </a:cubicBezTo>
                      <a:cubicBezTo>
                        <a:pt x="64433" y="122456"/>
                        <a:pt x="40641" y="271339"/>
                        <a:pt x="117796" y="377842"/>
                      </a:cubicBezTo>
                      <a:cubicBezTo>
                        <a:pt x="132585" y="398257"/>
                        <a:pt x="150521" y="416194"/>
                        <a:pt x="170936" y="430983"/>
                      </a:cubicBezTo>
                      <a:cubicBezTo>
                        <a:pt x="84875" y="473126"/>
                        <a:pt x="22452" y="551885"/>
                        <a:pt x="1073" y="645295"/>
                      </a:cubicBezTo>
                      <a:cubicBezTo>
                        <a:pt x="-5069" y="677148"/>
                        <a:pt x="15773" y="707950"/>
                        <a:pt x="47626" y="714092"/>
                      </a:cubicBezTo>
                      <a:cubicBezTo>
                        <a:pt x="51640" y="714866"/>
                        <a:pt x="55724" y="715219"/>
                        <a:pt x="59811" y="715145"/>
                      </a:cubicBezTo>
                      <a:cubicBezTo>
                        <a:pt x="87477" y="715127"/>
                        <a:pt x="111484" y="696053"/>
                        <a:pt x="117755" y="669108"/>
                      </a:cubicBezTo>
                      <a:cubicBezTo>
                        <a:pt x="143507" y="562582"/>
                        <a:pt x="250740" y="497103"/>
                        <a:pt x="357265" y="522856"/>
                      </a:cubicBezTo>
                      <a:cubicBezTo>
                        <a:pt x="429577" y="540337"/>
                        <a:pt x="486036" y="596796"/>
                        <a:pt x="503517" y="669108"/>
                      </a:cubicBezTo>
                      <a:cubicBezTo>
                        <a:pt x="509788" y="696053"/>
                        <a:pt x="533795" y="715128"/>
                        <a:pt x="561461" y="715145"/>
                      </a:cubicBezTo>
                      <a:cubicBezTo>
                        <a:pt x="593895" y="715732"/>
                        <a:pt x="620665" y="689914"/>
                        <a:pt x="621251" y="657480"/>
                      </a:cubicBezTo>
                      <a:cubicBezTo>
                        <a:pt x="621325" y="653393"/>
                        <a:pt x="620972" y="649309"/>
                        <a:pt x="620198" y="645295"/>
                      </a:cubicBezTo>
                      <a:cubicBezTo>
                        <a:pt x="598820" y="551885"/>
                        <a:pt x="536397" y="473127"/>
                        <a:pt x="450336" y="430983"/>
                      </a:cubicBezTo>
                      <a:close/>
                      <a:moveTo>
                        <a:pt x="310636" y="119833"/>
                      </a:moveTo>
                      <a:cubicBezTo>
                        <a:pt x="376392" y="119833"/>
                        <a:pt x="429698" y="173139"/>
                        <a:pt x="429698" y="238895"/>
                      </a:cubicBezTo>
                      <a:cubicBezTo>
                        <a:pt x="429698" y="304652"/>
                        <a:pt x="376392" y="357958"/>
                        <a:pt x="310636" y="357958"/>
                      </a:cubicBezTo>
                      <a:cubicBezTo>
                        <a:pt x="244879" y="357958"/>
                        <a:pt x="191573" y="304652"/>
                        <a:pt x="191573" y="238895"/>
                      </a:cubicBezTo>
                      <a:cubicBezTo>
                        <a:pt x="191573" y="173139"/>
                        <a:pt x="244879" y="119833"/>
                        <a:pt x="310636" y="119833"/>
                      </a:cubicBezTo>
                      <a:close/>
                    </a:path>
                  </a:pathLst>
                </a:custGeom>
                <a:grpFill/>
                <a:ln w="1860" cap="flat">
                  <a:noFill/>
                  <a:prstDash val="solid"/>
                  <a:miter/>
                </a:ln>
              </p:spPr>
              <p:txBody>
                <a:bodyPr rtlCol="0" anchor="ctr">
                  <a:noAutofit/>
                </a:bodyPr>
                <a:lstStyle/>
                <a:p>
                  <a:endParaRPr lang="zh-CN" altLang="en-US"/>
                </a:p>
              </p:txBody>
            </p:sp>
          </p:grpSp>
        </p:grpSp>
      </p:grpSp>
      <p:sp>
        <p:nvSpPr>
          <p:cNvPr id="35" name="文本框 34">
            <a:extLst>
              <a:ext uri="{FF2B5EF4-FFF2-40B4-BE49-F238E27FC236}">
                <a16:creationId xmlns:a16="http://schemas.microsoft.com/office/drawing/2014/main" id="{A31ECD9F-2A9F-4716-9D24-B37C01F68855}"/>
              </a:ext>
            </a:extLst>
          </p:cNvPr>
          <p:cNvSpPr txBox="1"/>
          <p:nvPr/>
        </p:nvSpPr>
        <p:spPr>
          <a:xfrm>
            <a:off x="1003368" y="2373852"/>
            <a:ext cx="2539999" cy="739241"/>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在此处输入内容在此处输入内容在此处输入内容在此处输入内容在此处输入内容在此处输入内容</a:t>
            </a:r>
          </a:p>
        </p:txBody>
      </p:sp>
      <p:sp>
        <p:nvSpPr>
          <p:cNvPr id="36" name="文本框 35">
            <a:extLst>
              <a:ext uri="{FF2B5EF4-FFF2-40B4-BE49-F238E27FC236}">
                <a16:creationId xmlns:a16="http://schemas.microsoft.com/office/drawing/2014/main" id="{01D1A083-7147-434A-A86A-241DABC75D88}"/>
              </a:ext>
            </a:extLst>
          </p:cNvPr>
          <p:cNvSpPr txBox="1"/>
          <p:nvPr/>
        </p:nvSpPr>
        <p:spPr>
          <a:xfrm>
            <a:off x="1003367" y="1967639"/>
            <a:ext cx="2540000" cy="246221"/>
          </a:xfrm>
          <a:prstGeom prst="rect">
            <a:avLst/>
          </a:prstGeom>
          <a:noFill/>
        </p:spPr>
        <p:txBody>
          <a:bodyPr vert="horz" lIns="0" tIns="0" rIns="0" bIns="0" rtlCol="0">
            <a:noAutofit/>
          </a:bodyPr>
          <a:lstStyle/>
          <a:p>
            <a:r>
              <a:rPr lang="zh-CN" altLang="en-US" sz="1600" dirty="0">
                <a:solidFill>
                  <a:schemeClr val="accent1"/>
                </a:solidFill>
                <a:latin typeface="+mn-ea"/>
              </a:rPr>
              <a:t>产品线优化</a:t>
            </a:r>
          </a:p>
        </p:txBody>
      </p:sp>
      <p:cxnSp>
        <p:nvCxnSpPr>
          <p:cNvPr id="43" name="直接连接符 42">
            <a:extLst>
              <a:ext uri="{FF2B5EF4-FFF2-40B4-BE49-F238E27FC236}">
                <a16:creationId xmlns:a16="http://schemas.microsoft.com/office/drawing/2014/main" id="{D82258E0-D42D-4F95-95A0-1A621ECDD20B}"/>
              </a:ext>
            </a:extLst>
          </p:cNvPr>
          <p:cNvCxnSpPr>
            <a:cxnSpLocks/>
          </p:cNvCxnSpPr>
          <p:nvPr/>
        </p:nvCxnSpPr>
        <p:spPr>
          <a:xfrm>
            <a:off x="991792" y="2307795"/>
            <a:ext cx="2503307"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8B78FFF3-34AE-4E8A-AA0F-259AD39B149C}"/>
              </a:ext>
            </a:extLst>
          </p:cNvPr>
          <p:cNvSpPr txBox="1"/>
          <p:nvPr/>
        </p:nvSpPr>
        <p:spPr>
          <a:xfrm>
            <a:off x="8685327" y="2382724"/>
            <a:ext cx="2539999" cy="739241"/>
          </a:xfrm>
          <a:prstGeom prst="rect">
            <a:avLst/>
          </a:prstGeom>
          <a:noFill/>
        </p:spPr>
        <p:txBody>
          <a:bodyPr vert="horz" wrap="square" lIns="0" tIns="0" rIns="0" bIns="0" rtlCol="0">
            <a:noAutofit/>
          </a:bodyPr>
          <a:lstStyle/>
          <a:p>
            <a:pPr algn="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在此处输入内容在此处输入内容在此处输入内容在此处输入内容在此处输入内容在此处输入内容</a:t>
            </a:r>
          </a:p>
        </p:txBody>
      </p:sp>
      <p:sp>
        <p:nvSpPr>
          <p:cNvPr id="38" name="文本框 37">
            <a:extLst>
              <a:ext uri="{FF2B5EF4-FFF2-40B4-BE49-F238E27FC236}">
                <a16:creationId xmlns:a16="http://schemas.microsoft.com/office/drawing/2014/main" id="{8DE14BF8-6947-4CFD-A3EC-C56FEADF3102}"/>
              </a:ext>
            </a:extLst>
          </p:cNvPr>
          <p:cNvSpPr txBox="1"/>
          <p:nvPr/>
        </p:nvSpPr>
        <p:spPr>
          <a:xfrm>
            <a:off x="8685326" y="1967639"/>
            <a:ext cx="2540000" cy="246221"/>
          </a:xfrm>
          <a:prstGeom prst="rect">
            <a:avLst/>
          </a:prstGeom>
          <a:noFill/>
        </p:spPr>
        <p:txBody>
          <a:bodyPr vert="horz" lIns="0" tIns="0" rIns="0" bIns="0" rtlCol="0">
            <a:noAutofit/>
          </a:bodyPr>
          <a:lstStyle/>
          <a:p>
            <a:pPr algn="r"/>
            <a:r>
              <a:rPr lang="zh-CN" altLang="en-US" sz="1600" dirty="0">
                <a:solidFill>
                  <a:schemeClr val="accent3"/>
                </a:solidFill>
                <a:latin typeface="+mn-ea"/>
              </a:rPr>
              <a:t>供应链优化</a:t>
            </a:r>
          </a:p>
        </p:txBody>
      </p:sp>
      <p:cxnSp>
        <p:nvCxnSpPr>
          <p:cNvPr id="44" name="直接连接符 43">
            <a:extLst>
              <a:ext uri="{FF2B5EF4-FFF2-40B4-BE49-F238E27FC236}">
                <a16:creationId xmlns:a16="http://schemas.microsoft.com/office/drawing/2014/main" id="{AF129321-DDEA-4FB8-B270-1349BA4EFB7C}"/>
              </a:ext>
            </a:extLst>
          </p:cNvPr>
          <p:cNvCxnSpPr>
            <a:cxnSpLocks/>
          </p:cNvCxnSpPr>
          <p:nvPr/>
        </p:nvCxnSpPr>
        <p:spPr>
          <a:xfrm>
            <a:off x="8685326" y="2307795"/>
            <a:ext cx="250330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632B5C2E-4546-4CE0-81C1-2661DDBC7857}"/>
              </a:ext>
            </a:extLst>
          </p:cNvPr>
          <p:cNvSpPr txBox="1"/>
          <p:nvPr/>
        </p:nvSpPr>
        <p:spPr>
          <a:xfrm>
            <a:off x="1013755" y="4575245"/>
            <a:ext cx="2539999" cy="739241"/>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a:t>
            </a:r>
          </a:p>
        </p:txBody>
      </p:sp>
      <p:sp>
        <p:nvSpPr>
          <p:cNvPr id="40" name="文本框 39">
            <a:extLst>
              <a:ext uri="{FF2B5EF4-FFF2-40B4-BE49-F238E27FC236}">
                <a16:creationId xmlns:a16="http://schemas.microsoft.com/office/drawing/2014/main" id="{C8E90361-53CA-4FAB-8AE6-60C78C3A4A6E}"/>
              </a:ext>
            </a:extLst>
          </p:cNvPr>
          <p:cNvSpPr txBox="1"/>
          <p:nvPr/>
        </p:nvSpPr>
        <p:spPr>
          <a:xfrm>
            <a:off x="1013754" y="4177904"/>
            <a:ext cx="2540000" cy="246221"/>
          </a:xfrm>
          <a:prstGeom prst="rect">
            <a:avLst/>
          </a:prstGeom>
          <a:noFill/>
        </p:spPr>
        <p:txBody>
          <a:bodyPr vert="horz" lIns="0" tIns="0" rIns="0" bIns="0" rtlCol="0">
            <a:noAutofit/>
          </a:bodyPr>
          <a:lstStyle/>
          <a:p>
            <a:r>
              <a:rPr lang="zh-CN" altLang="en-US" sz="1600" dirty="0">
                <a:solidFill>
                  <a:schemeClr val="accent2"/>
                </a:solidFill>
                <a:latin typeface="+mn-ea"/>
              </a:rPr>
              <a:t>体验感优化</a:t>
            </a:r>
          </a:p>
        </p:txBody>
      </p:sp>
      <p:cxnSp>
        <p:nvCxnSpPr>
          <p:cNvPr id="45" name="直接连接符 44">
            <a:extLst>
              <a:ext uri="{FF2B5EF4-FFF2-40B4-BE49-F238E27FC236}">
                <a16:creationId xmlns:a16="http://schemas.microsoft.com/office/drawing/2014/main" id="{9A00002E-A241-4D5A-9E19-B1A0B664F8EF}"/>
              </a:ext>
            </a:extLst>
          </p:cNvPr>
          <p:cNvCxnSpPr>
            <a:cxnSpLocks/>
          </p:cNvCxnSpPr>
          <p:nvPr/>
        </p:nvCxnSpPr>
        <p:spPr>
          <a:xfrm>
            <a:off x="991792" y="4512314"/>
            <a:ext cx="250330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72F1D3C5-E904-4FD3-AAA6-5888B62A4750}"/>
              </a:ext>
            </a:extLst>
          </p:cNvPr>
          <p:cNvSpPr txBox="1"/>
          <p:nvPr/>
        </p:nvSpPr>
        <p:spPr>
          <a:xfrm>
            <a:off x="8695714" y="4575245"/>
            <a:ext cx="2539999" cy="739241"/>
          </a:xfrm>
          <a:prstGeom prst="rect">
            <a:avLst/>
          </a:prstGeom>
          <a:noFill/>
        </p:spPr>
        <p:txBody>
          <a:bodyPr vert="horz" wrap="square" lIns="0" tIns="0" rIns="0" bIns="0" rtlCol="0">
            <a:noAutofit/>
          </a:bodyPr>
          <a:lstStyle/>
          <a:p>
            <a:pPr algn="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在此处输入内容在此处输入内容在此处输入内容在此处输入内容在此处输入内容在此处输入内容</a:t>
            </a:r>
          </a:p>
        </p:txBody>
      </p:sp>
      <p:sp>
        <p:nvSpPr>
          <p:cNvPr id="42" name="文本框 41">
            <a:extLst>
              <a:ext uri="{FF2B5EF4-FFF2-40B4-BE49-F238E27FC236}">
                <a16:creationId xmlns:a16="http://schemas.microsoft.com/office/drawing/2014/main" id="{6E745E5C-E86B-473C-9C46-E015577EB4E9}"/>
              </a:ext>
            </a:extLst>
          </p:cNvPr>
          <p:cNvSpPr txBox="1"/>
          <p:nvPr/>
        </p:nvSpPr>
        <p:spPr>
          <a:xfrm>
            <a:off x="8695713" y="4177904"/>
            <a:ext cx="2540000" cy="246221"/>
          </a:xfrm>
          <a:prstGeom prst="rect">
            <a:avLst/>
          </a:prstGeom>
          <a:noFill/>
        </p:spPr>
        <p:txBody>
          <a:bodyPr vert="horz" lIns="0" tIns="0" rIns="0" bIns="0" rtlCol="0">
            <a:noAutofit/>
          </a:bodyPr>
          <a:lstStyle/>
          <a:p>
            <a:pPr algn="r"/>
            <a:r>
              <a:rPr lang="zh-CN" altLang="en-US" sz="1600" dirty="0">
                <a:solidFill>
                  <a:schemeClr val="accent4"/>
                </a:solidFill>
                <a:latin typeface="+mn-ea"/>
              </a:rPr>
              <a:t>品牌度优化</a:t>
            </a:r>
          </a:p>
        </p:txBody>
      </p:sp>
      <p:cxnSp>
        <p:nvCxnSpPr>
          <p:cNvPr id="46" name="直接连接符 45">
            <a:extLst>
              <a:ext uri="{FF2B5EF4-FFF2-40B4-BE49-F238E27FC236}">
                <a16:creationId xmlns:a16="http://schemas.microsoft.com/office/drawing/2014/main" id="{BFA0C178-A96B-4442-B26C-CE8BDABAED84}"/>
              </a:ext>
            </a:extLst>
          </p:cNvPr>
          <p:cNvCxnSpPr>
            <a:cxnSpLocks/>
          </p:cNvCxnSpPr>
          <p:nvPr/>
        </p:nvCxnSpPr>
        <p:spPr>
          <a:xfrm>
            <a:off x="8685326" y="4512314"/>
            <a:ext cx="250330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文本占位符 1">
            <a:extLst>
              <a:ext uri="{FF2B5EF4-FFF2-40B4-BE49-F238E27FC236}">
                <a16:creationId xmlns:a16="http://schemas.microsoft.com/office/drawing/2014/main" id="{1B708DEC-7C9E-4D32-BD7D-F4D9B44D87A5}"/>
              </a:ext>
            </a:extLst>
          </p:cNvPr>
          <p:cNvSpPr>
            <a:spLocks noGrp="1"/>
          </p:cNvSpPr>
          <p:nvPr>
            <p:ph type="body" sz="quarter" idx="12"/>
          </p:nvPr>
        </p:nvSpPr>
        <p:spPr/>
        <p:txBody>
          <a:bodyPr/>
          <a:lstStyle/>
          <a:p>
            <a:r>
              <a:rPr lang="zh-CN" altLang="en-US" dirty="0">
                <a:latin typeface="+mj-ea"/>
                <a:ea typeface="+mj-ea"/>
              </a:rPr>
              <a:t>产品优化方向</a:t>
            </a:r>
          </a:p>
        </p:txBody>
      </p:sp>
    </p:spTree>
    <p:extLst>
      <p:ext uri="{BB962C8B-B14F-4D97-AF65-F5344CB8AC3E}">
        <p14:creationId xmlns:p14="http://schemas.microsoft.com/office/powerpoint/2010/main" val="452142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DB0CAD4E-78DC-4CFD-9F2A-E6E29A5DF319}"/>
              </a:ext>
            </a:extLst>
          </p:cNvPr>
          <p:cNvGrpSpPr/>
          <p:nvPr/>
        </p:nvGrpSpPr>
        <p:grpSpPr>
          <a:xfrm>
            <a:off x="4826000" y="4459721"/>
            <a:ext cx="2540000" cy="822030"/>
            <a:chOff x="4826000" y="4459721"/>
            <a:chExt cx="2540000" cy="822030"/>
          </a:xfrm>
        </p:grpSpPr>
        <p:sp>
          <p:nvSpPr>
            <p:cNvPr id="135" name="文本框 134">
              <a:extLst>
                <a:ext uri="{FF2B5EF4-FFF2-40B4-BE49-F238E27FC236}">
                  <a16:creationId xmlns:a16="http://schemas.microsoft.com/office/drawing/2014/main" id="{F45D4429-D280-48CE-AE20-D683B96C6109}"/>
                </a:ext>
              </a:extLst>
            </p:cNvPr>
            <p:cNvSpPr txBox="1"/>
            <p:nvPr/>
          </p:nvSpPr>
          <p:spPr>
            <a:xfrm>
              <a:off x="5109991" y="4796425"/>
              <a:ext cx="1985490"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136" name="文本框 135">
              <a:extLst>
                <a:ext uri="{FF2B5EF4-FFF2-40B4-BE49-F238E27FC236}">
                  <a16:creationId xmlns:a16="http://schemas.microsoft.com/office/drawing/2014/main" id="{58B6D832-0D84-4F2E-BCD2-921503DC8464}"/>
                </a:ext>
              </a:extLst>
            </p:cNvPr>
            <p:cNvSpPr txBox="1"/>
            <p:nvPr/>
          </p:nvSpPr>
          <p:spPr>
            <a:xfrm>
              <a:off x="4826000" y="4459721"/>
              <a:ext cx="2540000" cy="246221"/>
            </a:xfrm>
            <a:prstGeom prst="rect">
              <a:avLst/>
            </a:prstGeom>
            <a:noFill/>
          </p:spPr>
          <p:txBody>
            <a:bodyPr vert="horz" lIns="0" tIns="0" rIns="0" bIns="0" rtlCol="0">
              <a:noAutofit/>
            </a:bodyPr>
            <a:lstStyle/>
            <a:p>
              <a:pPr algn="ctr"/>
              <a:r>
                <a:rPr lang="zh-CN" altLang="en-US" sz="1600" dirty="0">
                  <a:solidFill>
                    <a:schemeClr val="accent2"/>
                  </a:solidFill>
                  <a:latin typeface="+mj-ea"/>
                  <a:ea typeface="+mj-ea"/>
                </a:rPr>
                <a:t>加强亲和力</a:t>
              </a:r>
            </a:p>
          </p:txBody>
        </p:sp>
      </p:grpSp>
      <p:grpSp>
        <p:nvGrpSpPr>
          <p:cNvPr id="10" name="组合 9">
            <a:extLst>
              <a:ext uri="{FF2B5EF4-FFF2-40B4-BE49-F238E27FC236}">
                <a16:creationId xmlns:a16="http://schemas.microsoft.com/office/drawing/2014/main" id="{B78F3EE8-5D46-4637-AB78-F8FFFC03B151}"/>
              </a:ext>
            </a:extLst>
          </p:cNvPr>
          <p:cNvGrpSpPr/>
          <p:nvPr/>
        </p:nvGrpSpPr>
        <p:grpSpPr>
          <a:xfrm>
            <a:off x="8495366" y="4459721"/>
            <a:ext cx="2540000" cy="822030"/>
            <a:chOff x="8495366" y="4459721"/>
            <a:chExt cx="2540000" cy="822030"/>
          </a:xfrm>
        </p:grpSpPr>
        <p:sp>
          <p:nvSpPr>
            <p:cNvPr id="137" name="文本框 136">
              <a:extLst>
                <a:ext uri="{FF2B5EF4-FFF2-40B4-BE49-F238E27FC236}">
                  <a16:creationId xmlns:a16="http://schemas.microsoft.com/office/drawing/2014/main" id="{238F5240-B721-4DFE-A114-11CE543C461C}"/>
                </a:ext>
              </a:extLst>
            </p:cNvPr>
            <p:cNvSpPr txBox="1"/>
            <p:nvPr/>
          </p:nvSpPr>
          <p:spPr>
            <a:xfrm>
              <a:off x="8772621" y="4796425"/>
              <a:ext cx="1985490"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138" name="文本框 137">
              <a:extLst>
                <a:ext uri="{FF2B5EF4-FFF2-40B4-BE49-F238E27FC236}">
                  <a16:creationId xmlns:a16="http://schemas.microsoft.com/office/drawing/2014/main" id="{ADE68FC6-9B91-43FA-B030-C60F6F32C357}"/>
                </a:ext>
              </a:extLst>
            </p:cNvPr>
            <p:cNvSpPr txBox="1"/>
            <p:nvPr/>
          </p:nvSpPr>
          <p:spPr>
            <a:xfrm>
              <a:off x="8495366" y="4459721"/>
              <a:ext cx="2540000" cy="246221"/>
            </a:xfrm>
            <a:prstGeom prst="rect">
              <a:avLst/>
            </a:prstGeom>
            <a:noFill/>
          </p:spPr>
          <p:txBody>
            <a:bodyPr vert="horz" lIns="0" tIns="0" rIns="0" bIns="0" rtlCol="0">
              <a:noAutofit/>
            </a:bodyPr>
            <a:lstStyle/>
            <a:p>
              <a:pPr algn="ctr"/>
              <a:r>
                <a:rPr lang="zh-CN" altLang="en-US" sz="1600" dirty="0">
                  <a:solidFill>
                    <a:schemeClr val="accent3"/>
                  </a:solidFill>
                  <a:latin typeface="+mj-ea"/>
                  <a:ea typeface="+mj-ea"/>
                </a:rPr>
                <a:t>加强组织能力</a:t>
              </a:r>
            </a:p>
          </p:txBody>
        </p:sp>
      </p:grpSp>
      <p:grpSp>
        <p:nvGrpSpPr>
          <p:cNvPr id="8" name="组合 7">
            <a:extLst>
              <a:ext uri="{FF2B5EF4-FFF2-40B4-BE49-F238E27FC236}">
                <a16:creationId xmlns:a16="http://schemas.microsoft.com/office/drawing/2014/main" id="{7F619576-240A-4A07-A1B4-FCB2FC52FEDB}"/>
              </a:ext>
            </a:extLst>
          </p:cNvPr>
          <p:cNvGrpSpPr/>
          <p:nvPr/>
        </p:nvGrpSpPr>
        <p:grpSpPr>
          <a:xfrm>
            <a:off x="1156634" y="4459721"/>
            <a:ext cx="2540000" cy="822030"/>
            <a:chOff x="1156634" y="4459721"/>
            <a:chExt cx="2540000" cy="822030"/>
          </a:xfrm>
        </p:grpSpPr>
        <p:sp>
          <p:nvSpPr>
            <p:cNvPr id="134" name="文本框 133">
              <a:extLst>
                <a:ext uri="{FF2B5EF4-FFF2-40B4-BE49-F238E27FC236}">
                  <a16:creationId xmlns:a16="http://schemas.microsoft.com/office/drawing/2014/main" id="{4400B7A1-0547-4451-B47E-91436D35FD8C}"/>
                </a:ext>
              </a:extLst>
            </p:cNvPr>
            <p:cNvSpPr txBox="1"/>
            <p:nvPr/>
          </p:nvSpPr>
          <p:spPr>
            <a:xfrm>
              <a:off x="1156634" y="4459721"/>
              <a:ext cx="2540000" cy="246221"/>
            </a:xfrm>
            <a:prstGeom prst="rect">
              <a:avLst/>
            </a:prstGeom>
            <a:noFill/>
          </p:spPr>
          <p:txBody>
            <a:bodyPr vert="horz" lIns="0" tIns="0" rIns="0" bIns="0" rtlCol="0">
              <a:noAutofit/>
            </a:bodyPr>
            <a:lstStyle/>
            <a:p>
              <a:pPr algn="ctr"/>
              <a:r>
                <a:rPr lang="zh-CN" altLang="en-US" sz="1600" dirty="0">
                  <a:solidFill>
                    <a:schemeClr val="accent1"/>
                  </a:solidFill>
                  <a:cs typeface="+mn-ea"/>
                  <a:sym typeface="+mn-lt"/>
                </a:rPr>
                <a:t>工作复盘回顾</a:t>
              </a:r>
            </a:p>
          </p:txBody>
        </p:sp>
        <p:sp>
          <p:nvSpPr>
            <p:cNvPr id="310" name="文本框 309">
              <a:extLst>
                <a:ext uri="{FF2B5EF4-FFF2-40B4-BE49-F238E27FC236}">
                  <a16:creationId xmlns:a16="http://schemas.microsoft.com/office/drawing/2014/main" id="{931C68C7-11B8-493C-A060-09358D4712CE}"/>
                </a:ext>
              </a:extLst>
            </p:cNvPr>
            <p:cNvSpPr txBox="1"/>
            <p:nvPr/>
          </p:nvSpPr>
          <p:spPr>
            <a:xfrm>
              <a:off x="1447362" y="4796425"/>
              <a:ext cx="1985490"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grpSp>
      <p:grpSp>
        <p:nvGrpSpPr>
          <p:cNvPr id="155" name="组合 154">
            <a:extLst>
              <a:ext uri="{FF2B5EF4-FFF2-40B4-BE49-F238E27FC236}">
                <a16:creationId xmlns:a16="http://schemas.microsoft.com/office/drawing/2014/main" id="{2FF715F0-88E0-45B0-A08E-E91E882854B8}"/>
              </a:ext>
            </a:extLst>
          </p:cNvPr>
          <p:cNvGrpSpPr>
            <a:grpSpLocks/>
          </p:cNvGrpSpPr>
          <p:nvPr/>
        </p:nvGrpSpPr>
        <p:grpSpPr>
          <a:xfrm>
            <a:off x="8626218" y="1825011"/>
            <a:ext cx="2278296" cy="2278296"/>
            <a:chOff x="8626218" y="1825011"/>
            <a:chExt cx="2278296" cy="2278296"/>
          </a:xfrm>
        </p:grpSpPr>
        <p:sp>
          <p:nvSpPr>
            <p:cNvPr id="194" name="椭圆 98">
              <a:extLst>
                <a:ext uri="{FF2B5EF4-FFF2-40B4-BE49-F238E27FC236}">
                  <a16:creationId xmlns:a16="http://schemas.microsoft.com/office/drawing/2014/main" id="{CE89A7FB-40EE-4571-AB12-DA3070433ABC}"/>
                </a:ext>
              </a:extLst>
            </p:cNvPr>
            <p:cNvSpPr/>
            <p:nvPr>
              <p:custDataLst>
                <p:tags r:id="rId10"/>
              </p:custDataLst>
            </p:nvPr>
          </p:nvSpPr>
          <p:spPr>
            <a:xfrm>
              <a:off x="8777302" y="1976096"/>
              <a:ext cx="1976130" cy="1976130"/>
            </a:xfrm>
            <a:prstGeom prst="ellipse">
              <a:avLst/>
            </a:prstGeom>
            <a:gradFill>
              <a:gsLst>
                <a:gs pos="0">
                  <a:schemeClr val="accent3"/>
                </a:gs>
                <a:gs pos="100000">
                  <a:schemeClr val="accent3">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a:solidFill>
                  <a:schemeClr val="bg1"/>
                </a:solidFill>
                <a:latin typeface="+mn-ea"/>
              </a:endParaRPr>
            </a:p>
          </p:txBody>
        </p:sp>
        <p:sp>
          <p:nvSpPr>
            <p:cNvPr id="195" name="弧形 99">
              <a:extLst>
                <a:ext uri="{FF2B5EF4-FFF2-40B4-BE49-F238E27FC236}">
                  <a16:creationId xmlns:a16="http://schemas.microsoft.com/office/drawing/2014/main" id="{C9DBD5E0-0300-4607-B6F6-7F6DA2E1D3D4}"/>
                </a:ext>
              </a:extLst>
            </p:cNvPr>
            <p:cNvSpPr/>
            <p:nvPr>
              <p:custDataLst>
                <p:tags r:id="rId11"/>
              </p:custDataLst>
            </p:nvPr>
          </p:nvSpPr>
          <p:spPr>
            <a:xfrm>
              <a:off x="8626218" y="1825011"/>
              <a:ext cx="2278296" cy="2278296"/>
            </a:xfrm>
            <a:prstGeom prst="arc">
              <a:avLst>
                <a:gd name="adj1" fmla="val 6709212"/>
                <a:gd name="adj2" fmla="val 4107355"/>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196" name="椭圆 100">
              <a:extLst>
                <a:ext uri="{FF2B5EF4-FFF2-40B4-BE49-F238E27FC236}">
                  <a16:creationId xmlns:a16="http://schemas.microsoft.com/office/drawing/2014/main" id="{597C45E3-2EA7-4AB8-AEA2-E914B59A9930}"/>
                </a:ext>
              </a:extLst>
            </p:cNvPr>
            <p:cNvSpPr/>
            <p:nvPr>
              <p:custDataLst>
                <p:tags r:id="rId12"/>
              </p:custDataLst>
            </p:nvPr>
          </p:nvSpPr>
          <p:spPr>
            <a:xfrm>
              <a:off x="9128839" y="2327633"/>
              <a:ext cx="1273054" cy="1273054"/>
            </a:xfrm>
            <a:prstGeom prst="ellipse">
              <a:avLst/>
            </a:prstGeom>
            <a:solidFill>
              <a:schemeClr val="bg1"/>
            </a:solidFill>
            <a:ln>
              <a:noFill/>
            </a:ln>
            <a:effectLst>
              <a:outerShdw blurRad="127000" sx="102000" sy="102000" algn="ctr" rotWithShape="0">
                <a:schemeClr val="bg1">
                  <a:alpha val="8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197" name="图形 6">
              <a:extLst>
                <a:ext uri="{FF2B5EF4-FFF2-40B4-BE49-F238E27FC236}">
                  <a16:creationId xmlns:a16="http://schemas.microsoft.com/office/drawing/2014/main" id="{DFBABD71-1F43-4A3F-A794-E199F5F1DDF5}"/>
                </a:ext>
              </a:extLst>
            </p:cNvPr>
            <p:cNvGrpSpPr/>
            <p:nvPr/>
          </p:nvGrpSpPr>
          <p:grpSpPr>
            <a:xfrm>
              <a:off x="9486199" y="2721245"/>
              <a:ext cx="558333" cy="558333"/>
              <a:chOff x="0" y="0"/>
              <a:chExt cx="1905000" cy="1905000"/>
            </a:xfrm>
          </p:grpSpPr>
          <p:sp>
            <p:nvSpPr>
              <p:cNvPr id="198" name="任意多边形: 形状 197">
                <a:extLst>
                  <a:ext uri="{FF2B5EF4-FFF2-40B4-BE49-F238E27FC236}">
                    <a16:creationId xmlns:a16="http://schemas.microsoft.com/office/drawing/2014/main" id="{828FFEF8-9B91-43A0-8821-9B33C17ECEE2}"/>
                  </a:ext>
                </a:extLst>
              </p:cNvPr>
              <p:cNvSpPr/>
              <p:nvPr/>
            </p:nvSpPr>
            <p:spPr>
              <a:xfrm>
                <a:off x="555624" y="635000"/>
                <a:ext cx="635000" cy="119062"/>
              </a:xfrm>
              <a:custGeom>
                <a:avLst/>
                <a:gdLst>
                  <a:gd name="connsiteX0" fmla="*/ 59531 w 635000"/>
                  <a:gd name="connsiteY0" fmla="*/ 0 h 119062"/>
                  <a:gd name="connsiteX1" fmla="*/ 575469 w 635000"/>
                  <a:gd name="connsiteY1" fmla="*/ 0 h 119062"/>
                  <a:gd name="connsiteX2" fmla="*/ 635000 w 635000"/>
                  <a:gd name="connsiteY2" fmla="*/ 59531 h 119062"/>
                  <a:gd name="connsiteX3" fmla="*/ 635000 w 635000"/>
                  <a:gd name="connsiteY3" fmla="*/ 59531 h 119062"/>
                  <a:gd name="connsiteX4" fmla="*/ 575469 w 635000"/>
                  <a:gd name="connsiteY4" fmla="*/ 119063 h 119062"/>
                  <a:gd name="connsiteX5" fmla="*/ 59531 w 635000"/>
                  <a:gd name="connsiteY5" fmla="*/ 119063 h 119062"/>
                  <a:gd name="connsiteX6" fmla="*/ 0 w 635000"/>
                  <a:gd name="connsiteY6" fmla="*/ 59531 h 119062"/>
                  <a:gd name="connsiteX7" fmla="*/ 0 w 635000"/>
                  <a:gd name="connsiteY7" fmla="*/ 59531 h 119062"/>
                  <a:gd name="connsiteX8" fmla="*/ 59531 w 63500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119062">
                    <a:moveTo>
                      <a:pt x="59531" y="0"/>
                    </a:moveTo>
                    <a:lnTo>
                      <a:pt x="575469" y="0"/>
                    </a:lnTo>
                    <a:cubicBezTo>
                      <a:pt x="615156" y="0"/>
                      <a:pt x="635000" y="19844"/>
                      <a:pt x="635000" y="59531"/>
                    </a:cubicBezTo>
                    <a:lnTo>
                      <a:pt x="635000" y="59531"/>
                    </a:lnTo>
                    <a:cubicBezTo>
                      <a:pt x="635000" y="99219"/>
                      <a:pt x="615156" y="119063"/>
                      <a:pt x="575469" y="119063"/>
                    </a:cubicBezTo>
                    <a:lnTo>
                      <a:pt x="59531" y="119063"/>
                    </a:lnTo>
                    <a:cubicBezTo>
                      <a:pt x="19844" y="119063"/>
                      <a:pt x="0" y="99219"/>
                      <a:pt x="0" y="59531"/>
                    </a:cubicBezTo>
                    <a:lnTo>
                      <a:pt x="0" y="59531"/>
                    </a:lnTo>
                    <a:cubicBezTo>
                      <a:pt x="0" y="19844"/>
                      <a:pt x="19844" y="0"/>
                      <a:pt x="59531" y="0"/>
                    </a:cubicBezTo>
                    <a:close/>
                  </a:path>
                </a:pathLst>
              </a:custGeom>
              <a:solidFill>
                <a:schemeClr val="accent3"/>
              </a:solidFill>
              <a:ln w="1860" cap="flat">
                <a:noFill/>
                <a:prstDash val="solid"/>
                <a:miter/>
              </a:ln>
            </p:spPr>
            <p:txBody>
              <a:bodyPr rtlCol="0" anchor="ctr">
                <a:noAutofit/>
              </a:bodyPr>
              <a:lstStyle/>
              <a:p>
                <a:endParaRPr lang="zh-CN" altLang="en-US"/>
              </a:p>
            </p:txBody>
          </p:sp>
          <p:sp>
            <p:nvSpPr>
              <p:cNvPr id="199" name="任意多边形: 形状 198">
                <a:extLst>
                  <a:ext uri="{FF2B5EF4-FFF2-40B4-BE49-F238E27FC236}">
                    <a16:creationId xmlns:a16="http://schemas.microsoft.com/office/drawing/2014/main" id="{C93B0646-EDD6-4372-850A-2A85714DFBAD}"/>
                  </a:ext>
                </a:extLst>
              </p:cNvPr>
              <p:cNvSpPr/>
              <p:nvPr/>
            </p:nvSpPr>
            <p:spPr>
              <a:xfrm>
                <a:off x="555624" y="532604"/>
                <a:ext cx="1188703" cy="943770"/>
              </a:xfrm>
              <a:custGeom>
                <a:avLst/>
                <a:gdLst>
                  <a:gd name="connsiteX0" fmla="*/ 242094 w 1188703"/>
                  <a:gd name="connsiteY0" fmla="*/ 419895 h 943770"/>
                  <a:gd name="connsiteX1" fmla="*/ 59531 w 1188703"/>
                  <a:gd name="connsiteY1" fmla="*/ 419895 h 943770"/>
                  <a:gd name="connsiteX2" fmla="*/ 0 w 1188703"/>
                  <a:gd name="connsiteY2" fmla="*/ 479426 h 943770"/>
                  <a:gd name="connsiteX3" fmla="*/ 59531 w 1188703"/>
                  <a:gd name="connsiteY3" fmla="*/ 538958 h 943770"/>
                  <a:gd name="connsiteX4" fmla="*/ 242094 w 1188703"/>
                  <a:gd name="connsiteY4" fmla="*/ 538958 h 943770"/>
                  <a:gd name="connsiteX5" fmla="*/ 301625 w 1188703"/>
                  <a:gd name="connsiteY5" fmla="*/ 479426 h 943770"/>
                  <a:gd name="connsiteX6" fmla="*/ 242094 w 1188703"/>
                  <a:gd name="connsiteY6" fmla="*/ 419895 h 943770"/>
                  <a:gd name="connsiteX7" fmla="*/ 942975 w 1188703"/>
                  <a:gd name="connsiteY7" fmla="*/ 134939 h 943770"/>
                  <a:gd name="connsiteX8" fmla="*/ 1054894 w 1188703"/>
                  <a:gd name="connsiteY8" fmla="*/ 246858 h 943770"/>
                  <a:gd name="connsiteX9" fmla="*/ 499269 w 1188703"/>
                  <a:gd name="connsiteY9" fmla="*/ 802483 h 943770"/>
                  <a:gd name="connsiteX10" fmla="*/ 373063 w 1188703"/>
                  <a:gd name="connsiteY10" fmla="*/ 816770 h 943770"/>
                  <a:gd name="connsiteX11" fmla="*/ 384175 w 1188703"/>
                  <a:gd name="connsiteY11" fmla="*/ 693739 h 943770"/>
                  <a:gd name="connsiteX12" fmla="*/ 939800 w 1188703"/>
                  <a:gd name="connsiteY12" fmla="*/ 138114 h 943770"/>
                  <a:gd name="connsiteX13" fmla="*/ 939800 w 1188703"/>
                  <a:gd name="connsiteY13" fmla="*/ 2383 h 943770"/>
                  <a:gd name="connsiteX14" fmla="*/ 883444 w 1188703"/>
                  <a:gd name="connsiteY14" fmla="*/ 25401 h 943770"/>
                  <a:gd name="connsiteX15" fmla="*/ 286544 w 1188703"/>
                  <a:gd name="connsiteY15" fmla="*/ 623095 h 943770"/>
                  <a:gd name="connsiteX16" fmla="*/ 263525 w 1188703"/>
                  <a:gd name="connsiteY16" fmla="*/ 671514 h 943770"/>
                  <a:gd name="connsiteX17" fmla="*/ 246856 w 1188703"/>
                  <a:gd name="connsiteY17" fmla="*/ 857251 h 943770"/>
                  <a:gd name="connsiteX18" fmla="*/ 318765 w 1188703"/>
                  <a:gd name="connsiteY18" fmla="*/ 943449 h 943770"/>
                  <a:gd name="connsiteX19" fmla="*/ 326231 w 1188703"/>
                  <a:gd name="connsiteY19" fmla="*/ 943770 h 943770"/>
                  <a:gd name="connsiteX20" fmla="*/ 333375 w 1188703"/>
                  <a:gd name="connsiteY20" fmla="*/ 943770 h 943770"/>
                  <a:gd name="connsiteX21" fmla="*/ 519113 w 1188703"/>
                  <a:gd name="connsiteY21" fmla="*/ 927101 h 943770"/>
                  <a:gd name="connsiteX22" fmla="*/ 567531 w 1188703"/>
                  <a:gd name="connsiteY22" fmla="*/ 904083 h 943770"/>
                  <a:gd name="connsiteX23" fmla="*/ 1165225 w 1188703"/>
                  <a:gd name="connsiteY23" fmla="*/ 307183 h 943770"/>
                  <a:gd name="connsiteX24" fmla="*/ 1165685 w 1188703"/>
                  <a:gd name="connsiteY24" fmla="*/ 194930 h 943770"/>
                  <a:gd name="connsiteX25" fmla="*/ 1165225 w 1188703"/>
                  <a:gd name="connsiteY25" fmla="*/ 194470 h 943770"/>
                  <a:gd name="connsiteX26" fmla="*/ 999331 w 1188703"/>
                  <a:gd name="connsiteY26" fmla="*/ 23020 h 943770"/>
                  <a:gd name="connsiteX27" fmla="*/ 942975 w 1188703"/>
                  <a:gd name="connsiteY27" fmla="*/ 1 h 94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03" h="943770">
                    <a:moveTo>
                      <a:pt x="242094" y="419895"/>
                    </a:moveTo>
                    <a:lnTo>
                      <a:pt x="59531" y="419895"/>
                    </a:lnTo>
                    <a:cubicBezTo>
                      <a:pt x="26653" y="419895"/>
                      <a:pt x="0" y="446548"/>
                      <a:pt x="0" y="479426"/>
                    </a:cubicBezTo>
                    <a:cubicBezTo>
                      <a:pt x="0" y="512305"/>
                      <a:pt x="26653" y="538958"/>
                      <a:pt x="59531" y="538958"/>
                    </a:cubicBezTo>
                    <a:lnTo>
                      <a:pt x="242094" y="538958"/>
                    </a:lnTo>
                    <a:cubicBezTo>
                      <a:pt x="274972" y="538958"/>
                      <a:pt x="301625" y="512305"/>
                      <a:pt x="301625" y="479426"/>
                    </a:cubicBezTo>
                    <a:cubicBezTo>
                      <a:pt x="301625" y="446548"/>
                      <a:pt x="274972" y="419895"/>
                      <a:pt x="242094" y="419895"/>
                    </a:cubicBezTo>
                    <a:close/>
                    <a:moveTo>
                      <a:pt x="942975" y="134939"/>
                    </a:moveTo>
                    <a:lnTo>
                      <a:pt x="1054894" y="246858"/>
                    </a:lnTo>
                    <a:lnTo>
                      <a:pt x="499269" y="802483"/>
                    </a:lnTo>
                    <a:lnTo>
                      <a:pt x="373063" y="816770"/>
                    </a:lnTo>
                    <a:lnTo>
                      <a:pt x="384175" y="693739"/>
                    </a:lnTo>
                    <a:lnTo>
                      <a:pt x="939800" y="138114"/>
                    </a:lnTo>
                    <a:moveTo>
                      <a:pt x="939800" y="2383"/>
                    </a:moveTo>
                    <a:cubicBezTo>
                      <a:pt x="918702" y="2261"/>
                      <a:pt x="898423" y="10543"/>
                      <a:pt x="883444" y="25401"/>
                    </a:cubicBezTo>
                    <a:lnTo>
                      <a:pt x="286544" y="623095"/>
                    </a:lnTo>
                    <a:cubicBezTo>
                      <a:pt x="273488" y="636077"/>
                      <a:pt x="265350" y="653193"/>
                      <a:pt x="263525" y="671514"/>
                    </a:cubicBezTo>
                    <a:lnTo>
                      <a:pt x="246856" y="857251"/>
                    </a:lnTo>
                    <a:cubicBezTo>
                      <a:pt x="242910" y="900911"/>
                      <a:pt x="275105" y="939503"/>
                      <a:pt x="318765" y="943449"/>
                    </a:cubicBezTo>
                    <a:cubicBezTo>
                      <a:pt x="321247" y="943673"/>
                      <a:pt x="323739" y="943780"/>
                      <a:pt x="326231" y="943770"/>
                    </a:cubicBezTo>
                    <a:lnTo>
                      <a:pt x="333375" y="943770"/>
                    </a:lnTo>
                    <a:lnTo>
                      <a:pt x="519113" y="927101"/>
                    </a:lnTo>
                    <a:cubicBezTo>
                      <a:pt x="537433" y="925276"/>
                      <a:pt x="554550" y="917139"/>
                      <a:pt x="567531" y="904083"/>
                    </a:cubicBezTo>
                    <a:lnTo>
                      <a:pt x="1165225" y="307183"/>
                    </a:lnTo>
                    <a:cubicBezTo>
                      <a:pt x="1196350" y="276312"/>
                      <a:pt x="1196556" y="226055"/>
                      <a:pt x="1165685" y="194930"/>
                    </a:cubicBezTo>
                    <a:cubicBezTo>
                      <a:pt x="1165532" y="194776"/>
                      <a:pt x="1165379" y="194623"/>
                      <a:pt x="1165225" y="194470"/>
                    </a:cubicBezTo>
                    <a:lnTo>
                      <a:pt x="999331" y="23020"/>
                    </a:lnTo>
                    <a:cubicBezTo>
                      <a:pt x="984352" y="8162"/>
                      <a:pt x="964073" y="-121"/>
                      <a:pt x="942975" y="1"/>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200" name="任意多边形: 形状 199">
                <a:extLst>
                  <a:ext uri="{FF2B5EF4-FFF2-40B4-BE49-F238E27FC236}">
                    <a16:creationId xmlns:a16="http://schemas.microsoft.com/office/drawing/2014/main" id="{2ED32D39-43DC-4881-A708-AC16691832ED}"/>
                  </a:ext>
                </a:extLst>
              </p:cNvPr>
              <p:cNvSpPr/>
              <p:nvPr/>
            </p:nvSpPr>
            <p:spPr>
              <a:xfrm>
                <a:off x="317499" y="238125"/>
                <a:ext cx="1270000" cy="1428750"/>
              </a:xfrm>
              <a:custGeom>
                <a:avLst/>
                <a:gdLst>
                  <a:gd name="connsiteX0" fmla="*/ 1150938 w 1270000"/>
                  <a:gd name="connsiteY0" fmla="*/ 972344 h 1428750"/>
                  <a:gd name="connsiteX1" fmla="*/ 1150938 w 1270000"/>
                  <a:gd name="connsiteY1" fmla="*/ 1309688 h 1428750"/>
                  <a:gd name="connsiteX2" fmla="*/ 119063 w 1270000"/>
                  <a:gd name="connsiteY2" fmla="*/ 1309688 h 1428750"/>
                  <a:gd name="connsiteX3" fmla="*/ 119063 w 1270000"/>
                  <a:gd name="connsiteY3" fmla="*/ 119063 h 1428750"/>
                  <a:gd name="connsiteX4" fmla="*/ 1150938 w 1270000"/>
                  <a:gd name="connsiteY4" fmla="*/ 119063 h 1428750"/>
                  <a:gd name="connsiteX5" fmla="*/ 1150938 w 1270000"/>
                  <a:gd name="connsiteY5" fmla="*/ 178594 h 1428750"/>
                  <a:gd name="connsiteX6" fmla="*/ 1210469 w 1270000"/>
                  <a:gd name="connsiteY6" fmla="*/ 238125 h 1428750"/>
                  <a:gd name="connsiteX7" fmla="*/ 1270000 w 1270000"/>
                  <a:gd name="connsiteY7" fmla="*/ 178594 h 1428750"/>
                  <a:gd name="connsiteX8" fmla="*/ 1270000 w 1270000"/>
                  <a:gd name="connsiteY8" fmla="*/ 79375 h 1428750"/>
                  <a:gd name="connsiteX9" fmla="*/ 1190625 w 1270000"/>
                  <a:gd name="connsiteY9" fmla="*/ 0 h 1428750"/>
                  <a:gd name="connsiteX10" fmla="*/ 79375 w 1270000"/>
                  <a:gd name="connsiteY10" fmla="*/ 0 h 1428750"/>
                  <a:gd name="connsiteX11" fmla="*/ 0 w 1270000"/>
                  <a:gd name="connsiteY11" fmla="*/ 79375 h 1428750"/>
                  <a:gd name="connsiteX12" fmla="*/ 0 w 1270000"/>
                  <a:gd name="connsiteY12" fmla="*/ 1349375 h 1428750"/>
                  <a:gd name="connsiteX13" fmla="*/ 79375 w 1270000"/>
                  <a:gd name="connsiteY13" fmla="*/ 1428750 h 1428750"/>
                  <a:gd name="connsiteX14" fmla="*/ 1190625 w 1270000"/>
                  <a:gd name="connsiteY14" fmla="*/ 1428750 h 1428750"/>
                  <a:gd name="connsiteX15" fmla="*/ 1270000 w 1270000"/>
                  <a:gd name="connsiteY15" fmla="*/ 1349375 h 1428750"/>
                  <a:gd name="connsiteX16" fmla="*/ 1270000 w 1270000"/>
                  <a:gd name="connsiteY16" fmla="*/ 972344 h 1428750"/>
                  <a:gd name="connsiteX17" fmla="*/ 1210469 w 1270000"/>
                  <a:gd name="connsiteY17" fmla="*/ 912813 h 1428750"/>
                  <a:gd name="connsiteX18" fmla="*/ 1150938 w 1270000"/>
                  <a:gd name="connsiteY18" fmla="*/ 972344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0000" h="1428750">
                    <a:moveTo>
                      <a:pt x="1150938" y="972344"/>
                    </a:moveTo>
                    <a:lnTo>
                      <a:pt x="1150938" y="1309688"/>
                    </a:lnTo>
                    <a:lnTo>
                      <a:pt x="119063" y="1309688"/>
                    </a:lnTo>
                    <a:lnTo>
                      <a:pt x="119063" y="119063"/>
                    </a:lnTo>
                    <a:lnTo>
                      <a:pt x="1150938" y="119063"/>
                    </a:lnTo>
                    <a:lnTo>
                      <a:pt x="1150938" y="178594"/>
                    </a:lnTo>
                    <a:cubicBezTo>
                      <a:pt x="1151365" y="211293"/>
                      <a:pt x="1177769" y="237698"/>
                      <a:pt x="1210469" y="238125"/>
                    </a:cubicBezTo>
                    <a:cubicBezTo>
                      <a:pt x="1243168" y="237698"/>
                      <a:pt x="1269573" y="211293"/>
                      <a:pt x="1270000" y="178594"/>
                    </a:cubicBezTo>
                    <a:lnTo>
                      <a:pt x="1270000" y="79375"/>
                    </a:lnTo>
                    <a:cubicBezTo>
                      <a:pt x="1270000" y="35537"/>
                      <a:pt x="1234463" y="0"/>
                      <a:pt x="1190625" y="0"/>
                    </a:cubicBezTo>
                    <a:lnTo>
                      <a:pt x="79375" y="0"/>
                    </a:lnTo>
                    <a:cubicBezTo>
                      <a:pt x="35537" y="0"/>
                      <a:pt x="0" y="35537"/>
                      <a:pt x="0" y="79375"/>
                    </a:cubicBezTo>
                    <a:lnTo>
                      <a:pt x="0" y="1349375"/>
                    </a:lnTo>
                    <a:cubicBezTo>
                      <a:pt x="0" y="1393213"/>
                      <a:pt x="35537" y="1428750"/>
                      <a:pt x="79375" y="1428750"/>
                    </a:cubicBezTo>
                    <a:lnTo>
                      <a:pt x="1190625" y="1428750"/>
                    </a:lnTo>
                    <a:cubicBezTo>
                      <a:pt x="1234463" y="1428750"/>
                      <a:pt x="1270000" y="1393213"/>
                      <a:pt x="1270000" y="1349375"/>
                    </a:cubicBezTo>
                    <a:lnTo>
                      <a:pt x="1270000" y="972344"/>
                    </a:lnTo>
                    <a:cubicBezTo>
                      <a:pt x="1269573" y="939644"/>
                      <a:pt x="1243168" y="913240"/>
                      <a:pt x="1210469" y="912813"/>
                    </a:cubicBezTo>
                    <a:cubicBezTo>
                      <a:pt x="1177769" y="913240"/>
                      <a:pt x="1151365" y="939644"/>
                      <a:pt x="1150938" y="972344"/>
                    </a:cubicBezTo>
                    <a:close/>
                  </a:path>
                </a:pathLst>
              </a:custGeom>
              <a:solidFill>
                <a:srgbClr val="444444"/>
              </a:solidFill>
              <a:ln w="1860" cap="flat">
                <a:noFill/>
                <a:prstDash val="solid"/>
                <a:miter/>
              </a:ln>
            </p:spPr>
            <p:txBody>
              <a:bodyPr rtlCol="0" anchor="ctr">
                <a:noAutofit/>
              </a:bodyPr>
              <a:lstStyle/>
              <a:p>
                <a:endParaRPr lang="zh-CN" altLang="en-US"/>
              </a:p>
            </p:txBody>
          </p:sp>
        </p:grpSp>
      </p:grpSp>
      <p:grpSp>
        <p:nvGrpSpPr>
          <p:cNvPr id="210" name="组合 209">
            <a:extLst>
              <a:ext uri="{FF2B5EF4-FFF2-40B4-BE49-F238E27FC236}">
                <a16:creationId xmlns:a16="http://schemas.microsoft.com/office/drawing/2014/main" id="{CE0346CE-6A2B-4DC0-9CBF-674D7AF48166}"/>
              </a:ext>
            </a:extLst>
          </p:cNvPr>
          <p:cNvGrpSpPr>
            <a:grpSpLocks/>
          </p:cNvGrpSpPr>
          <p:nvPr/>
        </p:nvGrpSpPr>
        <p:grpSpPr>
          <a:xfrm>
            <a:off x="4956852" y="1825011"/>
            <a:ext cx="2278296" cy="2278296"/>
            <a:chOff x="4956852" y="1825011"/>
            <a:chExt cx="2278296" cy="2278296"/>
          </a:xfrm>
        </p:grpSpPr>
        <p:sp>
          <p:nvSpPr>
            <p:cNvPr id="211" name="椭圆 95">
              <a:extLst>
                <a:ext uri="{FF2B5EF4-FFF2-40B4-BE49-F238E27FC236}">
                  <a16:creationId xmlns:a16="http://schemas.microsoft.com/office/drawing/2014/main" id="{89AC7D23-E174-4F69-B698-EEE8CB9EA64A}"/>
                </a:ext>
              </a:extLst>
            </p:cNvPr>
            <p:cNvSpPr/>
            <p:nvPr>
              <p:custDataLst>
                <p:tags r:id="rId7"/>
              </p:custDataLst>
            </p:nvPr>
          </p:nvSpPr>
          <p:spPr>
            <a:xfrm>
              <a:off x="5107936" y="1976096"/>
              <a:ext cx="1976130" cy="1976130"/>
            </a:xfrm>
            <a:prstGeom prst="ellipse">
              <a:avLst/>
            </a:prstGeom>
            <a:gradFill flip="none" rotWithShape="1">
              <a:gsLst>
                <a:gs pos="0">
                  <a:schemeClr val="accent2"/>
                </a:gs>
                <a:gs pos="100000">
                  <a:schemeClr val="accent2">
                    <a:lumMod val="75000"/>
                  </a:schemeClr>
                </a:gs>
              </a:gsLst>
              <a:lin ang="5400000" scaled="1"/>
              <a:tileRect/>
            </a:gradFill>
            <a:ln>
              <a:solidFill>
                <a:schemeClr val="lt1">
                  <a:hueOff val="0"/>
                  <a:satOff val="0"/>
                  <a:lumOff val="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a:solidFill>
                  <a:schemeClr val="bg1"/>
                </a:solidFill>
                <a:latin typeface="+mn-ea"/>
              </a:endParaRPr>
            </a:p>
          </p:txBody>
        </p:sp>
        <p:sp>
          <p:nvSpPr>
            <p:cNvPr id="212" name="弧形 96">
              <a:extLst>
                <a:ext uri="{FF2B5EF4-FFF2-40B4-BE49-F238E27FC236}">
                  <a16:creationId xmlns:a16="http://schemas.microsoft.com/office/drawing/2014/main" id="{D24F5F22-0FCD-49C7-9F79-F336DB4495E0}"/>
                </a:ext>
              </a:extLst>
            </p:cNvPr>
            <p:cNvSpPr/>
            <p:nvPr>
              <p:custDataLst>
                <p:tags r:id="rId8"/>
              </p:custDataLst>
            </p:nvPr>
          </p:nvSpPr>
          <p:spPr>
            <a:xfrm>
              <a:off x="4956852" y="1825011"/>
              <a:ext cx="2278296" cy="2278296"/>
            </a:xfrm>
            <a:prstGeom prst="arc">
              <a:avLst>
                <a:gd name="adj1" fmla="val 6709212"/>
                <a:gd name="adj2" fmla="val 4107355"/>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213" name="椭圆 97">
              <a:extLst>
                <a:ext uri="{FF2B5EF4-FFF2-40B4-BE49-F238E27FC236}">
                  <a16:creationId xmlns:a16="http://schemas.microsoft.com/office/drawing/2014/main" id="{4A7096EB-AE0B-4AB4-9F1B-DE9D371A36F3}"/>
                </a:ext>
              </a:extLst>
            </p:cNvPr>
            <p:cNvSpPr/>
            <p:nvPr>
              <p:custDataLst>
                <p:tags r:id="rId9"/>
              </p:custDataLst>
            </p:nvPr>
          </p:nvSpPr>
          <p:spPr>
            <a:xfrm>
              <a:off x="5459473" y="2327633"/>
              <a:ext cx="1273054" cy="1273054"/>
            </a:xfrm>
            <a:prstGeom prst="ellipse">
              <a:avLst/>
            </a:prstGeom>
            <a:solidFill>
              <a:schemeClr val="bg1"/>
            </a:solidFill>
            <a:ln>
              <a:noFill/>
            </a:ln>
            <a:effectLst>
              <a:outerShdw blurRad="127000" sx="102000" sy="102000" algn="ctr" rotWithShape="0">
                <a:schemeClr val="bg1">
                  <a:alpha val="8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214" name="图形 23">
              <a:extLst>
                <a:ext uri="{FF2B5EF4-FFF2-40B4-BE49-F238E27FC236}">
                  <a16:creationId xmlns:a16="http://schemas.microsoft.com/office/drawing/2014/main" id="{F92AAA46-AB54-454D-B1A7-BBE68002F60B}"/>
                </a:ext>
              </a:extLst>
            </p:cNvPr>
            <p:cNvGrpSpPr/>
            <p:nvPr/>
          </p:nvGrpSpPr>
          <p:grpSpPr>
            <a:xfrm>
              <a:off x="5823569" y="2684992"/>
              <a:ext cx="558333" cy="558333"/>
              <a:chOff x="0" y="0"/>
              <a:chExt cx="1905000" cy="1905000"/>
            </a:xfrm>
          </p:grpSpPr>
          <p:sp>
            <p:nvSpPr>
              <p:cNvPr id="215" name="任意多边形: 形状 214">
                <a:extLst>
                  <a:ext uri="{FF2B5EF4-FFF2-40B4-BE49-F238E27FC236}">
                    <a16:creationId xmlns:a16="http://schemas.microsoft.com/office/drawing/2014/main" id="{375EDF21-D721-4D11-BD47-9C5F91838A47}"/>
                  </a:ext>
                </a:extLst>
              </p:cNvPr>
              <p:cNvSpPr/>
              <p:nvPr/>
            </p:nvSpPr>
            <p:spPr>
              <a:xfrm>
                <a:off x="238125" y="396874"/>
                <a:ext cx="1428750" cy="1270000"/>
              </a:xfrm>
              <a:custGeom>
                <a:avLst/>
                <a:gdLst>
                  <a:gd name="connsiteX0" fmla="*/ 1309688 w 1428750"/>
                  <a:gd name="connsiteY0" fmla="*/ 119063 h 1270000"/>
                  <a:gd name="connsiteX1" fmla="*/ 1309688 w 1428750"/>
                  <a:gd name="connsiteY1" fmla="*/ 1150938 h 1270000"/>
                  <a:gd name="connsiteX2" fmla="*/ 119063 w 1428750"/>
                  <a:gd name="connsiteY2" fmla="*/ 1150938 h 1270000"/>
                  <a:gd name="connsiteX3" fmla="*/ 119063 w 1428750"/>
                  <a:gd name="connsiteY3" fmla="*/ 119063 h 1270000"/>
                  <a:gd name="connsiteX4" fmla="*/ 1309688 w 1428750"/>
                  <a:gd name="connsiteY4" fmla="*/ 119063 h 1270000"/>
                  <a:gd name="connsiteX5" fmla="*/ 1349375 w 1428750"/>
                  <a:gd name="connsiteY5" fmla="*/ 0 h 1270000"/>
                  <a:gd name="connsiteX6" fmla="*/ 79375 w 1428750"/>
                  <a:gd name="connsiteY6" fmla="*/ 0 h 1270000"/>
                  <a:gd name="connsiteX7" fmla="*/ 0 w 1428750"/>
                  <a:gd name="connsiteY7" fmla="*/ 79375 h 1270000"/>
                  <a:gd name="connsiteX8" fmla="*/ 0 w 1428750"/>
                  <a:gd name="connsiteY8" fmla="*/ 1190625 h 1270000"/>
                  <a:gd name="connsiteX9" fmla="*/ 79375 w 1428750"/>
                  <a:gd name="connsiteY9" fmla="*/ 1270000 h 1270000"/>
                  <a:gd name="connsiteX10" fmla="*/ 1349375 w 1428750"/>
                  <a:gd name="connsiteY10" fmla="*/ 1270000 h 1270000"/>
                  <a:gd name="connsiteX11" fmla="*/ 1428750 w 1428750"/>
                  <a:gd name="connsiteY11" fmla="*/ 1190625 h 1270000"/>
                  <a:gd name="connsiteX12" fmla="*/ 1428750 w 1428750"/>
                  <a:gd name="connsiteY12" fmla="*/ 79375 h 1270000"/>
                  <a:gd name="connsiteX13" fmla="*/ 1349375 w 1428750"/>
                  <a:gd name="connsiteY13" fmla="*/ 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50" h="1270000">
                    <a:moveTo>
                      <a:pt x="1309688" y="119063"/>
                    </a:moveTo>
                    <a:lnTo>
                      <a:pt x="1309688" y="1150938"/>
                    </a:lnTo>
                    <a:lnTo>
                      <a:pt x="119063" y="1150938"/>
                    </a:lnTo>
                    <a:lnTo>
                      <a:pt x="119063" y="119063"/>
                    </a:lnTo>
                    <a:lnTo>
                      <a:pt x="1309688" y="119063"/>
                    </a:lnTo>
                    <a:moveTo>
                      <a:pt x="1349375" y="0"/>
                    </a:moveTo>
                    <a:lnTo>
                      <a:pt x="79375" y="0"/>
                    </a:lnTo>
                    <a:cubicBezTo>
                      <a:pt x="35537" y="0"/>
                      <a:pt x="0" y="35537"/>
                      <a:pt x="0" y="79375"/>
                    </a:cubicBezTo>
                    <a:lnTo>
                      <a:pt x="0" y="1190625"/>
                    </a:lnTo>
                    <a:cubicBezTo>
                      <a:pt x="0" y="1234463"/>
                      <a:pt x="35537" y="1270000"/>
                      <a:pt x="79375" y="1270000"/>
                    </a:cubicBezTo>
                    <a:lnTo>
                      <a:pt x="1349375" y="1270000"/>
                    </a:lnTo>
                    <a:cubicBezTo>
                      <a:pt x="1393213" y="1270000"/>
                      <a:pt x="1428750" y="1234463"/>
                      <a:pt x="1428750" y="1190625"/>
                    </a:cubicBezTo>
                    <a:lnTo>
                      <a:pt x="1428750" y="79375"/>
                    </a:lnTo>
                    <a:cubicBezTo>
                      <a:pt x="1428750" y="35537"/>
                      <a:pt x="1393213" y="0"/>
                      <a:pt x="1349375"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216" name="任意多边形: 形状 215">
                <a:extLst>
                  <a:ext uri="{FF2B5EF4-FFF2-40B4-BE49-F238E27FC236}">
                    <a16:creationId xmlns:a16="http://schemas.microsoft.com/office/drawing/2014/main" id="{C2F8D1AD-46BD-42C6-9E0A-40D44CD0CF26}"/>
                  </a:ext>
                </a:extLst>
              </p:cNvPr>
              <p:cNvSpPr/>
              <p:nvPr/>
            </p:nvSpPr>
            <p:spPr>
              <a:xfrm>
                <a:off x="476250"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217" name="任意多边形: 形状 216">
                <a:extLst>
                  <a:ext uri="{FF2B5EF4-FFF2-40B4-BE49-F238E27FC236}">
                    <a16:creationId xmlns:a16="http://schemas.microsoft.com/office/drawing/2014/main" id="{C4AB60F9-8D73-426C-9534-7355B6CEDE25}"/>
                  </a:ext>
                </a:extLst>
              </p:cNvPr>
              <p:cNvSpPr/>
              <p:nvPr/>
            </p:nvSpPr>
            <p:spPr>
              <a:xfrm>
                <a:off x="1309687"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218" name="任意多边形: 形状 217">
                <a:extLst>
                  <a:ext uri="{FF2B5EF4-FFF2-40B4-BE49-F238E27FC236}">
                    <a16:creationId xmlns:a16="http://schemas.microsoft.com/office/drawing/2014/main" id="{0BCC847E-504B-463E-B107-4632709BD10D}"/>
                  </a:ext>
                </a:extLst>
              </p:cNvPr>
              <p:cNvSpPr/>
              <p:nvPr/>
            </p:nvSpPr>
            <p:spPr>
              <a:xfrm>
                <a:off x="238125" y="793749"/>
                <a:ext cx="1428750" cy="119062"/>
              </a:xfrm>
              <a:custGeom>
                <a:avLst/>
                <a:gdLst>
                  <a:gd name="connsiteX0" fmla="*/ 0 w 1428750"/>
                  <a:gd name="connsiteY0" fmla="*/ 0 h 119062"/>
                  <a:gd name="connsiteX1" fmla="*/ 1428750 w 1428750"/>
                  <a:gd name="connsiteY1" fmla="*/ 0 h 119062"/>
                  <a:gd name="connsiteX2" fmla="*/ 1428750 w 1428750"/>
                  <a:gd name="connsiteY2" fmla="*/ 119063 h 119062"/>
                  <a:gd name="connsiteX3" fmla="*/ 0 w 1428750"/>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428750" h="119062">
                    <a:moveTo>
                      <a:pt x="0" y="0"/>
                    </a:moveTo>
                    <a:lnTo>
                      <a:pt x="1428750" y="0"/>
                    </a:lnTo>
                    <a:lnTo>
                      <a:pt x="1428750" y="119063"/>
                    </a:lnTo>
                    <a:lnTo>
                      <a:pt x="0" y="119063"/>
                    </a:lnTo>
                    <a:close/>
                  </a:path>
                </a:pathLst>
              </a:custGeom>
              <a:solidFill>
                <a:srgbClr val="444444"/>
              </a:solidFill>
              <a:ln w="1860" cap="flat">
                <a:noFill/>
                <a:prstDash val="solid"/>
                <a:miter/>
              </a:ln>
            </p:spPr>
            <p:txBody>
              <a:bodyPr rtlCol="0" anchor="ctr">
                <a:noAutofit/>
              </a:bodyPr>
              <a:lstStyle/>
              <a:p>
                <a:endParaRPr lang="zh-CN" altLang="en-US"/>
              </a:p>
            </p:txBody>
          </p:sp>
          <p:sp>
            <p:nvSpPr>
              <p:cNvPr id="219" name="任意多边形: 形状 218">
                <a:extLst>
                  <a:ext uri="{FF2B5EF4-FFF2-40B4-BE49-F238E27FC236}">
                    <a16:creationId xmlns:a16="http://schemas.microsoft.com/office/drawing/2014/main" id="{CCF69F92-6C3C-451F-82D3-AA5ABC09FA20}"/>
                  </a:ext>
                </a:extLst>
              </p:cNvPr>
              <p:cNvSpPr/>
              <p:nvPr/>
            </p:nvSpPr>
            <p:spPr>
              <a:xfrm>
                <a:off x="704682" y="1031927"/>
                <a:ext cx="557270" cy="401074"/>
              </a:xfrm>
              <a:custGeom>
                <a:avLst/>
                <a:gdLst>
                  <a:gd name="connsiteX0" fmla="*/ 540712 w 557270"/>
                  <a:gd name="connsiteY0" fmla="*/ 17410 h 401074"/>
                  <a:gd name="connsiteX1" fmla="*/ 456574 w 557270"/>
                  <a:gd name="connsiteY1" fmla="*/ 17410 h 401074"/>
                  <a:gd name="connsiteX2" fmla="*/ 214480 w 557270"/>
                  <a:gd name="connsiteY2" fmla="*/ 255535 h 401074"/>
                  <a:gd name="connsiteX3" fmla="*/ 111293 w 557270"/>
                  <a:gd name="connsiteY3" fmla="*/ 158698 h 401074"/>
                  <a:gd name="connsiteX4" fmla="*/ 30118 w 557270"/>
                  <a:gd name="connsiteY4" fmla="*/ 136370 h 401074"/>
                  <a:gd name="connsiteX5" fmla="*/ 7790 w 557270"/>
                  <a:gd name="connsiteY5" fmla="*/ 217546 h 401074"/>
                  <a:gd name="connsiteX6" fmla="*/ 27155 w 557270"/>
                  <a:gd name="connsiteY6" fmla="*/ 238073 h 401074"/>
                  <a:gd name="connsiteX7" fmla="*/ 172412 w 557270"/>
                  <a:gd name="connsiteY7" fmla="*/ 383329 h 401074"/>
                  <a:gd name="connsiteX8" fmla="*/ 255472 w 557270"/>
                  <a:gd name="connsiteY8" fmla="*/ 384406 h 401074"/>
                  <a:gd name="connsiteX9" fmla="*/ 256549 w 557270"/>
                  <a:gd name="connsiteY9" fmla="*/ 383329 h 401074"/>
                  <a:gd name="connsiteX10" fmla="*/ 540712 w 557270"/>
                  <a:gd name="connsiteY10" fmla="*/ 99166 h 401074"/>
                  <a:gd name="connsiteX11" fmla="*/ 540712 w 557270"/>
                  <a:gd name="connsiteY11" fmla="*/ 17410 h 40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270" h="401074">
                    <a:moveTo>
                      <a:pt x="540712" y="17410"/>
                    </a:moveTo>
                    <a:cubicBezTo>
                      <a:pt x="517469" y="-5803"/>
                      <a:pt x="479817" y="-5803"/>
                      <a:pt x="456574" y="17410"/>
                    </a:cubicBezTo>
                    <a:lnTo>
                      <a:pt x="214480" y="255535"/>
                    </a:lnTo>
                    <a:lnTo>
                      <a:pt x="111293" y="158698"/>
                    </a:lnTo>
                    <a:cubicBezTo>
                      <a:pt x="95042" y="130116"/>
                      <a:pt x="58699" y="120120"/>
                      <a:pt x="30118" y="136370"/>
                    </a:cubicBezTo>
                    <a:cubicBezTo>
                      <a:pt x="1536" y="152621"/>
                      <a:pt x="-8460" y="188964"/>
                      <a:pt x="7790" y="217546"/>
                    </a:cubicBezTo>
                    <a:cubicBezTo>
                      <a:pt x="12507" y="225841"/>
                      <a:pt x="19148" y="232881"/>
                      <a:pt x="27155" y="238073"/>
                    </a:cubicBezTo>
                    <a:lnTo>
                      <a:pt x="172412" y="383329"/>
                    </a:lnTo>
                    <a:cubicBezTo>
                      <a:pt x="195051" y="406563"/>
                      <a:pt x="232238" y="407045"/>
                      <a:pt x="255472" y="384406"/>
                    </a:cubicBezTo>
                    <a:cubicBezTo>
                      <a:pt x="255836" y="384052"/>
                      <a:pt x="256195" y="383693"/>
                      <a:pt x="256549" y="383329"/>
                    </a:cubicBezTo>
                    <a:lnTo>
                      <a:pt x="540712" y="99166"/>
                    </a:lnTo>
                    <a:cubicBezTo>
                      <a:pt x="562790" y="76386"/>
                      <a:pt x="562790" y="40191"/>
                      <a:pt x="540712" y="17410"/>
                    </a:cubicBezTo>
                    <a:close/>
                  </a:path>
                </a:pathLst>
              </a:custGeom>
              <a:solidFill>
                <a:schemeClr val="accent2"/>
              </a:solidFill>
              <a:ln w="1860" cap="flat">
                <a:noFill/>
                <a:prstDash val="solid"/>
                <a:miter/>
              </a:ln>
            </p:spPr>
            <p:txBody>
              <a:bodyPr rtlCol="0" anchor="ctr">
                <a:noAutofit/>
              </a:bodyPr>
              <a:lstStyle/>
              <a:p>
                <a:endParaRPr lang="zh-CN" altLang="en-US"/>
              </a:p>
            </p:txBody>
          </p:sp>
        </p:grpSp>
      </p:grpSp>
      <p:grpSp>
        <p:nvGrpSpPr>
          <p:cNvPr id="201" name="组合 200">
            <a:extLst>
              <a:ext uri="{FF2B5EF4-FFF2-40B4-BE49-F238E27FC236}">
                <a16:creationId xmlns:a16="http://schemas.microsoft.com/office/drawing/2014/main" id="{97306FD9-AE83-4C18-A270-DA12734EEFCD}"/>
              </a:ext>
            </a:extLst>
          </p:cNvPr>
          <p:cNvGrpSpPr>
            <a:grpSpLocks/>
          </p:cNvGrpSpPr>
          <p:nvPr/>
        </p:nvGrpSpPr>
        <p:grpSpPr>
          <a:xfrm>
            <a:off x="1300959" y="1825011"/>
            <a:ext cx="2278296" cy="2278296"/>
            <a:chOff x="1300959" y="1825011"/>
            <a:chExt cx="2278296" cy="2278296"/>
          </a:xfrm>
        </p:grpSpPr>
        <p:sp>
          <p:nvSpPr>
            <p:cNvPr id="202" name="椭圆 92">
              <a:extLst>
                <a:ext uri="{FF2B5EF4-FFF2-40B4-BE49-F238E27FC236}">
                  <a16:creationId xmlns:a16="http://schemas.microsoft.com/office/drawing/2014/main" id="{560C18DC-4633-423F-81B1-F55B4D233D18}"/>
                </a:ext>
              </a:extLst>
            </p:cNvPr>
            <p:cNvSpPr/>
            <p:nvPr>
              <p:custDataLst>
                <p:tags r:id="rId4"/>
              </p:custDataLst>
            </p:nvPr>
          </p:nvSpPr>
          <p:spPr>
            <a:xfrm>
              <a:off x="1452043" y="1976096"/>
              <a:ext cx="1976130" cy="1976130"/>
            </a:xfrm>
            <a:prstGeom prst="ellipse">
              <a:avLst/>
            </a:prstGeom>
            <a:gradFill flip="none" rotWithShape="1">
              <a:gsLst>
                <a:gs pos="0">
                  <a:schemeClr val="accent1">
                    <a:alpha val="79000"/>
                  </a:schemeClr>
                </a:gs>
                <a:gs pos="100000">
                  <a:schemeClr val="accent1">
                    <a:lumMod val="75000"/>
                  </a:schemeClr>
                </a:gs>
              </a:gsLst>
              <a:lin ang="5400000" scaled="1"/>
              <a:tileRect/>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sz="1600">
                <a:solidFill>
                  <a:schemeClr val="bg1"/>
                </a:solidFill>
                <a:latin typeface="+mn-ea"/>
              </a:endParaRPr>
            </a:p>
          </p:txBody>
        </p:sp>
        <p:sp>
          <p:nvSpPr>
            <p:cNvPr id="203" name="弧形 93">
              <a:extLst>
                <a:ext uri="{FF2B5EF4-FFF2-40B4-BE49-F238E27FC236}">
                  <a16:creationId xmlns:a16="http://schemas.microsoft.com/office/drawing/2014/main" id="{CFFA3F07-0326-4BE9-BC5C-3A609EFEF036}"/>
                </a:ext>
              </a:extLst>
            </p:cNvPr>
            <p:cNvSpPr/>
            <p:nvPr>
              <p:custDataLst>
                <p:tags r:id="rId5"/>
              </p:custDataLst>
            </p:nvPr>
          </p:nvSpPr>
          <p:spPr>
            <a:xfrm>
              <a:off x="1300959" y="1825011"/>
              <a:ext cx="2278296" cy="2278296"/>
            </a:xfrm>
            <a:prstGeom prst="arc">
              <a:avLst>
                <a:gd name="adj1" fmla="val 6709212"/>
                <a:gd name="adj2" fmla="val 4107355"/>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p>
          </p:txBody>
        </p:sp>
        <p:sp>
          <p:nvSpPr>
            <p:cNvPr id="204" name="椭圆 94">
              <a:extLst>
                <a:ext uri="{FF2B5EF4-FFF2-40B4-BE49-F238E27FC236}">
                  <a16:creationId xmlns:a16="http://schemas.microsoft.com/office/drawing/2014/main" id="{C79FAB73-ADC2-43A9-B0E7-26D7B529176B}"/>
                </a:ext>
              </a:extLst>
            </p:cNvPr>
            <p:cNvSpPr/>
            <p:nvPr>
              <p:custDataLst>
                <p:tags r:id="rId6"/>
              </p:custDataLst>
            </p:nvPr>
          </p:nvSpPr>
          <p:spPr>
            <a:xfrm>
              <a:off x="1803580" y="2327633"/>
              <a:ext cx="1273054" cy="1273054"/>
            </a:xfrm>
            <a:prstGeom prst="ellipse">
              <a:avLst/>
            </a:prstGeom>
            <a:solidFill>
              <a:schemeClr val="bg1"/>
            </a:solidFill>
            <a:ln>
              <a:noFill/>
            </a:ln>
            <a:effectLst>
              <a:outerShdw blurRad="127000" sx="102000" sy="102000" algn="ctr" rotWithShape="0">
                <a:schemeClr val="bg1">
                  <a:alpha val="8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205" name="图形 37">
              <a:extLst>
                <a:ext uri="{FF2B5EF4-FFF2-40B4-BE49-F238E27FC236}">
                  <a16:creationId xmlns:a16="http://schemas.microsoft.com/office/drawing/2014/main" id="{E4B27E98-1BEA-4A31-8EF4-0431425B5C50}"/>
                </a:ext>
              </a:extLst>
            </p:cNvPr>
            <p:cNvGrpSpPr/>
            <p:nvPr/>
          </p:nvGrpSpPr>
          <p:grpSpPr>
            <a:xfrm>
              <a:off x="2155381" y="2703797"/>
              <a:ext cx="558333" cy="558333"/>
              <a:chOff x="0" y="0"/>
              <a:chExt cx="1905000" cy="1905000"/>
            </a:xfrm>
          </p:grpSpPr>
          <p:sp>
            <p:nvSpPr>
              <p:cNvPr id="206" name="任意多边形: 形状 205">
                <a:extLst>
                  <a:ext uri="{FF2B5EF4-FFF2-40B4-BE49-F238E27FC236}">
                    <a16:creationId xmlns:a16="http://schemas.microsoft.com/office/drawing/2014/main" id="{05F6EDF8-1714-46C9-9C86-29B67C2A2B79}"/>
                  </a:ext>
                </a:extLst>
              </p:cNvPr>
              <p:cNvSpPr/>
              <p:nvPr/>
            </p:nvSpPr>
            <p:spPr>
              <a:xfrm>
                <a:off x="476250" y="635000"/>
                <a:ext cx="714375" cy="119062"/>
              </a:xfrm>
              <a:custGeom>
                <a:avLst/>
                <a:gdLst>
                  <a:gd name="connsiteX0" fmla="*/ 56356 w 714375"/>
                  <a:gd name="connsiteY0" fmla="*/ 0 h 119062"/>
                  <a:gd name="connsiteX1" fmla="*/ 658019 w 714375"/>
                  <a:gd name="connsiteY1" fmla="*/ 0 h 119062"/>
                  <a:gd name="connsiteX2" fmla="*/ 714375 w 714375"/>
                  <a:gd name="connsiteY2" fmla="*/ 56356 h 119062"/>
                  <a:gd name="connsiteX3" fmla="*/ 714375 w 714375"/>
                  <a:gd name="connsiteY3" fmla="*/ 62706 h 119062"/>
                  <a:gd name="connsiteX4" fmla="*/ 658019 w 714375"/>
                  <a:gd name="connsiteY4" fmla="*/ 119063 h 119062"/>
                  <a:gd name="connsiteX5" fmla="*/ 56356 w 714375"/>
                  <a:gd name="connsiteY5" fmla="*/ 119063 h 119062"/>
                  <a:gd name="connsiteX6" fmla="*/ 0 w 714375"/>
                  <a:gd name="connsiteY6" fmla="*/ 62706 h 119062"/>
                  <a:gd name="connsiteX7" fmla="*/ 0 w 714375"/>
                  <a:gd name="connsiteY7" fmla="*/ 56356 h 119062"/>
                  <a:gd name="connsiteX8" fmla="*/ 56356 w 714375"/>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 h="119062">
                    <a:moveTo>
                      <a:pt x="56356" y="0"/>
                    </a:moveTo>
                    <a:lnTo>
                      <a:pt x="658019" y="0"/>
                    </a:lnTo>
                    <a:cubicBezTo>
                      <a:pt x="695590" y="0"/>
                      <a:pt x="714375" y="18785"/>
                      <a:pt x="714375" y="56356"/>
                    </a:cubicBezTo>
                    <a:lnTo>
                      <a:pt x="714375" y="62706"/>
                    </a:lnTo>
                    <a:cubicBezTo>
                      <a:pt x="714375" y="100277"/>
                      <a:pt x="695590" y="119063"/>
                      <a:pt x="658019" y="119063"/>
                    </a:cubicBezTo>
                    <a:lnTo>
                      <a:pt x="56356" y="119063"/>
                    </a:lnTo>
                    <a:cubicBezTo>
                      <a:pt x="18785" y="119063"/>
                      <a:pt x="0" y="100277"/>
                      <a:pt x="0" y="62706"/>
                    </a:cubicBezTo>
                    <a:lnTo>
                      <a:pt x="0" y="56356"/>
                    </a:lnTo>
                    <a:cubicBezTo>
                      <a:pt x="0" y="18785"/>
                      <a:pt x="18785" y="0"/>
                      <a:pt x="56356" y="0"/>
                    </a:cubicBezTo>
                    <a:close/>
                  </a:path>
                </a:pathLst>
              </a:custGeom>
              <a:solidFill>
                <a:schemeClr val="accent1"/>
              </a:solidFill>
              <a:ln w="1860" cap="flat">
                <a:noFill/>
                <a:prstDash val="solid"/>
                <a:miter/>
              </a:ln>
            </p:spPr>
            <p:txBody>
              <a:bodyPr rtlCol="0" anchor="ctr">
                <a:noAutofit/>
              </a:bodyPr>
              <a:lstStyle/>
              <a:p>
                <a:endParaRPr lang="zh-CN" altLang="en-US"/>
              </a:p>
            </p:txBody>
          </p:sp>
          <p:sp>
            <p:nvSpPr>
              <p:cNvPr id="207" name="任意多边形: 形状 206">
                <a:extLst>
                  <a:ext uri="{FF2B5EF4-FFF2-40B4-BE49-F238E27FC236}">
                    <a16:creationId xmlns:a16="http://schemas.microsoft.com/office/drawing/2014/main" id="{137C5587-8A34-43FF-B2EE-D35A3FF7B87E}"/>
                  </a:ext>
                </a:extLst>
              </p:cNvPr>
              <p:cNvSpPr/>
              <p:nvPr/>
            </p:nvSpPr>
            <p:spPr>
              <a:xfrm>
                <a:off x="476250" y="952500"/>
                <a:ext cx="476250" cy="119062"/>
              </a:xfrm>
              <a:custGeom>
                <a:avLst/>
                <a:gdLst>
                  <a:gd name="connsiteX0" fmla="*/ 421481 w 476250"/>
                  <a:gd name="connsiteY0" fmla="*/ 0 h 119062"/>
                  <a:gd name="connsiteX1" fmla="*/ 54769 w 476250"/>
                  <a:gd name="connsiteY1" fmla="*/ 0 h 119062"/>
                  <a:gd name="connsiteX2" fmla="*/ 0 w 476250"/>
                  <a:gd name="connsiteY2" fmla="*/ 54769 h 119062"/>
                  <a:gd name="connsiteX3" fmla="*/ 0 w 476250"/>
                  <a:gd name="connsiteY3" fmla="*/ 64294 h 119062"/>
                  <a:gd name="connsiteX4" fmla="*/ 54769 w 476250"/>
                  <a:gd name="connsiteY4" fmla="*/ 119063 h 119062"/>
                  <a:gd name="connsiteX5" fmla="*/ 421481 w 476250"/>
                  <a:gd name="connsiteY5" fmla="*/ 119063 h 119062"/>
                  <a:gd name="connsiteX6" fmla="*/ 476250 w 476250"/>
                  <a:gd name="connsiteY6" fmla="*/ 64294 h 119062"/>
                  <a:gd name="connsiteX7" fmla="*/ 476250 w 476250"/>
                  <a:gd name="connsiteY7" fmla="*/ 54769 h 119062"/>
                  <a:gd name="connsiteX8" fmla="*/ 421481 w 47625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119062">
                    <a:moveTo>
                      <a:pt x="421481" y="0"/>
                    </a:moveTo>
                    <a:lnTo>
                      <a:pt x="54769" y="0"/>
                    </a:lnTo>
                    <a:cubicBezTo>
                      <a:pt x="24521" y="0"/>
                      <a:pt x="0" y="24521"/>
                      <a:pt x="0" y="54769"/>
                    </a:cubicBezTo>
                    <a:lnTo>
                      <a:pt x="0" y="64294"/>
                    </a:lnTo>
                    <a:cubicBezTo>
                      <a:pt x="0" y="94542"/>
                      <a:pt x="24521" y="119063"/>
                      <a:pt x="54769" y="119063"/>
                    </a:cubicBezTo>
                    <a:lnTo>
                      <a:pt x="421481" y="119063"/>
                    </a:lnTo>
                    <a:cubicBezTo>
                      <a:pt x="451729" y="119063"/>
                      <a:pt x="476250" y="94542"/>
                      <a:pt x="476250" y="64294"/>
                    </a:cubicBezTo>
                    <a:lnTo>
                      <a:pt x="476250" y="54769"/>
                    </a:lnTo>
                    <a:cubicBezTo>
                      <a:pt x="476250" y="24521"/>
                      <a:pt x="451729" y="0"/>
                      <a:pt x="42148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208" name="任意多边形: 形状 207">
                <a:extLst>
                  <a:ext uri="{FF2B5EF4-FFF2-40B4-BE49-F238E27FC236}">
                    <a16:creationId xmlns:a16="http://schemas.microsoft.com/office/drawing/2014/main" id="{C90FA525-8977-412A-A82D-A45D7395288A}"/>
                  </a:ext>
                </a:extLst>
              </p:cNvPr>
              <p:cNvSpPr/>
              <p:nvPr/>
            </p:nvSpPr>
            <p:spPr>
              <a:xfrm>
                <a:off x="238125" y="238125"/>
                <a:ext cx="1190625" cy="1428750"/>
              </a:xfrm>
              <a:custGeom>
                <a:avLst/>
                <a:gdLst>
                  <a:gd name="connsiteX0" fmla="*/ 119063 w 1190625"/>
                  <a:gd name="connsiteY0" fmla="*/ 1309688 h 1428750"/>
                  <a:gd name="connsiteX1" fmla="*/ 119063 w 1190625"/>
                  <a:gd name="connsiteY1" fmla="*/ 119063 h 1428750"/>
                  <a:gd name="connsiteX2" fmla="*/ 1071563 w 1190625"/>
                  <a:gd name="connsiteY2" fmla="*/ 119063 h 1428750"/>
                  <a:gd name="connsiteX3" fmla="*/ 1071563 w 1190625"/>
                  <a:gd name="connsiteY3" fmla="*/ 575469 h 1428750"/>
                  <a:gd name="connsiteX4" fmla="*/ 1131094 w 1190625"/>
                  <a:gd name="connsiteY4" fmla="*/ 635000 h 1428750"/>
                  <a:gd name="connsiteX5" fmla="*/ 1190625 w 1190625"/>
                  <a:gd name="connsiteY5" fmla="*/ 575469 h 1428750"/>
                  <a:gd name="connsiteX6" fmla="*/ 1190625 w 1190625"/>
                  <a:gd name="connsiteY6" fmla="*/ 79375 h 1428750"/>
                  <a:gd name="connsiteX7" fmla="*/ 1111250 w 1190625"/>
                  <a:gd name="connsiteY7" fmla="*/ 0 h 1428750"/>
                  <a:gd name="connsiteX8" fmla="*/ 79375 w 1190625"/>
                  <a:gd name="connsiteY8" fmla="*/ 0 h 1428750"/>
                  <a:gd name="connsiteX9" fmla="*/ 0 w 1190625"/>
                  <a:gd name="connsiteY9" fmla="*/ 79375 h 1428750"/>
                  <a:gd name="connsiteX10" fmla="*/ 0 w 1190625"/>
                  <a:gd name="connsiteY10" fmla="*/ 1349375 h 1428750"/>
                  <a:gd name="connsiteX11" fmla="*/ 79375 w 1190625"/>
                  <a:gd name="connsiteY11" fmla="*/ 1428750 h 1428750"/>
                  <a:gd name="connsiteX12" fmla="*/ 654844 w 1190625"/>
                  <a:gd name="connsiteY12" fmla="*/ 1428750 h 1428750"/>
                  <a:gd name="connsiteX13" fmla="*/ 714375 w 1190625"/>
                  <a:gd name="connsiteY13" fmla="*/ 1369219 h 1428750"/>
                  <a:gd name="connsiteX14" fmla="*/ 654844 w 1190625"/>
                  <a:gd name="connsiteY14" fmla="*/ 1309688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5" h="1428750">
                    <a:moveTo>
                      <a:pt x="119063" y="1309688"/>
                    </a:moveTo>
                    <a:lnTo>
                      <a:pt x="119063" y="119063"/>
                    </a:lnTo>
                    <a:lnTo>
                      <a:pt x="1071563" y="119063"/>
                    </a:lnTo>
                    <a:lnTo>
                      <a:pt x="1071563" y="575469"/>
                    </a:lnTo>
                    <a:cubicBezTo>
                      <a:pt x="1071990" y="608168"/>
                      <a:pt x="1098394" y="634573"/>
                      <a:pt x="1131094" y="635000"/>
                    </a:cubicBezTo>
                    <a:cubicBezTo>
                      <a:pt x="1163793" y="634573"/>
                      <a:pt x="1190198" y="608168"/>
                      <a:pt x="1190625" y="575469"/>
                    </a:cubicBezTo>
                    <a:lnTo>
                      <a:pt x="1190625" y="79375"/>
                    </a:lnTo>
                    <a:cubicBezTo>
                      <a:pt x="1190625" y="35537"/>
                      <a:pt x="1155088" y="0"/>
                      <a:pt x="1111250" y="0"/>
                    </a:cubicBezTo>
                    <a:lnTo>
                      <a:pt x="79375" y="0"/>
                    </a:lnTo>
                    <a:cubicBezTo>
                      <a:pt x="35537" y="0"/>
                      <a:pt x="0" y="35537"/>
                      <a:pt x="0" y="79375"/>
                    </a:cubicBezTo>
                    <a:lnTo>
                      <a:pt x="0" y="1349375"/>
                    </a:lnTo>
                    <a:cubicBezTo>
                      <a:pt x="0" y="1393213"/>
                      <a:pt x="35537" y="1428750"/>
                      <a:pt x="79375" y="1428750"/>
                    </a:cubicBezTo>
                    <a:lnTo>
                      <a:pt x="654844" y="1428750"/>
                    </a:lnTo>
                    <a:cubicBezTo>
                      <a:pt x="687543" y="1428323"/>
                      <a:pt x="713948" y="1401918"/>
                      <a:pt x="714375" y="1369219"/>
                    </a:cubicBezTo>
                    <a:cubicBezTo>
                      <a:pt x="713948" y="1336519"/>
                      <a:pt x="687543" y="1310115"/>
                      <a:pt x="654844" y="1309688"/>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209" name="任意多边形: 形状 208">
                <a:extLst>
                  <a:ext uri="{FF2B5EF4-FFF2-40B4-BE49-F238E27FC236}">
                    <a16:creationId xmlns:a16="http://schemas.microsoft.com/office/drawing/2014/main" id="{88C9D85D-D6C7-4671-B488-143BC65BF800}"/>
                  </a:ext>
                </a:extLst>
              </p:cNvPr>
              <p:cNvSpPr/>
              <p:nvPr/>
            </p:nvSpPr>
            <p:spPr>
              <a:xfrm>
                <a:off x="1038739" y="951729"/>
                <a:ext cx="621260" cy="715154"/>
              </a:xfrm>
              <a:custGeom>
                <a:avLst/>
                <a:gdLst>
                  <a:gd name="connsiteX0" fmla="*/ 450336 w 621260"/>
                  <a:gd name="connsiteY0" fmla="*/ 430983 h 715154"/>
                  <a:gd name="connsiteX1" fmla="*/ 503476 w 621260"/>
                  <a:gd name="connsiteY1" fmla="*/ 98442 h 715154"/>
                  <a:gd name="connsiteX2" fmla="*/ 170936 w 621260"/>
                  <a:gd name="connsiteY2" fmla="*/ 45302 h 715154"/>
                  <a:gd name="connsiteX3" fmla="*/ 117796 w 621260"/>
                  <a:gd name="connsiteY3" fmla="*/ 377842 h 715154"/>
                  <a:gd name="connsiteX4" fmla="*/ 170936 w 621260"/>
                  <a:gd name="connsiteY4" fmla="*/ 430983 h 715154"/>
                  <a:gd name="connsiteX5" fmla="*/ 1073 w 621260"/>
                  <a:gd name="connsiteY5" fmla="*/ 645295 h 715154"/>
                  <a:gd name="connsiteX6" fmla="*/ 47626 w 621260"/>
                  <a:gd name="connsiteY6" fmla="*/ 714092 h 715154"/>
                  <a:gd name="connsiteX7" fmla="*/ 59811 w 621260"/>
                  <a:gd name="connsiteY7" fmla="*/ 715145 h 715154"/>
                  <a:gd name="connsiteX8" fmla="*/ 117755 w 621260"/>
                  <a:gd name="connsiteY8" fmla="*/ 669108 h 715154"/>
                  <a:gd name="connsiteX9" fmla="*/ 357265 w 621260"/>
                  <a:gd name="connsiteY9" fmla="*/ 522856 h 715154"/>
                  <a:gd name="connsiteX10" fmla="*/ 503517 w 621260"/>
                  <a:gd name="connsiteY10" fmla="*/ 669108 h 715154"/>
                  <a:gd name="connsiteX11" fmla="*/ 561461 w 621260"/>
                  <a:gd name="connsiteY11" fmla="*/ 715145 h 715154"/>
                  <a:gd name="connsiteX12" fmla="*/ 621251 w 621260"/>
                  <a:gd name="connsiteY12" fmla="*/ 657480 h 715154"/>
                  <a:gd name="connsiteX13" fmla="*/ 620198 w 621260"/>
                  <a:gd name="connsiteY13" fmla="*/ 645295 h 715154"/>
                  <a:gd name="connsiteX14" fmla="*/ 450336 w 621260"/>
                  <a:gd name="connsiteY14" fmla="*/ 430983 h 715154"/>
                  <a:gd name="connsiteX15" fmla="*/ 310636 w 621260"/>
                  <a:gd name="connsiteY15" fmla="*/ 119833 h 715154"/>
                  <a:gd name="connsiteX16" fmla="*/ 429698 w 621260"/>
                  <a:gd name="connsiteY16" fmla="*/ 238895 h 715154"/>
                  <a:gd name="connsiteX17" fmla="*/ 310636 w 621260"/>
                  <a:gd name="connsiteY17" fmla="*/ 357958 h 715154"/>
                  <a:gd name="connsiteX18" fmla="*/ 191573 w 621260"/>
                  <a:gd name="connsiteY18" fmla="*/ 238895 h 715154"/>
                  <a:gd name="connsiteX19" fmla="*/ 310636 w 621260"/>
                  <a:gd name="connsiteY19" fmla="*/ 119833 h 71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260" h="715154">
                    <a:moveTo>
                      <a:pt x="450336" y="430983"/>
                    </a:moveTo>
                    <a:cubicBezTo>
                      <a:pt x="556839" y="353828"/>
                      <a:pt x="580631" y="204945"/>
                      <a:pt x="503476" y="98442"/>
                    </a:cubicBezTo>
                    <a:cubicBezTo>
                      <a:pt x="426322" y="-8061"/>
                      <a:pt x="277439" y="-31852"/>
                      <a:pt x="170936" y="45302"/>
                    </a:cubicBezTo>
                    <a:cubicBezTo>
                      <a:pt x="64433" y="122456"/>
                      <a:pt x="40641" y="271339"/>
                      <a:pt x="117796" y="377842"/>
                    </a:cubicBezTo>
                    <a:cubicBezTo>
                      <a:pt x="132585" y="398257"/>
                      <a:pt x="150521" y="416194"/>
                      <a:pt x="170936" y="430983"/>
                    </a:cubicBezTo>
                    <a:cubicBezTo>
                      <a:pt x="84875" y="473126"/>
                      <a:pt x="22452" y="551885"/>
                      <a:pt x="1073" y="645295"/>
                    </a:cubicBezTo>
                    <a:cubicBezTo>
                      <a:pt x="-5069" y="677148"/>
                      <a:pt x="15773" y="707950"/>
                      <a:pt x="47626" y="714092"/>
                    </a:cubicBezTo>
                    <a:cubicBezTo>
                      <a:pt x="51640" y="714866"/>
                      <a:pt x="55724" y="715219"/>
                      <a:pt x="59811" y="715145"/>
                    </a:cubicBezTo>
                    <a:cubicBezTo>
                      <a:pt x="87477" y="715127"/>
                      <a:pt x="111484" y="696053"/>
                      <a:pt x="117755" y="669108"/>
                    </a:cubicBezTo>
                    <a:cubicBezTo>
                      <a:pt x="143507" y="562582"/>
                      <a:pt x="250740" y="497103"/>
                      <a:pt x="357265" y="522856"/>
                    </a:cubicBezTo>
                    <a:cubicBezTo>
                      <a:pt x="429577" y="540337"/>
                      <a:pt x="486036" y="596796"/>
                      <a:pt x="503517" y="669108"/>
                    </a:cubicBezTo>
                    <a:cubicBezTo>
                      <a:pt x="509788" y="696053"/>
                      <a:pt x="533795" y="715128"/>
                      <a:pt x="561461" y="715145"/>
                    </a:cubicBezTo>
                    <a:cubicBezTo>
                      <a:pt x="593895" y="715732"/>
                      <a:pt x="620665" y="689914"/>
                      <a:pt x="621251" y="657480"/>
                    </a:cubicBezTo>
                    <a:cubicBezTo>
                      <a:pt x="621325" y="653393"/>
                      <a:pt x="620972" y="649309"/>
                      <a:pt x="620198" y="645295"/>
                    </a:cubicBezTo>
                    <a:cubicBezTo>
                      <a:pt x="598820" y="551885"/>
                      <a:pt x="536397" y="473127"/>
                      <a:pt x="450336" y="430983"/>
                    </a:cubicBezTo>
                    <a:close/>
                    <a:moveTo>
                      <a:pt x="310636" y="119833"/>
                    </a:moveTo>
                    <a:cubicBezTo>
                      <a:pt x="376392" y="119833"/>
                      <a:pt x="429698" y="173139"/>
                      <a:pt x="429698" y="238895"/>
                    </a:cubicBezTo>
                    <a:cubicBezTo>
                      <a:pt x="429698" y="304652"/>
                      <a:pt x="376392" y="357958"/>
                      <a:pt x="310636" y="357958"/>
                    </a:cubicBezTo>
                    <a:cubicBezTo>
                      <a:pt x="244879" y="357958"/>
                      <a:pt x="191573" y="304652"/>
                      <a:pt x="191573" y="238895"/>
                    </a:cubicBezTo>
                    <a:cubicBezTo>
                      <a:pt x="191573" y="173139"/>
                      <a:pt x="244879" y="119833"/>
                      <a:pt x="310636" y="119833"/>
                    </a:cubicBezTo>
                    <a:close/>
                  </a:path>
                </a:pathLst>
              </a:custGeom>
              <a:solidFill>
                <a:srgbClr val="444444"/>
              </a:solidFill>
              <a:ln w="1860" cap="flat">
                <a:noFill/>
                <a:prstDash val="solid"/>
                <a:miter/>
              </a:ln>
            </p:spPr>
            <p:txBody>
              <a:bodyPr rtlCol="0" anchor="ctr">
                <a:noAutofit/>
              </a:bodyPr>
              <a:lstStyle/>
              <a:p>
                <a:endParaRPr lang="zh-CN" altLang="en-US"/>
              </a:p>
            </p:txBody>
          </p:sp>
        </p:grpSp>
      </p:grpSp>
      <p:sp>
        <p:nvSpPr>
          <p:cNvPr id="192" name="图形 1">
            <a:extLst>
              <a:ext uri="{FF2B5EF4-FFF2-40B4-BE49-F238E27FC236}">
                <a16:creationId xmlns:a16="http://schemas.microsoft.com/office/drawing/2014/main" id="{568D1993-5398-4486-BCD8-D9A12B974C48}"/>
              </a:ext>
            </a:extLst>
          </p:cNvPr>
          <p:cNvSpPr/>
          <p:nvPr>
            <p:custDataLst>
              <p:tags r:id="rId2"/>
            </p:custDataLst>
          </p:nvPr>
        </p:nvSpPr>
        <p:spPr>
          <a:xfrm rot="5400000">
            <a:off x="3927291" y="2712152"/>
            <a:ext cx="799732" cy="523131"/>
          </a:xfrm>
          <a:custGeom>
            <a:avLst/>
            <a:gdLst>
              <a:gd name="connsiteX0" fmla="*/ 2721928 w 7153251"/>
              <a:gd name="connsiteY0" fmla="*/ 1956147 h 6858850"/>
              <a:gd name="connsiteX1" fmla="*/ 1705140 w 7153251"/>
              <a:gd name="connsiteY1" fmla="*/ 1956147 h 6858850"/>
              <a:gd name="connsiteX2" fmla="*/ 3577051 w 7153251"/>
              <a:gd name="connsiteY2" fmla="*/ 0 h 6858850"/>
              <a:gd name="connsiteX3" fmla="*/ 5448111 w 7153251"/>
              <a:gd name="connsiteY3" fmla="*/ 1956147 h 6858850"/>
              <a:gd name="connsiteX4" fmla="*/ 4431323 w 7153251"/>
              <a:gd name="connsiteY4" fmla="*/ 1956147 h 6858850"/>
              <a:gd name="connsiteX5" fmla="*/ 4240729 w 7153251"/>
              <a:gd name="connsiteY5" fmla="*/ 2152697 h 6858850"/>
              <a:gd name="connsiteX6" fmla="*/ 7153252 w 7153251"/>
              <a:gd name="connsiteY6" fmla="*/ 6858851 h 6858850"/>
              <a:gd name="connsiteX7" fmla="*/ 0 w 7153251"/>
              <a:gd name="connsiteY7" fmla="*/ 6858851 h 6858850"/>
              <a:gd name="connsiteX8" fmla="*/ 2912523 w 7153251"/>
              <a:gd name="connsiteY8" fmla="*/ 2152697 h 6858850"/>
              <a:gd name="connsiteX9" fmla="*/ 2721928 w 7153251"/>
              <a:gd name="connsiteY9" fmla="*/ 1956147 h 68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53251" h="6858850">
                <a:moveTo>
                  <a:pt x="2721928" y="1956147"/>
                </a:moveTo>
                <a:lnTo>
                  <a:pt x="1705140" y="1956147"/>
                </a:lnTo>
                <a:lnTo>
                  <a:pt x="3577051" y="0"/>
                </a:lnTo>
                <a:lnTo>
                  <a:pt x="5448111" y="1956147"/>
                </a:lnTo>
                <a:lnTo>
                  <a:pt x="4431323" y="1956147"/>
                </a:lnTo>
                <a:cubicBezTo>
                  <a:pt x="4324114" y="1956147"/>
                  <a:pt x="4237325" y="2045488"/>
                  <a:pt x="4240729" y="2152697"/>
                </a:cubicBezTo>
                <a:cubicBezTo>
                  <a:pt x="4268808" y="3066530"/>
                  <a:pt x="4543638" y="6858851"/>
                  <a:pt x="7153252" y="6858851"/>
                </a:cubicBezTo>
                <a:lnTo>
                  <a:pt x="0" y="6858851"/>
                </a:lnTo>
                <a:cubicBezTo>
                  <a:pt x="2609614" y="6858851"/>
                  <a:pt x="2884444" y="3067381"/>
                  <a:pt x="2912523" y="2152697"/>
                </a:cubicBezTo>
                <a:cubicBezTo>
                  <a:pt x="2915927" y="2045488"/>
                  <a:pt x="2829989" y="1956147"/>
                  <a:pt x="2721928" y="1956147"/>
                </a:cubicBezTo>
                <a:close/>
              </a:path>
            </a:pathLst>
          </a:custGeom>
          <a:gradFill>
            <a:gsLst>
              <a:gs pos="0">
                <a:schemeClr val="accent1"/>
              </a:gs>
              <a:gs pos="99000">
                <a:schemeClr val="accent1">
                  <a:alpha val="0"/>
                </a:schemeClr>
              </a:gs>
            </a:gsLst>
            <a:lin ang="5400000" scaled="1"/>
          </a:gradFill>
          <a:ln w="15875" cap="flat">
            <a:gradFill>
              <a:gsLst>
                <a:gs pos="0">
                  <a:schemeClr val="accent1"/>
                </a:gs>
                <a:gs pos="100000">
                  <a:schemeClr val="accent1">
                    <a:alpha val="0"/>
                  </a:schemeClr>
                </a:gs>
              </a:gsLst>
              <a:lin ang="5400000" scaled="1"/>
            </a:gradFill>
            <a:prstDash val="solid"/>
            <a:miter/>
          </a:ln>
        </p:spPr>
        <p:txBody>
          <a:bodyPr rtlCol="0" anchor="ctr">
            <a:noAutofit/>
          </a:bodyPr>
          <a:lstStyle/>
          <a:p>
            <a:pPr marL="0" marR="0" lvl="0" indent="0" algn="ctr" defTabSz="246885" eaLnBrk="1" fontAlgn="auto" latinLnBrk="0" hangingPunct="0">
              <a:lnSpc>
                <a:spcPct val="100000"/>
              </a:lnSpc>
              <a:spcBef>
                <a:spcPts val="0"/>
              </a:spcBef>
              <a:spcAft>
                <a:spcPts val="0"/>
              </a:spcAft>
              <a:buClrTx/>
              <a:buSzTx/>
              <a:buFontTx/>
              <a:buNone/>
              <a:tabLst/>
              <a:defRPr/>
            </a:pPr>
            <a:endParaRPr kumimoji="0" lang="zh-CN" altLang="en-US" sz="600" b="1" i="0" u="none" strike="noStrike" kern="0" cap="none" spc="0" normalizeH="0" baseline="0" noProof="0">
              <a:ln>
                <a:noFill/>
              </a:ln>
              <a:solidFill>
                <a:srgbClr val="FFFFFF"/>
              </a:solidFill>
              <a:effectLst/>
              <a:uLnTx/>
              <a:uFillTx/>
              <a:latin typeface="Helvetica Neue"/>
              <a:sym typeface="Helvetica Neue"/>
            </a:endParaRPr>
          </a:p>
        </p:txBody>
      </p:sp>
      <p:sp>
        <p:nvSpPr>
          <p:cNvPr id="193" name="图形 1">
            <a:extLst>
              <a:ext uri="{FF2B5EF4-FFF2-40B4-BE49-F238E27FC236}">
                <a16:creationId xmlns:a16="http://schemas.microsoft.com/office/drawing/2014/main" id="{D03BFE7F-BB84-4DEF-8EFA-C6FA21FB6762}"/>
              </a:ext>
            </a:extLst>
          </p:cNvPr>
          <p:cNvSpPr/>
          <p:nvPr>
            <p:custDataLst>
              <p:tags r:id="rId3"/>
            </p:custDataLst>
          </p:nvPr>
        </p:nvSpPr>
        <p:spPr>
          <a:xfrm rot="5400000">
            <a:off x="7565180" y="2712153"/>
            <a:ext cx="799732" cy="523131"/>
          </a:xfrm>
          <a:custGeom>
            <a:avLst/>
            <a:gdLst>
              <a:gd name="connsiteX0" fmla="*/ 2721928 w 7153251"/>
              <a:gd name="connsiteY0" fmla="*/ 1956147 h 6858850"/>
              <a:gd name="connsiteX1" fmla="*/ 1705140 w 7153251"/>
              <a:gd name="connsiteY1" fmla="*/ 1956147 h 6858850"/>
              <a:gd name="connsiteX2" fmla="*/ 3577051 w 7153251"/>
              <a:gd name="connsiteY2" fmla="*/ 0 h 6858850"/>
              <a:gd name="connsiteX3" fmla="*/ 5448111 w 7153251"/>
              <a:gd name="connsiteY3" fmla="*/ 1956147 h 6858850"/>
              <a:gd name="connsiteX4" fmla="*/ 4431323 w 7153251"/>
              <a:gd name="connsiteY4" fmla="*/ 1956147 h 6858850"/>
              <a:gd name="connsiteX5" fmla="*/ 4240729 w 7153251"/>
              <a:gd name="connsiteY5" fmla="*/ 2152697 h 6858850"/>
              <a:gd name="connsiteX6" fmla="*/ 7153252 w 7153251"/>
              <a:gd name="connsiteY6" fmla="*/ 6858851 h 6858850"/>
              <a:gd name="connsiteX7" fmla="*/ 0 w 7153251"/>
              <a:gd name="connsiteY7" fmla="*/ 6858851 h 6858850"/>
              <a:gd name="connsiteX8" fmla="*/ 2912523 w 7153251"/>
              <a:gd name="connsiteY8" fmla="*/ 2152697 h 6858850"/>
              <a:gd name="connsiteX9" fmla="*/ 2721928 w 7153251"/>
              <a:gd name="connsiteY9" fmla="*/ 1956147 h 68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53251" h="6858850">
                <a:moveTo>
                  <a:pt x="2721928" y="1956147"/>
                </a:moveTo>
                <a:lnTo>
                  <a:pt x="1705140" y="1956147"/>
                </a:lnTo>
                <a:lnTo>
                  <a:pt x="3577051" y="0"/>
                </a:lnTo>
                <a:lnTo>
                  <a:pt x="5448111" y="1956147"/>
                </a:lnTo>
                <a:lnTo>
                  <a:pt x="4431323" y="1956147"/>
                </a:lnTo>
                <a:cubicBezTo>
                  <a:pt x="4324114" y="1956147"/>
                  <a:pt x="4237325" y="2045488"/>
                  <a:pt x="4240729" y="2152697"/>
                </a:cubicBezTo>
                <a:cubicBezTo>
                  <a:pt x="4268808" y="3066530"/>
                  <a:pt x="4543638" y="6858851"/>
                  <a:pt x="7153252" y="6858851"/>
                </a:cubicBezTo>
                <a:lnTo>
                  <a:pt x="0" y="6858851"/>
                </a:lnTo>
                <a:cubicBezTo>
                  <a:pt x="2609614" y="6858851"/>
                  <a:pt x="2884444" y="3067381"/>
                  <a:pt x="2912523" y="2152697"/>
                </a:cubicBezTo>
                <a:cubicBezTo>
                  <a:pt x="2915927" y="2045488"/>
                  <a:pt x="2829989" y="1956147"/>
                  <a:pt x="2721928" y="1956147"/>
                </a:cubicBezTo>
                <a:close/>
              </a:path>
            </a:pathLst>
          </a:custGeom>
          <a:gradFill>
            <a:gsLst>
              <a:gs pos="0">
                <a:schemeClr val="accent1"/>
              </a:gs>
              <a:gs pos="99000">
                <a:schemeClr val="accent1">
                  <a:alpha val="0"/>
                </a:schemeClr>
              </a:gs>
            </a:gsLst>
            <a:lin ang="5400000" scaled="1"/>
          </a:gradFill>
          <a:ln w="15875" cap="flat">
            <a:gradFill>
              <a:gsLst>
                <a:gs pos="0">
                  <a:schemeClr val="accent1"/>
                </a:gs>
                <a:gs pos="100000">
                  <a:schemeClr val="accent1">
                    <a:alpha val="0"/>
                  </a:schemeClr>
                </a:gs>
              </a:gsLst>
              <a:lin ang="5400000" scaled="1"/>
            </a:gradFill>
            <a:prstDash val="solid"/>
            <a:miter/>
          </a:ln>
        </p:spPr>
        <p:txBody>
          <a:bodyPr rtlCol="0" anchor="ctr">
            <a:noAutofit/>
          </a:bodyPr>
          <a:lstStyle/>
          <a:p>
            <a:pPr marL="0" marR="0" lvl="0" indent="0" algn="ctr" defTabSz="246885" eaLnBrk="1" fontAlgn="auto" latinLnBrk="0" hangingPunct="0">
              <a:lnSpc>
                <a:spcPct val="100000"/>
              </a:lnSpc>
              <a:spcBef>
                <a:spcPts val="0"/>
              </a:spcBef>
              <a:spcAft>
                <a:spcPts val="0"/>
              </a:spcAft>
              <a:buClrTx/>
              <a:buSzTx/>
              <a:buFontTx/>
              <a:buNone/>
              <a:tabLst/>
              <a:defRPr/>
            </a:pPr>
            <a:endParaRPr kumimoji="0" lang="zh-CN" altLang="en-US" sz="600" b="1" i="0" u="none" strike="noStrike" kern="0" cap="none" spc="0" normalizeH="0" baseline="0" noProof="0">
              <a:ln>
                <a:noFill/>
              </a:ln>
              <a:solidFill>
                <a:srgbClr val="FFFFFF"/>
              </a:solidFill>
              <a:effectLst/>
              <a:uLnTx/>
              <a:uFillTx/>
              <a:latin typeface="Helvetica Neue"/>
              <a:sym typeface="Helvetica Neue"/>
            </a:endParaRPr>
          </a:p>
        </p:txBody>
      </p:sp>
      <p:sp>
        <p:nvSpPr>
          <p:cNvPr id="2" name="文本占位符 1">
            <a:extLst>
              <a:ext uri="{FF2B5EF4-FFF2-40B4-BE49-F238E27FC236}">
                <a16:creationId xmlns:a16="http://schemas.microsoft.com/office/drawing/2014/main" id="{2B0D32AD-CEF5-4748-A7B1-12679E4603AB}"/>
              </a:ext>
            </a:extLst>
          </p:cNvPr>
          <p:cNvSpPr>
            <a:spLocks noGrp="1"/>
          </p:cNvSpPr>
          <p:nvPr>
            <p:ph type="body" sz="quarter" idx="12"/>
          </p:nvPr>
        </p:nvSpPr>
        <p:spPr/>
        <p:txBody>
          <a:bodyPr/>
          <a:lstStyle/>
          <a:p>
            <a:r>
              <a:rPr lang="zh-CN" altLang="en-US" dirty="0">
                <a:latin typeface="+mj-ea"/>
                <a:ea typeface="+mj-ea"/>
              </a:rPr>
              <a:t>体验感优化方向</a:t>
            </a:r>
          </a:p>
        </p:txBody>
      </p:sp>
    </p:spTree>
    <p:extLst>
      <p:ext uri="{BB962C8B-B14F-4D97-AF65-F5344CB8AC3E}">
        <p14:creationId xmlns:p14="http://schemas.microsoft.com/office/powerpoint/2010/main" val="3080429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5" name="直接连接符 154">
            <a:extLst>
              <a:ext uri="{FF2B5EF4-FFF2-40B4-BE49-F238E27FC236}">
                <a16:creationId xmlns:a16="http://schemas.microsoft.com/office/drawing/2014/main" id="{0601FDD1-A27F-42AE-AA9A-CF3EE4EFB163}"/>
              </a:ext>
            </a:extLst>
          </p:cNvPr>
          <p:cNvCxnSpPr>
            <a:cxnSpLocks/>
          </p:cNvCxnSpPr>
          <p:nvPr/>
        </p:nvCxnSpPr>
        <p:spPr>
          <a:xfrm>
            <a:off x="4243154" y="5150787"/>
            <a:ext cx="0" cy="93549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8" name="空心符 17">
            <a:extLst>
              <a:ext uri="{FF2B5EF4-FFF2-40B4-BE49-F238E27FC236}">
                <a16:creationId xmlns:a16="http://schemas.microsoft.com/office/drawing/2014/main" id="{D9E432E0-C6AF-4BBE-902B-2DAD606C6530}"/>
              </a:ext>
            </a:extLst>
          </p:cNvPr>
          <p:cNvSpPr/>
          <p:nvPr>
            <p:custDataLst>
              <p:tags r:id="rId2"/>
            </p:custDataLst>
          </p:nvPr>
        </p:nvSpPr>
        <p:spPr>
          <a:xfrm rot="5400000">
            <a:off x="602201" y="1860257"/>
            <a:ext cx="3574680" cy="3575229"/>
          </a:xfrm>
          <a:prstGeom prst="blockArc">
            <a:avLst>
              <a:gd name="adj1" fmla="val 13538146"/>
              <a:gd name="adj2" fmla="val 18743215"/>
              <a:gd name="adj3" fmla="val 412"/>
            </a:avLst>
          </a:prstGeom>
          <a:gradFill>
            <a:gsLst>
              <a:gs pos="0">
                <a:schemeClr val="accent1"/>
              </a:gs>
              <a:gs pos="67000">
                <a:schemeClr val="accent1">
                  <a:alpha val="0"/>
                </a:schemeClr>
              </a:gs>
            </a:gsLst>
            <a:lin ang="5400000" scaled="1"/>
          </a:gradFill>
          <a:ln w="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oAutofit/>
          </a:bodyPr>
          <a:lstStyle/>
          <a:p>
            <a:endParaRPr lang="zh-CN" altLang="en-US"/>
          </a:p>
        </p:txBody>
      </p:sp>
      <p:sp>
        <p:nvSpPr>
          <p:cNvPr id="19" name="空心弧 18">
            <a:extLst>
              <a:ext uri="{FF2B5EF4-FFF2-40B4-BE49-F238E27FC236}">
                <a16:creationId xmlns:a16="http://schemas.microsoft.com/office/drawing/2014/main" id="{A5DB54BF-119D-463A-82BE-707415ED9B1F}"/>
              </a:ext>
            </a:extLst>
          </p:cNvPr>
          <p:cNvSpPr/>
          <p:nvPr/>
        </p:nvSpPr>
        <p:spPr>
          <a:xfrm rot="16200000">
            <a:off x="4281279" y="1860257"/>
            <a:ext cx="3574680" cy="3575229"/>
          </a:xfrm>
          <a:prstGeom prst="blockArc">
            <a:avLst>
              <a:gd name="adj1" fmla="val 13562385"/>
              <a:gd name="adj2" fmla="val 18630642"/>
              <a:gd name="adj3" fmla="val 431"/>
            </a:avLst>
          </a:prstGeom>
          <a:gradFill>
            <a:gsLst>
              <a:gs pos="1000">
                <a:schemeClr val="accent2"/>
              </a:gs>
              <a:gs pos="67000">
                <a:schemeClr val="accent2">
                  <a:alpha val="0"/>
                </a:schemeClr>
              </a:gs>
            </a:gsLst>
            <a:lin ang="5400000" scaled="1"/>
          </a:gradFill>
          <a:ln w="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oAutofit/>
          </a:bodyPr>
          <a:lstStyle/>
          <a:p>
            <a:endParaRPr lang="zh-CN" altLang="en-US"/>
          </a:p>
        </p:txBody>
      </p:sp>
      <p:sp>
        <p:nvSpPr>
          <p:cNvPr id="21" name="空心弧 20">
            <a:extLst>
              <a:ext uri="{FF2B5EF4-FFF2-40B4-BE49-F238E27FC236}">
                <a16:creationId xmlns:a16="http://schemas.microsoft.com/office/drawing/2014/main" id="{F1CC64B8-48A1-4083-9FC3-B83D47A7EC88}"/>
              </a:ext>
            </a:extLst>
          </p:cNvPr>
          <p:cNvSpPr/>
          <p:nvPr/>
        </p:nvSpPr>
        <p:spPr>
          <a:xfrm rot="5400000">
            <a:off x="4166612" y="1860257"/>
            <a:ext cx="3574680" cy="3575229"/>
          </a:xfrm>
          <a:prstGeom prst="blockArc">
            <a:avLst>
              <a:gd name="adj1" fmla="val 13469583"/>
              <a:gd name="adj2" fmla="val 18567293"/>
              <a:gd name="adj3" fmla="val 385"/>
            </a:avLst>
          </a:prstGeom>
          <a:gradFill>
            <a:gsLst>
              <a:gs pos="1000">
                <a:schemeClr val="accent2"/>
              </a:gs>
              <a:gs pos="67000">
                <a:schemeClr val="accent2">
                  <a:alpha val="0"/>
                </a:schemeClr>
              </a:gs>
            </a:gsLst>
            <a:lin ang="5400000" scaled="1"/>
          </a:gradFill>
          <a:ln w="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oAutofit/>
          </a:bodyPr>
          <a:lstStyle/>
          <a:p>
            <a:endParaRPr lang="zh-CN" altLang="en-US"/>
          </a:p>
        </p:txBody>
      </p:sp>
      <p:sp>
        <p:nvSpPr>
          <p:cNvPr id="22" name="空心弧 21">
            <a:extLst>
              <a:ext uri="{FF2B5EF4-FFF2-40B4-BE49-F238E27FC236}">
                <a16:creationId xmlns:a16="http://schemas.microsoft.com/office/drawing/2014/main" id="{0A9352C7-36A7-45F1-96D5-1C3A5907FB9D}"/>
              </a:ext>
            </a:extLst>
          </p:cNvPr>
          <p:cNvSpPr/>
          <p:nvPr/>
        </p:nvSpPr>
        <p:spPr>
          <a:xfrm rot="16200000">
            <a:off x="7844609" y="1860257"/>
            <a:ext cx="3574680" cy="3575229"/>
          </a:xfrm>
          <a:prstGeom prst="blockArc">
            <a:avLst>
              <a:gd name="adj1" fmla="val 13943530"/>
              <a:gd name="adj2" fmla="val 18747670"/>
              <a:gd name="adj3" fmla="val 444"/>
            </a:avLst>
          </a:prstGeom>
          <a:gradFill>
            <a:gsLst>
              <a:gs pos="0">
                <a:schemeClr val="accent3"/>
              </a:gs>
              <a:gs pos="67000">
                <a:schemeClr val="accent3">
                  <a:alpha val="0"/>
                </a:schemeClr>
              </a:gs>
            </a:gsLst>
            <a:lin ang="5400000" scaled="1"/>
          </a:gradFill>
          <a:ln w="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oAutofit/>
          </a:bodyPr>
          <a:lstStyle/>
          <a:p>
            <a:endParaRPr lang="zh-CN" altLang="en-US"/>
          </a:p>
        </p:txBody>
      </p:sp>
      <p:sp>
        <p:nvSpPr>
          <p:cNvPr id="26" name="任意多边形 25">
            <a:extLst>
              <a:ext uri="{FF2B5EF4-FFF2-40B4-BE49-F238E27FC236}">
                <a16:creationId xmlns:a16="http://schemas.microsoft.com/office/drawing/2014/main" id="{5054AF14-90D8-4F0D-9129-CECA1AC93512}"/>
              </a:ext>
            </a:extLst>
          </p:cNvPr>
          <p:cNvSpPr/>
          <p:nvPr>
            <p:custDataLst>
              <p:tags r:id="rId3"/>
            </p:custDataLst>
          </p:nvPr>
        </p:nvSpPr>
        <p:spPr>
          <a:xfrm>
            <a:off x="1633033" y="2403191"/>
            <a:ext cx="1132668" cy="1132695"/>
          </a:xfrm>
          <a:custGeom>
            <a:avLst/>
            <a:gdLst>
              <a:gd name="connsiteX0" fmla="*/ 0 w 967650"/>
              <a:gd name="connsiteY0" fmla="*/ 483837 h 967673"/>
              <a:gd name="connsiteX1" fmla="*/ 483825 w 967650"/>
              <a:gd name="connsiteY1" fmla="*/ 0 h 967673"/>
              <a:gd name="connsiteX2" fmla="*/ 967650 w 967650"/>
              <a:gd name="connsiteY2" fmla="*/ 483837 h 967673"/>
              <a:gd name="connsiteX3" fmla="*/ 483825 w 967650"/>
              <a:gd name="connsiteY3" fmla="*/ 967674 h 967673"/>
              <a:gd name="connsiteX4" fmla="*/ 0 w 967650"/>
              <a:gd name="connsiteY4" fmla="*/ 483837 h 96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650" h="967673">
                <a:moveTo>
                  <a:pt x="0" y="483837"/>
                </a:moveTo>
                <a:cubicBezTo>
                  <a:pt x="0" y="216621"/>
                  <a:pt x="216616" y="0"/>
                  <a:pt x="483825" y="0"/>
                </a:cubicBezTo>
                <a:cubicBezTo>
                  <a:pt x="751034" y="0"/>
                  <a:pt x="967650" y="216621"/>
                  <a:pt x="967650" y="483837"/>
                </a:cubicBezTo>
                <a:cubicBezTo>
                  <a:pt x="967650" y="751053"/>
                  <a:pt x="751034" y="967674"/>
                  <a:pt x="483825" y="967674"/>
                </a:cubicBezTo>
                <a:cubicBezTo>
                  <a:pt x="216616" y="967674"/>
                  <a:pt x="0" y="751053"/>
                  <a:pt x="0" y="483837"/>
                </a:cubicBezTo>
                <a:close/>
              </a:path>
            </a:pathLst>
          </a:custGeom>
          <a:gradFill>
            <a:gsLst>
              <a:gs pos="0">
                <a:schemeClr val="accent1">
                  <a:alpha val="79000"/>
                </a:schemeClr>
              </a:gs>
              <a:gs pos="100000">
                <a:schemeClr val="accent1">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r>
              <a:rPr lang="zh-CN" altLang="en-US" sz="1600" dirty="0">
                <a:solidFill>
                  <a:schemeClr val="bg1"/>
                </a:solidFill>
                <a:latin typeface="+mj-ea"/>
                <a:ea typeface="+mj-ea"/>
              </a:rPr>
              <a:t>产品</a:t>
            </a:r>
            <a:r>
              <a:rPr lang="en-US" altLang="zh-CN" sz="1600" dirty="0">
                <a:solidFill>
                  <a:schemeClr val="bg1"/>
                </a:solidFill>
                <a:latin typeface="+mj-ea"/>
                <a:ea typeface="+mj-ea"/>
              </a:rPr>
              <a:t>A</a:t>
            </a:r>
            <a:endParaRPr lang="zh-CN" altLang="en-US" sz="1600" kern="0" dirty="0">
              <a:solidFill>
                <a:schemeClr val="bg1"/>
              </a:solidFill>
              <a:latin typeface="+mj-ea"/>
              <a:ea typeface="+mj-ea"/>
            </a:endParaRPr>
          </a:p>
        </p:txBody>
      </p:sp>
      <p:sp>
        <p:nvSpPr>
          <p:cNvPr id="27" name="椭圆 26">
            <a:extLst>
              <a:ext uri="{FF2B5EF4-FFF2-40B4-BE49-F238E27FC236}">
                <a16:creationId xmlns:a16="http://schemas.microsoft.com/office/drawing/2014/main" id="{B64FD050-7D61-4833-941C-DDE09572629B}"/>
              </a:ext>
            </a:extLst>
          </p:cNvPr>
          <p:cNvSpPr/>
          <p:nvPr>
            <p:custDataLst>
              <p:tags r:id="rId4"/>
            </p:custDataLst>
          </p:nvPr>
        </p:nvSpPr>
        <p:spPr>
          <a:xfrm>
            <a:off x="1215286" y="3350174"/>
            <a:ext cx="556375" cy="556153"/>
          </a:xfrm>
          <a:prstGeom prst="ellipse">
            <a:avLst/>
          </a:prstGeom>
          <a:solidFill>
            <a:schemeClr val="accent1">
              <a:hueOff val="0"/>
              <a:satOff val="0"/>
              <a:lumOff val="0"/>
              <a:alpha val="21000"/>
            </a:schemeClr>
          </a:solidFill>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noAutofit/>
          </a:bodyPr>
          <a:lstStyle/>
          <a:p>
            <a:endParaRPr lang="zh-CN" altLang="en-US"/>
          </a:p>
        </p:txBody>
      </p:sp>
      <p:sp>
        <p:nvSpPr>
          <p:cNvPr id="28" name="椭圆 27">
            <a:extLst>
              <a:ext uri="{FF2B5EF4-FFF2-40B4-BE49-F238E27FC236}">
                <a16:creationId xmlns:a16="http://schemas.microsoft.com/office/drawing/2014/main" id="{C6F93B56-2F3C-45DD-B5B4-8691E85B3DC1}"/>
              </a:ext>
            </a:extLst>
          </p:cNvPr>
          <p:cNvSpPr/>
          <p:nvPr>
            <p:custDataLst>
              <p:tags r:id="rId5"/>
            </p:custDataLst>
          </p:nvPr>
        </p:nvSpPr>
        <p:spPr>
          <a:xfrm>
            <a:off x="2858652" y="2625995"/>
            <a:ext cx="323733" cy="323522"/>
          </a:xfrm>
          <a:prstGeom prst="ellipse">
            <a:avLst/>
          </a:prstGeom>
          <a:solidFill>
            <a:schemeClr val="accent1">
              <a:hueOff val="0"/>
              <a:satOff val="0"/>
              <a:lumOff val="0"/>
              <a:alpha val="21000"/>
            </a:schemeClr>
          </a:solidFill>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noAutofit/>
          </a:bodyPr>
          <a:lstStyle/>
          <a:p>
            <a:endParaRPr lang="zh-CN" altLang="en-US"/>
          </a:p>
        </p:txBody>
      </p:sp>
      <p:sp>
        <p:nvSpPr>
          <p:cNvPr id="29" name="任意多边形 28">
            <a:extLst>
              <a:ext uri="{FF2B5EF4-FFF2-40B4-BE49-F238E27FC236}">
                <a16:creationId xmlns:a16="http://schemas.microsoft.com/office/drawing/2014/main" id="{03EB7507-439B-4410-9B97-DADCAD8F6A1E}"/>
              </a:ext>
            </a:extLst>
          </p:cNvPr>
          <p:cNvSpPr/>
          <p:nvPr>
            <p:custDataLst>
              <p:tags r:id="rId6"/>
            </p:custDataLst>
          </p:nvPr>
        </p:nvSpPr>
        <p:spPr>
          <a:xfrm>
            <a:off x="2738348" y="3079712"/>
            <a:ext cx="1132668" cy="1132695"/>
          </a:xfrm>
          <a:custGeom>
            <a:avLst/>
            <a:gdLst>
              <a:gd name="connsiteX0" fmla="*/ 0 w 967650"/>
              <a:gd name="connsiteY0" fmla="*/ 483837 h 967673"/>
              <a:gd name="connsiteX1" fmla="*/ 483825 w 967650"/>
              <a:gd name="connsiteY1" fmla="*/ 0 h 967673"/>
              <a:gd name="connsiteX2" fmla="*/ 967650 w 967650"/>
              <a:gd name="connsiteY2" fmla="*/ 483837 h 967673"/>
              <a:gd name="connsiteX3" fmla="*/ 483825 w 967650"/>
              <a:gd name="connsiteY3" fmla="*/ 967674 h 967673"/>
              <a:gd name="connsiteX4" fmla="*/ 0 w 967650"/>
              <a:gd name="connsiteY4" fmla="*/ 483837 h 96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650" h="967673">
                <a:moveTo>
                  <a:pt x="0" y="483837"/>
                </a:moveTo>
                <a:cubicBezTo>
                  <a:pt x="0" y="216621"/>
                  <a:pt x="216616" y="0"/>
                  <a:pt x="483825" y="0"/>
                </a:cubicBezTo>
                <a:cubicBezTo>
                  <a:pt x="751034" y="0"/>
                  <a:pt x="967650" y="216621"/>
                  <a:pt x="967650" y="483837"/>
                </a:cubicBezTo>
                <a:cubicBezTo>
                  <a:pt x="967650" y="751053"/>
                  <a:pt x="751034" y="967674"/>
                  <a:pt x="483825" y="967674"/>
                </a:cubicBezTo>
                <a:cubicBezTo>
                  <a:pt x="216616" y="967674"/>
                  <a:pt x="0" y="751053"/>
                  <a:pt x="0" y="483837"/>
                </a:cubicBezTo>
                <a:close/>
              </a:path>
            </a:pathLst>
          </a:custGeom>
          <a:gradFill>
            <a:gsLst>
              <a:gs pos="0">
                <a:schemeClr val="accent1">
                  <a:alpha val="79000"/>
                </a:schemeClr>
              </a:gs>
              <a:gs pos="100000">
                <a:schemeClr val="accent1">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r>
              <a:rPr lang="zh-CN" altLang="en-US" dirty="0">
                <a:solidFill>
                  <a:schemeClr val="bg1"/>
                </a:solidFill>
                <a:latin typeface="+mj-ea"/>
              </a:rPr>
              <a:t>产品</a:t>
            </a:r>
            <a:r>
              <a:rPr lang="en-US" altLang="zh-CN" dirty="0">
                <a:solidFill>
                  <a:schemeClr val="bg1"/>
                </a:solidFill>
                <a:latin typeface="+mj-ea"/>
              </a:rPr>
              <a:t>A</a:t>
            </a:r>
            <a:endParaRPr lang="zh-CN" altLang="en-US" kern="0" dirty="0">
              <a:solidFill>
                <a:schemeClr val="bg1"/>
              </a:solidFill>
              <a:latin typeface="+mj-ea"/>
            </a:endParaRPr>
          </a:p>
        </p:txBody>
      </p:sp>
      <p:sp>
        <p:nvSpPr>
          <p:cNvPr id="30" name="椭圆 29">
            <a:extLst>
              <a:ext uri="{FF2B5EF4-FFF2-40B4-BE49-F238E27FC236}">
                <a16:creationId xmlns:a16="http://schemas.microsoft.com/office/drawing/2014/main" id="{9A14A4BB-BFBB-496D-9FBC-18786E940B68}"/>
              </a:ext>
            </a:extLst>
          </p:cNvPr>
          <p:cNvSpPr/>
          <p:nvPr>
            <p:custDataLst>
              <p:tags r:id="rId7"/>
            </p:custDataLst>
          </p:nvPr>
        </p:nvSpPr>
        <p:spPr>
          <a:xfrm>
            <a:off x="2856793" y="4281681"/>
            <a:ext cx="323733" cy="323522"/>
          </a:xfrm>
          <a:prstGeom prst="ellipse">
            <a:avLst/>
          </a:prstGeom>
          <a:solidFill>
            <a:schemeClr val="accent1">
              <a:hueOff val="0"/>
              <a:satOff val="0"/>
              <a:lumOff val="0"/>
              <a:alpha val="21000"/>
            </a:schemeClr>
          </a:solidFill>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noAutofit/>
          </a:bodyPr>
          <a:lstStyle/>
          <a:p>
            <a:endParaRPr lang="zh-CN" altLang="en-US"/>
          </a:p>
        </p:txBody>
      </p:sp>
      <p:sp>
        <p:nvSpPr>
          <p:cNvPr id="31" name="任意多边形 30">
            <a:extLst>
              <a:ext uri="{FF2B5EF4-FFF2-40B4-BE49-F238E27FC236}">
                <a16:creationId xmlns:a16="http://schemas.microsoft.com/office/drawing/2014/main" id="{0D0C2759-262E-4755-ACE3-9848EB349541}"/>
              </a:ext>
            </a:extLst>
          </p:cNvPr>
          <p:cNvSpPr/>
          <p:nvPr>
            <p:custDataLst>
              <p:tags r:id="rId8"/>
            </p:custDataLst>
          </p:nvPr>
        </p:nvSpPr>
        <p:spPr>
          <a:xfrm>
            <a:off x="1653216" y="3727002"/>
            <a:ext cx="1132668" cy="1132695"/>
          </a:xfrm>
          <a:custGeom>
            <a:avLst/>
            <a:gdLst>
              <a:gd name="connsiteX0" fmla="*/ 0 w 967650"/>
              <a:gd name="connsiteY0" fmla="*/ 483837 h 967673"/>
              <a:gd name="connsiteX1" fmla="*/ 483825 w 967650"/>
              <a:gd name="connsiteY1" fmla="*/ 0 h 967673"/>
              <a:gd name="connsiteX2" fmla="*/ 967650 w 967650"/>
              <a:gd name="connsiteY2" fmla="*/ 483837 h 967673"/>
              <a:gd name="connsiteX3" fmla="*/ 483825 w 967650"/>
              <a:gd name="connsiteY3" fmla="*/ 967674 h 967673"/>
              <a:gd name="connsiteX4" fmla="*/ 0 w 967650"/>
              <a:gd name="connsiteY4" fmla="*/ 483837 h 96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650" h="967673">
                <a:moveTo>
                  <a:pt x="0" y="483837"/>
                </a:moveTo>
                <a:cubicBezTo>
                  <a:pt x="0" y="216621"/>
                  <a:pt x="216616" y="0"/>
                  <a:pt x="483825" y="0"/>
                </a:cubicBezTo>
                <a:cubicBezTo>
                  <a:pt x="751034" y="0"/>
                  <a:pt x="967650" y="216621"/>
                  <a:pt x="967650" y="483837"/>
                </a:cubicBezTo>
                <a:cubicBezTo>
                  <a:pt x="967650" y="751053"/>
                  <a:pt x="751034" y="967674"/>
                  <a:pt x="483825" y="967674"/>
                </a:cubicBezTo>
                <a:cubicBezTo>
                  <a:pt x="216616" y="967674"/>
                  <a:pt x="0" y="751053"/>
                  <a:pt x="0" y="483837"/>
                </a:cubicBezTo>
                <a:close/>
              </a:path>
            </a:pathLst>
          </a:custGeom>
          <a:gradFill>
            <a:gsLst>
              <a:gs pos="0">
                <a:schemeClr val="accent1">
                  <a:alpha val="79000"/>
                </a:schemeClr>
              </a:gs>
              <a:gs pos="100000">
                <a:schemeClr val="accent1">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r>
              <a:rPr lang="zh-CN" altLang="en-US" dirty="0">
                <a:solidFill>
                  <a:schemeClr val="bg1"/>
                </a:solidFill>
                <a:latin typeface="+mj-ea"/>
              </a:rPr>
              <a:t>产品</a:t>
            </a:r>
            <a:r>
              <a:rPr lang="en-US" altLang="zh-CN" dirty="0">
                <a:solidFill>
                  <a:schemeClr val="bg1"/>
                </a:solidFill>
                <a:latin typeface="+mj-ea"/>
              </a:rPr>
              <a:t>A</a:t>
            </a:r>
            <a:endParaRPr lang="zh-CN" altLang="en-US" kern="0" dirty="0">
              <a:solidFill>
                <a:schemeClr val="bg1"/>
              </a:solidFill>
              <a:latin typeface="+mj-ea"/>
            </a:endParaRPr>
          </a:p>
        </p:txBody>
      </p:sp>
      <p:sp>
        <p:nvSpPr>
          <p:cNvPr id="35" name="任意多边形: 形状 34">
            <a:extLst>
              <a:ext uri="{FF2B5EF4-FFF2-40B4-BE49-F238E27FC236}">
                <a16:creationId xmlns:a16="http://schemas.microsoft.com/office/drawing/2014/main" id="{D687C239-00D3-443B-9ABE-C0BA74608248}"/>
              </a:ext>
            </a:extLst>
          </p:cNvPr>
          <p:cNvSpPr/>
          <p:nvPr/>
        </p:nvSpPr>
        <p:spPr>
          <a:xfrm>
            <a:off x="8314901" y="2599383"/>
            <a:ext cx="2087804" cy="2087426"/>
          </a:xfrm>
          <a:custGeom>
            <a:avLst/>
            <a:gdLst>
              <a:gd name="connsiteX0" fmla="*/ 0 w 1783632"/>
              <a:gd name="connsiteY0" fmla="*/ 891655 h 1783309"/>
              <a:gd name="connsiteX1" fmla="*/ 891816 w 1783632"/>
              <a:gd name="connsiteY1" fmla="*/ 0 h 1783309"/>
              <a:gd name="connsiteX2" fmla="*/ 1783632 w 1783632"/>
              <a:gd name="connsiteY2" fmla="*/ 891655 h 1783309"/>
              <a:gd name="connsiteX3" fmla="*/ 891816 w 1783632"/>
              <a:gd name="connsiteY3" fmla="*/ 1783310 h 1783309"/>
              <a:gd name="connsiteX4" fmla="*/ 0 w 1783632"/>
              <a:gd name="connsiteY4" fmla="*/ 891655 h 1783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632" h="1783309">
                <a:moveTo>
                  <a:pt x="0" y="891655"/>
                </a:moveTo>
                <a:cubicBezTo>
                  <a:pt x="0" y="399208"/>
                  <a:pt x="399280" y="0"/>
                  <a:pt x="891816" y="0"/>
                </a:cubicBezTo>
                <a:cubicBezTo>
                  <a:pt x="1384352" y="0"/>
                  <a:pt x="1783632" y="399208"/>
                  <a:pt x="1783632" y="891655"/>
                </a:cubicBezTo>
                <a:cubicBezTo>
                  <a:pt x="1783632" y="1384102"/>
                  <a:pt x="1384352" y="1783310"/>
                  <a:pt x="891816" y="1783310"/>
                </a:cubicBezTo>
                <a:cubicBezTo>
                  <a:pt x="399280" y="1783310"/>
                  <a:pt x="0" y="1384102"/>
                  <a:pt x="0" y="891655"/>
                </a:cubicBezTo>
                <a:close/>
              </a:path>
            </a:pathLst>
          </a:custGeom>
          <a:gradFill>
            <a:gsLst>
              <a:gs pos="0">
                <a:schemeClr val="accent3"/>
              </a:gs>
              <a:gs pos="100000">
                <a:schemeClr val="accent3">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r>
              <a:rPr lang="zh-CN" altLang="en-US" dirty="0">
                <a:solidFill>
                  <a:schemeClr val="bg1"/>
                </a:solidFill>
                <a:latin typeface="+mj-ea"/>
              </a:rPr>
              <a:t>产品</a:t>
            </a:r>
            <a:r>
              <a:rPr lang="en-US" altLang="zh-CN" dirty="0">
                <a:solidFill>
                  <a:schemeClr val="bg1"/>
                </a:solidFill>
                <a:latin typeface="+mj-ea"/>
              </a:rPr>
              <a:t>C</a:t>
            </a:r>
            <a:endParaRPr lang="zh-CN" altLang="en-US" kern="0" dirty="0">
              <a:solidFill>
                <a:schemeClr val="bg1"/>
              </a:solidFill>
              <a:latin typeface="+mj-ea"/>
            </a:endParaRPr>
          </a:p>
        </p:txBody>
      </p:sp>
      <p:cxnSp>
        <p:nvCxnSpPr>
          <p:cNvPr id="309" name="直接连接符 308">
            <a:extLst>
              <a:ext uri="{FF2B5EF4-FFF2-40B4-BE49-F238E27FC236}">
                <a16:creationId xmlns:a16="http://schemas.microsoft.com/office/drawing/2014/main" id="{7E4F757D-E6B0-40BE-9605-F88DB4A613F7}"/>
              </a:ext>
            </a:extLst>
          </p:cNvPr>
          <p:cNvCxnSpPr>
            <a:cxnSpLocks/>
          </p:cNvCxnSpPr>
          <p:nvPr/>
        </p:nvCxnSpPr>
        <p:spPr>
          <a:xfrm>
            <a:off x="7734126" y="5150787"/>
            <a:ext cx="0" cy="93549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35" name="文本框 134">
            <a:extLst>
              <a:ext uri="{FF2B5EF4-FFF2-40B4-BE49-F238E27FC236}">
                <a16:creationId xmlns:a16="http://schemas.microsoft.com/office/drawing/2014/main" id="{F45D4429-D280-48CE-AE20-D683B96C6109}"/>
              </a:ext>
            </a:extLst>
          </p:cNvPr>
          <p:cNvSpPr txBox="1"/>
          <p:nvPr/>
        </p:nvSpPr>
        <p:spPr>
          <a:xfrm>
            <a:off x="4995895" y="5498980"/>
            <a:ext cx="1985490"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136" name="文本框 135">
            <a:extLst>
              <a:ext uri="{FF2B5EF4-FFF2-40B4-BE49-F238E27FC236}">
                <a16:creationId xmlns:a16="http://schemas.microsoft.com/office/drawing/2014/main" id="{58B6D832-0D84-4F2E-BCD2-921503DC8464}"/>
              </a:ext>
            </a:extLst>
          </p:cNvPr>
          <p:cNvSpPr txBox="1"/>
          <p:nvPr/>
        </p:nvSpPr>
        <p:spPr>
          <a:xfrm>
            <a:off x="4718640" y="5216908"/>
            <a:ext cx="2540000" cy="246221"/>
          </a:xfrm>
          <a:prstGeom prst="rect">
            <a:avLst/>
          </a:prstGeom>
          <a:noFill/>
        </p:spPr>
        <p:txBody>
          <a:bodyPr vert="horz" lIns="0" tIns="0" rIns="0" bIns="0" rtlCol="0">
            <a:noAutofit/>
          </a:bodyPr>
          <a:lstStyle/>
          <a:p>
            <a:pPr algn="ctr"/>
            <a:r>
              <a:rPr lang="zh-CN" altLang="en-US" sz="1600" dirty="0">
                <a:solidFill>
                  <a:schemeClr val="accent2"/>
                </a:solidFill>
                <a:latin typeface="+mj-ea"/>
                <a:ea typeface="+mj-ea"/>
              </a:rPr>
              <a:t>取优去劣</a:t>
            </a:r>
          </a:p>
        </p:txBody>
      </p:sp>
      <p:sp>
        <p:nvSpPr>
          <p:cNvPr id="137" name="文本框 136">
            <a:extLst>
              <a:ext uri="{FF2B5EF4-FFF2-40B4-BE49-F238E27FC236}">
                <a16:creationId xmlns:a16="http://schemas.microsoft.com/office/drawing/2014/main" id="{238F5240-B721-4DFE-A114-11CE543C461C}"/>
              </a:ext>
            </a:extLst>
          </p:cNvPr>
          <p:cNvSpPr txBox="1"/>
          <p:nvPr/>
        </p:nvSpPr>
        <p:spPr>
          <a:xfrm>
            <a:off x="8486868" y="5498980"/>
            <a:ext cx="1985490"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138" name="文本框 137">
            <a:extLst>
              <a:ext uri="{FF2B5EF4-FFF2-40B4-BE49-F238E27FC236}">
                <a16:creationId xmlns:a16="http://schemas.microsoft.com/office/drawing/2014/main" id="{ADE68FC6-9B91-43FA-B030-C60F6F32C357}"/>
              </a:ext>
            </a:extLst>
          </p:cNvPr>
          <p:cNvSpPr txBox="1"/>
          <p:nvPr/>
        </p:nvSpPr>
        <p:spPr>
          <a:xfrm>
            <a:off x="8209613" y="5216908"/>
            <a:ext cx="2540000" cy="246221"/>
          </a:xfrm>
          <a:prstGeom prst="rect">
            <a:avLst/>
          </a:prstGeom>
          <a:noFill/>
        </p:spPr>
        <p:txBody>
          <a:bodyPr vert="horz" lIns="0" tIns="0" rIns="0" bIns="0" rtlCol="0">
            <a:noAutofit/>
          </a:bodyPr>
          <a:lstStyle/>
          <a:p>
            <a:pPr algn="ctr"/>
            <a:r>
              <a:rPr lang="zh-CN" altLang="en-US" sz="1600" dirty="0">
                <a:solidFill>
                  <a:schemeClr val="accent3"/>
                </a:solidFill>
                <a:latin typeface="+mj-ea"/>
                <a:ea typeface="+mj-ea"/>
              </a:rPr>
              <a:t>打造竞品</a:t>
            </a:r>
          </a:p>
        </p:txBody>
      </p:sp>
      <p:sp>
        <p:nvSpPr>
          <p:cNvPr id="134" name="PA-文本框 133">
            <a:extLst>
              <a:ext uri="{FF2B5EF4-FFF2-40B4-BE49-F238E27FC236}">
                <a16:creationId xmlns:a16="http://schemas.microsoft.com/office/drawing/2014/main" id="{4400B7A1-0547-4451-B47E-91436D35FD8C}"/>
              </a:ext>
            </a:extLst>
          </p:cNvPr>
          <p:cNvSpPr txBox="1"/>
          <p:nvPr>
            <p:custDataLst>
              <p:tags r:id="rId9"/>
            </p:custDataLst>
          </p:nvPr>
        </p:nvSpPr>
        <p:spPr>
          <a:xfrm>
            <a:off x="1227668" y="5216908"/>
            <a:ext cx="2540000" cy="246221"/>
          </a:xfrm>
          <a:prstGeom prst="rect">
            <a:avLst/>
          </a:prstGeom>
          <a:noFill/>
        </p:spPr>
        <p:txBody>
          <a:bodyPr vert="horz" lIns="0" tIns="0" rIns="0" bIns="0" rtlCol="0">
            <a:noAutofit/>
          </a:bodyPr>
          <a:lstStyle/>
          <a:p>
            <a:pPr algn="ctr"/>
            <a:r>
              <a:rPr lang="zh-CN" altLang="en-US" sz="1600" dirty="0">
                <a:solidFill>
                  <a:schemeClr val="accent1"/>
                </a:solidFill>
                <a:latin typeface="+mj-ea"/>
                <a:ea typeface="+mj-ea"/>
              </a:rPr>
              <a:t>优化筛选</a:t>
            </a:r>
          </a:p>
        </p:txBody>
      </p:sp>
      <p:sp>
        <p:nvSpPr>
          <p:cNvPr id="310" name="PA-文本框 309">
            <a:extLst>
              <a:ext uri="{FF2B5EF4-FFF2-40B4-BE49-F238E27FC236}">
                <a16:creationId xmlns:a16="http://schemas.microsoft.com/office/drawing/2014/main" id="{931C68C7-11B8-493C-A060-09358D4712CE}"/>
              </a:ext>
            </a:extLst>
          </p:cNvPr>
          <p:cNvSpPr txBox="1"/>
          <p:nvPr>
            <p:custDataLst>
              <p:tags r:id="rId10"/>
            </p:custDataLst>
          </p:nvPr>
        </p:nvSpPr>
        <p:spPr>
          <a:xfrm>
            <a:off x="1504923" y="5489993"/>
            <a:ext cx="1985490"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314" name="文本框 313">
            <a:extLst>
              <a:ext uri="{FF2B5EF4-FFF2-40B4-BE49-F238E27FC236}">
                <a16:creationId xmlns:a16="http://schemas.microsoft.com/office/drawing/2014/main" id="{560DA281-4985-4243-B32F-D08D6A409B9C}"/>
              </a:ext>
            </a:extLst>
          </p:cNvPr>
          <p:cNvSpPr txBox="1"/>
          <p:nvPr/>
        </p:nvSpPr>
        <p:spPr>
          <a:xfrm>
            <a:off x="1840290" y="1717446"/>
            <a:ext cx="8511421" cy="231410"/>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在此处输入内容在此处输入内容在此处输入内容在此处输入内容在此处输入内容在此处输入内容在此处输入内容在此处输入内容</a:t>
            </a:r>
          </a:p>
        </p:txBody>
      </p:sp>
      <p:sp>
        <p:nvSpPr>
          <p:cNvPr id="308" name="任意多边形: 形状 307">
            <a:extLst>
              <a:ext uri="{FF2B5EF4-FFF2-40B4-BE49-F238E27FC236}">
                <a16:creationId xmlns:a16="http://schemas.microsoft.com/office/drawing/2014/main" id="{E9F3742B-5451-4A80-89B3-132045A9B77F}"/>
              </a:ext>
            </a:extLst>
          </p:cNvPr>
          <p:cNvSpPr/>
          <p:nvPr/>
        </p:nvSpPr>
        <p:spPr>
          <a:xfrm>
            <a:off x="5797183" y="3139626"/>
            <a:ext cx="457414" cy="1131101"/>
          </a:xfrm>
          <a:custGeom>
            <a:avLst/>
            <a:gdLst>
              <a:gd name="connsiteX0" fmla="*/ 228707 w 457414"/>
              <a:gd name="connsiteY0" fmla="*/ 0 h 1131101"/>
              <a:gd name="connsiteX1" fmla="*/ 317556 w 457414"/>
              <a:gd name="connsiteY1" fmla="*/ 107686 h 1131101"/>
              <a:gd name="connsiteX2" fmla="*/ 457414 w 457414"/>
              <a:gd name="connsiteY2" fmla="*/ 565550 h 1131101"/>
              <a:gd name="connsiteX3" fmla="*/ 317556 w 457414"/>
              <a:gd name="connsiteY3" fmla="*/ 1023414 h 1131101"/>
              <a:gd name="connsiteX4" fmla="*/ 228707 w 457414"/>
              <a:gd name="connsiteY4" fmla="*/ 1131101 h 1131101"/>
              <a:gd name="connsiteX5" fmla="*/ 139858 w 457414"/>
              <a:gd name="connsiteY5" fmla="*/ 1023414 h 1131101"/>
              <a:gd name="connsiteX6" fmla="*/ 0 w 457414"/>
              <a:gd name="connsiteY6" fmla="*/ 565550 h 1131101"/>
              <a:gd name="connsiteX7" fmla="*/ 139858 w 457414"/>
              <a:gd name="connsiteY7" fmla="*/ 107686 h 1131101"/>
              <a:gd name="connsiteX8" fmla="*/ 228707 w 457414"/>
              <a:gd name="connsiteY8" fmla="*/ 0 h 113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14" h="1131101">
                <a:moveTo>
                  <a:pt x="228707" y="0"/>
                </a:moveTo>
                <a:lnTo>
                  <a:pt x="317556" y="107686"/>
                </a:lnTo>
                <a:cubicBezTo>
                  <a:pt x="405855" y="238386"/>
                  <a:pt x="457414" y="395947"/>
                  <a:pt x="457414" y="565550"/>
                </a:cubicBezTo>
                <a:cubicBezTo>
                  <a:pt x="457414" y="735153"/>
                  <a:pt x="405855" y="892714"/>
                  <a:pt x="317556" y="1023414"/>
                </a:cubicBezTo>
                <a:lnTo>
                  <a:pt x="228707" y="1131101"/>
                </a:lnTo>
                <a:lnTo>
                  <a:pt x="139858" y="1023414"/>
                </a:lnTo>
                <a:cubicBezTo>
                  <a:pt x="51559" y="892714"/>
                  <a:pt x="0" y="735153"/>
                  <a:pt x="0" y="565550"/>
                </a:cubicBezTo>
                <a:cubicBezTo>
                  <a:pt x="0" y="395947"/>
                  <a:pt x="51559" y="238386"/>
                  <a:pt x="139858" y="107686"/>
                </a:cubicBezTo>
                <a:lnTo>
                  <a:pt x="228707" y="0"/>
                </a:lnTo>
                <a:close/>
              </a:path>
            </a:pathLst>
          </a:custGeom>
          <a:gradFill flip="none" rotWithShape="1">
            <a:gsLst>
              <a:gs pos="0">
                <a:schemeClr val="accent2"/>
              </a:gs>
              <a:gs pos="100000">
                <a:schemeClr val="accent2">
                  <a:lumMod val="75000"/>
                </a:schemeClr>
              </a:gs>
            </a:gsLst>
            <a:lin ang="5400000" scaled="1"/>
            <a:tileRect/>
          </a:gradFill>
          <a:ln>
            <a:solidFill>
              <a:schemeClr val="lt1">
                <a:hueOff val="0"/>
                <a:satOff val="0"/>
                <a:lumOff val="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mj-ea"/>
              <a:ea typeface="+mj-ea"/>
            </a:endParaRPr>
          </a:p>
        </p:txBody>
      </p:sp>
      <p:sp>
        <p:nvSpPr>
          <p:cNvPr id="307" name="任意多边形: 形状 306">
            <a:extLst>
              <a:ext uri="{FF2B5EF4-FFF2-40B4-BE49-F238E27FC236}">
                <a16:creationId xmlns:a16="http://schemas.microsoft.com/office/drawing/2014/main" id="{512E255B-9250-4D1A-BCE6-AA2955154641}"/>
              </a:ext>
            </a:extLst>
          </p:cNvPr>
          <p:cNvSpPr/>
          <p:nvPr/>
        </p:nvSpPr>
        <p:spPr>
          <a:xfrm>
            <a:off x="4616763" y="2886258"/>
            <a:ext cx="1409127" cy="1637834"/>
          </a:xfrm>
          <a:custGeom>
            <a:avLst/>
            <a:gdLst>
              <a:gd name="connsiteX0" fmla="*/ 818917 w 1409127"/>
              <a:gd name="connsiteY0" fmla="*/ 0 h 1637834"/>
              <a:gd name="connsiteX1" fmla="*/ 1397979 w 1409127"/>
              <a:gd name="connsiteY1" fmla="*/ 239855 h 1637834"/>
              <a:gd name="connsiteX2" fmla="*/ 1409127 w 1409127"/>
              <a:gd name="connsiteY2" fmla="*/ 253367 h 1637834"/>
              <a:gd name="connsiteX3" fmla="*/ 1320278 w 1409127"/>
              <a:gd name="connsiteY3" fmla="*/ 361053 h 1637834"/>
              <a:gd name="connsiteX4" fmla="*/ 1180420 w 1409127"/>
              <a:gd name="connsiteY4" fmla="*/ 818917 h 1637834"/>
              <a:gd name="connsiteX5" fmla="*/ 1320278 w 1409127"/>
              <a:gd name="connsiteY5" fmla="*/ 1276781 h 1637834"/>
              <a:gd name="connsiteX6" fmla="*/ 1409127 w 1409127"/>
              <a:gd name="connsiteY6" fmla="*/ 1384468 h 1637834"/>
              <a:gd name="connsiteX7" fmla="*/ 1397979 w 1409127"/>
              <a:gd name="connsiteY7" fmla="*/ 1397979 h 1637834"/>
              <a:gd name="connsiteX8" fmla="*/ 818917 w 1409127"/>
              <a:gd name="connsiteY8" fmla="*/ 1637834 h 1637834"/>
              <a:gd name="connsiteX9" fmla="*/ 0 w 1409127"/>
              <a:gd name="connsiteY9" fmla="*/ 818917 h 1637834"/>
              <a:gd name="connsiteX10" fmla="*/ 818917 w 1409127"/>
              <a:gd name="connsiteY10" fmla="*/ 0 h 163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9127" h="1637834">
                <a:moveTo>
                  <a:pt x="818917" y="0"/>
                </a:moveTo>
                <a:cubicBezTo>
                  <a:pt x="1045054" y="0"/>
                  <a:pt x="1249784" y="91661"/>
                  <a:pt x="1397979" y="239855"/>
                </a:cubicBezTo>
                <a:lnTo>
                  <a:pt x="1409127" y="253367"/>
                </a:lnTo>
                <a:lnTo>
                  <a:pt x="1320278" y="361053"/>
                </a:lnTo>
                <a:cubicBezTo>
                  <a:pt x="1231979" y="491753"/>
                  <a:pt x="1180420" y="649314"/>
                  <a:pt x="1180420" y="818917"/>
                </a:cubicBezTo>
                <a:cubicBezTo>
                  <a:pt x="1180420" y="988520"/>
                  <a:pt x="1231979" y="1146081"/>
                  <a:pt x="1320278" y="1276781"/>
                </a:cubicBezTo>
                <a:lnTo>
                  <a:pt x="1409127" y="1384468"/>
                </a:lnTo>
                <a:lnTo>
                  <a:pt x="1397979" y="1397979"/>
                </a:lnTo>
                <a:cubicBezTo>
                  <a:pt x="1249784" y="1546174"/>
                  <a:pt x="1045054" y="1637834"/>
                  <a:pt x="818917" y="1637834"/>
                </a:cubicBezTo>
                <a:cubicBezTo>
                  <a:pt x="366642" y="1637834"/>
                  <a:pt x="0" y="1271192"/>
                  <a:pt x="0" y="818917"/>
                </a:cubicBezTo>
                <a:cubicBezTo>
                  <a:pt x="0" y="366642"/>
                  <a:pt x="366642" y="0"/>
                  <a:pt x="818917" y="0"/>
                </a:cubicBezTo>
                <a:close/>
              </a:path>
            </a:pathLst>
          </a:custGeom>
          <a:gradFill flip="none" rotWithShape="1">
            <a:gsLst>
              <a:gs pos="0">
                <a:schemeClr val="accent2"/>
              </a:gs>
              <a:gs pos="100000">
                <a:schemeClr val="accent2">
                  <a:lumMod val="75000"/>
                </a:schemeClr>
              </a:gs>
            </a:gsLst>
            <a:lin ang="5400000" scaled="1"/>
            <a:tileRect/>
          </a:gradFill>
          <a:ln>
            <a:solidFill>
              <a:schemeClr val="lt1">
                <a:hueOff val="0"/>
                <a:satOff val="0"/>
                <a:lumOff val="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r>
              <a:rPr lang="zh-CN" altLang="en-US" sz="1800" dirty="0">
                <a:solidFill>
                  <a:schemeClr val="bg1"/>
                </a:solidFill>
                <a:latin typeface="+mj-ea"/>
                <a:ea typeface="+mj-ea"/>
              </a:rPr>
              <a:t>产品</a:t>
            </a:r>
            <a:r>
              <a:rPr lang="en-US" altLang="zh-CN" sz="1800" dirty="0">
                <a:solidFill>
                  <a:schemeClr val="bg1"/>
                </a:solidFill>
                <a:latin typeface="+mj-ea"/>
                <a:ea typeface="+mj-ea"/>
              </a:rPr>
              <a:t>B</a:t>
            </a:r>
            <a:endParaRPr lang="zh-CN" altLang="en-US" sz="1800" kern="0" dirty="0">
              <a:solidFill>
                <a:schemeClr val="bg1"/>
              </a:solidFill>
              <a:latin typeface="+mj-ea"/>
              <a:ea typeface="+mj-ea"/>
            </a:endParaRPr>
          </a:p>
        </p:txBody>
      </p:sp>
      <p:sp>
        <p:nvSpPr>
          <p:cNvPr id="306" name="任意多边形: 形状 305">
            <a:extLst>
              <a:ext uri="{FF2B5EF4-FFF2-40B4-BE49-F238E27FC236}">
                <a16:creationId xmlns:a16="http://schemas.microsoft.com/office/drawing/2014/main" id="{9BC043AA-83AD-4280-B3DD-0AD8140706EA}"/>
              </a:ext>
            </a:extLst>
          </p:cNvPr>
          <p:cNvSpPr/>
          <p:nvPr/>
        </p:nvSpPr>
        <p:spPr>
          <a:xfrm>
            <a:off x="6025890" y="2886258"/>
            <a:ext cx="1409127" cy="1637834"/>
          </a:xfrm>
          <a:custGeom>
            <a:avLst/>
            <a:gdLst>
              <a:gd name="connsiteX0" fmla="*/ 590210 w 1409127"/>
              <a:gd name="connsiteY0" fmla="*/ 0 h 1637834"/>
              <a:gd name="connsiteX1" fmla="*/ 1409127 w 1409127"/>
              <a:gd name="connsiteY1" fmla="*/ 818917 h 1637834"/>
              <a:gd name="connsiteX2" fmla="*/ 590210 w 1409127"/>
              <a:gd name="connsiteY2" fmla="*/ 1637834 h 1637834"/>
              <a:gd name="connsiteX3" fmla="*/ 11148 w 1409127"/>
              <a:gd name="connsiteY3" fmla="*/ 1397979 h 1637834"/>
              <a:gd name="connsiteX4" fmla="*/ 0 w 1409127"/>
              <a:gd name="connsiteY4" fmla="*/ 1384468 h 1637834"/>
              <a:gd name="connsiteX5" fmla="*/ 88849 w 1409127"/>
              <a:gd name="connsiteY5" fmla="*/ 1276781 h 1637834"/>
              <a:gd name="connsiteX6" fmla="*/ 228707 w 1409127"/>
              <a:gd name="connsiteY6" fmla="*/ 818917 h 1637834"/>
              <a:gd name="connsiteX7" fmla="*/ 88849 w 1409127"/>
              <a:gd name="connsiteY7" fmla="*/ 361053 h 1637834"/>
              <a:gd name="connsiteX8" fmla="*/ 0 w 1409127"/>
              <a:gd name="connsiteY8" fmla="*/ 253367 h 1637834"/>
              <a:gd name="connsiteX9" fmla="*/ 11148 w 1409127"/>
              <a:gd name="connsiteY9" fmla="*/ 239855 h 1637834"/>
              <a:gd name="connsiteX10" fmla="*/ 590210 w 1409127"/>
              <a:gd name="connsiteY10" fmla="*/ 0 h 163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9127" h="1637834">
                <a:moveTo>
                  <a:pt x="590210" y="0"/>
                </a:moveTo>
                <a:cubicBezTo>
                  <a:pt x="1042485" y="0"/>
                  <a:pt x="1409127" y="366642"/>
                  <a:pt x="1409127" y="818917"/>
                </a:cubicBezTo>
                <a:cubicBezTo>
                  <a:pt x="1409127" y="1271192"/>
                  <a:pt x="1042485" y="1637834"/>
                  <a:pt x="590210" y="1637834"/>
                </a:cubicBezTo>
                <a:cubicBezTo>
                  <a:pt x="364073" y="1637834"/>
                  <a:pt x="159343" y="1546174"/>
                  <a:pt x="11148" y="1397979"/>
                </a:cubicBezTo>
                <a:lnTo>
                  <a:pt x="0" y="1384468"/>
                </a:lnTo>
                <a:lnTo>
                  <a:pt x="88849" y="1276781"/>
                </a:lnTo>
                <a:cubicBezTo>
                  <a:pt x="177148" y="1146081"/>
                  <a:pt x="228707" y="988520"/>
                  <a:pt x="228707" y="818917"/>
                </a:cubicBezTo>
                <a:cubicBezTo>
                  <a:pt x="228707" y="649314"/>
                  <a:pt x="177148" y="491753"/>
                  <a:pt x="88849" y="361053"/>
                </a:cubicBezTo>
                <a:lnTo>
                  <a:pt x="0" y="253367"/>
                </a:lnTo>
                <a:lnTo>
                  <a:pt x="11148" y="239855"/>
                </a:lnTo>
                <a:cubicBezTo>
                  <a:pt x="159343" y="91661"/>
                  <a:pt x="364073" y="0"/>
                  <a:pt x="590210" y="0"/>
                </a:cubicBezTo>
                <a:close/>
              </a:path>
            </a:pathLst>
          </a:custGeom>
          <a:gradFill flip="none" rotWithShape="1">
            <a:gsLst>
              <a:gs pos="0">
                <a:schemeClr val="accent2"/>
              </a:gs>
              <a:gs pos="100000">
                <a:schemeClr val="accent2">
                  <a:lumMod val="75000"/>
                </a:schemeClr>
              </a:gs>
            </a:gsLst>
            <a:lin ang="5400000" scaled="1"/>
            <a:tileRect/>
          </a:gradFill>
          <a:ln>
            <a:solidFill>
              <a:schemeClr val="lt1">
                <a:hueOff val="0"/>
                <a:satOff val="0"/>
                <a:lumOff val="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r>
              <a:rPr lang="zh-CN" altLang="en-US" sz="1800" dirty="0">
                <a:solidFill>
                  <a:schemeClr val="bg1"/>
                </a:solidFill>
                <a:latin typeface="+mj-ea"/>
                <a:ea typeface="+mj-ea"/>
              </a:rPr>
              <a:t>产品</a:t>
            </a:r>
            <a:r>
              <a:rPr lang="en-US" altLang="zh-CN" sz="1800" dirty="0">
                <a:solidFill>
                  <a:schemeClr val="bg1"/>
                </a:solidFill>
                <a:latin typeface="+mj-ea"/>
                <a:ea typeface="+mj-ea"/>
              </a:rPr>
              <a:t>B</a:t>
            </a:r>
            <a:endParaRPr lang="zh-CN" altLang="en-US" sz="1800" kern="0" dirty="0">
              <a:solidFill>
                <a:schemeClr val="bg1"/>
              </a:solidFill>
              <a:latin typeface="+mj-ea"/>
              <a:ea typeface="+mj-ea"/>
            </a:endParaRPr>
          </a:p>
        </p:txBody>
      </p:sp>
      <p:grpSp>
        <p:nvGrpSpPr>
          <p:cNvPr id="39" name="图形 23">
            <a:extLst>
              <a:ext uri="{FF2B5EF4-FFF2-40B4-BE49-F238E27FC236}">
                <a16:creationId xmlns:a16="http://schemas.microsoft.com/office/drawing/2014/main" id="{0A33E540-D986-4472-ABDB-4BD9F2A77288}"/>
              </a:ext>
            </a:extLst>
          </p:cNvPr>
          <p:cNvGrpSpPr>
            <a:grpSpLocks/>
          </p:cNvGrpSpPr>
          <p:nvPr/>
        </p:nvGrpSpPr>
        <p:grpSpPr>
          <a:xfrm>
            <a:off x="5854891" y="3516919"/>
            <a:ext cx="350230" cy="350230"/>
            <a:chOff x="0" y="0"/>
            <a:chExt cx="1905000" cy="1905000"/>
          </a:xfrm>
          <a:solidFill>
            <a:schemeClr val="bg1"/>
          </a:solidFill>
        </p:grpSpPr>
        <p:sp>
          <p:nvSpPr>
            <p:cNvPr id="40" name="任意多边形: 形状 39">
              <a:extLst>
                <a:ext uri="{FF2B5EF4-FFF2-40B4-BE49-F238E27FC236}">
                  <a16:creationId xmlns:a16="http://schemas.microsoft.com/office/drawing/2014/main" id="{4566DD7F-24C8-4F08-8685-C106C8A716F9}"/>
                </a:ext>
              </a:extLst>
            </p:cNvPr>
            <p:cNvSpPr/>
            <p:nvPr/>
          </p:nvSpPr>
          <p:spPr>
            <a:xfrm>
              <a:off x="238125" y="396874"/>
              <a:ext cx="1428750" cy="1270000"/>
            </a:xfrm>
            <a:custGeom>
              <a:avLst/>
              <a:gdLst>
                <a:gd name="connsiteX0" fmla="*/ 1309688 w 1428750"/>
                <a:gd name="connsiteY0" fmla="*/ 119063 h 1270000"/>
                <a:gd name="connsiteX1" fmla="*/ 1309688 w 1428750"/>
                <a:gd name="connsiteY1" fmla="*/ 1150938 h 1270000"/>
                <a:gd name="connsiteX2" fmla="*/ 119063 w 1428750"/>
                <a:gd name="connsiteY2" fmla="*/ 1150938 h 1270000"/>
                <a:gd name="connsiteX3" fmla="*/ 119063 w 1428750"/>
                <a:gd name="connsiteY3" fmla="*/ 119063 h 1270000"/>
                <a:gd name="connsiteX4" fmla="*/ 1309688 w 1428750"/>
                <a:gd name="connsiteY4" fmla="*/ 119063 h 1270000"/>
                <a:gd name="connsiteX5" fmla="*/ 1349375 w 1428750"/>
                <a:gd name="connsiteY5" fmla="*/ 0 h 1270000"/>
                <a:gd name="connsiteX6" fmla="*/ 79375 w 1428750"/>
                <a:gd name="connsiteY6" fmla="*/ 0 h 1270000"/>
                <a:gd name="connsiteX7" fmla="*/ 0 w 1428750"/>
                <a:gd name="connsiteY7" fmla="*/ 79375 h 1270000"/>
                <a:gd name="connsiteX8" fmla="*/ 0 w 1428750"/>
                <a:gd name="connsiteY8" fmla="*/ 1190625 h 1270000"/>
                <a:gd name="connsiteX9" fmla="*/ 79375 w 1428750"/>
                <a:gd name="connsiteY9" fmla="*/ 1270000 h 1270000"/>
                <a:gd name="connsiteX10" fmla="*/ 1349375 w 1428750"/>
                <a:gd name="connsiteY10" fmla="*/ 1270000 h 1270000"/>
                <a:gd name="connsiteX11" fmla="*/ 1428750 w 1428750"/>
                <a:gd name="connsiteY11" fmla="*/ 1190625 h 1270000"/>
                <a:gd name="connsiteX12" fmla="*/ 1428750 w 1428750"/>
                <a:gd name="connsiteY12" fmla="*/ 79375 h 1270000"/>
                <a:gd name="connsiteX13" fmla="*/ 1349375 w 1428750"/>
                <a:gd name="connsiteY13" fmla="*/ 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50" h="1270000">
                  <a:moveTo>
                    <a:pt x="1309688" y="119063"/>
                  </a:moveTo>
                  <a:lnTo>
                    <a:pt x="1309688" y="1150938"/>
                  </a:lnTo>
                  <a:lnTo>
                    <a:pt x="119063" y="1150938"/>
                  </a:lnTo>
                  <a:lnTo>
                    <a:pt x="119063" y="119063"/>
                  </a:lnTo>
                  <a:lnTo>
                    <a:pt x="1309688" y="119063"/>
                  </a:lnTo>
                  <a:moveTo>
                    <a:pt x="1349375" y="0"/>
                  </a:moveTo>
                  <a:lnTo>
                    <a:pt x="79375" y="0"/>
                  </a:lnTo>
                  <a:cubicBezTo>
                    <a:pt x="35537" y="0"/>
                    <a:pt x="0" y="35537"/>
                    <a:pt x="0" y="79375"/>
                  </a:cubicBezTo>
                  <a:lnTo>
                    <a:pt x="0" y="1190625"/>
                  </a:lnTo>
                  <a:cubicBezTo>
                    <a:pt x="0" y="1234463"/>
                    <a:pt x="35537" y="1270000"/>
                    <a:pt x="79375" y="1270000"/>
                  </a:cubicBezTo>
                  <a:lnTo>
                    <a:pt x="1349375" y="1270000"/>
                  </a:lnTo>
                  <a:cubicBezTo>
                    <a:pt x="1393213" y="1270000"/>
                    <a:pt x="1428750" y="1234463"/>
                    <a:pt x="1428750" y="1190625"/>
                  </a:cubicBezTo>
                  <a:lnTo>
                    <a:pt x="1428750" y="79375"/>
                  </a:lnTo>
                  <a:cubicBezTo>
                    <a:pt x="1428750" y="35537"/>
                    <a:pt x="1393213" y="0"/>
                    <a:pt x="1349375" y="0"/>
                  </a:cubicBezTo>
                  <a:close/>
                </a:path>
              </a:pathLst>
            </a:custGeom>
            <a:grpFill/>
            <a:ln w="1860" cap="flat">
              <a:noFill/>
              <a:prstDash val="solid"/>
              <a:miter/>
            </a:ln>
          </p:spPr>
          <p:txBody>
            <a:bodyPr rtlCol="0" anchor="ctr">
              <a:noAutofit/>
            </a:bodyPr>
            <a:lstStyle/>
            <a:p>
              <a:endParaRPr lang="zh-CN" altLang="en-US"/>
            </a:p>
          </p:txBody>
        </p:sp>
        <p:sp>
          <p:nvSpPr>
            <p:cNvPr id="41" name="任意多边形: 形状 40">
              <a:extLst>
                <a:ext uri="{FF2B5EF4-FFF2-40B4-BE49-F238E27FC236}">
                  <a16:creationId xmlns:a16="http://schemas.microsoft.com/office/drawing/2014/main" id="{1603BF17-DCE2-43D6-AFE1-FB014DBAF7DA}"/>
                </a:ext>
              </a:extLst>
            </p:cNvPr>
            <p:cNvSpPr/>
            <p:nvPr/>
          </p:nvSpPr>
          <p:spPr>
            <a:xfrm>
              <a:off x="476250"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42" name="任意多边形: 形状 41">
              <a:extLst>
                <a:ext uri="{FF2B5EF4-FFF2-40B4-BE49-F238E27FC236}">
                  <a16:creationId xmlns:a16="http://schemas.microsoft.com/office/drawing/2014/main" id="{03B72826-9039-43FE-AC55-81C34EEAB584}"/>
                </a:ext>
              </a:extLst>
            </p:cNvPr>
            <p:cNvSpPr/>
            <p:nvPr/>
          </p:nvSpPr>
          <p:spPr>
            <a:xfrm>
              <a:off x="1309687"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43" name="任意多边形: 形状 42">
              <a:extLst>
                <a:ext uri="{FF2B5EF4-FFF2-40B4-BE49-F238E27FC236}">
                  <a16:creationId xmlns:a16="http://schemas.microsoft.com/office/drawing/2014/main" id="{C3069320-4F8C-4D9D-AF3B-00915C3FCA74}"/>
                </a:ext>
              </a:extLst>
            </p:cNvPr>
            <p:cNvSpPr/>
            <p:nvPr/>
          </p:nvSpPr>
          <p:spPr>
            <a:xfrm>
              <a:off x="238125" y="793749"/>
              <a:ext cx="1428750" cy="119062"/>
            </a:xfrm>
            <a:custGeom>
              <a:avLst/>
              <a:gdLst>
                <a:gd name="connsiteX0" fmla="*/ 0 w 1428750"/>
                <a:gd name="connsiteY0" fmla="*/ 0 h 119062"/>
                <a:gd name="connsiteX1" fmla="*/ 1428750 w 1428750"/>
                <a:gd name="connsiteY1" fmla="*/ 0 h 119062"/>
                <a:gd name="connsiteX2" fmla="*/ 1428750 w 1428750"/>
                <a:gd name="connsiteY2" fmla="*/ 119063 h 119062"/>
                <a:gd name="connsiteX3" fmla="*/ 0 w 1428750"/>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428750" h="119062">
                  <a:moveTo>
                    <a:pt x="0" y="0"/>
                  </a:moveTo>
                  <a:lnTo>
                    <a:pt x="1428750" y="0"/>
                  </a:lnTo>
                  <a:lnTo>
                    <a:pt x="1428750" y="119063"/>
                  </a:lnTo>
                  <a:lnTo>
                    <a:pt x="0" y="119063"/>
                  </a:lnTo>
                  <a:close/>
                </a:path>
              </a:pathLst>
            </a:custGeom>
            <a:grpFill/>
            <a:ln w="1860" cap="flat">
              <a:noFill/>
              <a:prstDash val="solid"/>
              <a:miter/>
            </a:ln>
          </p:spPr>
          <p:txBody>
            <a:bodyPr rtlCol="0" anchor="ctr">
              <a:noAutofit/>
            </a:bodyPr>
            <a:lstStyle/>
            <a:p>
              <a:endParaRPr lang="zh-CN" altLang="en-US"/>
            </a:p>
          </p:txBody>
        </p:sp>
        <p:sp>
          <p:nvSpPr>
            <p:cNvPr id="44" name="任意多边形: 形状 43">
              <a:extLst>
                <a:ext uri="{FF2B5EF4-FFF2-40B4-BE49-F238E27FC236}">
                  <a16:creationId xmlns:a16="http://schemas.microsoft.com/office/drawing/2014/main" id="{762D15AA-7A47-470F-B377-2F9586715A3A}"/>
                </a:ext>
              </a:extLst>
            </p:cNvPr>
            <p:cNvSpPr/>
            <p:nvPr/>
          </p:nvSpPr>
          <p:spPr>
            <a:xfrm>
              <a:off x="704682" y="1031927"/>
              <a:ext cx="557270" cy="401074"/>
            </a:xfrm>
            <a:custGeom>
              <a:avLst/>
              <a:gdLst>
                <a:gd name="connsiteX0" fmla="*/ 540712 w 557270"/>
                <a:gd name="connsiteY0" fmla="*/ 17410 h 401074"/>
                <a:gd name="connsiteX1" fmla="*/ 456574 w 557270"/>
                <a:gd name="connsiteY1" fmla="*/ 17410 h 401074"/>
                <a:gd name="connsiteX2" fmla="*/ 214480 w 557270"/>
                <a:gd name="connsiteY2" fmla="*/ 255535 h 401074"/>
                <a:gd name="connsiteX3" fmla="*/ 111293 w 557270"/>
                <a:gd name="connsiteY3" fmla="*/ 158698 h 401074"/>
                <a:gd name="connsiteX4" fmla="*/ 30118 w 557270"/>
                <a:gd name="connsiteY4" fmla="*/ 136370 h 401074"/>
                <a:gd name="connsiteX5" fmla="*/ 7790 w 557270"/>
                <a:gd name="connsiteY5" fmla="*/ 217546 h 401074"/>
                <a:gd name="connsiteX6" fmla="*/ 27155 w 557270"/>
                <a:gd name="connsiteY6" fmla="*/ 238073 h 401074"/>
                <a:gd name="connsiteX7" fmla="*/ 172412 w 557270"/>
                <a:gd name="connsiteY7" fmla="*/ 383329 h 401074"/>
                <a:gd name="connsiteX8" fmla="*/ 255472 w 557270"/>
                <a:gd name="connsiteY8" fmla="*/ 384406 h 401074"/>
                <a:gd name="connsiteX9" fmla="*/ 256549 w 557270"/>
                <a:gd name="connsiteY9" fmla="*/ 383329 h 401074"/>
                <a:gd name="connsiteX10" fmla="*/ 540712 w 557270"/>
                <a:gd name="connsiteY10" fmla="*/ 99166 h 401074"/>
                <a:gd name="connsiteX11" fmla="*/ 540712 w 557270"/>
                <a:gd name="connsiteY11" fmla="*/ 17410 h 40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270" h="401074">
                  <a:moveTo>
                    <a:pt x="540712" y="17410"/>
                  </a:moveTo>
                  <a:cubicBezTo>
                    <a:pt x="517469" y="-5803"/>
                    <a:pt x="479817" y="-5803"/>
                    <a:pt x="456574" y="17410"/>
                  </a:cubicBezTo>
                  <a:lnTo>
                    <a:pt x="214480" y="255535"/>
                  </a:lnTo>
                  <a:lnTo>
                    <a:pt x="111293" y="158698"/>
                  </a:lnTo>
                  <a:cubicBezTo>
                    <a:pt x="95042" y="130116"/>
                    <a:pt x="58699" y="120120"/>
                    <a:pt x="30118" y="136370"/>
                  </a:cubicBezTo>
                  <a:cubicBezTo>
                    <a:pt x="1536" y="152621"/>
                    <a:pt x="-8460" y="188964"/>
                    <a:pt x="7790" y="217546"/>
                  </a:cubicBezTo>
                  <a:cubicBezTo>
                    <a:pt x="12507" y="225841"/>
                    <a:pt x="19148" y="232881"/>
                    <a:pt x="27155" y="238073"/>
                  </a:cubicBezTo>
                  <a:lnTo>
                    <a:pt x="172412" y="383329"/>
                  </a:lnTo>
                  <a:cubicBezTo>
                    <a:pt x="195051" y="406563"/>
                    <a:pt x="232238" y="407045"/>
                    <a:pt x="255472" y="384406"/>
                  </a:cubicBezTo>
                  <a:cubicBezTo>
                    <a:pt x="255836" y="384052"/>
                    <a:pt x="256195" y="383693"/>
                    <a:pt x="256549" y="383329"/>
                  </a:cubicBezTo>
                  <a:lnTo>
                    <a:pt x="540712" y="99166"/>
                  </a:lnTo>
                  <a:cubicBezTo>
                    <a:pt x="562790" y="76386"/>
                    <a:pt x="562790" y="40191"/>
                    <a:pt x="540712" y="17410"/>
                  </a:cubicBezTo>
                  <a:close/>
                </a:path>
              </a:pathLst>
            </a:custGeom>
            <a:grpFill/>
            <a:ln w="1860" cap="flat">
              <a:noFill/>
              <a:prstDash val="solid"/>
              <a:miter/>
            </a:ln>
          </p:spPr>
          <p:txBody>
            <a:bodyPr rtlCol="0" anchor="ctr">
              <a:noAutofit/>
            </a:bodyPr>
            <a:lstStyle/>
            <a:p>
              <a:endParaRPr lang="zh-CN" altLang="en-US"/>
            </a:p>
          </p:txBody>
        </p:sp>
      </p:grpSp>
      <p:sp>
        <p:nvSpPr>
          <p:cNvPr id="45" name="文本框 44">
            <a:extLst>
              <a:ext uri="{FF2B5EF4-FFF2-40B4-BE49-F238E27FC236}">
                <a16:creationId xmlns:a16="http://schemas.microsoft.com/office/drawing/2014/main" id="{3E7D0FCC-92D5-424A-AE01-44124F4CF07D}"/>
              </a:ext>
            </a:extLst>
          </p:cNvPr>
          <p:cNvSpPr txBox="1"/>
          <p:nvPr/>
        </p:nvSpPr>
        <p:spPr>
          <a:xfrm>
            <a:off x="4480173" y="1403268"/>
            <a:ext cx="3231654" cy="276999"/>
          </a:xfrm>
          <a:prstGeom prst="rect">
            <a:avLst/>
          </a:prstGeom>
          <a:noFill/>
        </p:spPr>
        <p:txBody>
          <a:bodyPr vert="horz" wrap="none" lIns="0" tIns="0" rIns="0" bIns="0" rtlCol="0">
            <a:noAutofit/>
          </a:bodyPr>
          <a:lstStyle/>
          <a:p>
            <a:pPr algn="ctr"/>
            <a:r>
              <a:rPr kumimoji="0" lang="zh-CN" altLang="en-US" b="1" i="0" u="none" strike="noStrike" kern="1200" cap="none" spc="0" normalizeH="0" baseline="0" noProof="0" dirty="0">
                <a:ln>
                  <a:noFill/>
                </a:ln>
                <a:solidFill>
                  <a:srgbClr val="000000"/>
                </a:solidFill>
                <a:effectLst/>
                <a:uLnTx/>
                <a:uFillTx/>
                <a:latin typeface="微软雅黑"/>
                <a:ea typeface="微软雅黑"/>
                <a:cs typeface="+mn-cs"/>
              </a:rPr>
              <a:t>整合产品线方向，打造专一竞品</a:t>
            </a:r>
            <a:endParaRPr lang="zh-CN" altLang="en-US" b="1" dirty="0">
              <a:latin typeface="+mj-ea"/>
              <a:ea typeface="+mj-ea"/>
            </a:endParaRPr>
          </a:p>
        </p:txBody>
      </p:sp>
      <p:sp>
        <p:nvSpPr>
          <p:cNvPr id="2" name="文本占位符 1">
            <a:extLst>
              <a:ext uri="{FF2B5EF4-FFF2-40B4-BE49-F238E27FC236}">
                <a16:creationId xmlns:a16="http://schemas.microsoft.com/office/drawing/2014/main" id="{A87D372A-EE5B-46E8-8CDA-ED5E91D1D7EE}"/>
              </a:ext>
            </a:extLst>
          </p:cNvPr>
          <p:cNvSpPr>
            <a:spLocks noGrp="1"/>
          </p:cNvSpPr>
          <p:nvPr>
            <p:ph type="body" sz="quarter" idx="12"/>
          </p:nvPr>
        </p:nvSpPr>
        <p:spPr/>
        <p:txBody>
          <a:bodyPr/>
          <a:lstStyle/>
          <a:p>
            <a:r>
              <a:rPr lang="zh-CN" altLang="en-US" dirty="0">
                <a:latin typeface="+mj-ea"/>
                <a:ea typeface="+mj-ea"/>
              </a:rPr>
              <a:t>产品线优化方向</a:t>
            </a:r>
          </a:p>
        </p:txBody>
      </p:sp>
    </p:spTree>
    <p:extLst>
      <p:ext uri="{BB962C8B-B14F-4D97-AF65-F5344CB8AC3E}">
        <p14:creationId xmlns:p14="http://schemas.microsoft.com/office/powerpoint/2010/main" val="1914458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文本框 132">
            <a:extLst>
              <a:ext uri="{FF2B5EF4-FFF2-40B4-BE49-F238E27FC236}">
                <a16:creationId xmlns:a16="http://schemas.microsoft.com/office/drawing/2014/main" id="{27E9AE59-3F00-4D74-B6AF-F8B46B47B77C}"/>
              </a:ext>
            </a:extLst>
          </p:cNvPr>
          <p:cNvSpPr txBox="1"/>
          <p:nvPr>
            <p:custDataLst>
              <p:tags r:id="rId2"/>
            </p:custDataLst>
          </p:nvPr>
        </p:nvSpPr>
        <p:spPr>
          <a:xfrm>
            <a:off x="1011151" y="2116843"/>
            <a:ext cx="1985490"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134" name="文本框 133">
            <a:extLst>
              <a:ext uri="{FF2B5EF4-FFF2-40B4-BE49-F238E27FC236}">
                <a16:creationId xmlns:a16="http://schemas.microsoft.com/office/drawing/2014/main" id="{4400B7A1-0547-4451-B47E-91436D35FD8C}"/>
              </a:ext>
            </a:extLst>
          </p:cNvPr>
          <p:cNvSpPr txBox="1"/>
          <p:nvPr>
            <p:custDataLst>
              <p:tags r:id="rId3"/>
            </p:custDataLst>
          </p:nvPr>
        </p:nvSpPr>
        <p:spPr>
          <a:xfrm>
            <a:off x="1000990" y="1870622"/>
            <a:ext cx="2540000" cy="246221"/>
          </a:xfrm>
          <a:prstGeom prst="rect">
            <a:avLst/>
          </a:prstGeom>
          <a:noFill/>
        </p:spPr>
        <p:txBody>
          <a:bodyPr vert="horz" lIns="0" tIns="0" rIns="0" bIns="0" rtlCol="0">
            <a:noAutofit/>
          </a:bodyPr>
          <a:lstStyle/>
          <a:p>
            <a:r>
              <a:rPr lang="zh-CN" altLang="en-US" sz="1600" dirty="0">
                <a:solidFill>
                  <a:schemeClr val="accent1"/>
                </a:solidFill>
                <a:latin typeface="+mn-ea"/>
              </a:rPr>
              <a:t>改进点</a:t>
            </a:r>
            <a:r>
              <a:rPr lang="en-US" altLang="zh-CN" sz="1600" dirty="0">
                <a:solidFill>
                  <a:schemeClr val="accent1"/>
                </a:solidFill>
                <a:latin typeface="+mn-ea"/>
              </a:rPr>
              <a:t>1</a:t>
            </a:r>
          </a:p>
        </p:txBody>
      </p:sp>
      <p:sp>
        <p:nvSpPr>
          <p:cNvPr id="135" name="文本框 134">
            <a:extLst>
              <a:ext uri="{FF2B5EF4-FFF2-40B4-BE49-F238E27FC236}">
                <a16:creationId xmlns:a16="http://schemas.microsoft.com/office/drawing/2014/main" id="{F45D4429-D280-48CE-AE20-D683B96C6109}"/>
              </a:ext>
            </a:extLst>
          </p:cNvPr>
          <p:cNvSpPr txBox="1"/>
          <p:nvPr>
            <p:custDataLst>
              <p:tags r:id="rId4"/>
            </p:custDataLst>
          </p:nvPr>
        </p:nvSpPr>
        <p:spPr>
          <a:xfrm>
            <a:off x="1011151" y="3589807"/>
            <a:ext cx="1985490"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136" name="文本框 135">
            <a:extLst>
              <a:ext uri="{FF2B5EF4-FFF2-40B4-BE49-F238E27FC236}">
                <a16:creationId xmlns:a16="http://schemas.microsoft.com/office/drawing/2014/main" id="{58B6D832-0D84-4F2E-BCD2-921503DC8464}"/>
              </a:ext>
            </a:extLst>
          </p:cNvPr>
          <p:cNvSpPr txBox="1"/>
          <p:nvPr>
            <p:custDataLst>
              <p:tags r:id="rId5"/>
            </p:custDataLst>
          </p:nvPr>
        </p:nvSpPr>
        <p:spPr>
          <a:xfrm>
            <a:off x="1000990" y="3343586"/>
            <a:ext cx="2540000" cy="246221"/>
          </a:xfrm>
          <a:prstGeom prst="rect">
            <a:avLst/>
          </a:prstGeom>
          <a:noFill/>
        </p:spPr>
        <p:txBody>
          <a:bodyPr vert="horz" lIns="0" tIns="0" rIns="0" bIns="0" rtlCol="0">
            <a:noAutofit/>
          </a:bodyPr>
          <a:lstStyle/>
          <a:p>
            <a:r>
              <a:rPr lang="zh-CN" altLang="en-US" sz="1600" dirty="0">
                <a:solidFill>
                  <a:schemeClr val="accent2"/>
                </a:solidFill>
                <a:latin typeface="+mn-ea"/>
              </a:rPr>
              <a:t>改进点</a:t>
            </a:r>
            <a:r>
              <a:rPr lang="en-US" altLang="zh-CN" sz="1600" dirty="0">
                <a:solidFill>
                  <a:schemeClr val="accent2"/>
                </a:solidFill>
                <a:latin typeface="+mn-ea"/>
              </a:rPr>
              <a:t>2</a:t>
            </a:r>
          </a:p>
        </p:txBody>
      </p:sp>
      <p:sp>
        <p:nvSpPr>
          <p:cNvPr id="137" name="文本框 136">
            <a:extLst>
              <a:ext uri="{FF2B5EF4-FFF2-40B4-BE49-F238E27FC236}">
                <a16:creationId xmlns:a16="http://schemas.microsoft.com/office/drawing/2014/main" id="{238F5240-B721-4DFE-A114-11CE543C461C}"/>
              </a:ext>
            </a:extLst>
          </p:cNvPr>
          <p:cNvSpPr txBox="1"/>
          <p:nvPr>
            <p:custDataLst>
              <p:tags r:id="rId6"/>
            </p:custDataLst>
          </p:nvPr>
        </p:nvSpPr>
        <p:spPr>
          <a:xfrm>
            <a:off x="1011151" y="5062771"/>
            <a:ext cx="1985490"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138" name="文本框 137">
            <a:extLst>
              <a:ext uri="{FF2B5EF4-FFF2-40B4-BE49-F238E27FC236}">
                <a16:creationId xmlns:a16="http://schemas.microsoft.com/office/drawing/2014/main" id="{ADE68FC6-9B91-43FA-B030-C60F6F32C357}"/>
              </a:ext>
            </a:extLst>
          </p:cNvPr>
          <p:cNvSpPr txBox="1"/>
          <p:nvPr>
            <p:custDataLst>
              <p:tags r:id="rId7"/>
            </p:custDataLst>
          </p:nvPr>
        </p:nvSpPr>
        <p:spPr>
          <a:xfrm>
            <a:off x="1000990" y="4816550"/>
            <a:ext cx="2540000" cy="246221"/>
          </a:xfrm>
          <a:prstGeom prst="rect">
            <a:avLst/>
          </a:prstGeom>
          <a:noFill/>
        </p:spPr>
        <p:txBody>
          <a:bodyPr vert="horz" lIns="0" tIns="0" rIns="0" bIns="0" rtlCol="0">
            <a:noAutofit/>
          </a:bodyPr>
          <a:lstStyle/>
          <a:p>
            <a:r>
              <a:rPr lang="zh-CN" altLang="en-US" sz="1600" dirty="0">
                <a:solidFill>
                  <a:schemeClr val="accent3"/>
                </a:solidFill>
                <a:latin typeface="+mn-ea"/>
              </a:rPr>
              <a:t>改进点</a:t>
            </a:r>
            <a:r>
              <a:rPr lang="en-US" altLang="zh-CN" sz="1600" dirty="0">
                <a:solidFill>
                  <a:schemeClr val="accent3"/>
                </a:solidFill>
                <a:latin typeface="+mn-ea"/>
              </a:rPr>
              <a:t>3</a:t>
            </a:r>
          </a:p>
        </p:txBody>
      </p:sp>
      <p:sp>
        <p:nvSpPr>
          <p:cNvPr id="143" name="文本框 142">
            <a:extLst>
              <a:ext uri="{FF2B5EF4-FFF2-40B4-BE49-F238E27FC236}">
                <a16:creationId xmlns:a16="http://schemas.microsoft.com/office/drawing/2014/main" id="{8896BE36-9AA4-4823-99CB-11F8784552C2}"/>
              </a:ext>
            </a:extLst>
          </p:cNvPr>
          <p:cNvSpPr txBox="1"/>
          <p:nvPr>
            <p:custDataLst>
              <p:tags r:id="rId8"/>
            </p:custDataLst>
          </p:nvPr>
        </p:nvSpPr>
        <p:spPr>
          <a:xfrm flipH="1">
            <a:off x="9245027" y="2133212"/>
            <a:ext cx="1985490"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144" name="文本框 143">
            <a:extLst>
              <a:ext uri="{FF2B5EF4-FFF2-40B4-BE49-F238E27FC236}">
                <a16:creationId xmlns:a16="http://schemas.microsoft.com/office/drawing/2014/main" id="{017C98D7-DA53-44D3-88E3-F2A8C14AEA06}"/>
              </a:ext>
            </a:extLst>
          </p:cNvPr>
          <p:cNvSpPr txBox="1"/>
          <p:nvPr>
            <p:custDataLst>
              <p:tags r:id="rId9"/>
            </p:custDataLst>
          </p:nvPr>
        </p:nvSpPr>
        <p:spPr>
          <a:xfrm flipH="1">
            <a:off x="8700678" y="1886991"/>
            <a:ext cx="2540000" cy="246221"/>
          </a:xfrm>
          <a:prstGeom prst="rect">
            <a:avLst/>
          </a:prstGeom>
          <a:noFill/>
        </p:spPr>
        <p:txBody>
          <a:bodyPr vert="horz" lIns="0" tIns="0" rIns="0" bIns="0" rtlCol="0">
            <a:noAutofit/>
          </a:bodyPr>
          <a:lstStyle/>
          <a:p>
            <a:pPr algn="r"/>
            <a:r>
              <a:rPr lang="zh-CN" altLang="en-US" sz="1600" dirty="0">
                <a:solidFill>
                  <a:schemeClr val="accent1"/>
                </a:solidFill>
                <a:latin typeface="+mn-ea"/>
              </a:rPr>
              <a:t>改进点</a:t>
            </a:r>
            <a:r>
              <a:rPr lang="en-US" altLang="zh-CN" sz="1600" dirty="0">
                <a:solidFill>
                  <a:schemeClr val="accent1"/>
                </a:solidFill>
                <a:latin typeface="+mn-ea"/>
              </a:rPr>
              <a:t>4</a:t>
            </a:r>
          </a:p>
        </p:txBody>
      </p:sp>
      <p:sp>
        <p:nvSpPr>
          <p:cNvPr id="146" name="文本框 145">
            <a:extLst>
              <a:ext uri="{FF2B5EF4-FFF2-40B4-BE49-F238E27FC236}">
                <a16:creationId xmlns:a16="http://schemas.microsoft.com/office/drawing/2014/main" id="{3E40CBE5-34F9-4600-B98D-999E97D23A32}"/>
              </a:ext>
            </a:extLst>
          </p:cNvPr>
          <p:cNvSpPr txBox="1"/>
          <p:nvPr>
            <p:custDataLst>
              <p:tags r:id="rId10"/>
            </p:custDataLst>
          </p:nvPr>
        </p:nvSpPr>
        <p:spPr>
          <a:xfrm flipH="1">
            <a:off x="9245027" y="3606176"/>
            <a:ext cx="1985490"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147" name="文本框 146">
            <a:extLst>
              <a:ext uri="{FF2B5EF4-FFF2-40B4-BE49-F238E27FC236}">
                <a16:creationId xmlns:a16="http://schemas.microsoft.com/office/drawing/2014/main" id="{B2F83894-5EC4-4B40-A501-6D4BC5E440C6}"/>
              </a:ext>
            </a:extLst>
          </p:cNvPr>
          <p:cNvSpPr txBox="1"/>
          <p:nvPr>
            <p:custDataLst>
              <p:tags r:id="rId11"/>
            </p:custDataLst>
          </p:nvPr>
        </p:nvSpPr>
        <p:spPr>
          <a:xfrm flipH="1">
            <a:off x="8700678" y="3359955"/>
            <a:ext cx="2540000" cy="246221"/>
          </a:xfrm>
          <a:prstGeom prst="rect">
            <a:avLst/>
          </a:prstGeom>
          <a:noFill/>
        </p:spPr>
        <p:txBody>
          <a:bodyPr vert="horz" lIns="0" tIns="0" rIns="0" bIns="0" rtlCol="0">
            <a:noAutofit/>
          </a:bodyPr>
          <a:lstStyle/>
          <a:p>
            <a:pPr algn="r"/>
            <a:r>
              <a:rPr lang="zh-CN" altLang="en-US" sz="1600" dirty="0">
                <a:solidFill>
                  <a:schemeClr val="accent2"/>
                </a:solidFill>
                <a:latin typeface="+mn-ea"/>
              </a:rPr>
              <a:t>改进点</a:t>
            </a:r>
            <a:r>
              <a:rPr lang="en-US" altLang="zh-CN" sz="1600" dirty="0">
                <a:solidFill>
                  <a:schemeClr val="accent2"/>
                </a:solidFill>
                <a:latin typeface="+mn-ea"/>
              </a:rPr>
              <a:t>5</a:t>
            </a:r>
          </a:p>
        </p:txBody>
      </p:sp>
      <p:sp>
        <p:nvSpPr>
          <p:cNvPr id="149" name="文本框 148">
            <a:extLst>
              <a:ext uri="{FF2B5EF4-FFF2-40B4-BE49-F238E27FC236}">
                <a16:creationId xmlns:a16="http://schemas.microsoft.com/office/drawing/2014/main" id="{67EE73CA-8514-4843-9C34-220D671D9F68}"/>
              </a:ext>
            </a:extLst>
          </p:cNvPr>
          <p:cNvSpPr txBox="1"/>
          <p:nvPr>
            <p:custDataLst>
              <p:tags r:id="rId12"/>
            </p:custDataLst>
          </p:nvPr>
        </p:nvSpPr>
        <p:spPr>
          <a:xfrm flipH="1">
            <a:off x="9245027" y="5079140"/>
            <a:ext cx="1985490"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150" name="文本框 149">
            <a:extLst>
              <a:ext uri="{FF2B5EF4-FFF2-40B4-BE49-F238E27FC236}">
                <a16:creationId xmlns:a16="http://schemas.microsoft.com/office/drawing/2014/main" id="{4C033190-CFC7-4F1E-B14F-2D89B6549679}"/>
              </a:ext>
            </a:extLst>
          </p:cNvPr>
          <p:cNvSpPr txBox="1"/>
          <p:nvPr>
            <p:custDataLst>
              <p:tags r:id="rId13"/>
            </p:custDataLst>
          </p:nvPr>
        </p:nvSpPr>
        <p:spPr>
          <a:xfrm flipH="1">
            <a:off x="8700678" y="4832919"/>
            <a:ext cx="2540000" cy="246221"/>
          </a:xfrm>
          <a:prstGeom prst="rect">
            <a:avLst/>
          </a:prstGeom>
          <a:noFill/>
        </p:spPr>
        <p:txBody>
          <a:bodyPr vert="horz" lIns="0" tIns="0" rIns="0" bIns="0" rtlCol="0">
            <a:noAutofit/>
          </a:bodyPr>
          <a:lstStyle/>
          <a:p>
            <a:pPr algn="r"/>
            <a:r>
              <a:rPr lang="zh-CN" altLang="en-US" sz="1600" dirty="0">
                <a:solidFill>
                  <a:schemeClr val="accent3"/>
                </a:solidFill>
                <a:latin typeface="+mn-ea"/>
              </a:rPr>
              <a:t>改进点</a:t>
            </a:r>
            <a:r>
              <a:rPr lang="en-US" altLang="zh-CN" sz="1600" dirty="0">
                <a:solidFill>
                  <a:schemeClr val="accent3"/>
                </a:solidFill>
                <a:latin typeface="+mn-ea"/>
              </a:rPr>
              <a:t>6</a:t>
            </a:r>
          </a:p>
        </p:txBody>
      </p:sp>
      <p:sp>
        <p:nvSpPr>
          <p:cNvPr id="131" name="弧形 130">
            <a:extLst>
              <a:ext uri="{FF2B5EF4-FFF2-40B4-BE49-F238E27FC236}">
                <a16:creationId xmlns:a16="http://schemas.microsoft.com/office/drawing/2014/main" id="{500169AA-12E2-4E2D-8D66-1D0DFBFC7EF6}"/>
              </a:ext>
            </a:extLst>
          </p:cNvPr>
          <p:cNvSpPr/>
          <p:nvPr/>
        </p:nvSpPr>
        <p:spPr>
          <a:xfrm flipH="1">
            <a:off x="4085974" y="1688136"/>
            <a:ext cx="4020052" cy="4020052"/>
          </a:xfrm>
          <a:prstGeom prst="arc">
            <a:avLst>
              <a:gd name="adj1" fmla="val 11357156"/>
              <a:gd name="adj2" fmla="val 19886810"/>
            </a:avLst>
          </a:prstGeom>
          <a:noFill/>
          <a:ln>
            <a:gradFill flip="none" rotWithShape="1">
              <a:gsLst>
                <a:gs pos="0">
                  <a:schemeClr val="accent1"/>
                </a:gs>
                <a:gs pos="100000">
                  <a:schemeClr val="accent1">
                    <a:lumMod val="30000"/>
                    <a:lumOff val="70000"/>
                    <a:alpha val="0"/>
                  </a:schemeClr>
                </a:gs>
              </a:gsLst>
              <a:lin ang="0" scaled="1"/>
              <a:tileRect/>
            </a:gradFill>
            <a:headEnd type="diamond"/>
            <a:tailEnd type="none"/>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52" name="弧形 151">
            <a:extLst>
              <a:ext uri="{FF2B5EF4-FFF2-40B4-BE49-F238E27FC236}">
                <a16:creationId xmlns:a16="http://schemas.microsoft.com/office/drawing/2014/main" id="{8508A79B-B9B2-4C74-B471-1BF6406D1F9D}"/>
              </a:ext>
            </a:extLst>
          </p:cNvPr>
          <p:cNvSpPr/>
          <p:nvPr/>
        </p:nvSpPr>
        <p:spPr>
          <a:xfrm rot="8328269" flipH="1">
            <a:off x="4085974" y="1688136"/>
            <a:ext cx="4020052" cy="4020052"/>
          </a:xfrm>
          <a:prstGeom prst="arc">
            <a:avLst>
              <a:gd name="adj1" fmla="val 12515248"/>
              <a:gd name="adj2" fmla="val 19819813"/>
            </a:avLst>
          </a:prstGeom>
          <a:noFill/>
          <a:ln>
            <a:gradFill flip="none" rotWithShape="1">
              <a:gsLst>
                <a:gs pos="0">
                  <a:schemeClr val="accent3"/>
                </a:gs>
                <a:gs pos="100000">
                  <a:schemeClr val="accent3">
                    <a:alpha val="0"/>
                  </a:schemeClr>
                </a:gs>
              </a:gsLst>
              <a:lin ang="0" scaled="1"/>
              <a:tileRect/>
            </a:gradFill>
            <a:headEnd type="diamond"/>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53" name="弧形 152">
            <a:extLst>
              <a:ext uri="{FF2B5EF4-FFF2-40B4-BE49-F238E27FC236}">
                <a16:creationId xmlns:a16="http://schemas.microsoft.com/office/drawing/2014/main" id="{69E6E658-D189-44BC-9D62-DCE48707C4A2}"/>
              </a:ext>
            </a:extLst>
          </p:cNvPr>
          <p:cNvSpPr/>
          <p:nvPr/>
        </p:nvSpPr>
        <p:spPr>
          <a:xfrm rot="15036432" flipH="1">
            <a:off x="4085974" y="1688136"/>
            <a:ext cx="4020052" cy="4020052"/>
          </a:xfrm>
          <a:prstGeom prst="arc">
            <a:avLst>
              <a:gd name="adj1" fmla="val 11830812"/>
              <a:gd name="adj2" fmla="val 18872593"/>
            </a:avLst>
          </a:prstGeom>
          <a:noFill/>
          <a:ln>
            <a:gradFill flip="none" rotWithShape="1">
              <a:gsLst>
                <a:gs pos="0">
                  <a:schemeClr val="accent2"/>
                </a:gs>
                <a:gs pos="100000">
                  <a:schemeClr val="accent2">
                    <a:alpha val="0"/>
                  </a:schemeClr>
                </a:gs>
              </a:gsLst>
              <a:lin ang="0" scaled="1"/>
              <a:tileRect/>
            </a:gradFill>
            <a:headEnd type="diamond"/>
            <a:tailEnd type="none"/>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cxnSp>
        <p:nvCxnSpPr>
          <p:cNvPr id="155" name="直接连接符 154">
            <a:extLst>
              <a:ext uri="{FF2B5EF4-FFF2-40B4-BE49-F238E27FC236}">
                <a16:creationId xmlns:a16="http://schemas.microsoft.com/office/drawing/2014/main" id="{0601FDD1-A27F-42AE-AA9A-CF3EE4EFB163}"/>
              </a:ext>
            </a:extLst>
          </p:cNvPr>
          <p:cNvCxnSpPr/>
          <p:nvPr/>
        </p:nvCxnSpPr>
        <p:spPr>
          <a:xfrm>
            <a:off x="956276" y="3001773"/>
            <a:ext cx="2198632"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DFFFC3F4-0F0E-4C20-9B00-DF2D1D1D7317}"/>
              </a:ext>
            </a:extLst>
          </p:cNvPr>
          <p:cNvCxnSpPr/>
          <p:nvPr/>
        </p:nvCxnSpPr>
        <p:spPr>
          <a:xfrm>
            <a:off x="940464" y="4401729"/>
            <a:ext cx="2198632"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57" name="直接连接符 156">
            <a:extLst>
              <a:ext uri="{FF2B5EF4-FFF2-40B4-BE49-F238E27FC236}">
                <a16:creationId xmlns:a16="http://schemas.microsoft.com/office/drawing/2014/main" id="{5EB91EA3-8B0C-4FAF-969D-ED487F89A22F}"/>
              </a:ext>
            </a:extLst>
          </p:cNvPr>
          <p:cNvCxnSpPr/>
          <p:nvPr/>
        </p:nvCxnSpPr>
        <p:spPr>
          <a:xfrm>
            <a:off x="9175233" y="3001773"/>
            <a:ext cx="2056206"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58" name="直接连接符 157">
            <a:extLst>
              <a:ext uri="{FF2B5EF4-FFF2-40B4-BE49-F238E27FC236}">
                <a16:creationId xmlns:a16="http://schemas.microsoft.com/office/drawing/2014/main" id="{BD1DE63B-743B-43AE-B762-C03160676BF3}"/>
              </a:ext>
            </a:extLst>
          </p:cNvPr>
          <p:cNvCxnSpPr/>
          <p:nvPr/>
        </p:nvCxnSpPr>
        <p:spPr>
          <a:xfrm>
            <a:off x="9160445" y="4401729"/>
            <a:ext cx="2056206"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62" name="任意多边形: 形状 161">
            <a:extLst>
              <a:ext uri="{FF2B5EF4-FFF2-40B4-BE49-F238E27FC236}">
                <a16:creationId xmlns:a16="http://schemas.microsoft.com/office/drawing/2014/main" id="{545D74FA-EB01-4DBE-B208-A3D3D550E075}"/>
              </a:ext>
            </a:extLst>
          </p:cNvPr>
          <p:cNvSpPr/>
          <p:nvPr/>
        </p:nvSpPr>
        <p:spPr>
          <a:xfrm>
            <a:off x="5298500" y="2050812"/>
            <a:ext cx="1685040" cy="1684372"/>
          </a:xfrm>
          <a:custGeom>
            <a:avLst/>
            <a:gdLst>
              <a:gd name="connsiteX0" fmla="*/ 842520 w 1685040"/>
              <a:gd name="connsiteY0" fmla="*/ 0 h 1684372"/>
              <a:gd name="connsiteX1" fmla="*/ 1685040 w 1685040"/>
              <a:gd name="connsiteY1" fmla="*/ 842520 h 1684372"/>
              <a:gd name="connsiteX2" fmla="*/ 1618831 w 1685040"/>
              <a:gd name="connsiteY2" fmla="*/ 1170467 h 1684372"/>
              <a:gd name="connsiteX3" fmla="*/ 1598412 w 1685040"/>
              <a:gd name="connsiteY3" fmla="*/ 1208087 h 1684372"/>
              <a:gd name="connsiteX4" fmla="*/ 1585180 w 1685040"/>
              <a:gd name="connsiteY4" fmla="*/ 1207419 h 1684372"/>
              <a:gd name="connsiteX5" fmla="*/ 886549 w 1685040"/>
              <a:gd name="connsiteY5" fmla="*/ 1578878 h 1684372"/>
              <a:gd name="connsiteX6" fmla="*/ 829289 w 1685040"/>
              <a:gd name="connsiteY6" fmla="*/ 1684372 h 1684372"/>
              <a:gd name="connsiteX7" fmla="*/ 821968 w 1685040"/>
              <a:gd name="connsiteY7" fmla="*/ 1684002 h 1684372"/>
              <a:gd name="connsiteX8" fmla="*/ 798490 w 1685040"/>
              <a:gd name="connsiteY8" fmla="*/ 1640747 h 1684372"/>
              <a:gd name="connsiteX9" fmla="*/ 186002 w 1685040"/>
              <a:gd name="connsiteY9" fmla="*/ 1273638 h 1684372"/>
              <a:gd name="connsiteX10" fmla="*/ 120411 w 1685040"/>
              <a:gd name="connsiteY10" fmla="*/ 1270326 h 1684372"/>
              <a:gd name="connsiteX11" fmla="*/ 66209 w 1685040"/>
              <a:gd name="connsiteY11" fmla="*/ 1170467 h 1684372"/>
              <a:gd name="connsiteX12" fmla="*/ 0 w 1685040"/>
              <a:gd name="connsiteY12" fmla="*/ 842520 h 1684372"/>
              <a:gd name="connsiteX13" fmla="*/ 842520 w 1685040"/>
              <a:gd name="connsiteY13" fmla="*/ 0 h 168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5040" h="1684372">
                <a:moveTo>
                  <a:pt x="842520" y="0"/>
                </a:moveTo>
                <a:cubicBezTo>
                  <a:pt x="1307831" y="0"/>
                  <a:pt x="1685040" y="377209"/>
                  <a:pt x="1685040" y="842520"/>
                </a:cubicBezTo>
                <a:cubicBezTo>
                  <a:pt x="1685040" y="958848"/>
                  <a:pt x="1661465" y="1069669"/>
                  <a:pt x="1618831" y="1170467"/>
                </a:cubicBezTo>
                <a:lnTo>
                  <a:pt x="1598412" y="1208087"/>
                </a:lnTo>
                <a:lnTo>
                  <a:pt x="1585180" y="1207419"/>
                </a:lnTo>
                <a:cubicBezTo>
                  <a:pt x="1294361" y="1207419"/>
                  <a:pt x="1037956" y="1354766"/>
                  <a:pt x="886549" y="1578878"/>
                </a:cubicBezTo>
                <a:lnTo>
                  <a:pt x="829289" y="1684372"/>
                </a:lnTo>
                <a:lnTo>
                  <a:pt x="821968" y="1684002"/>
                </a:lnTo>
                <a:lnTo>
                  <a:pt x="798490" y="1640747"/>
                </a:lnTo>
                <a:cubicBezTo>
                  <a:pt x="662223" y="1439047"/>
                  <a:pt x="440909" y="1299525"/>
                  <a:pt x="186002" y="1273638"/>
                </a:cubicBezTo>
                <a:lnTo>
                  <a:pt x="120411" y="1270326"/>
                </a:lnTo>
                <a:lnTo>
                  <a:pt x="66209" y="1170467"/>
                </a:lnTo>
                <a:cubicBezTo>
                  <a:pt x="23575" y="1069669"/>
                  <a:pt x="0" y="958848"/>
                  <a:pt x="0" y="842520"/>
                </a:cubicBezTo>
                <a:cubicBezTo>
                  <a:pt x="0" y="377209"/>
                  <a:pt x="377209" y="0"/>
                  <a:pt x="842520" y="0"/>
                </a:cubicBezTo>
                <a:close/>
              </a:path>
            </a:pathLst>
          </a:custGeom>
          <a:solidFill>
            <a:schemeClr val="bg1"/>
          </a:solidFill>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61" name="任意多边形: 形状 160">
            <a:extLst>
              <a:ext uri="{FF2B5EF4-FFF2-40B4-BE49-F238E27FC236}">
                <a16:creationId xmlns:a16="http://schemas.microsoft.com/office/drawing/2014/main" id="{FA877054-2BDB-45EB-9416-94B6E5B4ADC2}"/>
              </a:ext>
            </a:extLst>
          </p:cNvPr>
          <p:cNvSpPr/>
          <p:nvPr/>
        </p:nvSpPr>
        <p:spPr>
          <a:xfrm>
            <a:off x="6124229" y="3256718"/>
            <a:ext cx="1601971" cy="1684372"/>
          </a:xfrm>
          <a:custGeom>
            <a:avLst/>
            <a:gdLst>
              <a:gd name="connsiteX0" fmla="*/ 772683 w 1601971"/>
              <a:gd name="connsiteY0" fmla="*/ 0 h 1684372"/>
              <a:gd name="connsiteX1" fmla="*/ 845594 w 1601971"/>
              <a:gd name="connsiteY1" fmla="*/ 3682 h 1684372"/>
              <a:gd name="connsiteX2" fmla="*/ 1601971 w 1601971"/>
              <a:gd name="connsiteY2" fmla="*/ 841852 h 1684372"/>
              <a:gd name="connsiteX3" fmla="*/ 759451 w 1601971"/>
              <a:gd name="connsiteY3" fmla="*/ 1684372 h 1684372"/>
              <a:gd name="connsiteX4" fmla="*/ 60820 w 1601971"/>
              <a:gd name="connsiteY4" fmla="*/ 1312913 h 1684372"/>
              <a:gd name="connsiteX5" fmla="*/ 33582 w 1601971"/>
              <a:gd name="connsiteY5" fmla="*/ 1262730 h 1684372"/>
              <a:gd name="connsiteX6" fmla="*/ 50441 w 1601971"/>
              <a:gd name="connsiteY6" fmla="*/ 1231668 h 1684372"/>
              <a:gd name="connsiteX7" fmla="*/ 116650 w 1601971"/>
              <a:gd name="connsiteY7" fmla="*/ 903721 h 1684372"/>
              <a:gd name="connsiteX8" fmla="*/ 50441 w 1601971"/>
              <a:gd name="connsiteY8" fmla="*/ 575774 h 1684372"/>
              <a:gd name="connsiteX9" fmla="*/ 0 w 1601971"/>
              <a:gd name="connsiteY9" fmla="*/ 482844 h 1684372"/>
              <a:gd name="connsiteX10" fmla="*/ 3560 w 1601971"/>
              <a:gd name="connsiteY10" fmla="*/ 476285 h 1684372"/>
              <a:gd name="connsiteX11" fmla="*/ 16791 w 1601971"/>
              <a:gd name="connsiteY11" fmla="*/ 476953 h 1684372"/>
              <a:gd name="connsiteX12" fmla="*/ 715422 w 1601971"/>
              <a:gd name="connsiteY12" fmla="*/ 105494 h 1684372"/>
              <a:gd name="connsiteX13" fmla="*/ 772683 w 1601971"/>
              <a:gd name="connsiteY13" fmla="*/ 0 h 168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971" h="1684372">
                <a:moveTo>
                  <a:pt x="772683" y="0"/>
                </a:moveTo>
                <a:lnTo>
                  <a:pt x="845594" y="3682"/>
                </a:lnTo>
                <a:cubicBezTo>
                  <a:pt x="1270440" y="46827"/>
                  <a:pt x="1601971" y="405623"/>
                  <a:pt x="1601971" y="841852"/>
                </a:cubicBezTo>
                <a:cubicBezTo>
                  <a:pt x="1601971" y="1307163"/>
                  <a:pt x="1224762" y="1684372"/>
                  <a:pt x="759451" y="1684372"/>
                </a:cubicBezTo>
                <a:cubicBezTo>
                  <a:pt x="468632" y="1684372"/>
                  <a:pt x="212227" y="1537025"/>
                  <a:pt x="60820" y="1312913"/>
                </a:cubicBezTo>
                <a:lnTo>
                  <a:pt x="33582" y="1262730"/>
                </a:lnTo>
                <a:lnTo>
                  <a:pt x="50441" y="1231668"/>
                </a:lnTo>
                <a:cubicBezTo>
                  <a:pt x="93075" y="1130870"/>
                  <a:pt x="116650" y="1020049"/>
                  <a:pt x="116650" y="903721"/>
                </a:cubicBezTo>
                <a:cubicBezTo>
                  <a:pt x="116650" y="787393"/>
                  <a:pt x="93075" y="676572"/>
                  <a:pt x="50441" y="575774"/>
                </a:cubicBezTo>
                <a:lnTo>
                  <a:pt x="0" y="482844"/>
                </a:lnTo>
                <a:lnTo>
                  <a:pt x="3560" y="476285"/>
                </a:lnTo>
                <a:lnTo>
                  <a:pt x="16791" y="476953"/>
                </a:lnTo>
                <a:cubicBezTo>
                  <a:pt x="307611" y="476953"/>
                  <a:pt x="564015" y="329606"/>
                  <a:pt x="715422" y="105494"/>
                </a:cubicBezTo>
                <a:lnTo>
                  <a:pt x="772683" y="0"/>
                </a:lnTo>
                <a:close/>
              </a:path>
            </a:pathLst>
          </a:custGeom>
          <a:solidFill>
            <a:schemeClr val="bg1"/>
          </a:solidFill>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60" name="任意多边形: 形状 159">
            <a:extLst>
              <a:ext uri="{FF2B5EF4-FFF2-40B4-BE49-F238E27FC236}">
                <a16:creationId xmlns:a16="http://schemas.microsoft.com/office/drawing/2014/main" id="{E857EE97-41AF-4255-955A-8AA10E77686E}"/>
              </a:ext>
            </a:extLst>
          </p:cNvPr>
          <p:cNvSpPr/>
          <p:nvPr/>
        </p:nvSpPr>
        <p:spPr>
          <a:xfrm>
            <a:off x="4555840" y="3320099"/>
            <a:ext cx="1601972" cy="1685040"/>
          </a:xfrm>
          <a:custGeom>
            <a:avLst/>
            <a:gdLst>
              <a:gd name="connsiteX0" fmla="*/ 842520 w 1601972"/>
              <a:gd name="connsiteY0" fmla="*/ 0 h 1685040"/>
              <a:gd name="connsiteX1" fmla="*/ 863072 w 1601972"/>
              <a:gd name="connsiteY1" fmla="*/ 1038 h 1685040"/>
              <a:gd name="connsiteX2" fmla="*/ 886550 w 1601972"/>
              <a:gd name="connsiteY2" fmla="*/ 44293 h 1685040"/>
              <a:gd name="connsiteX3" fmla="*/ 1499038 w 1601972"/>
              <a:gd name="connsiteY3" fmla="*/ 411402 h 1685040"/>
              <a:gd name="connsiteX4" fmla="*/ 1564629 w 1601972"/>
              <a:gd name="connsiteY4" fmla="*/ 414714 h 1685040"/>
              <a:gd name="connsiteX5" fmla="*/ 1568390 w 1601972"/>
              <a:gd name="connsiteY5" fmla="*/ 421643 h 1685040"/>
              <a:gd name="connsiteX6" fmla="*/ 1551530 w 1601972"/>
              <a:gd name="connsiteY6" fmla="*/ 452704 h 1685040"/>
              <a:gd name="connsiteX7" fmla="*/ 1485321 w 1601972"/>
              <a:gd name="connsiteY7" fmla="*/ 780651 h 1685040"/>
              <a:gd name="connsiteX8" fmla="*/ 1551530 w 1601972"/>
              <a:gd name="connsiteY8" fmla="*/ 1108598 h 1685040"/>
              <a:gd name="connsiteX9" fmla="*/ 1601972 w 1601972"/>
              <a:gd name="connsiteY9" fmla="*/ 1201529 h 1685040"/>
              <a:gd name="connsiteX10" fmla="*/ 1541151 w 1601972"/>
              <a:gd name="connsiteY10" fmla="*/ 1313581 h 1685040"/>
              <a:gd name="connsiteX11" fmla="*/ 842520 w 1601972"/>
              <a:gd name="connsiteY11" fmla="*/ 1685040 h 1685040"/>
              <a:gd name="connsiteX12" fmla="*/ 0 w 1601972"/>
              <a:gd name="connsiteY12" fmla="*/ 842520 h 1685040"/>
              <a:gd name="connsiteX13" fmla="*/ 842520 w 1601972"/>
              <a:gd name="connsiteY13" fmla="*/ 0 h 16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972" h="1685040">
                <a:moveTo>
                  <a:pt x="842520" y="0"/>
                </a:moveTo>
                <a:lnTo>
                  <a:pt x="863072" y="1038"/>
                </a:lnTo>
                <a:lnTo>
                  <a:pt x="886550" y="44293"/>
                </a:lnTo>
                <a:cubicBezTo>
                  <a:pt x="1022816" y="245994"/>
                  <a:pt x="1244130" y="385515"/>
                  <a:pt x="1499038" y="411402"/>
                </a:cubicBezTo>
                <a:lnTo>
                  <a:pt x="1564629" y="414714"/>
                </a:lnTo>
                <a:lnTo>
                  <a:pt x="1568390" y="421643"/>
                </a:lnTo>
                <a:lnTo>
                  <a:pt x="1551530" y="452704"/>
                </a:lnTo>
                <a:cubicBezTo>
                  <a:pt x="1508897" y="553502"/>
                  <a:pt x="1485321" y="664323"/>
                  <a:pt x="1485321" y="780651"/>
                </a:cubicBezTo>
                <a:cubicBezTo>
                  <a:pt x="1485321" y="896979"/>
                  <a:pt x="1508897" y="1007800"/>
                  <a:pt x="1551530" y="1108598"/>
                </a:cubicBezTo>
                <a:lnTo>
                  <a:pt x="1601972" y="1201529"/>
                </a:lnTo>
                <a:lnTo>
                  <a:pt x="1541151" y="1313581"/>
                </a:lnTo>
                <a:cubicBezTo>
                  <a:pt x="1389744" y="1537693"/>
                  <a:pt x="1133339" y="1685040"/>
                  <a:pt x="842520" y="1685040"/>
                </a:cubicBezTo>
                <a:cubicBezTo>
                  <a:pt x="377209" y="1685040"/>
                  <a:pt x="0" y="1307831"/>
                  <a:pt x="0" y="842520"/>
                </a:cubicBezTo>
                <a:cubicBezTo>
                  <a:pt x="0" y="377209"/>
                  <a:pt x="377209" y="0"/>
                  <a:pt x="842520" y="0"/>
                </a:cubicBezTo>
                <a:close/>
              </a:path>
            </a:pathLst>
          </a:custGeom>
          <a:solidFill>
            <a:schemeClr val="bg1"/>
          </a:solidFill>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74" name="文本框 73">
            <a:extLst>
              <a:ext uri="{FF2B5EF4-FFF2-40B4-BE49-F238E27FC236}">
                <a16:creationId xmlns:a16="http://schemas.microsoft.com/office/drawing/2014/main" id="{1D17B14F-D18D-4669-83FA-2676B54DEBD9}"/>
              </a:ext>
            </a:extLst>
          </p:cNvPr>
          <p:cNvSpPr txBox="1"/>
          <p:nvPr/>
        </p:nvSpPr>
        <p:spPr>
          <a:xfrm>
            <a:off x="5643378" y="2998432"/>
            <a:ext cx="995284" cy="246221"/>
          </a:xfrm>
          <a:prstGeom prst="rect">
            <a:avLst/>
          </a:prstGeom>
          <a:noFill/>
        </p:spPr>
        <p:txBody>
          <a:bodyPr vert="horz" wrap="square" lIns="0" tIns="0" rIns="0" bIns="0" rtlCol="0">
            <a:noAutofit/>
          </a:bodyPr>
          <a:lstStyle/>
          <a:p>
            <a:pPr algn="ctr"/>
            <a:r>
              <a:rPr kumimoji="0" lang="zh-CN" altLang="en-US" sz="1600" b="0" i="0" u="none" strike="noStrike" kern="1200" cap="none" spc="0" normalizeH="0" baseline="0" noProof="0" dirty="0">
                <a:ln>
                  <a:noFill/>
                </a:ln>
                <a:solidFill>
                  <a:schemeClr val="accent1"/>
                </a:solidFill>
                <a:effectLst/>
                <a:uLnTx/>
                <a:uFillTx/>
                <a:latin typeface="OPPOSans M"/>
                <a:ea typeface="OPPOSans M"/>
              </a:rPr>
              <a:t>亮点</a:t>
            </a:r>
            <a:r>
              <a:rPr kumimoji="0" lang="en-US" altLang="zh-CN" sz="1600" b="0" i="0" u="none" strike="noStrike" kern="1200" cap="none" spc="0" normalizeH="0" baseline="0" noProof="0" dirty="0">
                <a:ln>
                  <a:noFill/>
                </a:ln>
                <a:solidFill>
                  <a:schemeClr val="accent1"/>
                </a:solidFill>
                <a:effectLst/>
                <a:uLnTx/>
                <a:uFillTx/>
                <a:latin typeface="OPPOSans M"/>
                <a:ea typeface="OPPOSans M"/>
              </a:rPr>
              <a:t>1</a:t>
            </a:r>
            <a:endParaRPr lang="zh-CN" altLang="en-US" sz="1600" dirty="0">
              <a:solidFill>
                <a:schemeClr val="accent1"/>
              </a:solidFill>
              <a:latin typeface="+mn-ea"/>
            </a:endParaRPr>
          </a:p>
        </p:txBody>
      </p:sp>
      <p:sp>
        <p:nvSpPr>
          <p:cNvPr id="123" name="文本框 122">
            <a:extLst>
              <a:ext uri="{FF2B5EF4-FFF2-40B4-BE49-F238E27FC236}">
                <a16:creationId xmlns:a16="http://schemas.microsoft.com/office/drawing/2014/main" id="{569369BF-60B3-4285-B730-86BD665D1D25}"/>
              </a:ext>
            </a:extLst>
          </p:cNvPr>
          <p:cNvSpPr txBox="1"/>
          <p:nvPr/>
        </p:nvSpPr>
        <p:spPr>
          <a:xfrm>
            <a:off x="4859184" y="4281591"/>
            <a:ext cx="995284" cy="246221"/>
          </a:xfrm>
          <a:prstGeom prst="rect">
            <a:avLst/>
          </a:prstGeom>
          <a:noFill/>
        </p:spPr>
        <p:txBody>
          <a:bodyPr vert="horz" wrap="square" lIns="0" tIns="0" rIns="0" bIns="0" rtlCol="0">
            <a:noAutofit/>
          </a:bodyPr>
          <a:lstStyle/>
          <a:p>
            <a:pPr algn="ctr"/>
            <a:r>
              <a:rPr lang="zh-CN" altLang="en-US" sz="1600" dirty="0">
                <a:solidFill>
                  <a:schemeClr val="accent2"/>
                </a:solidFill>
                <a:latin typeface="OPPOSans M"/>
                <a:ea typeface="OPPOSans M"/>
              </a:rPr>
              <a:t>亮点</a:t>
            </a:r>
            <a:r>
              <a:rPr kumimoji="0" lang="en-US" altLang="zh-CN" sz="1600" b="0" i="0" u="none" strike="noStrike" kern="1200" cap="none" spc="0" normalizeH="0" baseline="0" noProof="0" dirty="0">
                <a:ln>
                  <a:noFill/>
                </a:ln>
                <a:solidFill>
                  <a:schemeClr val="accent2"/>
                </a:solidFill>
                <a:effectLst/>
                <a:uLnTx/>
                <a:uFillTx/>
                <a:latin typeface="OPPOSans M"/>
                <a:ea typeface="OPPOSans M"/>
              </a:rPr>
              <a:t>2</a:t>
            </a:r>
            <a:endParaRPr lang="zh-CN" altLang="en-US" sz="1600" dirty="0">
              <a:solidFill>
                <a:schemeClr val="accent2"/>
              </a:solidFill>
              <a:latin typeface="+mn-ea"/>
            </a:endParaRPr>
          </a:p>
        </p:txBody>
      </p:sp>
      <p:sp>
        <p:nvSpPr>
          <p:cNvPr id="124" name="文本框 123">
            <a:extLst>
              <a:ext uri="{FF2B5EF4-FFF2-40B4-BE49-F238E27FC236}">
                <a16:creationId xmlns:a16="http://schemas.microsoft.com/office/drawing/2014/main" id="{D2C2DBD3-97B5-4738-87CC-E153A5221690}"/>
              </a:ext>
            </a:extLst>
          </p:cNvPr>
          <p:cNvSpPr txBox="1"/>
          <p:nvPr/>
        </p:nvSpPr>
        <p:spPr>
          <a:xfrm>
            <a:off x="6427572" y="4281591"/>
            <a:ext cx="995284" cy="246221"/>
          </a:xfrm>
          <a:prstGeom prst="rect">
            <a:avLst/>
          </a:prstGeom>
          <a:noFill/>
        </p:spPr>
        <p:txBody>
          <a:bodyPr vert="horz" wrap="square" lIns="0" tIns="0" rIns="0" bIns="0" rtlCol="0">
            <a:noAutofit/>
          </a:bodyPr>
          <a:lstStyle/>
          <a:p>
            <a:pPr algn="ctr"/>
            <a:r>
              <a:rPr lang="zh-CN" altLang="en-US" sz="1600" dirty="0">
                <a:solidFill>
                  <a:schemeClr val="accent3"/>
                </a:solidFill>
                <a:latin typeface="+mn-ea"/>
              </a:rPr>
              <a:t>亮点</a:t>
            </a:r>
            <a:r>
              <a:rPr lang="en-US" altLang="zh-CN" sz="1600" dirty="0">
                <a:solidFill>
                  <a:schemeClr val="accent3"/>
                </a:solidFill>
                <a:latin typeface="+mn-ea"/>
              </a:rPr>
              <a:t>3</a:t>
            </a:r>
            <a:endParaRPr lang="zh-CN" altLang="en-US" sz="1600" dirty="0">
              <a:solidFill>
                <a:schemeClr val="accent3"/>
              </a:solidFill>
              <a:latin typeface="+mn-ea"/>
            </a:endParaRPr>
          </a:p>
        </p:txBody>
      </p:sp>
      <p:sp>
        <p:nvSpPr>
          <p:cNvPr id="166" name="任意多边形: 形状 165">
            <a:extLst>
              <a:ext uri="{FF2B5EF4-FFF2-40B4-BE49-F238E27FC236}">
                <a16:creationId xmlns:a16="http://schemas.microsoft.com/office/drawing/2014/main" id="{0C22A7F7-ABC0-480F-B251-5FC82C101F69}"/>
              </a:ext>
            </a:extLst>
          </p:cNvPr>
          <p:cNvSpPr/>
          <p:nvPr/>
        </p:nvSpPr>
        <p:spPr>
          <a:xfrm>
            <a:off x="6127790" y="3258231"/>
            <a:ext cx="769123" cy="477621"/>
          </a:xfrm>
          <a:custGeom>
            <a:avLst/>
            <a:gdLst>
              <a:gd name="connsiteX0" fmla="*/ 755891 w 769123"/>
              <a:gd name="connsiteY0" fmla="*/ 0 h 477621"/>
              <a:gd name="connsiteX1" fmla="*/ 769123 w 769123"/>
              <a:gd name="connsiteY1" fmla="*/ 668 h 477621"/>
              <a:gd name="connsiteX2" fmla="*/ 711862 w 769123"/>
              <a:gd name="connsiteY2" fmla="*/ 106162 h 477621"/>
              <a:gd name="connsiteX3" fmla="*/ 13231 w 769123"/>
              <a:gd name="connsiteY3" fmla="*/ 477621 h 477621"/>
              <a:gd name="connsiteX4" fmla="*/ 0 w 769123"/>
              <a:gd name="connsiteY4" fmla="*/ 476953 h 477621"/>
              <a:gd name="connsiteX5" fmla="*/ 57260 w 769123"/>
              <a:gd name="connsiteY5" fmla="*/ 371459 h 477621"/>
              <a:gd name="connsiteX6" fmla="*/ 755891 w 769123"/>
              <a:gd name="connsiteY6" fmla="*/ 0 h 47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123" h="477621">
                <a:moveTo>
                  <a:pt x="755891" y="0"/>
                </a:moveTo>
                <a:lnTo>
                  <a:pt x="769123" y="668"/>
                </a:lnTo>
                <a:lnTo>
                  <a:pt x="711862" y="106162"/>
                </a:lnTo>
                <a:cubicBezTo>
                  <a:pt x="560455" y="330274"/>
                  <a:pt x="304051" y="477621"/>
                  <a:pt x="13231" y="477621"/>
                </a:cubicBezTo>
                <a:lnTo>
                  <a:pt x="0" y="476953"/>
                </a:lnTo>
                <a:lnTo>
                  <a:pt x="57260" y="371459"/>
                </a:lnTo>
                <a:cubicBezTo>
                  <a:pt x="208667" y="147347"/>
                  <a:pt x="465072" y="0"/>
                  <a:pt x="755891" y="0"/>
                </a:cubicBezTo>
                <a:close/>
              </a:path>
            </a:pathLst>
          </a:custGeom>
          <a:solidFill>
            <a:schemeClr val="accent3"/>
          </a:solidFill>
          <a:ln>
            <a:solidFill>
              <a:schemeClr val="accent3"/>
            </a:solidFill>
            <a:prstDash val="soli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65" name="任意多边形: 形状 164">
            <a:extLst>
              <a:ext uri="{FF2B5EF4-FFF2-40B4-BE49-F238E27FC236}">
                <a16:creationId xmlns:a16="http://schemas.microsoft.com/office/drawing/2014/main" id="{D1BCFF6A-6D05-45AF-9153-042FA2FA82F9}"/>
              </a:ext>
            </a:extLst>
          </p:cNvPr>
          <p:cNvSpPr/>
          <p:nvPr/>
        </p:nvSpPr>
        <p:spPr>
          <a:xfrm>
            <a:off x="5418912" y="3321138"/>
            <a:ext cx="701557" cy="413676"/>
          </a:xfrm>
          <a:custGeom>
            <a:avLst/>
            <a:gdLst>
              <a:gd name="connsiteX0" fmla="*/ 0 w 701557"/>
              <a:gd name="connsiteY0" fmla="*/ 0 h 413676"/>
              <a:gd name="connsiteX1" fmla="*/ 65591 w 701557"/>
              <a:gd name="connsiteY1" fmla="*/ 3312 h 413676"/>
              <a:gd name="connsiteX2" fmla="*/ 678079 w 701557"/>
              <a:gd name="connsiteY2" fmla="*/ 370421 h 413676"/>
              <a:gd name="connsiteX3" fmla="*/ 701557 w 701557"/>
              <a:gd name="connsiteY3" fmla="*/ 413676 h 413676"/>
              <a:gd name="connsiteX4" fmla="*/ 635966 w 701557"/>
              <a:gd name="connsiteY4" fmla="*/ 410364 h 413676"/>
              <a:gd name="connsiteX5" fmla="*/ 23478 w 701557"/>
              <a:gd name="connsiteY5" fmla="*/ 43255 h 413676"/>
              <a:gd name="connsiteX6" fmla="*/ 0 w 701557"/>
              <a:gd name="connsiteY6" fmla="*/ 0 h 41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557" h="413676">
                <a:moveTo>
                  <a:pt x="0" y="0"/>
                </a:moveTo>
                <a:lnTo>
                  <a:pt x="65591" y="3312"/>
                </a:lnTo>
                <a:cubicBezTo>
                  <a:pt x="320498" y="29199"/>
                  <a:pt x="541812" y="168721"/>
                  <a:pt x="678079" y="370421"/>
                </a:cubicBezTo>
                <a:lnTo>
                  <a:pt x="701557" y="413676"/>
                </a:lnTo>
                <a:lnTo>
                  <a:pt x="635966" y="410364"/>
                </a:lnTo>
                <a:cubicBezTo>
                  <a:pt x="381058" y="384477"/>
                  <a:pt x="159744" y="244956"/>
                  <a:pt x="23478" y="43255"/>
                </a:cubicBezTo>
                <a:lnTo>
                  <a:pt x="0" y="0"/>
                </a:lnTo>
                <a:close/>
              </a:path>
            </a:pathLst>
          </a:custGeom>
          <a:solidFill>
            <a:schemeClr val="accent1"/>
          </a:solidFill>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64" name="任意多边形: 形状 163">
            <a:extLst>
              <a:ext uri="{FF2B5EF4-FFF2-40B4-BE49-F238E27FC236}">
                <a16:creationId xmlns:a16="http://schemas.microsoft.com/office/drawing/2014/main" id="{F4454E0B-03B3-46B7-9EFB-7F098BB4B456}"/>
              </a:ext>
            </a:extLst>
          </p:cNvPr>
          <p:cNvSpPr/>
          <p:nvPr/>
        </p:nvSpPr>
        <p:spPr>
          <a:xfrm>
            <a:off x="5353166" y="3756920"/>
            <a:ext cx="7321" cy="6929"/>
          </a:xfrm>
          <a:custGeom>
            <a:avLst/>
            <a:gdLst>
              <a:gd name="connsiteX0" fmla="*/ 0 w 7321"/>
              <a:gd name="connsiteY0" fmla="*/ 0 h 6929"/>
              <a:gd name="connsiteX1" fmla="*/ 7321 w 7321"/>
              <a:gd name="connsiteY1" fmla="*/ 370 h 6929"/>
              <a:gd name="connsiteX2" fmla="*/ 3761 w 7321"/>
              <a:gd name="connsiteY2" fmla="*/ 6929 h 6929"/>
              <a:gd name="connsiteX3" fmla="*/ 0 w 7321"/>
              <a:gd name="connsiteY3" fmla="*/ 0 h 6929"/>
            </a:gdLst>
            <a:ahLst/>
            <a:cxnLst>
              <a:cxn ang="0">
                <a:pos x="connsiteX0" y="connsiteY0"/>
              </a:cxn>
              <a:cxn ang="0">
                <a:pos x="connsiteX1" y="connsiteY1"/>
              </a:cxn>
              <a:cxn ang="0">
                <a:pos x="connsiteX2" y="connsiteY2"/>
              </a:cxn>
              <a:cxn ang="0">
                <a:pos x="connsiteX3" y="connsiteY3"/>
              </a:cxn>
            </a:cxnLst>
            <a:rect l="l" t="t" r="r" b="b"/>
            <a:pathLst>
              <a:path w="7321" h="6929">
                <a:moveTo>
                  <a:pt x="0" y="0"/>
                </a:moveTo>
                <a:lnTo>
                  <a:pt x="7321" y="370"/>
                </a:lnTo>
                <a:lnTo>
                  <a:pt x="3761" y="6929"/>
                </a:lnTo>
                <a:lnTo>
                  <a:pt x="0" y="0"/>
                </a:lnTo>
                <a:close/>
              </a:path>
            </a:pathLst>
          </a:cu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63" name="任意多边形: 形状 162">
            <a:extLst>
              <a:ext uri="{FF2B5EF4-FFF2-40B4-BE49-F238E27FC236}">
                <a16:creationId xmlns:a16="http://schemas.microsoft.com/office/drawing/2014/main" id="{E9C4DBAF-5EA3-4D38-81AA-C3B85C4389D0}"/>
              </a:ext>
            </a:extLst>
          </p:cNvPr>
          <p:cNvSpPr/>
          <p:nvPr/>
        </p:nvSpPr>
        <p:spPr>
          <a:xfrm>
            <a:off x="6041161" y="3741743"/>
            <a:ext cx="199719" cy="779886"/>
          </a:xfrm>
          <a:custGeom>
            <a:avLst/>
            <a:gdLst>
              <a:gd name="connsiteX0" fmla="*/ 83069 w 199719"/>
              <a:gd name="connsiteY0" fmla="*/ 0 h 779886"/>
              <a:gd name="connsiteX1" fmla="*/ 133510 w 199719"/>
              <a:gd name="connsiteY1" fmla="*/ 92930 h 779886"/>
              <a:gd name="connsiteX2" fmla="*/ 199719 w 199719"/>
              <a:gd name="connsiteY2" fmla="*/ 420877 h 779886"/>
              <a:gd name="connsiteX3" fmla="*/ 133510 w 199719"/>
              <a:gd name="connsiteY3" fmla="*/ 748824 h 779886"/>
              <a:gd name="connsiteX4" fmla="*/ 116651 w 199719"/>
              <a:gd name="connsiteY4" fmla="*/ 779886 h 779886"/>
              <a:gd name="connsiteX5" fmla="*/ 66209 w 199719"/>
              <a:gd name="connsiteY5" fmla="*/ 686955 h 779886"/>
              <a:gd name="connsiteX6" fmla="*/ 0 w 199719"/>
              <a:gd name="connsiteY6" fmla="*/ 359008 h 779886"/>
              <a:gd name="connsiteX7" fmla="*/ 66209 w 199719"/>
              <a:gd name="connsiteY7" fmla="*/ 31061 h 779886"/>
              <a:gd name="connsiteX8" fmla="*/ 83069 w 199719"/>
              <a:gd name="connsiteY8" fmla="*/ 0 h 77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19" h="779886">
                <a:moveTo>
                  <a:pt x="83069" y="0"/>
                </a:moveTo>
                <a:lnTo>
                  <a:pt x="133510" y="92930"/>
                </a:lnTo>
                <a:cubicBezTo>
                  <a:pt x="176144" y="193728"/>
                  <a:pt x="199719" y="304549"/>
                  <a:pt x="199719" y="420877"/>
                </a:cubicBezTo>
                <a:cubicBezTo>
                  <a:pt x="199719" y="537205"/>
                  <a:pt x="176144" y="648026"/>
                  <a:pt x="133510" y="748824"/>
                </a:cubicBezTo>
                <a:lnTo>
                  <a:pt x="116651" y="779886"/>
                </a:lnTo>
                <a:lnTo>
                  <a:pt x="66209" y="686955"/>
                </a:lnTo>
                <a:cubicBezTo>
                  <a:pt x="23576" y="586157"/>
                  <a:pt x="0" y="475336"/>
                  <a:pt x="0" y="359008"/>
                </a:cubicBezTo>
                <a:cubicBezTo>
                  <a:pt x="0" y="242680"/>
                  <a:pt x="23576" y="131859"/>
                  <a:pt x="66209" y="31061"/>
                </a:cubicBezTo>
                <a:lnTo>
                  <a:pt x="83069" y="0"/>
                </a:lnTo>
                <a:close/>
              </a:path>
            </a:pathLst>
          </a:custGeom>
          <a:solidFill>
            <a:schemeClr val="accent2"/>
          </a:solidFill>
          <a:ln>
            <a:solidFill>
              <a:schemeClr val="accent2"/>
            </a:solidFill>
            <a:prstDash val="soli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126" name="图形 6">
            <a:extLst>
              <a:ext uri="{FF2B5EF4-FFF2-40B4-BE49-F238E27FC236}">
                <a16:creationId xmlns:a16="http://schemas.microsoft.com/office/drawing/2014/main" id="{97A46130-93D9-4D3E-A63C-D00E48BDFAFF}"/>
              </a:ext>
            </a:extLst>
          </p:cNvPr>
          <p:cNvGrpSpPr/>
          <p:nvPr/>
        </p:nvGrpSpPr>
        <p:grpSpPr>
          <a:xfrm>
            <a:off x="6646048" y="3698162"/>
            <a:ext cx="558333" cy="558333"/>
            <a:chOff x="0" y="0"/>
            <a:chExt cx="1905000" cy="1905000"/>
          </a:xfrm>
        </p:grpSpPr>
        <p:sp>
          <p:nvSpPr>
            <p:cNvPr id="127" name="任意多边形: 形状 126">
              <a:extLst>
                <a:ext uri="{FF2B5EF4-FFF2-40B4-BE49-F238E27FC236}">
                  <a16:creationId xmlns:a16="http://schemas.microsoft.com/office/drawing/2014/main" id="{80C4FA35-42DC-491A-89DF-3A1DB3730469}"/>
                </a:ext>
              </a:extLst>
            </p:cNvPr>
            <p:cNvSpPr/>
            <p:nvPr/>
          </p:nvSpPr>
          <p:spPr>
            <a:xfrm>
              <a:off x="555624" y="635000"/>
              <a:ext cx="635000" cy="119062"/>
            </a:xfrm>
            <a:custGeom>
              <a:avLst/>
              <a:gdLst>
                <a:gd name="connsiteX0" fmla="*/ 59531 w 635000"/>
                <a:gd name="connsiteY0" fmla="*/ 0 h 119062"/>
                <a:gd name="connsiteX1" fmla="*/ 575469 w 635000"/>
                <a:gd name="connsiteY1" fmla="*/ 0 h 119062"/>
                <a:gd name="connsiteX2" fmla="*/ 635000 w 635000"/>
                <a:gd name="connsiteY2" fmla="*/ 59531 h 119062"/>
                <a:gd name="connsiteX3" fmla="*/ 635000 w 635000"/>
                <a:gd name="connsiteY3" fmla="*/ 59531 h 119062"/>
                <a:gd name="connsiteX4" fmla="*/ 575469 w 635000"/>
                <a:gd name="connsiteY4" fmla="*/ 119063 h 119062"/>
                <a:gd name="connsiteX5" fmla="*/ 59531 w 635000"/>
                <a:gd name="connsiteY5" fmla="*/ 119063 h 119062"/>
                <a:gd name="connsiteX6" fmla="*/ 0 w 635000"/>
                <a:gd name="connsiteY6" fmla="*/ 59531 h 119062"/>
                <a:gd name="connsiteX7" fmla="*/ 0 w 635000"/>
                <a:gd name="connsiteY7" fmla="*/ 59531 h 119062"/>
                <a:gd name="connsiteX8" fmla="*/ 59531 w 63500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119062">
                  <a:moveTo>
                    <a:pt x="59531" y="0"/>
                  </a:moveTo>
                  <a:lnTo>
                    <a:pt x="575469" y="0"/>
                  </a:lnTo>
                  <a:cubicBezTo>
                    <a:pt x="615156" y="0"/>
                    <a:pt x="635000" y="19844"/>
                    <a:pt x="635000" y="59531"/>
                  </a:cubicBezTo>
                  <a:lnTo>
                    <a:pt x="635000" y="59531"/>
                  </a:lnTo>
                  <a:cubicBezTo>
                    <a:pt x="635000" y="99219"/>
                    <a:pt x="615156" y="119063"/>
                    <a:pt x="575469" y="119063"/>
                  </a:cubicBezTo>
                  <a:lnTo>
                    <a:pt x="59531" y="119063"/>
                  </a:lnTo>
                  <a:cubicBezTo>
                    <a:pt x="19844" y="119063"/>
                    <a:pt x="0" y="99219"/>
                    <a:pt x="0" y="59531"/>
                  </a:cubicBezTo>
                  <a:lnTo>
                    <a:pt x="0" y="59531"/>
                  </a:lnTo>
                  <a:cubicBezTo>
                    <a:pt x="0" y="19844"/>
                    <a:pt x="19844" y="0"/>
                    <a:pt x="59531" y="0"/>
                  </a:cubicBezTo>
                  <a:close/>
                </a:path>
              </a:pathLst>
            </a:custGeom>
            <a:solidFill>
              <a:schemeClr val="accent3"/>
            </a:solidFill>
            <a:ln w="1860" cap="flat">
              <a:noFill/>
              <a:prstDash val="solid"/>
              <a:miter/>
            </a:ln>
          </p:spPr>
          <p:txBody>
            <a:bodyPr rtlCol="0" anchor="ctr">
              <a:noAutofit/>
            </a:bodyPr>
            <a:lstStyle/>
            <a:p>
              <a:endParaRPr lang="zh-CN" altLang="en-US"/>
            </a:p>
          </p:txBody>
        </p:sp>
        <p:sp>
          <p:nvSpPr>
            <p:cNvPr id="128" name="任意多边形: 形状 127">
              <a:extLst>
                <a:ext uri="{FF2B5EF4-FFF2-40B4-BE49-F238E27FC236}">
                  <a16:creationId xmlns:a16="http://schemas.microsoft.com/office/drawing/2014/main" id="{957EDD4B-2D8F-4EDD-8096-6309E1168969}"/>
                </a:ext>
              </a:extLst>
            </p:cNvPr>
            <p:cNvSpPr/>
            <p:nvPr/>
          </p:nvSpPr>
          <p:spPr>
            <a:xfrm>
              <a:off x="555624" y="532604"/>
              <a:ext cx="1188703" cy="943770"/>
            </a:xfrm>
            <a:custGeom>
              <a:avLst/>
              <a:gdLst>
                <a:gd name="connsiteX0" fmla="*/ 242094 w 1188703"/>
                <a:gd name="connsiteY0" fmla="*/ 419895 h 943770"/>
                <a:gd name="connsiteX1" fmla="*/ 59531 w 1188703"/>
                <a:gd name="connsiteY1" fmla="*/ 419895 h 943770"/>
                <a:gd name="connsiteX2" fmla="*/ 0 w 1188703"/>
                <a:gd name="connsiteY2" fmla="*/ 479426 h 943770"/>
                <a:gd name="connsiteX3" fmla="*/ 59531 w 1188703"/>
                <a:gd name="connsiteY3" fmla="*/ 538958 h 943770"/>
                <a:gd name="connsiteX4" fmla="*/ 242094 w 1188703"/>
                <a:gd name="connsiteY4" fmla="*/ 538958 h 943770"/>
                <a:gd name="connsiteX5" fmla="*/ 301625 w 1188703"/>
                <a:gd name="connsiteY5" fmla="*/ 479426 h 943770"/>
                <a:gd name="connsiteX6" fmla="*/ 242094 w 1188703"/>
                <a:gd name="connsiteY6" fmla="*/ 419895 h 943770"/>
                <a:gd name="connsiteX7" fmla="*/ 942975 w 1188703"/>
                <a:gd name="connsiteY7" fmla="*/ 134939 h 943770"/>
                <a:gd name="connsiteX8" fmla="*/ 1054894 w 1188703"/>
                <a:gd name="connsiteY8" fmla="*/ 246858 h 943770"/>
                <a:gd name="connsiteX9" fmla="*/ 499269 w 1188703"/>
                <a:gd name="connsiteY9" fmla="*/ 802483 h 943770"/>
                <a:gd name="connsiteX10" fmla="*/ 373063 w 1188703"/>
                <a:gd name="connsiteY10" fmla="*/ 816770 h 943770"/>
                <a:gd name="connsiteX11" fmla="*/ 384175 w 1188703"/>
                <a:gd name="connsiteY11" fmla="*/ 693739 h 943770"/>
                <a:gd name="connsiteX12" fmla="*/ 939800 w 1188703"/>
                <a:gd name="connsiteY12" fmla="*/ 138114 h 943770"/>
                <a:gd name="connsiteX13" fmla="*/ 939800 w 1188703"/>
                <a:gd name="connsiteY13" fmla="*/ 2383 h 943770"/>
                <a:gd name="connsiteX14" fmla="*/ 883444 w 1188703"/>
                <a:gd name="connsiteY14" fmla="*/ 25401 h 943770"/>
                <a:gd name="connsiteX15" fmla="*/ 286544 w 1188703"/>
                <a:gd name="connsiteY15" fmla="*/ 623095 h 943770"/>
                <a:gd name="connsiteX16" fmla="*/ 263525 w 1188703"/>
                <a:gd name="connsiteY16" fmla="*/ 671514 h 943770"/>
                <a:gd name="connsiteX17" fmla="*/ 246856 w 1188703"/>
                <a:gd name="connsiteY17" fmla="*/ 857251 h 943770"/>
                <a:gd name="connsiteX18" fmla="*/ 318765 w 1188703"/>
                <a:gd name="connsiteY18" fmla="*/ 943449 h 943770"/>
                <a:gd name="connsiteX19" fmla="*/ 326231 w 1188703"/>
                <a:gd name="connsiteY19" fmla="*/ 943770 h 943770"/>
                <a:gd name="connsiteX20" fmla="*/ 333375 w 1188703"/>
                <a:gd name="connsiteY20" fmla="*/ 943770 h 943770"/>
                <a:gd name="connsiteX21" fmla="*/ 519113 w 1188703"/>
                <a:gd name="connsiteY21" fmla="*/ 927101 h 943770"/>
                <a:gd name="connsiteX22" fmla="*/ 567531 w 1188703"/>
                <a:gd name="connsiteY22" fmla="*/ 904083 h 943770"/>
                <a:gd name="connsiteX23" fmla="*/ 1165225 w 1188703"/>
                <a:gd name="connsiteY23" fmla="*/ 307183 h 943770"/>
                <a:gd name="connsiteX24" fmla="*/ 1165685 w 1188703"/>
                <a:gd name="connsiteY24" fmla="*/ 194930 h 943770"/>
                <a:gd name="connsiteX25" fmla="*/ 1165225 w 1188703"/>
                <a:gd name="connsiteY25" fmla="*/ 194470 h 943770"/>
                <a:gd name="connsiteX26" fmla="*/ 999331 w 1188703"/>
                <a:gd name="connsiteY26" fmla="*/ 23020 h 943770"/>
                <a:gd name="connsiteX27" fmla="*/ 942975 w 1188703"/>
                <a:gd name="connsiteY27" fmla="*/ 1 h 94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03" h="943770">
                  <a:moveTo>
                    <a:pt x="242094" y="419895"/>
                  </a:moveTo>
                  <a:lnTo>
                    <a:pt x="59531" y="419895"/>
                  </a:lnTo>
                  <a:cubicBezTo>
                    <a:pt x="26653" y="419895"/>
                    <a:pt x="0" y="446548"/>
                    <a:pt x="0" y="479426"/>
                  </a:cubicBezTo>
                  <a:cubicBezTo>
                    <a:pt x="0" y="512305"/>
                    <a:pt x="26653" y="538958"/>
                    <a:pt x="59531" y="538958"/>
                  </a:cubicBezTo>
                  <a:lnTo>
                    <a:pt x="242094" y="538958"/>
                  </a:lnTo>
                  <a:cubicBezTo>
                    <a:pt x="274972" y="538958"/>
                    <a:pt x="301625" y="512305"/>
                    <a:pt x="301625" y="479426"/>
                  </a:cubicBezTo>
                  <a:cubicBezTo>
                    <a:pt x="301625" y="446548"/>
                    <a:pt x="274972" y="419895"/>
                    <a:pt x="242094" y="419895"/>
                  </a:cubicBezTo>
                  <a:close/>
                  <a:moveTo>
                    <a:pt x="942975" y="134939"/>
                  </a:moveTo>
                  <a:lnTo>
                    <a:pt x="1054894" y="246858"/>
                  </a:lnTo>
                  <a:lnTo>
                    <a:pt x="499269" y="802483"/>
                  </a:lnTo>
                  <a:lnTo>
                    <a:pt x="373063" y="816770"/>
                  </a:lnTo>
                  <a:lnTo>
                    <a:pt x="384175" y="693739"/>
                  </a:lnTo>
                  <a:lnTo>
                    <a:pt x="939800" y="138114"/>
                  </a:lnTo>
                  <a:moveTo>
                    <a:pt x="939800" y="2383"/>
                  </a:moveTo>
                  <a:cubicBezTo>
                    <a:pt x="918702" y="2261"/>
                    <a:pt x="898423" y="10543"/>
                    <a:pt x="883444" y="25401"/>
                  </a:cubicBezTo>
                  <a:lnTo>
                    <a:pt x="286544" y="623095"/>
                  </a:lnTo>
                  <a:cubicBezTo>
                    <a:pt x="273488" y="636077"/>
                    <a:pt x="265350" y="653193"/>
                    <a:pt x="263525" y="671514"/>
                  </a:cubicBezTo>
                  <a:lnTo>
                    <a:pt x="246856" y="857251"/>
                  </a:lnTo>
                  <a:cubicBezTo>
                    <a:pt x="242910" y="900911"/>
                    <a:pt x="275105" y="939503"/>
                    <a:pt x="318765" y="943449"/>
                  </a:cubicBezTo>
                  <a:cubicBezTo>
                    <a:pt x="321247" y="943673"/>
                    <a:pt x="323739" y="943780"/>
                    <a:pt x="326231" y="943770"/>
                  </a:cubicBezTo>
                  <a:lnTo>
                    <a:pt x="333375" y="943770"/>
                  </a:lnTo>
                  <a:lnTo>
                    <a:pt x="519113" y="927101"/>
                  </a:lnTo>
                  <a:cubicBezTo>
                    <a:pt x="537433" y="925276"/>
                    <a:pt x="554550" y="917139"/>
                    <a:pt x="567531" y="904083"/>
                  </a:cubicBezTo>
                  <a:lnTo>
                    <a:pt x="1165225" y="307183"/>
                  </a:lnTo>
                  <a:cubicBezTo>
                    <a:pt x="1196350" y="276312"/>
                    <a:pt x="1196556" y="226055"/>
                    <a:pt x="1165685" y="194930"/>
                  </a:cubicBezTo>
                  <a:cubicBezTo>
                    <a:pt x="1165532" y="194776"/>
                    <a:pt x="1165379" y="194623"/>
                    <a:pt x="1165225" y="194470"/>
                  </a:cubicBezTo>
                  <a:lnTo>
                    <a:pt x="999331" y="23020"/>
                  </a:lnTo>
                  <a:cubicBezTo>
                    <a:pt x="984352" y="8162"/>
                    <a:pt x="964073" y="-121"/>
                    <a:pt x="942975" y="1"/>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29" name="任意多边形: 形状 128">
              <a:extLst>
                <a:ext uri="{FF2B5EF4-FFF2-40B4-BE49-F238E27FC236}">
                  <a16:creationId xmlns:a16="http://schemas.microsoft.com/office/drawing/2014/main" id="{EFBA5992-F29C-49DD-A29F-548D9EE02BA3}"/>
                </a:ext>
              </a:extLst>
            </p:cNvPr>
            <p:cNvSpPr/>
            <p:nvPr/>
          </p:nvSpPr>
          <p:spPr>
            <a:xfrm>
              <a:off x="317499" y="238125"/>
              <a:ext cx="1270000" cy="1428750"/>
            </a:xfrm>
            <a:custGeom>
              <a:avLst/>
              <a:gdLst>
                <a:gd name="connsiteX0" fmla="*/ 1150938 w 1270000"/>
                <a:gd name="connsiteY0" fmla="*/ 972344 h 1428750"/>
                <a:gd name="connsiteX1" fmla="*/ 1150938 w 1270000"/>
                <a:gd name="connsiteY1" fmla="*/ 1309688 h 1428750"/>
                <a:gd name="connsiteX2" fmla="*/ 119063 w 1270000"/>
                <a:gd name="connsiteY2" fmla="*/ 1309688 h 1428750"/>
                <a:gd name="connsiteX3" fmla="*/ 119063 w 1270000"/>
                <a:gd name="connsiteY3" fmla="*/ 119063 h 1428750"/>
                <a:gd name="connsiteX4" fmla="*/ 1150938 w 1270000"/>
                <a:gd name="connsiteY4" fmla="*/ 119063 h 1428750"/>
                <a:gd name="connsiteX5" fmla="*/ 1150938 w 1270000"/>
                <a:gd name="connsiteY5" fmla="*/ 178594 h 1428750"/>
                <a:gd name="connsiteX6" fmla="*/ 1210469 w 1270000"/>
                <a:gd name="connsiteY6" fmla="*/ 238125 h 1428750"/>
                <a:gd name="connsiteX7" fmla="*/ 1270000 w 1270000"/>
                <a:gd name="connsiteY7" fmla="*/ 178594 h 1428750"/>
                <a:gd name="connsiteX8" fmla="*/ 1270000 w 1270000"/>
                <a:gd name="connsiteY8" fmla="*/ 79375 h 1428750"/>
                <a:gd name="connsiteX9" fmla="*/ 1190625 w 1270000"/>
                <a:gd name="connsiteY9" fmla="*/ 0 h 1428750"/>
                <a:gd name="connsiteX10" fmla="*/ 79375 w 1270000"/>
                <a:gd name="connsiteY10" fmla="*/ 0 h 1428750"/>
                <a:gd name="connsiteX11" fmla="*/ 0 w 1270000"/>
                <a:gd name="connsiteY11" fmla="*/ 79375 h 1428750"/>
                <a:gd name="connsiteX12" fmla="*/ 0 w 1270000"/>
                <a:gd name="connsiteY12" fmla="*/ 1349375 h 1428750"/>
                <a:gd name="connsiteX13" fmla="*/ 79375 w 1270000"/>
                <a:gd name="connsiteY13" fmla="*/ 1428750 h 1428750"/>
                <a:gd name="connsiteX14" fmla="*/ 1190625 w 1270000"/>
                <a:gd name="connsiteY14" fmla="*/ 1428750 h 1428750"/>
                <a:gd name="connsiteX15" fmla="*/ 1270000 w 1270000"/>
                <a:gd name="connsiteY15" fmla="*/ 1349375 h 1428750"/>
                <a:gd name="connsiteX16" fmla="*/ 1270000 w 1270000"/>
                <a:gd name="connsiteY16" fmla="*/ 972344 h 1428750"/>
                <a:gd name="connsiteX17" fmla="*/ 1210469 w 1270000"/>
                <a:gd name="connsiteY17" fmla="*/ 912813 h 1428750"/>
                <a:gd name="connsiteX18" fmla="*/ 1150938 w 1270000"/>
                <a:gd name="connsiteY18" fmla="*/ 972344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0000" h="1428750">
                  <a:moveTo>
                    <a:pt x="1150938" y="972344"/>
                  </a:moveTo>
                  <a:lnTo>
                    <a:pt x="1150938" y="1309688"/>
                  </a:lnTo>
                  <a:lnTo>
                    <a:pt x="119063" y="1309688"/>
                  </a:lnTo>
                  <a:lnTo>
                    <a:pt x="119063" y="119063"/>
                  </a:lnTo>
                  <a:lnTo>
                    <a:pt x="1150938" y="119063"/>
                  </a:lnTo>
                  <a:lnTo>
                    <a:pt x="1150938" y="178594"/>
                  </a:lnTo>
                  <a:cubicBezTo>
                    <a:pt x="1151365" y="211293"/>
                    <a:pt x="1177769" y="237698"/>
                    <a:pt x="1210469" y="238125"/>
                  </a:cubicBezTo>
                  <a:cubicBezTo>
                    <a:pt x="1243168" y="237698"/>
                    <a:pt x="1269573" y="211293"/>
                    <a:pt x="1270000" y="178594"/>
                  </a:cubicBezTo>
                  <a:lnTo>
                    <a:pt x="1270000" y="79375"/>
                  </a:lnTo>
                  <a:cubicBezTo>
                    <a:pt x="1270000" y="35537"/>
                    <a:pt x="1234463" y="0"/>
                    <a:pt x="1190625" y="0"/>
                  </a:cubicBezTo>
                  <a:lnTo>
                    <a:pt x="79375" y="0"/>
                  </a:lnTo>
                  <a:cubicBezTo>
                    <a:pt x="35537" y="0"/>
                    <a:pt x="0" y="35537"/>
                    <a:pt x="0" y="79375"/>
                  </a:cubicBezTo>
                  <a:lnTo>
                    <a:pt x="0" y="1349375"/>
                  </a:lnTo>
                  <a:cubicBezTo>
                    <a:pt x="0" y="1393213"/>
                    <a:pt x="35537" y="1428750"/>
                    <a:pt x="79375" y="1428750"/>
                  </a:cubicBezTo>
                  <a:lnTo>
                    <a:pt x="1190625" y="1428750"/>
                  </a:lnTo>
                  <a:cubicBezTo>
                    <a:pt x="1234463" y="1428750"/>
                    <a:pt x="1270000" y="1393213"/>
                    <a:pt x="1270000" y="1349375"/>
                  </a:cubicBezTo>
                  <a:lnTo>
                    <a:pt x="1270000" y="972344"/>
                  </a:lnTo>
                  <a:cubicBezTo>
                    <a:pt x="1269573" y="939644"/>
                    <a:pt x="1243168" y="913240"/>
                    <a:pt x="1210469" y="912813"/>
                  </a:cubicBezTo>
                  <a:cubicBezTo>
                    <a:pt x="1177769" y="913240"/>
                    <a:pt x="1151365" y="939644"/>
                    <a:pt x="1150938" y="972344"/>
                  </a:cubicBezTo>
                  <a:close/>
                </a:path>
              </a:pathLst>
            </a:custGeom>
            <a:solidFill>
              <a:srgbClr val="444444"/>
            </a:solidFill>
            <a:ln w="1860" cap="flat">
              <a:noFill/>
              <a:prstDash val="solid"/>
              <a:miter/>
            </a:ln>
          </p:spPr>
          <p:txBody>
            <a:bodyPr rtlCol="0" anchor="ctr">
              <a:noAutofit/>
            </a:bodyPr>
            <a:lstStyle/>
            <a:p>
              <a:endParaRPr lang="zh-CN" altLang="en-US"/>
            </a:p>
          </p:txBody>
        </p:sp>
      </p:grpSp>
      <p:grpSp>
        <p:nvGrpSpPr>
          <p:cNvPr id="172" name="图形 37">
            <a:extLst>
              <a:ext uri="{FF2B5EF4-FFF2-40B4-BE49-F238E27FC236}">
                <a16:creationId xmlns:a16="http://schemas.microsoft.com/office/drawing/2014/main" id="{72BD3BAB-8DAC-44A2-AF49-75AB3E8C9AC2}"/>
              </a:ext>
            </a:extLst>
          </p:cNvPr>
          <p:cNvGrpSpPr/>
          <p:nvPr/>
        </p:nvGrpSpPr>
        <p:grpSpPr>
          <a:xfrm>
            <a:off x="5861854" y="2406984"/>
            <a:ext cx="558333" cy="558333"/>
            <a:chOff x="0" y="0"/>
            <a:chExt cx="1905000" cy="1905000"/>
          </a:xfrm>
        </p:grpSpPr>
        <p:sp>
          <p:nvSpPr>
            <p:cNvPr id="189" name="任意多边形: 形状 188">
              <a:extLst>
                <a:ext uri="{FF2B5EF4-FFF2-40B4-BE49-F238E27FC236}">
                  <a16:creationId xmlns:a16="http://schemas.microsoft.com/office/drawing/2014/main" id="{46928193-7DCF-44C0-98A4-D508AB35655F}"/>
                </a:ext>
              </a:extLst>
            </p:cNvPr>
            <p:cNvSpPr/>
            <p:nvPr/>
          </p:nvSpPr>
          <p:spPr>
            <a:xfrm>
              <a:off x="476250" y="635000"/>
              <a:ext cx="714375" cy="119062"/>
            </a:xfrm>
            <a:custGeom>
              <a:avLst/>
              <a:gdLst>
                <a:gd name="connsiteX0" fmla="*/ 56356 w 714375"/>
                <a:gd name="connsiteY0" fmla="*/ 0 h 119062"/>
                <a:gd name="connsiteX1" fmla="*/ 658019 w 714375"/>
                <a:gd name="connsiteY1" fmla="*/ 0 h 119062"/>
                <a:gd name="connsiteX2" fmla="*/ 714375 w 714375"/>
                <a:gd name="connsiteY2" fmla="*/ 56356 h 119062"/>
                <a:gd name="connsiteX3" fmla="*/ 714375 w 714375"/>
                <a:gd name="connsiteY3" fmla="*/ 62706 h 119062"/>
                <a:gd name="connsiteX4" fmla="*/ 658019 w 714375"/>
                <a:gd name="connsiteY4" fmla="*/ 119063 h 119062"/>
                <a:gd name="connsiteX5" fmla="*/ 56356 w 714375"/>
                <a:gd name="connsiteY5" fmla="*/ 119063 h 119062"/>
                <a:gd name="connsiteX6" fmla="*/ 0 w 714375"/>
                <a:gd name="connsiteY6" fmla="*/ 62706 h 119062"/>
                <a:gd name="connsiteX7" fmla="*/ 0 w 714375"/>
                <a:gd name="connsiteY7" fmla="*/ 56356 h 119062"/>
                <a:gd name="connsiteX8" fmla="*/ 56356 w 714375"/>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 h="119062">
                  <a:moveTo>
                    <a:pt x="56356" y="0"/>
                  </a:moveTo>
                  <a:lnTo>
                    <a:pt x="658019" y="0"/>
                  </a:lnTo>
                  <a:cubicBezTo>
                    <a:pt x="695590" y="0"/>
                    <a:pt x="714375" y="18785"/>
                    <a:pt x="714375" y="56356"/>
                  </a:cubicBezTo>
                  <a:lnTo>
                    <a:pt x="714375" y="62706"/>
                  </a:lnTo>
                  <a:cubicBezTo>
                    <a:pt x="714375" y="100277"/>
                    <a:pt x="695590" y="119063"/>
                    <a:pt x="658019" y="119063"/>
                  </a:cubicBezTo>
                  <a:lnTo>
                    <a:pt x="56356" y="119063"/>
                  </a:lnTo>
                  <a:cubicBezTo>
                    <a:pt x="18785" y="119063"/>
                    <a:pt x="0" y="100277"/>
                    <a:pt x="0" y="62706"/>
                  </a:cubicBezTo>
                  <a:lnTo>
                    <a:pt x="0" y="56356"/>
                  </a:lnTo>
                  <a:cubicBezTo>
                    <a:pt x="0" y="18785"/>
                    <a:pt x="18785" y="0"/>
                    <a:pt x="56356" y="0"/>
                  </a:cubicBezTo>
                  <a:close/>
                </a:path>
              </a:pathLst>
            </a:custGeom>
            <a:solidFill>
              <a:schemeClr val="accent1"/>
            </a:solidFill>
            <a:ln w="1860" cap="flat">
              <a:noFill/>
              <a:prstDash val="solid"/>
              <a:miter/>
            </a:ln>
          </p:spPr>
          <p:txBody>
            <a:bodyPr rtlCol="0" anchor="ctr">
              <a:noAutofit/>
            </a:bodyPr>
            <a:lstStyle/>
            <a:p>
              <a:endParaRPr lang="zh-CN" altLang="en-US"/>
            </a:p>
          </p:txBody>
        </p:sp>
        <p:sp>
          <p:nvSpPr>
            <p:cNvPr id="208" name="任意多边形: 形状 207">
              <a:extLst>
                <a:ext uri="{FF2B5EF4-FFF2-40B4-BE49-F238E27FC236}">
                  <a16:creationId xmlns:a16="http://schemas.microsoft.com/office/drawing/2014/main" id="{3FFA0A44-6515-4502-8BDA-31EB907F798D}"/>
                </a:ext>
              </a:extLst>
            </p:cNvPr>
            <p:cNvSpPr/>
            <p:nvPr/>
          </p:nvSpPr>
          <p:spPr>
            <a:xfrm>
              <a:off x="476250" y="952500"/>
              <a:ext cx="476250" cy="119062"/>
            </a:xfrm>
            <a:custGeom>
              <a:avLst/>
              <a:gdLst>
                <a:gd name="connsiteX0" fmla="*/ 421481 w 476250"/>
                <a:gd name="connsiteY0" fmla="*/ 0 h 119062"/>
                <a:gd name="connsiteX1" fmla="*/ 54769 w 476250"/>
                <a:gd name="connsiteY1" fmla="*/ 0 h 119062"/>
                <a:gd name="connsiteX2" fmla="*/ 0 w 476250"/>
                <a:gd name="connsiteY2" fmla="*/ 54769 h 119062"/>
                <a:gd name="connsiteX3" fmla="*/ 0 w 476250"/>
                <a:gd name="connsiteY3" fmla="*/ 64294 h 119062"/>
                <a:gd name="connsiteX4" fmla="*/ 54769 w 476250"/>
                <a:gd name="connsiteY4" fmla="*/ 119063 h 119062"/>
                <a:gd name="connsiteX5" fmla="*/ 421481 w 476250"/>
                <a:gd name="connsiteY5" fmla="*/ 119063 h 119062"/>
                <a:gd name="connsiteX6" fmla="*/ 476250 w 476250"/>
                <a:gd name="connsiteY6" fmla="*/ 64294 h 119062"/>
                <a:gd name="connsiteX7" fmla="*/ 476250 w 476250"/>
                <a:gd name="connsiteY7" fmla="*/ 54769 h 119062"/>
                <a:gd name="connsiteX8" fmla="*/ 421481 w 47625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119062">
                  <a:moveTo>
                    <a:pt x="421481" y="0"/>
                  </a:moveTo>
                  <a:lnTo>
                    <a:pt x="54769" y="0"/>
                  </a:lnTo>
                  <a:cubicBezTo>
                    <a:pt x="24521" y="0"/>
                    <a:pt x="0" y="24521"/>
                    <a:pt x="0" y="54769"/>
                  </a:cubicBezTo>
                  <a:lnTo>
                    <a:pt x="0" y="64294"/>
                  </a:lnTo>
                  <a:cubicBezTo>
                    <a:pt x="0" y="94542"/>
                    <a:pt x="24521" y="119063"/>
                    <a:pt x="54769" y="119063"/>
                  </a:cubicBezTo>
                  <a:lnTo>
                    <a:pt x="421481" y="119063"/>
                  </a:lnTo>
                  <a:cubicBezTo>
                    <a:pt x="451729" y="119063"/>
                    <a:pt x="476250" y="94542"/>
                    <a:pt x="476250" y="64294"/>
                  </a:cubicBezTo>
                  <a:lnTo>
                    <a:pt x="476250" y="54769"/>
                  </a:lnTo>
                  <a:cubicBezTo>
                    <a:pt x="476250" y="24521"/>
                    <a:pt x="451729" y="0"/>
                    <a:pt x="42148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209" name="任意多边形: 形状 208">
              <a:extLst>
                <a:ext uri="{FF2B5EF4-FFF2-40B4-BE49-F238E27FC236}">
                  <a16:creationId xmlns:a16="http://schemas.microsoft.com/office/drawing/2014/main" id="{BBCA6C6E-692F-414A-BBE9-ADE148B912D8}"/>
                </a:ext>
              </a:extLst>
            </p:cNvPr>
            <p:cNvSpPr/>
            <p:nvPr/>
          </p:nvSpPr>
          <p:spPr>
            <a:xfrm>
              <a:off x="238125" y="238125"/>
              <a:ext cx="1190625" cy="1428750"/>
            </a:xfrm>
            <a:custGeom>
              <a:avLst/>
              <a:gdLst>
                <a:gd name="connsiteX0" fmla="*/ 119063 w 1190625"/>
                <a:gd name="connsiteY0" fmla="*/ 1309688 h 1428750"/>
                <a:gd name="connsiteX1" fmla="*/ 119063 w 1190625"/>
                <a:gd name="connsiteY1" fmla="*/ 119063 h 1428750"/>
                <a:gd name="connsiteX2" fmla="*/ 1071563 w 1190625"/>
                <a:gd name="connsiteY2" fmla="*/ 119063 h 1428750"/>
                <a:gd name="connsiteX3" fmla="*/ 1071563 w 1190625"/>
                <a:gd name="connsiteY3" fmla="*/ 575469 h 1428750"/>
                <a:gd name="connsiteX4" fmla="*/ 1131094 w 1190625"/>
                <a:gd name="connsiteY4" fmla="*/ 635000 h 1428750"/>
                <a:gd name="connsiteX5" fmla="*/ 1190625 w 1190625"/>
                <a:gd name="connsiteY5" fmla="*/ 575469 h 1428750"/>
                <a:gd name="connsiteX6" fmla="*/ 1190625 w 1190625"/>
                <a:gd name="connsiteY6" fmla="*/ 79375 h 1428750"/>
                <a:gd name="connsiteX7" fmla="*/ 1111250 w 1190625"/>
                <a:gd name="connsiteY7" fmla="*/ 0 h 1428750"/>
                <a:gd name="connsiteX8" fmla="*/ 79375 w 1190625"/>
                <a:gd name="connsiteY8" fmla="*/ 0 h 1428750"/>
                <a:gd name="connsiteX9" fmla="*/ 0 w 1190625"/>
                <a:gd name="connsiteY9" fmla="*/ 79375 h 1428750"/>
                <a:gd name="connsiteX10" fmla="*/ 0 w 1190625"/>
                <a:gd name="connsiteY10" fmla="*/ 1349375 h 1428750"/>
                <a:gd name="connsiteX11" fmla="*/ 79375 w 1190625"/>
                <a:gd name="connsiteY11" fmla="*/ 1428750 h 1428750"/>
                <a:gd name="connsiteX12" fmla="*/ 654844 w 1190625"/>
                <a:gd name="connsiteY12" fmla="*/ 1428750 h 1428750"/>
                <a:gd name="connsiteX13" fmla="*/ 714375 w 1190625"/>
                <a:gd name="connsiteY13" fmla="*/ 1369219 h 1428750"/>
                <a:gd name="connsiteX14" fmla="*/ 654844 w 1190625"/>
                <a:gd name="connsiteY14" fmla="*/ 1309688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5" h="1428750">
                  <a:moveTo>
                    <a:pt x="119063" y="1309688"/>
                  </a:moveTo>
                  <a:lnTo>
                    <a:pt x="119063" y="119063"/>
                  </a:lnTo>
                  <a:lnTo>
                    <a:pt x="1071563" y="119063"/>
                  </a:lnTo>
                  <a:lnTo>
                    <a:pt x="1071563" y="575469"/>
                  </a:lnTo>
                  <a:cubicBezTo>
                    <a:pt x="1071990" y="608168"/>
                    <a:pt x="1098394" y="634573"/>
                    <a:pt x="1131094" y="635000"/>
                  </a:cubicBezTo>
                  <a:cubicBezTo>
                    <a:pt x="1163793" y="634573"/>
                    <a:pt x="1190198" y="608168"/>
                    <a:pt x="1190625" y="575469"/>
                  </a:cubicBezTo>
                  <a:lnTo>
                    <a:pt x="1190625" y="79375"/>
                  </a:lnTo>
                  <a:cubicBezTo>
                    <a:pt x="1190625" y="35537"/>
                    <a:pt x="1155088" y="0"/>
                    <a:pt x="1111250" y="0"/>
                  </a:cubicBezTo>
                  <a:lnTo>
                    <a:pt x="79375" y="0"/>
                  </a:lnTo>
                  <a:cubicBezTo>
                    <a:pt x="35537" y="0"/>
                    <a:pt x="0" y="35537"/>
                    <a:pt x="0" y="79375"/>
                  </a:cubicBezTo>
                  <a:lnTo>
                    <a:pt x="0" y="1349375"/>
                  </a:lnTo>
                  <a:cubicBezTo>
                    <a:pt x="0" y="1393213"/>
                    <a:pt x="35537" y="1428750"/>
                    <a:pt x="79375" y="1428750"/>
                  </a:cubicBezTo>
                  <a:lnTo>
                    <a:pt x="654844" y="1428750"/>
                  </a:lnTo>
                  <a:cubicBezTo>
                    <a:pt x="687543" y="1428323"/>
                    <a:pt x="713948" y="1401918"/>
                    <a:pt x="714375" y="1369219"/>
                  </a:cubicBezTo>
                  <a:cubicBezTo>
                    <a:pt x="713948" y="1336519"/>
                    <a:pt x="687543" y="1310115"/>
                    <a:pt x="654844" y="1309688"/>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211" name="任意多边形: 形状 210">
              <a:extLst>
                <a:ext uri="{FF2B5EF4-FFF2-40B4-BE49-F238E27FC236}">
                  <a16:creationId xmlns:a16="http://schemas.microsoft.com/office/drawing/2014/main" id="{E85CFA7B-85E2-447A-9C86-04E34DBB2180}"/>
                </a:ext>
              </a:extLst>
            </p:cNvPr>
            <p:cNvSpPr/>
            <p:nvPr/>
          </p:nvSpPr>
          <p:spPr>
            <a:xfrm>
              <a:off x="1038739" y="951729"/>
              <a:ext cx="621260" cy="715154"/>
            </a:xfrm>
            <a:custGeom>
              <a:avLst/>
              <a:gdLst>
                <a:gd name="connsiteX0" fmla="*/ 450336 w 621260"/>
                <a:gd name="connsiteY0" fmla="*/ 430983 h 715154"/>
                <a:gd name="connsiteX1" fmla="*/ 503476 w 621260"/>
                <a:gd name="connsiteY1" fmla="*/ 98442 h 715154"/>
                <a:gd name="connsiteX2" fmla="*/ 170936 w 621260"/>
                <a:gd name="connsiteY2" fmla="*/ 45302 h 715154"/>
                <a:gd name="connsiteX3" fmla="*/ 117796 w 621260"/>
                <a:gd name="connsiteY3" fmla="*/ 377842 h 715154"/>
                <a:gd name="connsiteX4" fmla="*/ 170936 w 621260"/>
                <a:gd name="connsiteY4" fmla="*/ 430983 h 715154"/>
                <a:gd name="connsiteX5" fmla="*/ 1073 w 621260"/>
                <a:gd name="connsiteY5" fmla="*/ 645295 h 715154"/>
                <a:gd name="connsiteX6" fmla="*/ 47626 w 621260"/>
                <a:gd name="connsiteY6" fmla="*/ 714092 h 715154"/>
                <a:gd name="connsiteX7" fmla="*/ 59811 w 621260"/>
                <a:gd name="connsiteY7" fmla="*/ 715145 h 715154"/>
                <a:gd name="connsiteX8" fmla="*/ 117755 w 621260"/>
                <a:gd name="connsiteY8" fmla="*/ 669108 h 715154"/>
                <a:gd name="connsiteX9" fmla="*/ 357265 w 621260"/>
                <a:gd name="connsiteY9" fmla="*/ 522856 h 715154"/>
                <a:gd name="connsiteX10" fmla="*/ 503517 w 621260"/>
                <a:gd name="connsiteY10" fmla="*/ 669108 h 715154"/>
                <a:gd name="connsiteX11" fmla="*/ 561461 w 621260"/>
                <a:gd name="connsiteY11" fmla="*/ 715145 h 715154"/>
                <a:gd name="connsiteX12" fmla="*/ 621251 w 621260"/>
                <a:gd name="connsiteY12" fmla="*/ 657480 h 715154"/>
                <a:gd name="connsiteX13" fmla="*/ 620198 w 621260"/>
                <a:gd name="connsiteY13" fmla="*/ 645295 h 715154"/>
                <a:gd name="connsiteX14" fmla="*/ 450336 w 621260"/>
                <a:gd name="connsiteY14" fmla="*/ 430983 h 715154"/>
                <a:gd name="connsiteX15" fmla="*/ 310636 w 621260"/>
                <a:gd name="connsiteY15" fmla="*/ 119833 h 715154"/>
                <a:gd name="connsiteX16" fmla="*/ 429698 w 621260"/>
                <a:gd name="connsiteY16" fmla="*/ 238895 h 715154"/>
                <a:gd name="connsiteX17" fmla="*/ 310636 w 621260"/>
                <a:gd name="connsiteY17" fmla="*/ 357958 h 715154"/>
                <a:gd name="connsiteX18" fmla="*/ 191573 w 621260"/>
                <a:gd name="connsiteY18" fmla="*/ 238895 h 715154"/>
                <a:gd name="connsiteX19" fmla="*/ 310636 w 621260"/>
                <a:gd name="connsiteY19" fmla="*/ 119833 h 71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260" h="715154">
                  <a:moveTo>
                    <a:pt x="450336" y="430983"/>
                  </a:moveTo>
                  <a:cubicBezTo>
                    <a:pt x="556839" y="353828"/>
                    <a:pt x="580631" y="204945"/>
                    <a:pt x="503476" y="98442"/>
                  </a:cubicBezTo>
                  <a:cubicBezTo>
                    <a:pt x="426322" y="-8061"/>
                    <a:pt x="277439" y="-31852"/>
                    <a:pt x="170936" y="45302"/>
                  </a:cubicBezTo>
                  <a:cubicBezTo>
                    <a:pt x="64433" y="122456"/>
                    <a:pt x="40641" y="271339"/>
                    <a:pt x="117796" y="377842"/>
                  </a:cubicBezTo>
                  <a:cubicBezTo>
                    <a:pt x="132585" y="398257"/>
                    <a:pt x="150521" y="416194"/>
                    <a:pt x="170936" y="430983"/>
                  </a:cubicBezTo>
                  <a:cubicBezTo>
                    <a:pt x="84875" y="473126"/>
                    <a:pt x="22452" y="551885"/>
                    <a:pt x="1073" y="645295"/>
                  </a:cubicBezTo>
                  <a:cubicBezTo>
                    <a:pt x="-5069" y="677148"/>
                    <a:pt x="15773" y="707950"/>
                    <a:pt x="47626" y="714092"/>
                  </a:cubicBezTo>
                  <a:cubicBezTo>
                    <a:pt x="51640" y="714866"/>
                    <a:pt x="55724" y="715219"/>
                    <a:pt x="59811" y="715145"/>
                  </a:cubicBezTo>
                  <a:cubicBezTo>
                    <a:pt x="87477" y="715127"/>
                    <a:pt x="111484" y="696053"/>
                    <a:pt x="117755" y="669108"/>
                  </a:cubicBezTo>
                  <a:cubicBezTo>
                    <a:pt x="143507" y="562582"/>
                    <a:pt x="250740" y="497103"/>
                    <a:pt x="357265" y="522856"/>
                  </a:cubicBezTo>
                  <a:cubicBezTo>
                    <a:pt x="429577" y="540337"/>
                    <a:pt x="486036" y="596796"/>
                    <a:pt x="503517" y="669108"/>
                  </a:cubicBezTo>
                  <a:cubicBezTo>
                    <a:pt x="509788" y="696053"/>
                    <a:pt x="533795" y="715128"/>
                    <a:pt x="561461" y="715145"/>
                  </a:cubicBezTo>
                  <a:cubicBezTo>
                    <a:pt x="593895" y="715732"/>
                    <a:pt x="620665" y="689914"/>
                    <a:pt x="621251" y="657480"/>
                  </a:cubicBezTo>
                  <a:cubicBezTo>
                    <a:pt x="621325" y="653393"/>
                    <a:pt x="620972" y="649309"/>
                    <a:pt x="620198" y="645295"/>
                  </a:cubicBezTo>
                  <a:cubicBezTo>
                    <a:pt x="598820" y="551885"/>
                    <a:pt x="536397" y="473127"/>
                    <a:pt x="450336" y="430983"/>
                  </a:cubicBezTo>
                  <a:close/>
                  <a:moveTo>
                    <a:pt x="310636" y="119833"/>
                  </a:moveTo>
                  <a:cubicBezTo>
                    <a:pt x="376392" y="119833"/>
                    <a:pt x="429698" y="173139"/>
                    <a:pt x="429698" y="238895"/>
                  </a:cubicBezTo>
                  <a:cubicBezTo>
                    <a:pt x="429698" y="304652"/>
                    <a:pt x="376392" y="357958"/>
                    <a:pt x="310636" y="357958"/>
                  </a:cubicBezTo>
                  <a:cubicBezTo>
                    <a:pt x="244879" y="357958"/>
                    <a:pt x="191573" y="304652"/>
                    <a:pt x="191573" y="238895"/>
                  </a:cubicBezTo>
                  <a:cubicBezTo>
                    <a:pt x="191573" y="173139"/>
                    <a:pt x="244879" y="119833"/>
                    <a:pt x="310636" y="119833"/>
                  </a:cubicBezTo>
                  <a:close/>
                </a:path>
              </a:pathLst>
            </a:custGeom>
            <a:solidFill>
              <a:srgbClr val="444444"/>
            </a:solidFill>
            <a:ln w="1860" cap="flat">
              <a:noFill/>
              <a:prstDash val="solid"/>
              <a:miter/>
            </a:ln>
          </p:spPr>
          <p:txBody>
            <a:bodyPr rtlCol="0" anchor="ctr">
              <a:noAutofit/>
            </a:bodyPr>
            <a:lstStyle/>
            <a:p>
              <a:endParaRPr lang="zh-CN" altLang="en-US"/>
            </a:p>
          </p:txBody>
        </p:sp>
      </p:grpSp>
      <p:grpSp>
        <p:nvGrpSpPr>
          <p:cNvPr id="222" name="图形 23">
            <a:extLst>
              <a:ext uri="{FF2B5EF4-FFF2-40B4-BE49-F238E27FC236}">
                <a16:creationId xmlns:a16="http://schemas.microsoft.com/office/drawing/2014/main" id="{96767068-40B8-4064-8F68-2106BAE45B81}"/>
              </a:ext>
            </a:extLst>
          </p:cNvPr>
          <p:cNvGrpSpPr/>
          <p:nvPr/>
        </p:nvGrpSpPr>
        <p:grpSpPr>
          <a:xfrm>
            <a:off x="5077660" y="3694311"/>
            <a:ext cx="558333" cy="558333"/>
            <a:chOff x="0" y="0"/>
            <a:chExt cx="1905000" cy="1905000"/>
          </a:xfrm>
        </p:grpSpPr>
        <p:sp>
          <p:nvSpPr>
            <p:cNvPr id="226" name="任意多边形: 形状 225">
              <a:extLst>
                <a:ext uri="{FF2B5EF4-FFF2-40B4-BE49-F238E27FC236}">
                  <a16:creationId xmlns:a16="http://schemas.microsoft.com/office/drawing/2014/main" id="{6983C478-7006-4B34-A735-57552BF75623}"/>
                </a:ext>
              </a:extLst>
            </p:cNvPr>
            <p:cNvSpPr/>
            <p:nvPr/>
          </p:nvSpPr>
          <p:spPr>
            <a:xfrm>
              <a:off x="238125" y="396874"/>
              <a:ext cx="1428750" cy="1270000"/>
            </a:xfrm>
            <a:custGeom>
              <a:avLst/>
              <a:gdLst>
                <a:gd name="connsiteX0" fmla="*/ 1309688 w 1428750"/>
                <a:gd name="connsiteY0" fmla="*/ 119063 h 1270000"/>
                <a:gd name="connsiteX1" fmla="*/ 1309688 w 1428750"/>
                <a:gd name="connsiteY1" fmla="*/ 1150938 h 1270000"/>
                <a:gd name="connsiteX2" fmla="*/ 119063 w 1428750"/>
                <a:gd name="connsiteY2" fmla="*/ 1150938 h 1270000"/>
                <a:gd name="connsiteX3" fmla="*/ 119063 w 1428750"/>
                <a:gd name="connsiteY3" fmla="*/ 119063 h 1270000"/>
                <a:gd name="connsiteX4" fmla="*/ 1309688 w 1428750"/>
                <a:gd name="connsiteY4" fmla="*/ 119063 h 1270000"/>
                <a:gd name="connsiteX5" fmla="*/ 1349375 w 1428750"/>
                <a:gd name="connsiteY5" fmla="*/ 0 h 1270000"/>
                <a:gd name="connsiteX6" fmla="*/ 79375 w 1428750"/>
                <a:gd name="connsiteY6" fmla="*/ 0 h 1270000"/>
                <a:gd name="connsiteX7" fmla="*/ 0 w 1428750"/>
                <a:gd name="connsiteY7" fmla="*/ 79375 h 1270000"/>
                <a:gd name="connsiteX8" fmla="*/ 0 w 1428750"/>
                <a:gd name="connsiteY8" fmla="*/ 1190625 h 1270000"/>
                <a:gd name="connsiteX9" fmla="*/ 79375 w 1428750"/>
                <a:gd name="connsiteY9" fmla="*/ 1270000 h 1270000"/>
                <a:gd name="connsiteX10" fmla="*/ 1349375 w 1428750"/>
                <a:gd name="connsiteY10" fmla="*/ 1270000 h 1270000"/>
                <a:gd name="connsiteX11" fmla="*/ 1428750 w 1428750"/>
                <a:gd name="connsiteY11" fmla="*/ 1190625 h 1270000"/>
                <a:gd name="connsiteX12" fmla="*/ 1428750 w 1428750"/>
                <a:gd name="connsiteY12" fmla="*/ 79375 h 1270000"/>
                <a:gd name="connsiteX13" fmla="*/ 1349375 w 1428750"/>
                <a:gd name="connsiteY13" fmla="*/ 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50" h="1270000">
                  <a:moveTo>
                    <a:pt x="1309688" y="119063"/>
                  </a:moveTo>
                  <a:lnTo>
                    <a:pt x="1309688" y="1150938"/>
                  </a:lnTo>
                  <a:lnTo>
                    <a:pt x="119063" y="1150938"/>
                  </a:lnTo>
                  <a:lnTo>
                    <a:pt x="119063" y="119063"/>
                  </a:lnTo>
                  <a:lnTo>
                    <a:pt x="1309688" y="119063"/>
                  </a:lnTo>
                  <a:moveTo>
                    <a:pt x="1349375" y="0"/>
                  </a:moveTo>
                  <a:lnTo>
                    <a:pt x="79375" y="0"/>
                  </a:lnTo>
                  <a:cubicBezTo>
                    <a:pt x="35537" y="0"/>
                    <a:pt x="0" y="35537"/>
                    <a:pt x="0" y="79375"/>
                  </a:cubicBezTo>
                  <a:lnTo>
                    <a:pt x="0" y="1190625"/>
                  </a:lnTo>
                  <a:cubicBezTo>
                    <a:pt x="0" y="1234463"/>
                    <a:pt x="35537" y="1270000"/>
                    <a:pt x="79375" y="1270000"/>
                  </a:cubicBezTo>
                  <a:lnTo>
                    <a:pt x="1349375" y="1270000"/>
                  </a:lnTo>
                  <a:cubicBezTo>
                    <a:pt x="1393213" y="1270000"/>
                    <a:pt x="1428750" y="1234463"/>
                    <a:pt x="1428750" y="1190625"/>
                  </a:cubicBezTo>
                  <a:lnTo>
                    <a:pt x="1428750" y="79375"/>
                  </a:lnTo>
                  <a:cubicBezTo>
                    <a:pt x="1428750" y="35537"/>
                    <a:pt x="1393213" y="0"/>
                    <a:pt x="1349375"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227" name="任意多边形: 形状 226">
              <a:extLst>
                <a:ext uri="{FF2B5EF4-FFF2-40B4-BE49-F238E27FC236}">
                  <a16:creationId xmlns:a16="http://schemas.microsoft.com/office/drawing/2014/main" id="{77EA7F5D-1D7E-4DA3-A3CF-BB5E5A6D8836}"/>
                </a:ext>
              </a:extLst>
            </p:cNvPr>
            <p:cNvSpPr/>
            <p:nvPr/>
          </p:nvSpPr>
          <p:spPr>
            <a:xfrm>
              <a:off x="476250"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228" name="任意多边形: 形状 227">
              <a:extLst>
                <a:ext uri="{FF2B5EF4-FFF2-40B4-BE49-F238E27FC236}">
                  <a16:creationId xmlns:a16="http://schemas.microsoft.com/office/drawing/2014/main" id="{A079141E-E7A2-47C0-A897-2EB6978ADE68}"/>
                </a:ext>
              </a:extLst>
            </p:cNvPr>
            <p:cNvSpPr/>
            <p:nvPr/>
          </p:nvSpPr>
          <p:spPr>
            <a:xfrm>
              <a:off x="1309687"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229" name="任意多边形: 形状 228">
              <a:extLst>
                <a:ext uri="{FF2B5EF4-FFF2-40B4-BE49-F238E27FC236}">
                  <a16:creationId xmlns:a16="http://schemas.microsoft.com/office/drawing/2014/main" id="{7972380F-1F89-4B4B-969E-E74C78FEB503}"/>
                </a:ext>
              </a:extLst>
            </p:cNvPr>
            <p:cNvSpPr/>
            <p:nvPr/>
          </p:nvSpPr>
          <p:spPr>
            <a:xfrm>
              <a:off x="238125" y="793749"/>
              <a:ext cx="1428750" cy="119062"/>
            </a:xfrm>
            <a:custGeom>
              <a:avLst/>
              <a:gdLst>
                <a:gd name="connsiteX0" fmla="*/ 0 w 1428750"/>
                <a:gd name="connsiteY0" fmla="*/ 0 h 119062"/>
                <a:gd name="connsiteX1" fmla="*/ 1428750 w 1428750"/>
                <a:gd name="connsiteY1" fmla="*/ 0 h 119062"/>
                <a:gd name="connsiteX2" fmla="*/ 1428750 w 1428750"/>
                <a:gd name="connsiteY2" fmla="*/ 119063 h 119062"/>
                <a:gd name="connsiteX3" fmla="*/ 0 w 1428750"/>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428750" h="119062">
                  <a:moveTo>
                    <a:pt x="0" y="0"/>
                  </a:moveTo>
                  <a:lnTo>
                    <a:pt x="1428750" y="0"/>
                  </a:lnTo>
                  <a:lnTo>
                    <a:pt x="1428750" y="119063"/>
                  </a:lnTo>
                  <a:lnTo>
                    <a:pt x="0" y="119063"/>
                  </a:lnTo>
                  <a:close/>
                </a:path>
              </a:pathLst>
            </a:custGeom>
            <a:solidFill>
              <a:srgbClr val="444444"/>
            </a:solidFill>
            <a:ln w="1860" cap="flat">
              <a:noFill/>
              <a:prstDash val="solid"/>
              <a:miter/>
            </a:ln>
          </p:spPr>
          <p:txBody>
            <a:bodyPr rtlCol="0" anchor="ctr">
              <a:noAutofit/>
            </a:bodyPr>
            <a:lstStyle/>
            <a:p>
              <a:endParaRPr lang="zh-CN" altLang="en-US"/>
            </a:p>
          </p:txBody>
        </p:sp>
        <p:sp>
          <p:nvSpPr>
            <p:cNvPr id="230" name="任意多边形: 形状 229">
              <a:extLst>
                <a:ext uri="{FF2B5EF4-FFF2-40B4-BE49-F238E27FC236}">
                  <a16:creationId xmlns:a16="http://schemas.microsoft.com/office/drawing/2014/main" id="{0690B75D-2434-452A-A800-CD801F016FBD}"/>
                </a:ext>
              </a:extLst>
            </p:cNvPr>
            <p:cNvSpPr/>
            <p:nvPr/>
          </p:nvSpPr>
          <p:spPr>
            <a:xfrm>
              <a:off x="704682" y="1031927"/>
              <a:ext cx="557270" cy="401074"/>
            </a:xfrm>
            <a:custGeom>
              <a:avLst/>
              <a:gdLst>
                <a:gd name="connsiteX0" fmla="*/ 540712 w 557270"/>
                <a:gd name="connsiteY0" fmla="*/ 17410 h 401074"/>
                <a:gd name="connsiteX1" fmla="*/ 456574 w 557270"/>
                <a:gd name="connsiteY1" fmla="*/ 17410 h 401074"/>
                <a:gd name="connsiteX2" fmla="*/ 214480 w 557270"/>
                <a:gd name="connsiteY2" fmla="*/ 255535 h 401074"/>
                <a:gd name="connsiteX3" fmla="*/ 111293 w 557270"/>
                <a:gd name="connsiteY3" fmla="*/ 158698 h 401074"/>
                <a:gd name="connsiteX4" fmla="*/ 30118 w 557270"/>
                <a:gd name="connsiteY4" fmla="*/ 136370 h 401074"/>
                <a:gd name="connsiteX5" fmla="*/ 7790 w 557270"/>
                <a:gd name="connsiteY5" fmla="*/ 217546 h 401074"/>
                <a:gd name="connsiteX6" fmla="*/ 27155 w 557270"/>
                <a:gd name="connsiteY6" fmla="*/ 238073 h 401074"/>
                <a:gd name="connsiteX7" fmla="*/ 172412 w 557270"/>
                <a:gd name="connsiteY7" fmla="*/ 383329 h 401074"/>
                <a:gd name="connsiteX8" fmla="*/ 255472 w 557270"/>
                <a:gd name="connsiteY8" fmla="*/ 384406 h 401074"/>
                <a:gd name="connsiteX9" fmla="*/ 256549 w 557270"/>
                <a:gd name="connsiteY9" fmla="*/ 383329 h 401074"/>
                <a:gd name="connsiteX10" fmla="*/ 540712 w 557270"/>
                <a:gd name="connsiteY10" fmla="*/ 99166 h 401074"/>
                <a:gd name="connsiteX11" fmla="*/ 540712 w 557270"/>
                <a:gd name="connsiteY11" fmla="*/ 17410 h 40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270" h="401074">
                  <a:moveTo>
                    <a:pt x="540712" y="17410"/>
                  </a:moveTo>
                  <a:cubicBezTo>
                    <a:pt x="517469" y="-5803"/>
                    <a:pt x="479817" y="-5803"/>
                    <a:pt x="456574" y="17410"/>
                  </a:cubicBezTo>
                  <a:lnTo>
                    <a:pt x="214480" y="255535"/>
                  </a:lnTo>
                  <a:lnTo>
                    <a:pt x="111293" y="158698"/>
                  </a:lnTo>
                  <a:cubicBezTo>
                    <a:pt x="95042" y="130116"/>
                    <a:pt x="58699" y="120120"/>
                    <a:pt x="30118" y="136370"/>
                  </a:cubicBezTo>
                  <a:cubicBezTo>
                    <a:pt x="1536" y="152621"/>
                    <a:pt x="-8460" y="188964"/>
                    <a:pt x="7790" y="217546"/>
                  </a:cubicBezTo>
                  <a:cubicBezTo>
                    <a:pt x="12507" y="225841"/>
                    <a:pt x="19148" y="232881"/>
                    <a:pt x="27155" y="238073"/>
                  </a:cubicBezTo>
                  <a:lnTo>
                    <a:pt x="172412" y="383329"/>
                  </a:lnTo>
                  <a:cubicBezTo>
                    <a:pt x="195051" y="406563"/>
                    <a:pt x="232238" y="407045"/>
                    <a:pt x="255472" y="384406"/>
                  </a:cubicBezTo>
                  <a:cubicBezTo>
                    <a:pt x="255836" y="384052"/>
                    <a:pt x="256195" y="383693"/>
                    <a:pt x="256549" y="383329"/>
                  </a:cubicBezTo>
                  <a:lnTo>
                    <a:pt x="540712" y="99166"/>
                  </a:lnTo>
                  <a:cubicBezTo>
                    <a:pt x="562790" y="76386"/>
                    <a:pt x="562790" y="40191"/>
                    <a:pt x="540712" y="17410"/>
                  </a:cubicBezTo>
                  <a:close/>
                </a:path>
              </a:pathLst>
            </a:custGeom>
            <a:solidFill>
              <a:schemeClr val="accent2"/>
            </a:solidFill>
            <a:ln w="1860" cap="flat">
              <a:noFill/>
              <a:prstDash val="solid"/>
              <a:miter/>
            </a:ln>
          </p:spPr>
          <p:txBody>
            <a:bodyPr rtlCol="0" anchor="ctr">
              <a:noAutofit/>
            </a:bodyPr>
            <a:lstStyle/>
            <a:p>
              <a:endParaRPr lang="zh-CN" altLang="en-US"/>
            </a:p>
          </p:txBody>
        </p:sp>
      </p:grpSp>
      <p:sp>
        <p:nvSpPr>
          <p:cNvPr id="3" name="文本占位符 2">
            <a:extLst>
              <a:ext uri="{FF2B5EF4-FFF2-40B4-BE49-F238E27FC236}">
                <a16:creationId xmlns:a16="http://schemas.microsoft.com/office/drawing/2014/main" id="{956D3EC2-485E-40C5-9C59-8C40DE86F977}"/>
              </a:ext>
            </a:extLst>
          </p:cNvPr>
          <p:cNvSpPr>
            <a:spLocks noGrp="1"/>
          </p:cNvSpPr>
          <p:nvPr>
            <p:ph type="body" sz="quarter" idx="12"/>
          </p:nvPr>
        </p:nvSpPr>
        <p:spPr/>
        <p:txBody>
          <a:bodyPr/>
          <a:lstStyle/>
          <a:p>
            <a:r>
              <a:rPr lang="zh-CN" altLang="en-US" dirty="0">
                <a:latin typeface="+mj-ea"/>
                <a:ea typeface="+mj-ea"/>
              </a:rPr>
              <a:t>项目改进分析</a:t>
            </a:r>
          </a:p>
        </p:txBody>
      </p:sp>
    </p:spTree>
    <p:extLst>
      <p:ext uri="{BB962C8B-B14F-4D97-AF65-F5344CB8AC3E}">
        <p14:creationId xmlns:p14="http://schemas.microsoft.com/office/powerpoint/2010/main" val="557438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户外, 围栏, 建筑, 船&#10;&#10;描述已自动生成">
            <a:extLst>
              <a:ext uri="{FF2B5EF4-FFF2-40B4-BE49-F238E27FC236}">
                <a16:creationId xmlns:a16="http://schemas.microsoft.com/office/drawing/2014/main" id="{1CC0C68A-C0F0-4EAA-A645-1BCF8C54D009}"/>
              </a:ext>
            </a:extLst>
          </p:cNvPr>
          <p:cNvPicPr>
            <a:picLocks noChangeAspect="1"/>
          </p:cNvPicPr>
          <p:nvPr/>
        </p:nvPicPr>
        <p:blipFill rotWithShape="1">
          <a:blip r:embed="rId36">
            <a:extLst>
              <a:ext uri="{28A0092B-C50C-407E-A947-70E740481C1C}">
                <a14:useLocalDpi xmlns:a14="http://schemas.microsoft.com/office/drawing/2010/main" val="0"/>
              </a:ext>
            </a:extLst>
          </a:blip>
          <a:srcRect l="515" t="13211" r="30184" b="31173"/>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图片 2-mask">
            <a:extLst>
              <a:ext uri="{FF2B5EF4-FFF2-40B4-BE49-F238E27FC236}">
                <a16:creationId xmlns:a16="http://schemas.microsoft.com/office/drawing/2014/main" id="{9B284AAA-EF16-4D96-8A72-C372EEAC3825}"/>
              </a:ext>
            </a:extLst>
          </p:cNvPr>
          <p:cNvSpPr>
            <a:spLocks noMove="1" noResize="1"/>
          </p:cNvSpPr>
          <p:nvPr>
            <p:custDataLst>
              <p:tags r:id="rId2"/>
            </p:custDataLst>
          </p:nvPr>
        </p:nvSpPr>
        <p:spPr>
          <a:xfrm>
            <a:off x="-1" y="0"/>
            <a:ext cx="12192000" cy="6858000"/>
          </a:xfrm>
          <a:prstGeom prst="rect">
            <a:avLst/>
          </a:prstGeom>
          <a:gradFill flip="none" rotWithShape="1">
            <a:gsLst>
              <a:gs pos="2000">
                <a:schemeClr val="accent2">
                  <a:alpha val="95000"/>
                </a:schemeClr>
              </a:gs>
              <a:gs pos="55000">
                <a:schemeClr val="accent1">
                  <a:alpha val="64000"/>
                </a:schemeClr>
              </a:gs>
            </a:gsLst>
            <a:lin ang="27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cxnSp>
        <p:nvCxnSpPr>
          <p:cNvPr id="11" name="直接连接符 10">
            <a:extLst>
              <a:ext uri="{FF2B5EF4-FFF2-40B4-BE49-F238E27FC236}">
                <a16:creationId xmlns:a16="http://schemas.microsoft.com/office/drawing/2014/main" id="{257B635F-A5E0-4E16-B3B4-A4BDC6C62390}"/>
              </a:ext>
            </a:extLst>
          </p:cNvPr>
          <p:cNvCxnSpPr>
            <a:cxnSpLocks/>
          </p:cNvCxnSpPr>
          <p:nvPr>
            <p:custDataLst>
              <p:tags r:id="rId3"/>
            </p:custDataLst>
          </p:nvPr>
        </p:nvCxnSpPr>
        <p:spPr>
          <a:xfrm flipV="1">
            <a:off x="-1" y="1219200"/>
            <a:ext cx="10934701" cy="4914901"/>
          </a:xfrm>
          <a:prstGeom prst="line">
            <a:avLst/>
          </a:prstGeom>
          <a:ln w="19050">
            <a:gradFill flip="none" rotWithShape="1">
              <a:gsLst>
                <a:gs pos="0">
                  <a:schemeClr val="bg1"/>
                </a:gs>
                <a:gs pos="100000">
                  <a:schemeClr val="bg1">
                    <a:alpha val="47000"/>
                  </a:schemeClr>
                </a:gs>
              </a:gsLst>
              <a:lin ang="16200000" scaled="1"/>
              <a:tileRect/>
            </a:gradFill>
            <a:tailEnd type="stealth"/>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397AF94E-FAF3-4D2A-AD57-250270D15FF9}"/>
              </a:ext>
            </a:extLst>
          </p:cNvPr>
          <p:cNvGrpSpPr/>
          <p:nvPr>
            <p:custDataLst>
              <p:tags r:id="rId4"/>
            </p:custDataLst>
          </p:nvPr>
        </p:nvGrpSpPr>
        <p:grpSpPr>
          <a:xfrm>
            <a:off x="1072423" y="3702370"/>
            <a:ext cx="2540001" cy="1170759"/>
            <a:chOff x="981939" y="3749027"/>
            <a:chExt cx="2540001" cy="1170759"/>
          </a:xfrm>
        </p:grpSpPr>
        <p:grpSp>
          <p:nvGrpSpPr>
            <p:cNvPr id="15" name="组合 14">
              <a:extLst>
                <a:ext uri="{FF2B5EF4-FFF2-40B4-BE49-F238E27FC236}">
                  <a16:creationId xmlns:a16="http://schemas.microsoft.com/office/drawing/2014/main" id="{B2835CAB-58A1-4017-ACDC-DFE0E92D8C82}"/>
                </a:ext>
              </a:extLst>
            </p:cNvPr>
            <p:cNvGrpSpPr/>
            <p:nvPr/>
          </p:nvGrpSpPr>
          <p:grpSpPr>
            <a:xfrm>
              <a:off x="981940" y="3749027"/>
              <a:ext cx="2540000" cy="731547"/>
              <a:chOff x="840147" y="1870622"/>
              <a:chExt cx="2540000" cy="731547"/>
            </a:xfrm>
          </p:grpSpPr>
          <p:sp>
            <p:nvSpPr>
              <p:cNvPr id="16" name="文本框 15">
                <a:extLst>
                  <a:ext uri="{FF2B5EF4-FFF2-40B4-BE49-F238E27FC236}">
                    <a16:creationId xmlns:a16="http://schemas.microsoft.com/office/drawing/2014/main" id="{17FED994-F086-40DA-9338-DD81487A4124}"/>
                  </a:ext>
                </a:extLst>
              </p:cNvPr>
              <p:cNvSpPr txBox="1"/>
              <p:nvPr>
                <p:custDataLst>
                  <p:tags r:id="rId32"/>
                </p:custDataLst>
              </p:nvPr>
            </p:nvSpPr>
            <p:spPr>
              <a:xfrm>
                <a:off x="850308" y="2116843"/>
                <a:ext cx="1985490" cy="485326"/>
              </a:xfrm>
              <a:prstGeom prst="rect">
                <a:avLst/>
              </a:prstGeom>
              <a:noFill/>
            </p:spPr>
            <p:txBody>
              <a:bodyPr vert="horz" wrap="square" lIns="0" tIns="0" rIns="0" bIns="0" rtlCol="0">
                <a:noAutofit/>
              </a:bodyPr>
              <a:lstStyle/>
              <a:p>
                <a:pPr>
                  <a:lnSpc>
                    <a:spcPct val="150000"/>
                  </a:lnSpc>
                </a:pP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17" name="文本框 16">
                <a:extLst>
                  <a:ext uri="{FF2B5EF4-FFF2-40B4-BE49-F238E27FC236}">
                    <a16:creationId xmlns:a16="http://schemas.microsoft.com/office/drawing/2014/main" id="{34524CE3-5274-447E-96A0-0077B8C80399}"/>
                  </a:ext>
                </a:extLst>
              </p:cNvPr>
              <p:cNvSpPr txBox="1"/>
              <p:nvPr>
                <p:custDataLst>
                  <p:tags r:id="rId33"/>
                </p:custDataLst>
              </p:nvPr>
            </p:nvSpPr>
            <p:spPr>
              <a:xfrm>
                <a:off x="840147" y="1870622"/>
                <a:ext cx="2540000" cy="246221"/>
              </a:xfrm>
              <a:prstGeom prst="rect">
                <a:avLst/>
              </a:prstGeom>
              <a:noFill/>
            </p:spPr>
            <p:txBody>
              <a:bodyPr vert="horz" lIns="0" tIns="0" rIns="0" bIns="0" rtlCol="0">
                <a:noAutofit/>
              </a:bodyPr>
              <a:lstStyle/>
              <a:p>
                <a:r>
                  <a:rPr lang="zh-CN" altLang="en-US" sz="1600" dirty="0">
                    <a:solidFill>
                      <a:schemeClr val="bg1"/>
                    </a:solidFill>
                    <a:latin typeface="+mn-ea"/>
                  </a:rPr>
                  <a:t>步骤一</a:t>
                </a:r>
              </a:p>
            </p:txBody>
          </p:sp>
        </p:grpSp>
        <p:sp>
          <p:nvSpPr>
            <p:cNvPr id="19" name="任意多边形 18">
              <a:extLst>
                <a:ext uri="{FF2B5EF4-FFF2-40B4-BE49-F238E27FC236}">
                  <a16:creationId xmlns:a16="http://schemas.microsoft.com/office/drawing/2014/main" id="{89A89C62-0EAF-44C8-B323-A67EC2179199}"/>
                </a:ext>
              </a:extLst>
            </p:cNvPr>
            <p:cNvSpPr/>
            <p:nvPr>
              <p:custDataLst>
                <p:tags r:id="rId30"/>
              </p:custDataLst>
            </p:nvPr>
          </p:nvSpPr>
          <p:spPr>
            <a:xfrm>
              <a:off x="981939" y="4572000"/>
              <a:ext cx="1995651" cy="310658"/>
            </a:xfrm>
            <a:custGeom>
              <a:avLst/>
              <a:gdLst>
                <a:gd name="connsiteX0" fmla="*/ 1685925 w 1685925"/>
                <a:gd name="connsiteY0" fmla="*/ 257175 h 257175"/>
                <a:gd name="connsiteX1" fmla="*/ 1428750 w 1685925"/>
                <a:gd name="connsiteY1" fmla="*/ 0 h 257175"/>
                <a:gd name="connsiteX2" fmla="*/ 0 w 1685925"/>
                <a:gd name="connsiteY2" fmla="*/ 0 h 257175"/>
              </a:gdLst>
              <a:ahLst/>
              <a:cxnLst>
                <a:cxn ang="0">
                  <a:pos x="connsiteX0" y="connsiteY0"/>
                </a:cxn>
                <a:cxn ang="0">
                  <a:pos x="connsiteX1" y="connsiteY1"/>
                </a:cxn>
                <a:cxn ang="0">
                  <a:pos x="connsiteX2" y="connsiteY2"/>
                </a:cxn>
              </a:cxnLst>
              <a:rect l="l" t="t" r="r" b="b"/>
              <a:pathLst>
                <a:path w="1685925" h="257175">
                  <a:moveTo>
                    <a:pt x="1685925" y="257175"/>
                  </a:moveTo>
                  <a:lnTo>
                    <a:pt x="1428750" y="0"/>
                  </a:lnTo>
                  <a:lnTo>
                    <a:pt x="0" y="0"/>
                  </a:lnTo>
                </a:path>
              </a:pathLst>
            </a:custGeom>
            <a:noFill/>
            <a:ln>
              <a:gradFill flip="none" rotWithShape="1">
                <a:gsLst>
                  <a:gs pos="0">
                    <a:schemeClr val="bg1"/>
                  </a:gs>
                  <a:gs pos="100000">
                    <a:schemeClr val="bg1">
                      <a:alpha val="0"/>
                    </a:schemeClr>
                  </a:gs>
                </a:gsLst>
                <a:lin ang="10800000" scaled="1"/>
                <a:tileRect/>
              </a:gra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a:p>
          </p:txBody>
        </p:sp>
        <p:sp>
          <p:nvSpPr>
            <p:cNvPr id="14" name="椭圆 13">
              <a:extLst>
                <a:ext uri="{FF2B5EF4-FFF2-40B4-BE49-F238E27FC236}">
                  <a16:creationId xmlns:a16="http://schemas.microsoft.com/office/drawing/2014/main" id="{24F69A89-3E72-4650-ADF5-D6B06E4CD908}"/>
                </a:ext>
              </a:extLst>
            </p:cNvPr>
            <p:cNvSpPr/>
            <p:nvPr>
              <p:custDataLst>
                <p:tags r:id="rId31"/>
              </p:custDataLst>
            </p:nvPr>
          </p:nvSpPr>
          <p:spPr>
            <a:xfrm>
              <a:off x="2887103" y="4738811"/>
              <a:ext cx="180975" cy="180975"/>
            </a:xfrm>
            <a:prstGeom prst="ellipse">
              <a:avLst/>
            </a:prstGeom>
            <a:gradFill flip="none" rotWithShape="1">
              <a:gsLst>
                <a:gs pos="2000">
                  <a:schemeClr val="accent2">
                    <a:alpha val="95000"/>
                    <a:lumMod val="0"/>
                    <a:lumOff val="100000"/>
                  </a:schemeClr>
                </a:gs>
                <a:gs pos="100000">
                  <a:schemeClr val="accent1"/>
                </a:gs>
              </a:gsLst>
              <a:path path="circle">
                <a:fillToRect r="100000" b="100000"/>
              </a:path>
              <a:tileRect l="-100000" t="-100000"/>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grpSp>
        <p:nvGrpSpPr>
          <p:cNvPr id="2" name="组合 1">
            <a:extLst>
              <a:ext uri="{FF2B5EF4-FFF2-40B4-BE49-F238E27FC236}">
                <a16:creationId xmlns:a16="http://schemas.microsoft.com/office/drawing/2014/main" id="{974909DA-527A-444B-B218-2E7E2D3D5662}"/>
              </a:ext>
            </a:extLst>
          </p:cNvPr>
          <p:cNvGrpSpPr/>
          <p:nvPr>
            <p:custDataLst>
              <p:tags r:id="rId5"/>
            </p:custDataLst>
          </p:nvPr>
        </p:nvGrpSpPr>
        <p:grpSpPr>
          <a:xfrm>
            <a:off x="4007168" y="4191235"/>
            <a:ext cx="2905448" cy="1270952"/>
            <a:chOff x="4611929" y="3930144"/>
            <a:chExt cx="2905448" cy="1270952"/>
          </a:xfrm>
        </p:grpSpPr>
        <p:grpSp>
          <p:nvGrpSpPr>
            <p:cNvPr id="12" name="组合 11">
              <a:extLst>
                <a:ext uri="{FF2B5EF4-FFF2-40B4-BE49-F238E27FC236}">
                  <a16:creationId xmlns:a16="http://schemas.microsoft.com/office/drawing/2014/main" id="{9C80AC8B-B52D-47CB-BA07-D0C8CCB5844F}"/>
                </a:ext>
              </a:extLst>
            </p:cNvPr>
            <p:cNvGrpSpPr/>
            <p:nvPr/>
          </p:nvGrpSpPr>
          <p:grpSpPr>
            <a:xfrm>
              <a:off x="4977377" y="4469549"/>
              <a:ext cx="2540000" cy="731547"/>
              <a:chOff x="840147" y="1870622"/>
              <a:chExt cx="2540000" cy="731547"/>
            </a:xfrm>
          </p:grpSpPr>
          <p:sp>
            <p:nvSpPr>
              <p:cNvPr id="13" name="文本框 12">
                <a:extLst>
                  <a:ext uri="{FF2B5EF4-FFF2-40B4-BE49-F238E27FC236}">
                    <a16:creationId xmlns:a16="http://schemas.microsoft.com/office/drawing/2014/main" id="{72FCD74A-5796-4C79-AF5B-4F88FF55D992}"/>
                  </a:ext>
                </a:extLst>
              </p:cNvPr>
              <p:cNvSpPr txBox="1"/>
              <p:nvPr>
                <p:custDataLst>
                  <p:tags r:id="rId28"/>
                </p:custDataLst>
              </p:nvPr>
            </p:nvSpPr>
            <p:spPr>
              <a:xfrm>
                <a:off x="850308" y="2116843"/>
                <a:ext cx="1985490" cy="485326"/>
              </a:xfrm>
              <a:prstGeom prst="rect">
                <a:avLst/>
              </a:prstGeom>
              <a:noFill/>
            </p:spPr>
            <p:txBody>
              <a:bodyPr vert="horz" wrap="square" lIns="0" tIns="0" rIns="0" bIns="0" rtlCol="0">
                <a:noAutofit/>
              </a:bodyPr>
              <a:lstStyle/>
              <a:p>
                <a:pPr>
                  <a:lnSpc>
                    <a:spcPct val="150000"/>
                  </a:lnSpc>
                </a:pP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18" name="文本框 17">
                <a:extLst>
                  <a:ext uri="{FF2B5EF4-FFF2-40B4-BE49-F238E27FC236}">
                    <a16:creationId xmlns:a16="http://schemas.microsoft.com/office/drawing/2014/main" id="{F74E66E7-E115-4FE3-9474-9092C352EB61}"/>
                  </a:ext>
                </a:extLst>
              </p:cNvPr>
              <p:cNvSpPr txBox="1"/>
              <p:nvPr>
                <p:custDataLst>
                  <p:tags r:id="rId29"/>
                </p:custDataLst>
              </p:nvPr>
            </p:nvSpPr>
            <p:spPr>
              <a:xfrm>
                <a:off x="840147" y="1870622"/>
                <a:ext cx="2540000" cy="246221"/>
              </a:xfrm>
              <a:prstGeom prst="rect">
                <a:avLst/>
              </a:prstGeom>
              <a:noFill/>
            </p:spPr>
            <p:txBody>
              <a:bodyPr vert="horz" lIns="0" tIns="0" rIns="0" bIns="0" rtlCol="0">
                <a:noAutofit/>
              </a:bodyPr>
              <a:lstStyle/>
              <a:p>
                <a:r>
                  <a:rPr lang="zh-CN" altLang="en-US" sz="1600" dirty="0">
                    <a:solidFill>
                      <a:schemeClr val="bg1"/>
                    </a:solidFill>
                    <a:latin typeface="+mn-ea"/>
                  </a:rPr>
                  <a:t>步骤二</a:t>
                </a:r>
              </a:p>
            </p:txBody>
          </p:sp>
        </p:grpSp>
        <p:sp>
          <p:nvSpPr>
            <p:cNvPr id="20" name="任意多边形 19">
              <a:extLst>
                <a:ext uri="{FF2B5EF4-FFF2-40B4-BE49-F238E27FC236}">
                  <a16:creationId xmlns:a16="http://schemas.microsoft.com/office/drawing/2014/main" id="{D41301CA-4105-4E7C-BCE4-C62F535C4B06}"/>
                </a:ext>
              </a:extLst>
            </p:cNvPr>
            <p:cNvSpPr/>
            <p:nvPr>
              <p:custDataLst>
                <p:tags r:id="rId26"/>
              </p:custDataLst>
            </p:nvPr>
          </p:nvSpPr>
          <p:spPr>
            <a:xfrm flipH="1" flipV="1">
              <a:off x="4656562" y="3995207"/>
              <a:ext cx="1995651" cy="310658"/>
            </a:xfrm>
            <a:custGeom>
              <a:avLst/>
              <a:gdLst>
                <a:gd name="connsiteX0" fmla="*/ 1685925 w 1685925"/>
                <a:gd name="connsiteY0" fmla="*/ 257175 h 257175"/>
                <a:gd name="connsiteX1" fmla="*/ 1428750 w 1685925"/>
                <a:gd name="connsiteY1" fmla="*/ 0 h 257175"/>
                <a:gd name="connsiteX2" fmla="*/ 0 w 1685925"/>
                <a:gd name="connsiteY2" fmla="*/ 0 h 257175"/>
              </a:gdLst>
              <a:ahLst/>
              <a:cxnLst>
                <a:cxn ang="0">
                  <a:pos x="connsiteX0" y="connsiteY0"/>
                </a:cxn>
                <a:cxn ang="0">
                  <a:pos x="connsiteX1" y="connsiteY1"/>
                </a:cxn>
                <a:cxn ang="0">
                  <a:pos x="connsiteX2" y="connsiteY2"/>
                </a:cxn>
              </a:cxnLst>
              <a:rect l="l" t="t" r="r" b="b"/>
              <a:pathLst>
                <a:path w="1685925" h="257175">
                  <a:moveTo>
                    <a:pt x="1685925" y="257175"/>
                  </a:moveTo>
                  <a:lnTo>
                    <a:pt x="1428750" y="0"/>
                  </a:lnTo>
                  <a:lnTo>
                    <a:pt x="0" y="0"/>
                  </a:lnTo>
                </a:path>
              </a:pathLst>
            </a:custGeom>
            <a:noFill/>
            <a:ln>
              <a:gradFill flip="none" rotWithShape="1">
                <a:gsLst>
                  <a:gs pos="0">
                    <a:schemeClr val="bg1"/>
                  </a:gs>
                  <a:gs pos="100000">
                    <a:schemeClr val="bg1">
                      <a:alpha val="0"/>
                    </a:schemeClr>
                  </a:gs>
                </a:gsLst>
                <a:lin ang="10800000" scaled="1"/>
                <a:tileRect/>
              </a:gra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a:p>
          </p:txBody>
        </p:sp>
        <p:sp>
          <p:nvSpPr>
            <p:cNvPr id="21" name="椭圆 20">
              <a:extLst>
                <a:ext uri="{FF2B5EF4-FFF2-40B4-BE49-F238E27FC236}">
                  <a16:creationId xmlns:a16="http://schemas.microsoft.com/office/drawing/2014/main" id="{7DCAF69D-6115-4A7F-B3B4-A5D4EE1E702A}"/>
                </a:ext>
              </a:extLst>
            </p:cNvPr>
            <p:cNvSpPr/>
            <p:nvPr>
              <p:custDataLst>
                <p:tags r:id="rId27"/>
              </p:custDataLst>
            </p:nvPr>
          </p:nvSpPr>
          <p:spPr>
            <a:xfrm>
              <a:off x="4611929" y="3930144"/>
              <a:ext cx="180975" cy="180975"/>
            </a:xfrm>
            <a:prstGeom prst="ellipse">
              <a:avLst/>
            </a:prstGeom>
            <a:gradFill flip="none" rotWithShape="1">
              <a:gsLst>
                <a:gs pos="2000">
                  <a:schemeClr val="accent2">
                    <a:alpha val="95000"/>
                    <a:lumMod val="0"/>
                    <a:lumOff val="100000"/>
                  </a:schemeClr>
                </a:gs>
                <a:gs pos="100000">
                  <a:schemeClr val="accent1"/>
                </a:gs>
              </a:gsLst>
              <a:path path="circle">
                <a:fillToRect l="100000" t="100000"/>
              </a:path>
              <a:tileRect r="-100000" b="-100000"/>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grpSp>
        <p:nvGrpSpPr>
          <p:cNvPr id="38" name="组合 37">
            <a:extLst>
              <a:ext uri="{FF2B5EF4-FFF2-40B4-BE49-F238E27FC236}">
                <a16:creationId xmlns:a16="http://schemas.microsoft.com/office/drawing/2014/main" id="{2664F652-8CF2-4D67-B50F-34195FEB7A6C}"/>
              </a:ext>
            </a:extLst>
          </p:cNvPr>
          <p:cNvGrpSpPr/>
          <p:nvPr>
            <p:custDataLst>
              <p:tags r:id="rId6"/>
            </p:custDataLst>
          </p:nvPr>
        </p:nvGrpSpPr>
        <p:grpSpPr>
          <a:xfrm>
            <a:off x="6578744" y="3048226"/>
            <a:ext cx="2905448" cy="1270952"/>
            <a:chOff x="4611929" y="3930144"/>
            <a:chExt cx="2905448" cy="1270952"/>
          </a:xfrm>
        </p:grpSpPr>
        <p:grpSp>
          <p:nvGrpSpPr>
            <p:cNvPr id="39" name="组合 38">
              <a:extLst>
                <a:ext uri="{FF2B5EF4-FFF2-40B4-BE49-F238E27FC236}">
                  <a16:creationId xmlns:a16="http://schemas.microsoft.com/office/drawing/2014/main" id="{123E792B-348E-40AA-B261-37F3C58D7C3B}"/>
                </a:ext>
              </a:extLst>
            </p:cNvPr>
            <p:cNvGrpSpPr/>
            <p:nvPr/>
          </p:nvGrpSpPr>
          <p:grpSpPr>
            <a:xfrm>
              <a:off x="4977377" y="4469549"/>
              <a:ext cx="2540000" cy="731547"/>
              <a:chOff x="840147" y="1870622"/>
              <a:chExt cx="2540000" cy="731547"/>
            </a:xfrm>
          </p:grpSpPr>
          <p:sp>
            <p:nvSpPr>
              <p:cNvPr id="42" name="文本框 41">
                <a:extLst>
                  <a:ext uri="{FF2B5EF4-FFF2-40B4-BE49-F238E27FC236}">
                    <a16:creationId xmlns:a16="http://schemas.microsoft.com/office/drawing/2014/main" id="{814CEA2D-E900-4F0F-BC0E-3D176C53DD74}"/>
                  </a:ext>
                </a:extLst>
              </p:cNvPr>
              <p:cNvSpPr txBox="1"/>
              <p:nvPr>
                <p:custDataLst>
                  <p:tags r:id="rId24"/>
                </p:custDataLst>
              </p:nvPr>
            </p:nvSpPr>
            <p:spPr>
              <a:xfrm>
                <a:off x="850308" y="2116843"/>
                <a:ext cx="1985490" cy="485326"/>
              </a:xfrm>
              <a:prstGeom prst="rect">
                <a:avLst/>
              </a:prstGeom>
              <a:noFill/>
            </p:spPr>
            <p:txBody>
              <a:bodyPr vert="horz" wrap="square" lIns="0" tIns="0" rIns="0" bIns="0" rtlCol="0">
                <a:noAutofit/>
              </a:bodyPr>
              <a:lstStyle/>
              <a:p>
                <a:pPr>
                  <a:lnSpc>
                    <a:spcPct val="150000"/>
                  </a:lnSpc>
                </a:pP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43" name="文本框 42">
                <a:extLst>
                  <a:ext uri="{FF2B5EF4-FFF2-40B4-BE49-F238E27FC236}">
                    <a16:creationId xmlns:a16="http://schemas.microsoft.com/office/drawing/2014/main" id="{0FAD3B8A-9D13-4BA5-8679-C85BB8518835}"/>
                  </a:ext>
                </a:extLst>
              </p:cNvPr>
              <p:cNvSpPr txBox="1"/>
              <p:nvPr>
                <p:custDataLst>
                  <p:tags r:id="rId25"/>
                </p:custDataLst>
              </p:nvPr>
            </p:nvSpPr>
            <p:spPr>
              <a:xfrm>
                <a:off x="840147" y="1870622"/>
                <a:ext cx="2540000" cy="246221"/>
              </a:xfrm>
              <a:prstGeom prst="rect">
                <a:avLst/>
              </a:prstGeom>
              <a:noFill/>
            </p:spPr>
            <p:txBody>
              <a:bodyPr vert="horz" lIns="0" tIns="0" rIns="0" bIns="0" rtlCol="0">
                <a:noAutofit/>
              </a:bodyPr>
              <a:lstStyle/>
              <a:p>
                <a:r>
                  <a:rPr lang="zh-CN" altLang="en-US" sz="1600" dirty="0">
                    <a:solidFill>
                      <a:schemeClr val="bg1"/>
                    </a:solidFill>
                    <a:latin typeface="+mn-ea"/>
                  </a:rPr>
                  <a:t>步骤四</a:t>
                </a:r>
              </a:p>
            </p:txBody>
          </p:sp>
        </p:grpSp>
        <p:sp>
          <p:nvSpPr>
            <p:cNvPr id="40" name="任意多边形 39">
              <a:extLst>
                <a:ext uri="{FF2B5EF4-FFF2-40B4-BE49-F238E27FC236}">
                  <a16:creationId xmlns:a16="http://schemas.microsoft.com/office/drawing/2014/main" id="{800C2FB7-0D70-4CFB-AAAE-014695C5CF09}"/>
                </a:ext>
              </a:extLst>
            </p:cNvPr>
            <p:cNvSpPr/>
            <p:nvPr>
              <p:custDataLst>
                <p:tags r:id="rId22"/>
              </p:custDataLst>
            </p:nvPr>
          </p:nvSpPr>
          <p:spPr>
            <a:xfrm flipH="1" flipV="1">
              <a:off x="4656562" y="3995207"/>
              <a:ext cx="1995651" cy="310658"/>
            </a:xfrm>
            <a:custGeom>
              <a:avLst/>
              <a:gdLst>
                <a:gd name="connsiteX0" fmla="*/ 1685925 w 1685925"/>
                <a:gd name="connsiteY0" fmla="*/ 257175 h 257175"/>
                <a:gd name="connsiteX1" fmla="*/ 1428750 w 1685925"/>
                <a:gd name="connsiteY1" fmla="*/ 0 h 257175"/>
                <a:gd name="connsiteX2" fmla="*/ 0 w 1685925"/>
                <a:gd name="connsiteY2" fmla="*/ 0 h 257175"/>
              </a:gdLst>
              <a:ahLst/>
              <a:cxnLst>
                <a:cxn ang="0">
                  <a:pos x="connsiteX0" y="connsiteY0"/>
                </a:cxn>
                <a:cxn ang="0">
                  <a:pos x="connsiteX1" y="connsiteY1"/>
                </a:cxn>
                <a:cxn ang="0">
                  <a:pos x="connsiteX2" y="connsiteY2"/>
                </a:cxn>
              </a:cxnLst>
              <a:rect l="l" t="t" r="r" b="b"/>
              <a:pathLst>
                <a:path w="1685925" h="257175">
                  <a:moveTo>
                    <a:pt x="1685925" y="257175"/>
                  </a:moveTo>
                  <a:lnTo>
                    <a:pt x="1428750" y="0"/>
                  </a:lnTo>
                  <a:lnTo>
                    <a:pt x="0" y="0"/>
                  </a:lnTo>
                </a:path>
              </a:pathLst>
            </a:custGeom>
            <a:noFill/>
            <a:ln>
              <a:gradFill flip="none" rotWithShape="1">
                <a:gsLst>
                  <a:gs pos="0">
                    <a:schemeClr val="bg1"/>
                  </a:gs>
                  <a:gs pos="100000">
                    <a:schemeClr val="bg1">
                      <a:alpha val="0"/>
                    </a:schemeClr>
                  </a:gs>
                </a:gsLst>
                <a:lin ang="10800000" scaled="1"/>
                <a:tileRect/>
              </a:gra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a:p>
          </p:txBody>
        </p:sp>
        <p:sp>
          <p:nvSpPr>
            <p:cNvPr id="41" name="椭圆 40">
              <a:extLst>
                <a:ext uri="{FF2B5EF4-FFF2-40B4-BE49-F238E27FC236}">
                  <a16:creationId xmlns:a16="http://schemas.microsoft.com/office/drawing/2014/main" id="{69F58A14-3A96-4EE3-BC55-FE4D8EC5EA73}"/>
                </a:ext>
              </a:extLst>
            </p:cNvPr>
            <p:cNvSpPr/>
            <p:nvPr>
              <p:custDataLst>
                <p:tags r:id="rId23"/>
              </p:custDataLst>
            </p:nvPr>
          </p:nvSpPr>
          <p:spPr>
            <a:xfrm>
              <a:off x="4611929" y="3930144"/>
              <a:ext cx="180975" cy="180975"/>
            </a:xfrm>
            <a:prstGeom prst="ellipse">
              <a:avLst/>
            </a:prstGeom>
            <a:gradFill flip="none" rotWithShape="1">
              <a:gsLst>
                <a:gs pos="2000">
                  <a:schemeClr val="accent2">
                    <a:alpha val="95000"/>
                    <a:lumMod val="0"/>
                    <a:lumOff val="100000"/>
                  </a:schemeClr>
                </a:gs>
                <a:gs pos="100000">
                  <a:schemeClr val="accent1"/>
                </a:gs>
              </a:gsLst>
              <a:path path="circle">
                <a:fillToRect l="100000" t="100000"/>
              </a:path>
              <a:tileRect r="-100000" b="-100000"/>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grpSp>
        <p:nvGrpSpPr>
          <p:cNvPr id="44" name="组合 43">
            <a:extLst>
              <a:ext uri="{FF2B5EF4-FFF2-40B4-BE49-F238E27FC236}">
                <a16:creationId xmlns:a16="http://schemas.microsoft.com/office/drawing/2014/main" id="{FEF96399-01B3-417D-88CA-9F2CD7DBA42E}"/>
              </a:ext>
            </a:extLst>
          </p:cNvPr>
          <p:cNvGrpSpPr/>
          <p:nvPr>
            <p:custDataLst>
              <p:tags r:id="rId7"/>
            </p:custDataLst>
          </p:nvPr>
        </p:nvGrpSpPr>
        <p:grpSpPr>
          <a:xfrm>
            <a:off x="3513471" y="2577874"/>
            <a:ext cx="2540001" cy="1170759"/>
            <a:chOff x="981939" y="3749027"/>
            <a:chExt cx="2540001" cy="1170759"/>
          </a:xfrm>
        </p:grpSpPr>
        <p:grpSp>
          <p:nvGrpSpPr>
            <p:cNvPr id="45" name="组合 44">
              <a:extLst>
                <a:ext uri="{FF2B5EF4-FFF2-40B4-BE49-F238E27FC236}">
                  <a16:creationId xmlns:a16="http://schemas.microsoft.com/office/drawing/2014/main" id="{7EF1E190-3592-49E6-8D8D-166E564FCE7A}"/>
                </a:ext>
              </a:extLst>
            </p:cNvPr>
            <p:cNvGrpSpPr/>
            <p:nvPr/>
          </p:nvGrpSpPr>
          <p:grpSpPr>
            <a:xfrm>
              <a:off x="981940" y="3749027"/>
              <a:ext cx="2540000" cy="731547"/>
              <a:chOff x="840147" y="1870622"/>
              <a:chExt cx="2540000" cy="731547"/>
            </a:xfrm>
          </p:grpSpPr>
          <p:sp>
            <p:nvSpPr>
              <p:cNvPr id="48" name="文本框 47">
                <a:extLst>
                  <a:ext uri="{FF2B5EF4-FFF2-40B4-BE49-F238E27FC236}">
                    <a16:creationId xmlns:a16="http://schemas.microsoft.com/office/drawing/2014/main" id="{4165E082-DC22-41B4-9D5C-D337DA8417F2}"/>
                  </a:ext>
                </a:extLst>
              </p:cNvPr>
              <p:cNvSpPr txBox="1"/>
              <p:nvPr>
                <p:custDataLst>
                  <p:tags r:id="rId20"/>
                </p:custDataLst>
              </p:nvPr>
            </p:nvSpPr>
            <p:spPr>
              <a:xfrm>
                <a:off x="850308" y="2116843"/>
                <a:ext cx="1985490" cy="485326"/>
              </a:xfrm>
              <a:prstGeom prst="rect">
                <a:avLst/>
              </a:prstGeom>
              <a:noFill/>
            </p:spPr>
            <p:txBody>
              <a:bodyPr vert="horz" wrap="square" lIns="0" tIns="0" rIns="0" bIns="0" rtlCol="0">
                <a:noAutofit/>
              </a:bodyPr>
              <a:lstStyle/>
              <a:p>
                <a:pPr>
                  <a:lnSpc>
                    <a:spcPct val="150000"/>
                  </a:lnSpc>
                </a:pP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49" name="文本框 48">
                <a:extLst>
                  <a:ext uri="{FF2B5EF4-FFF2-40B4-BE49-F238E27FC236}">
                    <a16:creationId xmlns:a16="http://schemas.microsoft.com/office/drawing/2014/main" id="{0A114A3C-EB92-431D-A512-8386EC613BEC}"/>
                  </a:ext>
                </a:extLst>
              </p:cNvPr>
              <p:cNvSpPr txBox="1"/>
              <p:nvPr>
                <p:custDataLst>
                  <p:tags r:id="rId21"/>
                </p:custDataLst>
              </p:nvPr>
            </p:nvSpPr>
            <p:spPr>
              <a:xfrm>
                <a:off x="840147" y="1870622"/>
                <a:ext cx="2540000" cy="246221"/>
              </a:xfrm>
              <a:prstGeom prst="rect">
                <a:avLst/>
              </a:prstGeom>
              <a:noFill/>
            </p:spPr>
            <p:txBody>
              <a:bodyPr vert="horz" lIns="0" tIns="0" rIns="0" bIns="0" rtlCol="0">
                <a:noAutofit/>
              </a:bodyPr>
              <a:lstStyle/>
              <a:p>
                <a:r>
                  <a:rPr lang="zh-CN" altLang="en-US" sz="1600" dirty="0">
                    <a:solidFill>
                      <a:schemeClr val="bg1"/>
                    </a:solidFill>
                    <a:latin typeface="+mn-ea"/>
                  </a:rPr>
                  <a:t>步骤三</a:t>
                </a:r>
              </a:p>
            </p:txBody>
          </p:sp>
        </p:grpSp>
        <p:sp>
          <p:nvSpPr>
            <p:cNvPr id="46" name="任意多边形 45">
              <a:extLst>
                <a:ext uri="{FF2B5EF4-FFF2-40B4-BE49-F238E27FC236}">
                  <a16:creationId xmlns:a16="http://schemas.microsoft.com/office/drawing/2014/main" id="{6C22BA98-2000-4310-BC4B-7F2F1BC00E7F}"/>
                </a:ext>
              </a:extLst>
            </p:cNvPr>
            <p:cNvSpPr/>
            <p:nvPr>
              <p:custDataLst>
                <p:tags r:id="rId18"/>
              </p:custDataLst>
            </p:nvPr>
          </p:nvSpPr>
          <p:spPr>
            <a:xfrm>
              <a:off x="981939" y="4572000"/>
              <a:ext cx="1995651" cy="310658"/>
            </a:xfrm>
            <a:custGeom>
              <a:avLst/>
              <a:gdLst>
                <a:gd name="connsiteX0" fmla="*/ 1685925 w 1685925"/>
                <a:gd name="connsiteY0" fmla="*/ 257175 h 257175"/>
                <a:gd name="connsiteX1" fmla="*/ 1428750 w 1685925"/>
                <a:gd name="connsiteY1" fmla="*/ 0 h 257175"/>
                <a:gd name="connsiteX2" fmla="*/ 0 w 1685925"/>
                <a:gd name="connsiteY2" fmla="*/ 0 h 257175"/>
              </a:gdLst>
              <a:ahLst/>
              <a:cxnLst>
                <a:cxn ang="0">
                  <a:pos x="connsiteX0" y="connsiteY0"/>
                </a:cxn>
                <a:cxn ang="0">
                  <a:pos x="connsiteX1" y="connsiteY1"/>
                </a:cxn>
                <a:cxn ang="0">
                  <a:pos x="connsiteX2" y="connsiteY2"/>
                </a:cxn>
              </a:cxnLst>
              <a:rect l="l" t="t" r="r" b="b"/>
              <a:pathLst>
                <a:path w="1685925" h="257175">
                  <a:moveTo>
                    <a:pt x="1685925" y="257175"/>
                  </a:moveTo>
                  <a:lnTo>
                    <a:pt x="1428750" y="0"/>
                  </a:lnTo>
                  <a:lnTo>
                    <a:pt x="0" y="0"/>
                  </a:lnTo>
                </a:path>
              </a:pathLst>
            </a:custGeom>
            <a:noFill/>
            <a:ln>
              <a:gradFill flip="none" rotWithShape="1">
                <a:gsLst>
                  <a:gs pos="0">
                    <a:schemeClr val="bg1"/>
                  </a:gs>
                  <a:gs pos="100000">
                    <a:schemeClr val="bg1">
                      <a:alpha val="0"/>
                    </a:schemeClr>
                  </a:gs>
                </a:gsLst>
                <a:lin ang="10800000" scaled="1"/>
                <a:tileRect/>
              </a:gra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a:p>
          </p:txBody>
        </p:sp>
        <p:sp>
          <p:nvSpPr>
            <p:cNvPr id="47" name="椭圆 46">
              <a:extLst>
                <a:ext uri="{FF2B5EF4-FFF2-40B4-BE49-F238E27FC236}">
                  <a16:creationId xmlns:a16="http://schemas.microsoft.com/office/drawing/2014/main" id="{1BB92C48-E231-4342-BAB3-D6682B1B51E4}"/>
                </a:ext>
              </a:extLst>
            </p:cNvPr>
            <p:cNvSpPr/>
            <p:nvPr>
              <p:custDataLst>
                <p:tags r:id="rId19"/>
              </p:custDataLst>
            </p:nvPr>
          </p:nvSpPr>
          <p:spPr>
            <a:xfrm>
              <a:off x="2887103" y="4738811"/>
              <a:ext cx="180975" cy="180975"/>
            </a:xfrm>
            <a:prstGeom prst="ellipse">
              <a:avLst/>
            </a:prstGeom>
            <a:gradFill flip="none" rotWithShape="1">
              <a:gsLst>
                <a:gs pos="2000">
                  <a:schemeClr val="accent2">
                    <a:alpha val="95000"/>
                    <a:lumMod val="0"/>
                    <a:lumOff val="100000"/>
                  </a:schemeClr>
                </a:gs>
                <a:gs pos="100000">
                  <a:schemeClr val="accent1"/>
                </a:gs>
              </a:gsLst>
              <a:path path="circle">
                <a:fillToRect r="100000" b="100000"/>
              </a:path>
              <a:tileRect l="-100000" t="-100000"/>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grpSp>
        <p:nvGrpSpPr>
          <p:cNvPr id="50" name="组合 49">
            <a:extLst>
              <a:ext uri="{FF2B5EF4-FFF2-40B4-BE49-F238E27FC236}">
                <a16:creationId xmlns:a16="http://schemas.microsoft.com/office/drawing/2014/main" id="{3D2E30CA-4291-4586-9767-05F3DE767737}"/>
              </a:ext>
            </a:extLst>
          </p:cNvPr>
          <p:cNvGrpSpPr/>
          <p:nvPr>
            <p:custDataLst>
              <p:tags r:id="rId8"/>
            </p:custDataLst>
          </p:nvPr>
        </p:nvGrpSpPr>
        <p:grpSpPr>
          <a:xfrm>
            <a:off x="5951054" y="1502883"/>
            <a:ext cx="2540001" cy="1170759"/>
            <a:chOff x="981939" y="3749027"/>
            <a:chExt cx="2540001" cy="1170759"/>
          </a:xfrm>
        </p:grpSpPr>
        <p:grpSp>
          <p:nvGrpSpPr>
            <p:cNvPr id="51" name="组合 50">
              <a:extLst>
                <a:ext uri="{FF2B5EF4-FFF2-40B4-BE49-F238E27FC236}">
                  <a16:creationId xmlns:a16="http://schemas.microsoft.com/office/drawing/2014/main" id="{0F31D7C3-FD1B-4F8C-B660-09E3D3937510}"/>
                </a:ext>
              </a:extLst>
            </p:cNvPr>
            <p:cNvGrpSpPr/>
            <p:nvPr/>
          </p:nvGrpSpPr>
          <p:grpSpPr>
            <a:xfrm>
              <a:off x="981940" y="3749027"/>
              <a:ext cx="2540000" cy="731547"/>
              <a:chOff x="840147" y="1870622"/>
              <a:chExt cx="2540000" cy="731547"/>
            </a:xfrm>
          </p:grpSpPr>
          <p:sp>
            <p:nvSpPr>
              <p:cNvPr id="54" name="文本框 53">
                <a:extLst>
                  <a:ext uri="{FF2B5EF4-FFF2-40B4-BE49-F238E27FC236}">
                    <a16:creationId xmlns:a16="http://schemas.microsoft.com/office/drawing/2014/main" id="{2B301085-5CD4-447B-8C5A-AA6509F6CE6D}"/>
                  </a:ext>
                </a:extLst>
              </p:cNvPr>
              <p:cNvSpPr txBox="1"/>
              <p:nvPr>
                <p:custDataLst>
                  <p:tags r:id="rId16"/>
                </p:custDataLst>
              </p:nvPr>
            </p:nvSpPr>
            <p:spPr>
              <a:xfrm>
                <a:off x="850308" y="2116843"/>
                <a:ext cx="1985490" cy="485326"/>
              </a:xfrm>
              <a:prstGeom prst="rect">
                <a:avLst/>
              </a:prstGeom>
              <a:noFill/>
            </p:spPr>
            <p:txBody>
              <a:bodyPr vert="horz" wrap="square" lIns="0" tIns="0" rIns="0" bIns="0" rtlCol="0">
                <a:noAutofit/>
              </a:bodyPr>
              <a:lstStyle/>
              <a:p>
                <a:pPr>
                  <a:lnSpc>
                    <a:spcPct val="150000"/>
                  </a:lnSpc>
                </a:pP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55" name="文本框 54">
                <a:extLst>
                  <a:ext uri="{FF2B5EF4-FFF2-40B4-BE49-F238E27FC236}">
                    <a16:creationId xmlns:a16="http://schemas.microsoft.com/office/drawing/2014/main" id="{64D6F49B-6266-40B8-A9E9-1A1365CD52E0}"/>
                  </a:ext>
                </a:extLst>
              </p:cNvPr>
              <p:cNvSpPr txBox="1"/>
              <p:nvPr>
                <p:custDataLst>
                  <p:tags r:id="rId17"/>
                </p:custDataLst>
              </p:nvPr>
            </p:nvSpPr>
            <p:spPr>
              <a:xfrm>
                <a:off x="840147" y="1870622"/>
                <a:ext cx="2540000" cy="246221"/>
              </a:xfrm>
              <a:prstGeom prst="rect">
                <a:avLst/>
              </a:prstGeom>
              <a:noFill/>
            </p:spPr>
            <p:txBody>
              <a:bodyPr vert="horz" lIns="0" tIns="0" rIns="0" bIns="0" rtlCol="0">
                <a:noAutofit/>
              </a:bodyPr>
              <a:lstStyle/>
              <a:p>
                <a:r>
                  <a:rPr lang="zh-CN" altLang="en-US" sz="1600" dirty="0">
                    <a:solidFill>
                      <a:schemeClr val="bg1"/>
                    </a:solidFill>
                    <a:latin typeface="+mn-ea"/>
                  </a:rPr>
                  <a:t>步骤五</a:t>
                </a:r>
              </a:p>
            </p:txBody>
          </p:sp>
        </p:grpSp>
        <p:sp>
          <p:nvSpPr>
            <p:cNvPr id="52" name="任意多边形 51">
              <a:extLst>
                <a:ext uri="{FF2B5EF4-FFF2-40B4-BE49-F238E27FC236}">
                  <a16:creationId xmlns:a16="http://schemas.microsoft.com/office/drawing/2014/main" id="{9850CB2D-E994-4F87-B521-D3449AA3C24F}"/>
                </a:ext>
              </a:extLst>
            </p:cNvPr>
            <p:cNvSpPr/>
            <p:nvPr>
              <p:custDataLst>
                <p:tags r:id="rId14"/>
              </p:custDataLst>
            </p:nvPr>
          </p:nvSpPr>
          <p:spPr>
            <a:xfrm>
              <a:off x="981939" y="4572000"/>
              <a:ext cx="1995651" cy="310658"/>
            </a:xfrm>
            <a:custGeom>
              <a:avLst/>
              <a:gdLst>
                <a:gd name="connsiteX0" fmla="*/ 1685925 w 1685925"/>
                <a:gd name="connsiteY0" fmla="*/ 257175 h 257175"/>
                <a:gd name="connsiteX1" fmla="*/ 1428750 w 1685925"/>
                <a:gd name="connsiteY1" fmla="*/ 0 h 257175"/>
                <a:gd name="connsiteX2" fmla="*/ 0 w 1685925"/>
                <a:gd name="connsiteY2" fmla="*/ 0 h 257175"/>
              </a:gdLst>
              <a:ahLst/>
              <a:cxnLst>
                <a:cxn ang="0">
                  <a:pos x="connsiteX0" y="connsiteY0"/>
                </a:cxn>
                <a:cxn ang="0">
                  <a:pos x="connsiteX1" y="connsiteY1"/>
                </a:cxn>
                <a:cxn ang="0">
                  <a:pos x="connsiteX2" y="connsiteY2"/>
                </a:cxn>
              </a:cxnLst>
              <a:rect l="l" t="t" r="r" b="b"/>
              <a:pathLst>
                <a:path w="1685925" h="257175">
                  <a:moveTo>
                    <a:pt x="1685925" y="257175"/>
                  </a:moveTo>
                  <a:lnTo>
                    <a:pt x="1428750" y="0"/>
                  </a:lnTo>
                  <a:lnTo>
                    <a:pt x="0" y="0"/>
                  </a:lnTo>
                </a:path>
              </a:pathLst>
            </a:custGeom>
            <a:noFill/>
            <a:ln>
              <a:gradFill flip="none" rotWithShape="1">
                <a:gsLst>
                  <a:gs pos="0">
                    <a:schemeClr val="bg1"/>
                  </a:gs>
                  <a:gs pos="100000">
                    <a:schemeClr val="bg1">
                      <a:alpha val="0"/>
                    </a:schemeClr>
                  </a:gs>
                </a:gsLst>
                <a:lin ang="10800000" scaled="1"/>
                <a:tileRect/>
              </a:gra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a:p>
          </p:txBody>
        </p:sp>
        <p:sp>
          <p:nvSpPr>
            <p:cNvPr id="53" name="椭圆 52">
              <a:extLst>
                <a:ext uri="{FF2B5EF4-FFF2-40B4-BE49-F238E27FC236}">
                  <a16:creationId xmlns:a16="http://schemas.microsoft.com/office/drawing/2014/main" id="{2988CFB4-D3A5-4081-8572-98321EFDBC01}"/>
                </a:ext>
              </a:extLst>
            </p:cNvPr>
            <p:cNvSpPr/>
            <p:nvPr>
              <p:custDataLst>
                <p:tags r:id="rId15"/>
              </p:custDataLst>
            </p:nvPr>
          </p:nvSpPr>
          <p:spPr>
            <a:xfrm>
              <a:off x="2887103" y="4738811"/>
              <a:ext cx="180975" cy="180975"/>
            </a:xfrm>
            <a:prstGeom prst="ellipse">
              <a:avLst/>
            </a:prstGeom>
            <a:gradFill flip="none" rotWithShape="1">
              <a:gsLst>
                <a:gs pos="2000">
                  <a:schemeClr val="accent2">
                    <a:alpha val="95000"/>
                    <a:lumMod val="0"/>
                    <a:lumOff val="100000"/>
                  </a:schemeClr>
                </a:gs>
                <a:gs pos="100000">
                  <a:schemeClr val="accent1"/>
                </a:gs>
              </a:gsLst>
              <a:path path="circle">
                <a:fillToRect r="100000" b="100000"/>
              </a:path>
              <a:tileRect l="-100000" t="-100000"/>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grpSp>
        <p:nvGrpSpPr>
          <p:cNvPr id="37" name="组合 36">
            <a:extLst>
              <a:ext uri="{FF2B5EF4-FFF2-40B4-BE49-F238E27FC236}">
                <a16:creationId xmlns:a16="http://schemas.microsoft.com/office/drawing/2014/main" id="{9E5C0B16-A76A-4D19-8177-8C3B6934BF84}"/>
              </a:ext>
            </a:extLst>
          </p:cNvPr>
          <p:cNvGrpSpPr/>
          <p:nvPr>
            <p:custDataLst>
              <p:tags r:id="rId9"/>
            </p:custDataLst>
          </p:nvPr>
        </p:nvGrpSpPr>
        <p:grpSpPr>
          <a:xfrm>
            <a:off x="9150320" y="1909616"/>
            <a:ext cx="2905448" cy="1270952"/>
            <a:chOff x="4611929" y="3930144"/>
            <a:chExt cx="2905448" cy="1270952"/>
          </a:xfrm>
        </p:grpSpPr>
        <p:grpSp>
          <p:nvGrpSpPr>
            <p:cNvPr id="56" name="组合 55">
              <a:extLst>
                <a:ext uri="{FF2B5EF4-FFF2-40B4-BE49-F238E27FC236}">
                  <a16:creationId xmlns:a16="http://schemas.microsoft.com/office/drawing/2014/main" id="{792E6134-3A80-4C1A-8E94-358F22AD4B2F}"/>
                </a:ext>
              </a:extLst>
            </p:cNvPr>
            <p:cNvGrpSpPr/>
            <p:nvPr/>
          </p:nvGrpSpPr>
          <p:grpSpPr>
            <a:xfrm>
              <a:off x="4977377" y="4469549"/>
              <a:ext cx="2540000" cy="731547"/>
              <a:chOff x="840147" y="1870622"/>
              <a:chExt cx="2540000" cy="731547"/>
            </a:xfrm>
          </p:grpSpPr>
          <p:sp>
            <p:nvSpPr>
              <p:cNvPr id="59" name="文本框 58">
                <a:extLst>
                  <a:ext uri="{FF2B5EF4-FFF2-40B4-BE49-F238E27FC236}">
                    <a16:creationId xmlns:a16="http://schemas.microsoft.com/office/drawing/2014/main" id="{84032A86-E492-423F-A6E5-A3AF2E2E140D}"/>
                  </a:ext>
                </a:extLst>
              </p:cNvPr>
              <p:cNvSpPr txBox="1"/>
              <p:nvPr>
                <p:custDataLst>
                  <p:tags r:id="rId12"/>
                </p:custDataLst>
              </p:nvPr>
            </p:nvSpPr>
            <p:spPr>
              <a:xfrm>
                <a:off x="850308" y="2116843"/>
                <a:ext cx="1985490" cy="485326"/>
              </a:xfrm>
              <a:prstGeom prst="rect">
                <a:avLst/>
              </a:prstGeom>
              <a:noFill/>
            </p:spPr>
            <p:txBody>
              <a:bodyPr vert="horz" wrap="square" lIns="0" tIns="0" rIns="0" bIns="0" rtlCol="0">
                <a:noAutofit/>
              </a:bodyPr>
              <a:lstStyle/>
              <a:p>
                <a:pPr>
                  <a:lnSpc>
                    <a:spcPct val="150000"/>
                  </a:lnSpc>
                </a:pP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在此处输入内容在此处输入内容在此处输入内容在此处输入内容</a:t>
                </a:r>
              </a:p>
            </p:txBody>
          </p:sp>
          <p:sp>
            <p:nvSpPr>
              <p:cNvPr id="60" name="文本框 59">
                <a:extLst>
                  <a:ext uri="{FF2B5EF4-FFF2-40B4-BE49-F238E27FC236}">
                    <a16:creationId xmlns:a16="http://schemas.microsoft.com/office/drawing/2014/main" id="{96D1F95E-1B13-450F-BD4F-10B8B5353605}"/>
                  </a:ext>
                </a:extLst>
              </p:cNvPr>
              <p:cNvSpPr txBox="1"/>
              <p:nvPr>
                <p:custDataLst>
                  <p:tags r:id="rId13"/>
                </p:custDataLst>
              </p:nvPr>
            </p:nvSpPr>
            <p:spPr>
              <a:xfrm>
                <a:off x="840147" y="1870622"/>
                <a:ext cx="2540000" cy="246221"/>
              </a:xfrm>
              <a:prstGeom prst="rect">
                <a:avLst/>
              </a:prstGeom>
              <a:noFill/>
            </p:spPr>
            <p:txBody>
              <a:bodyPr vert="horz" lIns="0" tIns="0" rIns="0" bIns="0" rtlCol="0">
                <a:noAutofit/>
              </a:bodyPr>
              <a:lstStyle/>
              <a:p>
                <a:r>
                  <a:rPr lang="zh-CN" altLang="en-US" sz="1600" dirty="0">
                    <a:solidFill>
                      <a:schemeClr val="bg1"/>
                    </a:solidFill>
                    <a:latin typeface="+mn-ea"/>
                  </a:rPr>
                  <a:t>步骤六</a:t>
                </a:r>
              </a:p>
            </p:txBody>
          </p:sp>
        </p:grpSp>
        <p:sp>
          <p:nvSpPr>
            <p:cNvPr id="57" name="任意多边形 56">
              <a:extLst>
                <a:ext uri="{FF2B5EF4-FFF2-40B4-BE49-F238E27FC236}">
                  <a16:creationId xmlns:a16="http://schemas.microsoft.com/office/drawing/2014/main" id="{C64F5592-4AA3-4AD4-8976-2357B74F87B2}"/>
                </a:ext>
              </a:extLst>
            </p:cNvPr>
            <p:cNvSpPr/>
            <p:nvPr>
              <p:custDataLst>
                <p:tags r:id="rId10"/>
              </p:custDataLst>
            </p:nvPr>
          </p:nvSpPr>
          <p:spPr>
            <a:xfrm flipH="1" flipV="1">
              <a:off x="4656562" y="3995207"/>
              <a:ext cx="1995651" cy="310658"/>
            </a:xfrm>
            <a:custGeom>
              <a:avLst/>
              <a:gdLst>
                <a:gd name="connsiteX0" fmla="*/ 1685925 w 1685925"/>
                <a:gd name="connsiteY0" fmla="*/ 257175 h 257175"/>
                <a:gd name="connsiteX1" fmla="*/ 1428750 w 1685925"/>
                <a:gd name="connsiteY1" fmla="*/ 0 h 257175"/>
                <a:gd name="connsiteX2" fmla="*/ 0 w 1685925"/>
                <a:gd name="connsiteY2" fmla="*/ 0 h 257175"/>
              </a:gdLst>
              <a:ahLst/>
              <a:cxnLst>
                <a:cxn ang="0">
                  <a:pos x="connsiteX0" y="connsiteY0"/>
                </a:cxn>
                <a:cxn ang="0">
                  <a:pos x="connsiteX1" y="connsiteY1"/>
                </a:cxn>
                <a:cxn ang="0">
                  <a:pos x="connsiteX2" y="connsiteY2"/>
                </a:cxn>
              </a:cxnLst>
              <a:rect l="l" t="t" r="r" b="b"/>
              <a:pathLst>
                <a:path w="1685925" h="257175">
                  <a:moveTo>
                    <a:pt x="1685925" y="257175"/>
                  </a:moveTo>
                  <a:lnTo>
                    <a:pt x="1428750" y="0"/>
                  </a:lnTo>
                  <a:lnTo>
                    <a:pt x="0" y="0"/>
                  </a:lnTo>
                </a:path>
              </a:pathLst>
            </a:custGeom>
            <a:noFill/>
            <a:ln>
              <a:gradFill flip="none" rotWithShape="1">
                <a:gsLst>
                  <a:gs pos="0">
                    <a:schemeClr val="bg1"/>
                  </a:gs>
                  <a:gs pos="100000">
                    <a:schemeClr val="bg1">
                      <a:alpha val="0"/>
                    </a:schemeClr>
                  </a:gs>
                </a:gsLst>
                <a:lin ang="10800000" scaled="1"/>
                <a:tileRect/>
              </a:gra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a:p>
          </p:txBody>
        </p:sp>
        <p:sp>
          <p:nvSpPr>
            <p:cNvPr id="58" name="椭圆 57">
              <a:extLst>
                <a:ext uri="{FF2B5EF4-FFF2-40B4-BE49-F238E27FC236}">
                  <a16:creationId xmlns:a16="http://schemas.microsoft.com/office/drawing/2014/main" id="{51FEE14E-31E9-4D46-AFEA-74D0A5721B1B}"/>
                </a:ext>
              </a:extLst>
            </p:cNvPr>
            <p:cNvSpPr/>
            <p:nvPr>
              <p:custDataLst>
                <p:tags r:id="rId11"/>
              </p:custDataLst>
            </p:nvPr>
          </p:nvSpPr>
          <p:spPr>
            <a:xfrm>
              <a:off x="4611929" y="3930144"/>
              <a:ext cx="180975" cy="180975"/>
            </a:xfrm>
            <a:prstGeom prst="ellipse">
              <a:avLst/>
            </a:prstGeom>
            <a:gradFill flip="none" rotWithShape="1">
              <a:gsLst>
                <a:gs pos="2000">
                  <a:schemeClr val="accent2">
                    <a:alpha val="95000"/>
                    <a:lumMod val="0"/>
                    <a:lumOff val="100000"/>
                  </a:schemeClr>
                </a:gs>
                <a:gs pos="100000">
                  <a:schemeClr val="accent1"/>
                </a:gs>
              </a:gsLst>
              <a:path path="circle">
                <a:fillToRect l="100000" t="100000"/>
              </a:path>
              <a:tileRect r="-100000" b="-100000"/>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sp>
        <p:nvSpPr>
          <p:cNvPr id="65" name="圆: 空心 64">
            <a:extLst>
              <a:ext uri="{FF2B5EF4-FFF2-40B4-BE49-F238E27FC236}">
                <a16:creationId xmlns:a16="http://schemas.microsoft.com/office/drawing/2014/main" id="{972167E3-67CB-4320-A232-E3663B977F69}"/>
              </a:ext>
            </a:extLst>
          </p:cNvPr>
          <p:cNvSpPr/>
          <p:nvPr/>
        </p:nvSpPr>
        <p:spPr>
          <a:xfrm>
            <a:off x="690284" y="505413"/>
            <a:ext cx="204803" cy="204803"/>
          </a:xfrm>
          <a:prstGeom prst="donut">
            <a:avLst/>
          </a:prstGeom>
          <a:solidFill>
            <a:schemeClr val="bg1"/>
          </a:solidFill>
          <a:ln>
            <a:noFill/>
          </a:ln>
          <a:effectLst>
            <a:outerShdw blurRad="419100" dist="50800" dir="5400000" algn="ctr" rotWithShape="0">
              <a:schemeClr val="accent1">
                <a:alpha val="29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66" name="组合 65">
            <a:extLst>
              <a:ext uri="{FF2B5EF4-FFF2-40B4-BE49-F238E27FC236}">
                <a16:creationId xmlns:a16="http://schemas.microsoft.com/office/drawing/2014/main" id="{5315553F-9BF1-4EAA-B217-0EDA6112FC8C}"/>
              </a:ext>
            </a:extLst>
          </p:cNvPr>
          <p:cNvGrpSpPr/>
          <p:nvPr/>
        </p:nvGrpSpPr>
        <p:grpSpPr>
          <a:xfrm>
            <a:off x="10935467" y="602857"/>
            <a:ext cx="566249" cy="164110"/>
            <a:chOff x="11036721" y="382301"/>
            <a:chExt cx="566249" cy="164110"/>
          </a:xfrm>
          <a:solidFill>
            <a:schemeClr val="bg1"/>
          </a:solidFill>
        </p:grpSpPr>
        <p:sp>
          <p:nvSpPr>
            <p:cNvPr id="67" name="椭圆 66">
              <a:extLst>
                <a:ext uri="{FF2B5EF4-FFF2-40B4-BE49-F238E27FC236}">
                  <a16:creationId xmlns:a16="http://schemas.microsoft.com/office/drawing/2014/main" id="{840ED999-BCC1-4F8D-B9A3-5AA30E11C4B5}"/>
                </a:ext>
              </a:extLst>
            </p:cNvPr>
            <p:cNvSpPr/>
            <p:nvPr/>
          </p:nvSpPr>
          <p:spPr>
            <a:xfrm>
              <a:off x="11237791" y="382301"/>
              <a:ext cx="164110" cy="164110"/>
            </a:xfrm>
            <a:prstGeom prst="ellipse">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68" name="椭圆 67">
              <a:extLst>
                <a:ext uri="{FF2B5EF4-FFF2-40B4-BE49-F238E27FC236}">
                  <a16:creationId xmlns:a16="http://schemas.microsoft.com/office/drawing/2014/main" id="{817176F3-2A70-4783-B872-109CFB51730B}"/>
                </a:ext>
              </a:extLst>
            </p:cNvPr>
            <p:cNvSpPr/>
            <p:nvPr/>
          </p:nvSpPr>
          <p:spPr>
            <a:xfrm>
              <a:off x="11514149" y="419946"/>
              <a:ext cx="88821" cy="88821"/>
            </a:xfrm>
            <a:prstGeom prst="ellipse">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69" name="椭圆 68">
              <a:extLst>
                <a:ext uri="{FF2B5EF4-FFF2-40B4-BE49-F238E27FC236}">
                  <a16:creationId xmlns:a16="http://schemas.microsoft.com/office/drawing/2014/main" id="{286716B8-6A9E-4951-85FB-5270440D1EE4}"/>
                </a:ext>
              </a:extLst>
            </p:cNvPr>
            <p:cNvSpPr/>
            <p:nvPr/>
          </p:nvSpPr>
          <p:spPr>
            <a:xfrm>
              <a:off x="11036721" y="419946"/>
              <a:ext cx="88821" cy="88821"/>
            </a:xfrm>
            <a:prstGeom prst="ellipse">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sp>
        <p:nvSpPr>
          <p:cNvPr id="70" name="文本占位符 18">
            <a:extLst>
              <a:ext uri="{FF2B5EF4-FFF2-40B4-BE49-F238E27FC236}">
                <a16:creationId xmlns:a16="http://schemas.microsoft.com/office/drawing/2014/main" id="{4E47A67A-5E02-472D-8ED5-2BA004DF9523}"/>
              </a:ext>
            </a:extLst>
          </p:cNvPr>
          <p:cNvSpPr>
            <a:spLocks noGrp="1"/>
          </p:cNvSpPr>
          <p:nvPr>
            <p:ph type="body" sz="quarter" idx="12"/>
          </p:nvPr>
        </p:nvSpPr>
        <p:spPr>
          <a:xfrm>
            <a:off x="1007335" y="440447"/>
            <a:ext cx="2540000" cy="400110"/>
          </a:xfrm>
          <a:prstGeom prst="rect">
            <a:avLst/>
          </a:prstGeom>
          <a:noFill/>
        </p:spPr>
        <p:txBody>
          <a:bodyPr vert="horz" rtlCol="0">
            <a:noAutofit/>
          </a:bodyPr>
          <a:lstStyle>
            <a:lvl1pPr marL="0" indent="0">
              <a:lnSpc>
                <a:spcPct val="100000"/>
              </a:lnSpc>
              <a:buNone/>
              <a:defRPr lang="zh-CN" altLang="en-US" sz="2000" dirty="0" smtClean="0">
                <a:solidFill>
                  <a:schemeClr val="tx2"/>
                </a:solidFill>
                <a:latin typeface="+mn-ea"/>
              </a:defRPr>
            </a:lvl1pPr>
          </a:lstStyle>
          <a:p>
            <a:pPr defTabSz="914400"/>
            <a:r>
              <a:rPr lang="zh-CN" altLang="en-US" dirty="0">
                <a:solidFill>
                  <a:schemeClr val="bg1"/>
                </a:solidFill>
              </a:rPr>
              <a:t>产品改进步骤</a:t>
            </a:r>
          </a:p>
        </p:txBody>
      </p:sp>
    </p:spTree>
    <p:extLst>
      <p:ext uri="{BB962C8B-B14F-4D97-AF65-F5344CB8AC3E}">
        <p14:creationId xmlns:p14="http://schemas.microsoft.com/office/powerpoint/2010/main" val="3153203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DA5A11F-5F20-45F2-99CE-F4F2C73F0B1A}"/>
              </a:ext>
            </a:extLst>
          </p:cNvPr>
          <p:cNvSpPr>
            <a:spLocks noGrp="1"/>
          </p:cNvSpPr>
          <p:nvPr>
            <p:ph type="body" sz="quarter" idx="10"/>
          </p:nvPr>
        </p:nvSpPr>
        <p:spPr/>
        <p:txBody>
          <a:bodyPr/>
          <a:lstStyle/>
          <a:p>
            <a:r>
              <a:rPr lang="zh-CN" altLang="en-US" dirty="0"/>
              <a:t>工作规划</a:t>
            </a:r>
          </a:p>
        </p:txBody>
      </p:sp>
      <p:cxnSp>
        <p:nvCxnSpPr>
          <p:cNvPr id="14" name="直接连接符 13">
            <a:extLst>
              <a:ext uri="{FF2B5EF4-FFF2-40B4-BE49-F238E27FC236}">
                <a16:creationId xmlns:a16="http://schemas.microsoft.com/office/drawing/2014/main" id="{116ABFF6-C31E-4945-96AB-00959A7E7B05}"/>
              </a:ext>
            </a:extLst>
          </p:cNvPr>
          <p:cNvCxnSpPr>
            <a:cxnSpLocks/>
          </p:cNvCxnSpPr>
          <p:nvPr/>
        </p:nvCxnSpPr>
        <p:spPr>
          <a:xfrm>
            <a:off x="5807395" y="3068320"/>
            <a:ext cx="3659909"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9E2BA12D-A424-43C5-9E37-B5B5F0EB6B26}"/>
              </a:ext>
            </a:extLst>
          </p:cNvPr>
          <p:cNvSpPr/>
          <p:nvPr/>
        </p:nvSpPr>
        <p:spPr>
          <a:xfrm>
            <a:off x="5682357" y="3032764"/>
            <a:ext cx="1444622" cy="91434"/>
          </a:xfrm>
          <a:prstGeom prst="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rtlCol="0" anchor="ctr">
            <a:noAutofit/>
          </a:bodyPr>
          <a:lstStyle/>
          <a:p>
            <a:pPr algn="ctr"/>
            <a:endParaRPr lang="zh-CN" altLang="en-US" kern="0">
              <a:solidFill>
                <a:srgbClr val="3D485D"/>
              </a:solidFill>
              <a:latin typeface="Arial"/>
              <a:ea typeface="等线" panose="02010600030101010101" pitchFamily="2" charset="-122"/>
            </a:endParaRPr>
          </a:p>
        </p:txBody>
      </p:sp>
      <p:cxnSp>
        <p:nvCxnSpPr>
          <p:cNvPr id="12" name="直接连接符 11">
            <a:extLst>
              <a:ext uri="{FF2B5EF4-FFF2-40B4-BE49-F238E27FC236}">
                <a16:creationId xmlns:a16="http://schemas.microsoft.com/office/drawing/2014/main" id="{79CA987A-4DFC-42C8-821A-F77A3125E134}"/>
              </a:ext>
            </a:extLst>
          </p:cNvPr>
          <p:cNvCxnSpPr/>
          <p:nvPr/>
        </p:nvCxnSpPr>
        <p:spPr>
          <a:xfrm>
            <a:off x="471536" y="460865"/>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5DE514D-3539-4AFA-99BA-76EC1F6AC0F1}"/>
              </a:ext>
            </a:extLst>
          </p:cNvPr>
          <p:cNvCxnSpPr/>
          <p:nvPr/>
        </p:nvCxnSpPr>
        <p:spPr>
          <a:xfrm>
            <a:off x="471536" y="517659"/>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0099CE5F-04A7-4FD6-AEBB-5B234C01F79D}"/>
              </a:ext>
            </a:extLst>
          </p:cNvPr>
          <p:cNvCxnSpPr/>
          <p:nvPr/>
        </p:nvCxnSpPr>
        <p:spPr>
          <a:xfrm>
            <a:off x="471536" y="574454"/>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C67CB3D9-CA02-4FAA-9D34-B7D97918588A}"/>
              </a:ext>
            </a:extLst>
          </p:cNvPr>
          <p:cNvSpPr txBox="1"/>
          <p:nvPr/>
        </p:nvSpPr>
        <p:spPr>
          <a:xfrm>
            <a:off x="5682357" y="4065534"/>
            <a:ext cx="2962349" cy="169277"/>
          </a:xfrm>
          <a:prstGeom prst="rect">
            <a:avLst/>
          </a:prstGeom>
          <a:noFill/>
        </p:spPr>
        <p:txBody>
          <a:bodyPr wrap="none" lIns="0" tIns="0" rIns="0" bIns="0">
            <a:spAutoFit/>
          </a:bodyPr>
          <a:lstStyle/>
          <a:p>
            <a:r>
              <a:rPr kumimoji="0" lang="zh-CN" altLang="en-US" sz="1100" b="0" i="0" u="none" strike="noStrike" kern="1200" cap="none" spc="0" normalizeH="0" baseline="0" noProof="0">
                <a:ln>
                  <a:noFill/>
                </a:ln>
                <a:solidFill>
                  <a:srgbClr val="000000">
                    <a:lumMod val="50000"/>
                    <a:lumOff val="50000"/>
                  </a:srgbClr>
                </a:solidFill>
                <a:effectLst/>
                <a:uLnTx/>
                <a:uFillTx/>
                <a:latin typeface="微软雅黑"/>
                <a:ea typeface="微软雅黑"/>
                <a:cs typeface="OPPOSans R" panose="00020600040101010101" pitchFamily="18" charset="-122"/>
              </a:rPr>
              <a:t>在此处输入内容在此处输入内容在此处输入内容</a:t>
            </a:r>
            <a:endParaRPr lang="zh-CN" altLang="en-US" sz="1100" dirty="0"/>
          </a:p>
        </p:txBody>
      </p:sp>
      <p:sp>
        <p:nvSpPr>
          <p:cNvPr id="22" name="文本框 21">
            <a:extLst>
              <a:ext uri="{FF2B5EF4-FFF2-40B4-BE49-F238E27FC236}">
                <a16:creationId xmlns:a16="http://schemas.microsoft.com/office/drawing/2014/main" id="{D9DC4C78-2A63-4091-ABC5-1AB7A9A8560B}"/>
              </a:ext>
            </a:extLst>
          </p:cNvPr>
          <p:cNvSpPr txBox="1"/>
          <p:nvPr/>
        </p:nvSpPr>
        <p:spPr>
          <a:xfrm>
            <a:off x="5606232" y="2621836"/>
            <a:ext cx="1449371" cy="369332"/>
          </a:xfrm>
          <a:prstGeom prst="rect">
            <a:avLst/>
          </a:prstGeom>
          <a:noFill/>
        </p:spPr>
        <p:txBody>
          <a:bodyPr wrap="none">
            <a:spAutoFit/>
          </a:bodyPr>
          <a:lstStyle>
            <a:defPPr>
              <a:defRPr lang="zh-CN"/>
            </a:defPPr>
            <a:lvl1pPr>
              <a:defRPr kumimoji="0" b="0" i="0" u="none" strike="noStrike" cap="none" spc="0" normalizeH="0" baseline="0">
                <a:ln>
                  <a:noFill/>
                </a:ln>
                <a:solidFill>
                  <a:srgbClr val="0077FF"/>
                </a:solidFill>
                <a:effectLst/>
                <a:uLnTx/>
                <a:uFillTx/>
                <a:latin typeface="微软雅黑"/>
                <a:ea typeface="微软雅黑"/>
              </a:defRPr>
            </a:lvl1pPr>
          </a:lstStyle>
          <a:p>
            <a:r>
              <a:rPr lang="en-US" altLang="zh-CN" dirty="0"/>
              <a:t>PART FOUR</a:t>
            </a:r>
            <a:endParaRPr lang="zh-CN" altLang="en-US" dirty="0"/>
          </a:p>
        </p:txBody>
      </p:sp>
    </p:spTree>
    <p:custDataLst>
      <p:tags r:id="rId2"/>
    </p:custDataLst>
    <p:extLst>
      <p:ext uri="{BB962C8B-B14F-4D97-AF65-F5344CB8AC3E}">
        <p14:creationId xmlns:p14="http://schemas.microsoft.com/office/powerpoint/2010/main" val="2028142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B886804-B26E-4E72-B686-0F963FF1AD9E}"/>
              </a:ext>
            </a:extLst>
          </p:cNvPr>
          <p:cNvGrpSpPr/>
          <p:nvPr/>
        </p:nvGrpSpPr>
        <p:grpSpPr>
          <a:xfrm>
            <a:off x="1018448" y="1561723"/>
            <a:ext cx="4615209" cy="4069143"/>
            <a:chOff x="1018448" y="1561723"/>
            <a:chExt cx="4615209" cy="4069143"/>
          </a:xfrm>
        </p:grpSpPr>
        <p:pic>
          <p:nvPicPr>
            <p:cNvPr id="212" name="图片 211" descr="图片包含 户外, 围栏, 建筑, 船&#10;&#10;描述已自动生成">
              <a:extLst>
                <a:ext uri="{FF2B5EF4-FFF2-40B4-BE49-F238E27FC236}">
                  <a16:creationId xmlns:a16="http://schemas.microsoft.com/office/drawing/2014/main" id="{DDBEB176-BF80-4FCD-9774-ED498475AE1A}"/>
                </a:ext>
              </a:extLst>
            </p:cNvPr>
            <p:cNvPicPr>
              <a:picLocks/>
            </p:cNvPicPr>
            <p:nvPr/>
          </p:nvPicPr>
          <p:blipFill rotWithShape="1">
            <a:blip r:embed="rId7">
              <a:extLst>
                <a:ext uri="{28A0092B-C50C-407E-A947-70E740481C1C}">
                  <a14:useLocalDpi xmlns:a14="http://schemas.microsoft.com/office/drawing/2010/main" val="0"/>
                </a:ext>
              </a:extLst>
            </a:blip>
            <a:srcRect l="1804" t="3177" r="2417" b="18185"/>
            <a:stretch/>
          </p:blipFill>
          <p:spPr>
            <a:xfrm>
              <a:off x="1018448" y="1561723"/>
              <a:ext cx="4615209" cy="3067286"/>
            </a:xfrm>
            <a:prstGeom prst="rect">
              <a:avLst/>
            </a:prstGeom>
            <a:ln>
              <a:solidFill>
                <a:schemeClr val="bg1">
                  <a:lumMod val="85000"/>
                </a:schemeClr>
              </a:solidFill>
            </a:ln>
          </p:spPr>
        </p:pic>
        <p:sp>
          <p:nvSpPr>
            <p:cNvPr id="189" name="矩形 188">
              <a:extLst>
                <a:ext uri="{FF2B5EF4-FFF2-40B4-BE49-F238E27FC236}">
                  <a16:creationId xmlns:a16="http://schemas.microsoft.com/office/drawing/2014/main" id="{6D5DD97E-4D04-4558-A8DF-45CE2DCCF263}"/>
                </a:ext>
              </a:extLst>
            </p:cNvPr>
            <p:cNvSpPr/>
            <p:nvPr/>
          </p:nvSpPr>
          <p:spPr>
            <a:xfrm>
              <a:off x="1018448" y="4622325"/>
              <a:ext cx="4615208" cy="1008541"/>
            </a:xfrm>
            <a:prstGeom prst="rect">
              <a:avLst/>
            </a:prstGeom>
            <a:solidFill>
              <a:schemeClr val="bg1"/>
            </a:solidFill>
            <a:ln>
              <a:solidFill>
                <a:schemeClr val="bg1">
                  <a:lumMod val="85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dirty="0">
                <a:solidFill>
                  <a:srgbClr val="3D485D"/>
                </a:solidFill>
                <a:latin typeface="Arial"/>
                <a:ea typeface="等线" panose="02010600030101010101" pitchFamily="2" charset="-122"/>
                <a:sym typeface="思源黑体 CN Light" panose="020B0300000000000000" pitchFamily="34" charset="-122"/>
              </a:endParaRPr>
            </a:p>
          </p:txBody>
        </p:sp>
      </p:grpSp>
      <p:sp>
        <p:nvSpPr>
          <p:cNvPr id="229" name="圆角矩形 81">
            <a:extLst>
              <a:ext uri="{FF2B5EF4-FFF2-40B4-BE49-F238E27FC236}">
                <a16:creationId xmlns:a16="http://schemas.microsoft.com/office/drawing/2014/main" id="{A36D1670-714F-40E7-A396-AE0FDC3BC335}"/>
              </a:ext>
            </a:extLst>
          </p:cNvPr>
          <p:cNvSpPr/>
          <p:nvPr>
            <p:custDataLst>
              <p:tags r:id="rId2"/>
            </p:custDataLst>
          </p:nvPr>
        </p:nvSpPr>
        <p:spPr>
          <a:xfrm>
            <a:off x="2723568" y="4963371"/>
            <a:ext cx="1211911" cy="447633"/>
          </a:xfrm>
          <a:prstGeom prst="roundRect">
            <a:avLst/>
          </a:prstGeom>
          <a:solidFill>
            <a:schemeClr val="bg1"/>
          </a:solidFill>
          <a:ln>
            <a:solidFill>
              <a:schemeClr val="accent2">
                <a:lumMod val="20000"/>
                <a:lumOff val="80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r>
              <a:rPr lang="zh-CN" altLang="en-US" sz="1400" dirty="0">
                <a:solidFill>
                  <a:schemeClr val="tx1"/>
                </a:solidFill>
                <a:latin typeface="+mj-ea"/>
                <a:ea typeface="+mj-ea"/>
              </a:rPr>
              <a:t>供应商管理</a:t>
            </a:r>
          </a:p>
        </p:txBody>
      </p:sp>
      <p:sp>
        <p:nvSpPr>
          <p:cNvPr id="303" name="文本框 302">
            <a:extLst>
              <a:ext uri="{FF2B5EF4-FFF2-40B4-BE49-F238E27FC236}">
                <a16:creationId xmlns:a16="http://schemas.microsoft.com/office/drawing/2014/main" id="{4B45B6C8-36D3-4707-A33F-713A94DDFE75}"/>
              </a:ext>
            </a:extLst>
          </p:cNvPr>
          <p:cNvSpPr txBox="1"/>
          <p:nvPr/>
        </p:nvSpPr>
        <p:spPr>
          <a:xfrm>
            <a:off x="6323171" y="2328235"/>
            <a:ext cx="4153812" cy="984885"/>
          </a:xfrm>
          <a:prstGeom prst="rect">
            <a:avLst/>
          </a:prstGeom>
          <a:noFill/>
        </p:spPr>
        <p:txBody>
          <a:bodyPr vert="horz" wrap="square" lIns="0" tIns="0" rIns="0" bIns="0" rtlCol="0">
            <a:noAutofit/>
          </a:bodyPr>
          <a:lstStyle/>
          <a:p>
            <a:r>
              <a:rPr lang="zh-CN" altLang="en-US" sz="3200" b="1" dirty="0">
                <a:solidFill>
                  <a:schemeClr val="accent1"/>
                </a:solidFill>
                <a:latin typeface="+mj-ea"/>
                <a:ea typeface="+mj-ea"/>
              </a:rPr>
              <a:t>加强团队管理</a:t>
            </a:r>
            <a:endParaRPr lang="en-US" altLang="zh-CN" sz="3200" b="1" dirty="0">
              <a:solidFill>
                <a:schemeClr val="accent1"/>
              </a:solidFill>
              <a:latin typeface="+mj-ea"/>
              <a:ea typeface="+mj-ea"/>
            </a:endParaRPr>
          </a:p>
          <a:p>
            <a:r>
              <a:rPr lang="zh-CN" altLang="en-US" sz="3200" b="1" dirty="0">
                <a:solidFill>
                  <a:schemeClr val="accent1"/>
                </a:solidFill>
                <a:latin typeface="+mj-ea"/>
                <a:ea typeface="+mj-ea"/>
              </a:rPr>
              <a:t>提升团队核心竞争力</a:t>
            </a:r>
          </a:p>
        </p:txBody>
      </p:sp>
      <p:cxnSp>
        <p:nvCxnSpPr>
          <p:cNvPr id="304" name="直接连接符 303">
            <a:extLst>
              <a:ext uri="{FF2B5EF4-FFF2-40B4-BE49-F238E27FC236}">
                <a16:creationId xmlns:a16="http://schemas.microsoft.com/office/drawing/2014/main" id="{15A35B23-4644-4193-83E0-2AB05FCAB719}"/>
              </a:ext>
            </a:extLst>
          </p:cNvPr>
          <p:cNvCxnSpPr>
            <a:cxnSpLocks/>
          </p:cNvCxnSpPr>
          <p:nvPr/>
        </p:nvCxnSpPr>
        <p:spPr>
          <a:xfrm>
            <a:off x="6323171" y="4641741"/>
            <a:ext cx="4235973" cy="0"/>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05" name="文本框 304">
            <a:extLst>
              <a:ext uri="{FF2B5EF4-FFF2-40B4-BE49-F238E27FC236}">
                <a16:creationId xmlns:a16="http://schemas.microsoft.com/office/drawing/2014/main" id="{A5A59E2B-12DC-4C0C-B3BE-6507B1CD1987}"/>
              </a:ext>
            </a:extLst>
          </p:cNvPr>
          <p:cNvSpPr txBox="1"/>
          <p:nvPr/>
        </p:nvSpPr>
        <p:spPr>
          <a:xfrm>
            <a:off x="6323170" y="3440439"/>
            <a:ext cx="4235974" cy="993157"/>
          </a:xfrm>
          <a:prstGeom prst="rect">
            <a:avLst/>
          </a:prstGeom>
          <a:noFill/>
        </p:spPr>
        <p:txBody>
          <a:bodyPr vert="horz" wrap="square" lIns="0" tIns="0" rIns="0" bIns="0" rtlCol="0">
            <a:noAutofit/>
          </a:bodyPr>
          <a:lstStyle>
            <a:defPPr>
              <a:defRPr lang="zh-CN"/>
            </a:defPPr>
            <a:lvl1pPr>
              <a:lnSpc>
                <a:spcPct val="150000"/>
              </a:lnSpc>
              <a:defRPr sz="11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t>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a:t>
            </a:r>
          </a:p>
        </p:txBody>
      </p:sp>
      <p:sp>
        <p:nvSpPr>
          <p:cNvPr id="306" name="圆角矩形 81">
            <a:extLst>
              <a:ext uri="{FF2B5EF4-FFF2-40B4-BE49-F238E27FC236}">
                <a16:creationId xmlns:a16="http://schemas.microsoft.com/office/drawing/2014/main" id="{A52B93C4-8A35-4565-9B09-A4C4E0975C00}"/>
              </a:ext>
            </a:extLst>
          </p:cNvPr>
          <p:cNvSpPr/>
          <p:nvPr>
            <p:custDataLst>
              <p:tags r:id="rId3"/>
            </p:custDataLst>
          </p:nvPr>
        </p:nvSpPr>
        <p:spPr>
          <a:xfrm>
            <a:off x="4194519" y="4963371"/>
            <a:ext cx="1211911" cy="447633"/>
          </a:xfrm>
          <a:prstGeom prst="roundRect">
            <a:avLst/>
          </a:prstGeom>
          <a:solidFill>
            <a:schemeClr val="bg1"/>
          </a:solidFill>
          <a:ln>
            <a:solidFill>
              <a:schemeClr val="accent3">
                <a:lumMod val="20000"/>
                <a:lumOff val="80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r>
              <a:rPr lang="zh-CN" altLang="en-US" sz="1400" dirty="0">
                <a:solidFill>
                  <a:schemeClr val="tx1"/>
                </a:solidFill>
                <a:latin typeface="+mj-ea"/>
                <a:ea typeface="+mj-ea"/>
              </a:rPr>
              <a:t>资料管理</a:t>
            </a:r>
          </a:p>
        </p:txBody>
      </p:sp>
      <p:sp>
        <p:nvSpPr>
          <p:cNvPr id="307" name="圆角矩形 81">
            <a:extLst>
              <a:ext uri="{FF2B5EF4-FFF2-40B4-BE49-F238E27FC236}">
                <a16:creationId xmlns:a16="http://schemas.microsoft.com/office/drawing/2014/main" id="{B0804A92-AC8D-4F9C-8EEF-2F59146002E1}"/>
              </a:ext>
            </a:extLst>
          </p:cNvPr>
          <p:cNvSpPr/>
          <p:nvPr>
            <p:custDataLst>
              <p:tags r:id="rId4"/>
            </p:custDataLst>
          </p:nvPr>
        </p:nvSpPr>
        <p:spPr>
          <a:xfrm>
            <a:off x="1252618" y="4963371"/>
            <a:ext cx="1211911" cy="447633"/>
          </a:xfrm>
          <a:prstGeom prst="roundRect">
            <a:avLst/>
          </a:prstGeom>
          <a:solidFill>
            <a:schemeClr val="bg1"/>
          </a:solidFill>
          <a:ln>
            <a:solidFill>
              <a:schemeClr val="accent1">
                <a:lumMod val="20000"/>
                <a:lumOff val="80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r>
              <a:rPr lang="zh-CN" altLang="en-US" sz="1400" dirty="0">
                <a:solidFill>
                  <a:schemeClr val="tx1"/>
                </a:solidFill>
                <a:latin typeface="+mj-ea"/>
                <a:ea typeface="+mj-ea"/>
              </a:rPr>
              <a:t>人力协助</a:t>
            </a:r>
          </a:p>
        </p:txBody>
      </p:sp>
      <p:grpSp>
        <p:nvGrpSpPr>
          <p:cNvPr id="126" name="图形 6">
            <a:extLst>
              <a:ext uri="{FF2B5EF4-FFF2-40B4-BE49-F238E27FC236}">
                <a16:creationId xmlns:a16="http://schemas.microsoft.com/office/drawing/2014/main" id="{71A70825-6FFF-41B7-86F9-A717F9FBB86C}"/>
              </a:ext>
            </a:extLst>
          </p:cNvPr>
          <p:cNvGrpSpPr>
            <a:grpSpLocks/>
          </p:cNvGrpSpPr>
          <p:nvPr/>
        </p:nvGrpSpPr>
        <p:grpSpPr>
          <a:xfrm>
            <a:off x="7720387" y="4918633"/>
            <a:ext cx="525380" cy="525380"/>
            <a:chOff x="0" y="0"/>
            <a:chExt cx="1905000" cy="1905000"/>
          </a:xfrm>
        </p:grpSpPr>
        <p:sp>
          <p:nvSpPr>
            <p:cNvPr id="127" name="任意多边形: 形状 126">
              <a:extLst>
                <a:ext uri="{FF2B5EF4-FFF2-40B4-BE49-F238E27FC236}">
                  <a16:creationId xmlns:a16="http://schemas.microsoft.com/office/drawing/2014/main" id="{4F41EC29-6995-487C-83FE-B0706EC71017}"/>
                </a:ext>
              </a:extLst>
            </p:cNvPr>
            <p:cNvSpPr/>
            <p:nvPr/>
          </p:nvSpPr>
          <p:spPr>
            <a:xfrm>
              <a:off x="555624" y="635000"/>
              <a:ext cx="635000" cy="119062"/>
            </a:xfrm>
            <a:custGeom>
              <a:avLst/>
              <a:gdLst>
                <a:gd name="connsiteX0" fmla="*/ 59531 w 635000"/>
                <a:gd name="connsiteY0" fmla="*/ 0 h 119062"/>
                <a:gd name="connsiteX1" fmla="*/ 575469 w 635000"/>
                <a:gd name="connsiteY1" fmla="*/ 0 h 119062"/>
                <a:gd name="connsiteX2" fmla="*/ 635000 w 635000"/>
                <a:gd name="connsiteY2" fmla="*/ 59531 h 119062"/>
                <a:gd name="connsiteX3" fmla="*/ 635000 w 635000"/>
                <a:gd name="connsiteY3" fmla="*/ 59531 h 119062"/>
                <a:gd name="connsiteX4" fmla="*/ 575469 w 635000"/>
                <a:gd name="connsiteY4" fmla="*/ 119063 h 119062"/>
                <a:gd name="connsiteX5" fmla="*/ 59531 w 635000"/>
                <a:gd name="connsiteY5" fmla="*/ 119063 h 119062"/>
                <a:gd name="connsiteX6" fmla="*/ 0 w 635000"/>
                <a:gd name="connsiteY6" fmla="*/ 59531 h 119062"/>
                <a:gd name="connsiteX7" fmla="*/ 0 w 635000"/>
                <a:gd name="connsiteY7" fmla="*/ 59531 h 119062"/>
                <a:gd name="connsiteX8" fmla="*/ 59531 w 63500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119062">
                  <a:moveTo>
                    <a:pt x="59531" y="0"/>
                  </a:moveTo>
                  <a:lnTo>
                    <a:pt x="575469" y="0"/>
                  </a:lnTo>
                  <a:cubicBezTo>
                    <a:pt x="615156" y="0"/>
                    <a:pt x="635000" y="19844"/>
                    <a:pt x="635000" y="59531"/>
                  </a:cubicBezTo>
                  <a:lnTo>
                    <a:pt x="635000" y="59531"/>
                  </a:lnTo>
                  <a:cubicBezTo>
                    <a:pt x="635000" y="99219"/>
                    <a:pt x="615156" y="119063"/>
                    <a:pt x="575469" y="119063"/>
                  </a:cubicBezTo>
                  <a:lnTo>
                    <a:pt x="59531" y="119063"/>
                  </a:lnTo>
                  <a:cubicBezTo>
                    <a:pt x="19844" y="119063"/>
                    <a:pt x="0" y="99219"/>
                    <a:pt x="0" y="59531"/>
                  </a:cubicBezTo>
                  <a:lnTo>
                    <a:pt x="0" y="59531"/>
                  </a:lnTo>
                  <a:cubicBezTo>
                    <a:pt x="0" y="19844"/>
                    <a:pt x="19844" y="0"/>
                    <a:pt x="59531" y="0"/>
                  </a:cubicBezTo>
                  <a:close/>
                </a:path>
              </a:pathLst>
            </a:custGeom>
            <a:solidFill>
              <a:schemeClr val="accent3"/>
            </a:solidFill>
            <a:ln w="1860" cap="flat">
              <a:noFill/>
              <a:prstDash val="solid"/>
              <a:miter/>
            </a:ln>
          </p:spPr>
          <p:txBody>
            <a:bodyPr rtlCol="0" anchor="ctr">
              <a:noAutofit/>
            </a:bodyPr>
            <a:lstStyle/>
            <a:p>
              <a:endParaRPr lang="zh-CN" altLang="en-US"/>
            </a:p>
          </p:txBody>
        </p:sp>
        <p:sp>
          <p:nvSpPr>
            <p:cNvPr id="128" name="任意多边形: 形状 127">
              <a:extLst>
                <a:ext uri="{FF2B5EF4-FFF2-40B4-BE49-F238E27FC236}">
                  <a16:creationId xmlns:a16="http://schemas.microsoft.com/office/drawing/2014/main" id="{B1278EBC-AB1B-4328-B5EF-616310478385}"/>
                </a:ext>
              </a:extLst>
            </p:cNvPr>
            <p:cNvSpPr/>
            <p:nvPr/>
          </p:nvSpPr>
          <p:spPr>
            <a:xfrm>
              <a:off x="555624" y="532604"/>
              <a:ext cx="1188703" cy="943770"/>
            </a:xfrm>
            <a:custGeom>
              <a:avLst/>
              <a:gdLst>
                <a:gd name="connsiteX0" fmla="*/ 242094 w 1188703"/>
                <a:gd name="connsiteY0" fmla="*/ 419895 h 943770"/>
                <a:gd name="connsiteX1" fmla="*/ 59531 w 1188703"/>
                <a:gd name="connsiteY1" fmla="*/ 419895 h 943770"/>
                <a:gd name="connsiteX2" fmla="*/ 0 w 1188703"/>
                <a:gd name="connsiteY2" fmla="*/ 479426 h 943770"/>
                <a:gd name="connsiteX3" fmla="*/ 59531 w 1188703"/>
                <a:gd name="connsiteY3" fmla="*/ 538958 h 943770"/>
                <a:gd name="connsiteX4" fmla="*/ 242094 w 1188703"/>
                <a:gd name="connsiteY4" fmla="*/ 538958 h 943770"/>
                <a:gd name="connsiteX5" fmla="*/ 301625 w 1188703"/>
                <a:gd name="connsiteY5" fmla="*/ 479426 h 943770"/>
                <a:gd name="connsiteX6" fmla="*/ 242094 w 1188703"/>
                <a:gd name="connsiteY6" fmla="*/ 419895 h 943770"/>
                <a:gd name="connsiteX7" fmla="*/ 942975 w 1188703"/>
                <a:gd name="connsiteY7" fmla="*/ 134939 h 943770"/>
                <a:gd name="connsiteX8" fmla="*/ 1054894 w 1188703"/>
                <a:gd name="connsiteY8" fmla="*/ 246858 h 943770"/>
                <a:gd name="connsiteX9" fmla="*/ 499269 w 1188703"/>
                <a:gd name="connsiteY9" fmla="*/ 802483 h 943770"/>
                <a:gd name="connsiteX10" fmla="*/ 373063 w 1188703"/>
                <a:gd name="connsiteY10" fmla="*/ 816770 h 943770"/>
                <a:gd name="connsiteX11" fmla="*/ 384175 w 1188703"/>
                <a:gd name="connsiteY11" fmla="*/ 693739 h 943770"/>
                <a:gd name="connsiteX12" fmla="*/ 939800 w 1188703"/>
                <a:gd name="connsiteY12" fmla="*/ 138114 h 943770"/>
                <a:gd name="connsiteX13" fmla="*/ 939800 w 1188703"/>
                <a:gd name="connsiteY13" fmla="*/ 2383 h 943770"/>
                <a:gd name="connsiteX14" fmla="*/ 883444 w 1188703"/>
                <a:gd name="connsiteY14" fmla="*/ 25401 h 943770"/>
                <a:gd name="connsiteX15" fmla="*/ 286544 w 1188703"/>
                <a:gd name="connsiteY15" fmla="*/ 623095 h 943770"/>
                <a:gd name="connsiteX16" fmla="*/ 263525 w 1188703"/>
                <a:gd name="connsiteY16" fmla="*/ 671514 h 943770"/>
                <a:gd name="connsiteX17" fmla="*/ 246856 w 1188703"/>
                <a:gd name="connsiteY17" fmla="*/ 857251 h 943770"/>
                <a:gd name="connsiteX18" fmla="*/ 318765 w 1188703"/>
                <a:gd name="connsiteY18" fmla="*/ 943449 h 943770"/>
                <a:gd name="connsiteX19" fmla="*/ 326231 w 1188703"/>
                <a:gd name="connsiteY19" fmla="*/ 943770 h 943770"/>
                <a:gd name="connsiteX20" fmla="*/ 333375 w 1188703"/>
                <a:gd name="connsiteY20" fmla="*/ 943770 h 943770"/>
                <a:gd name="connsiteX21" fmla="*/ 519113 w 1188703"/>
                <a:gd name="connsiteY21" fmla="*/ 927101 h 943770"/>
                <a:gd name="connsiteX22" fmla="*/ 567531 w 1188703"/>
                <a:gd name="connsiteY22" fmla="*/ 904083 h 943770"/>
                <a:gd name="connsiteX23" fmla="*/ 1165225 w 1188703"/>
                <a:gd name="connsiteY23" fmla="*/ 307183 h 943770"/>
                <a:gd name="connsiteX24" fmla="*/ 1165685 w 1188703"/>
                <a:gd name="connsiteY24" fmla="*/ 194930 h 943770"/>
                <a:gd name="connsiteX25" fmla="*/ 1165225 w 1188703"/>
                <a:gd name="connsiteY25" fmla="*/ 194470 h 943770"/>
                <a:gd name="connsiteX26" fmla="*/ 999331 w 1188703"/>
                <a:gd name="connsiteY26" fmla="*/ 23020 h 943770"/>
                <a:gd name="connsiteX27" fmla="*/ 942975 w 1188703"/>
                <a:gd name="connsiteY27" fmla="*/ 1 h 94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03" h="943770">
                  <a:moveTo>
                    <a:pt x="242094" y="419895"/>
                  </a:moveTo>
                  <a:lnTo>
                    <a:pt x="59531" y="419895"/>
                  </a:lnTo>
                  <a:cubicBezTo>
                    <a:pt x="26653" y="419895"/>
                    <a:pt x="0" y="446548"/>
                    <a:pt x="0" y="479426"/>
                  </a:cubicBezTo>
                  <a:cubicBezTo>
                    <a:pt x="0" y="512305"/>
                    <a:pt x="26653" y="538958"/>
                    <a:pt x="59531" y="538958"/>
                  </a:cubicBezTo>
                  <a:lnTo>
                    <a:pt x="242094" y="538958"/>
                  </a:lnTo>
                  <a:cubicBezTo>
                    <a:pt x="274972" y="538958"/>
                    <a:pt x="301625" y="512305"/>
                    <a:pt x="301625" y="479426"/>
                  </a:cubicBezTo>
                  <a:cubicBezTo>
                    <a:pt x="301625" y="446548"/>
                    <a:pt x="274972" y="419895"/>
                    <a:pt x="242094" y="419895"/>
                  </a:cubicBezTo>
                  <a:close/>
                  <a:moveTo>
                    <a:pt x="942975" y="134939"/>
                  </a:moveTo>
                  <a:lnTo>
                    <a:pt x="1054894" y="246858"/>
                  </a:lnTo>
                  <a:lnTo>
                    <a:pt x="499269" y="802483"/>
                  </a:lnTo>
                  <a:lnTo>
                    <a:pt x="373063" y="816770"/>
                  </a:lnTo>
                  <a:lnTo>
                    <a:pt x="384175" y="693739"/>
                  </a:lnTo>
                  <a:lnTo>
                    <a:pt x="939800" y="138114"/>
                  </a:lnTo>
                  <a:moveTo>
                    <a:pt x="939800" y="2383"/>
                  </a:moveTo>
                  <a:cubicBezTo>
                    <a:pt x="918702" y="2261"/>
                    <a:pt x="898423" y="10543"/>
                    <a:pt x="883444" y="25401"/>
                  </a:cubicBezTo>
                  <a:lnTo>
                    <a:pt x="286544" y="623095"/>
                  </a:lnTo>
                  <a:cubicBezTo>
                    <a:pt x="273488" y="636077"/>
                    <a:pt x="265350" y="653193"/>
                    <a:pt x="263525" y="671514"/>
                  </a:cubicBezTo>
                  <a:lnTo>
                    <a:pt x="246856" y="857251"/>
                  </a:lnTo>
                  <a:cubicBezTo>
                    <a:pt x="242910" y="900911"/>
                    <a:pt x="275105" y="939503"/>
                    <a:pt x="318765" y="943449"/>
                  </a:cubicBezTo>
                  <a:cubicBezTo>
                    <a:pt x="321247" y="943673"/>
                    <a:pt x="323739" y="943780"/>
                    <a:pt x="326231" y="943770"/>
                  </a:cubicBezTo>
                  <a:lnTo>
                    <a:pt x="333375" y="943770"/>
                  </a:lnTo>
                  <a:lnTo>
                    <a:pt x="519113" y="927101"/>
                  </a:lnTo>
                  <a:cubicBezTo>
                    <a:pt x="537433" y="925276"/>
                    <a:pt x="554550" y="917139"/>
                    <a:pt x="567531" y="904083"/>
                  </a:cubicBezTo>
                  <a:lnTo>
                    <a:pt x="1165225" y="307183"/>
                  </a:lnTo>
                  <a:cubicBezTo>
                    <a:pt x="1196350" y="276312"/>
                    <a:pt x="1196556" y="226055"/>
                    <a:pt x="1165685" y="194930"/>
                  </a:cubicBezTo>
                  <a:cubicBezTo>
                    <a:pt x="1165532" y="194776"/>
                    <a:pt x="1165379" y="194623"/>
                    <a:pt x="1165225" y="194470"/>
                  </a:cubicBezTo>
                  <a:lnTo>
                    <a:pt x="999331" y="23020"/>
                  </a:lnTo>
                  <a:cubicBezTo>
                    <a:pt x="984352" y="8162"/>
                    <a:pt x="964073" y="-121"/>
                    <a:pt x="942975" y="1"/>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29" name="任意多边形: 形状 128">
              <a:extLst>
                <a:ext uri="{FF2B5EF4-FFF2-40B4-BE49-F238E27FC236}">
                  <a16:creationId xmlns:a16="http://schemas.microsoft.com/office/drawing/2014/main" id="{57ACCF76-09F9-4D36-8BEE-6E0756B519A2}"/>
                </a:ext>
              </a:extLst>
            </p:cNvPr>
            <p:cNvSpPr/>
            <p:nvPr/>
          </p:nvSpPr>
          <p:spPr>
            <a:xfrm>
              <a:off x="317499" y="238125"/>
              <a:ext cx="1270000" cy="1428750"/>
            </a:xfrm>
            <a:custGeom>
              <a:avLst/>
              <a:gdLst>
                <a:gd name="connsiteX0" fmla="*/ 1150938 w 1270000"/>
                <a:gd name="connsiteY0" fmla="*/ 972344 h 1428750"/>
                <a:gd name="connsiteX1" fmla="*/ 1150938 w 1270000"/>
                <a:gd name="connsiteY1" fmla="*/ 1309688 h 1428750"/>
                <a:gd name="connsiteX2" fmla="*/ 119063 w 1270000"/>
                <a:gd name="connsiteY2" fmla="*/ 1309688 h 1428750"/>
                <a:gd name="connsiteX3" fmla="*/ 119063 w 1270000"/>
                <a:gd name="connsiteY3" fmla="*/ 119063 h 1428750"/>
                <a:gd name="connsiteX4" fmla="*/ 1150938 w 1270000"/>
                <a:gd name="connsiteY4" fmla="*/ 119063 h 1428750"/>
                <a:gd name="connsiteX5" fmla="*/ 1150938 w 1270000"/>
                <a:gd name="connsiteY5" fmla="*/ 178594 h 1428750"/>
                <a:gd name="connsiteX6" fmla="*/ 1210469 w 1270000"/>
                <a:gd name="connsiteY6" fmla="*/ 238125 h 1428750"/>
                <a:gd name="connsiteX7" fmla="*/ 1270000 w 1270000"/>
                <a:gd name="connsiteY7" fmla="*/ 178594 h 1428750"/>
                <a:gd name="connsiteX8" fmla="*/ 1270000 w 1270000"/>
                <a:gd name="connsiteY8" fmla="*/ 79375 h 1428750"/>
                <a:gd name="connsiteX9" fmla="*/ 1190625 w 1270000"/>
                <a:gd name="connsiteY9" fmla="*/ 0 h 1428750"/>
                <a:gd name="connsiteX10" fmla="*/ 79375 w 1270000"/>
                <a:gd name="connsiteY10" fmla="*/ 0 h 1428750"/>
                <a:gd name="connsiteX11" fmla="*/ 0 w 1270000"/>
                <a:gd name="connsiteY11" fmla="*/ 79375 h 1428750"/>
                <a:gd name="connsiteX12" fmla="*/ 0 w 1270000"/>
                <a:gd name="connsiteY12" fmla="*/ 1349375 h 1428750"/>
                <a:gd name="connsiteX13" fmla="*/ 79375 w 1270000"/>
                <a:gd name="connsiteY13" fmla="*/ 1428750 h 1428750"/>
                <a:gd name="connsiteX14" fmla="*/ 1190625 w 1270000"/>
                <a:gd name="connsiteY14" fmla="*/ 1428750 h 1428750"/>
                <a:gd name="connsiteX15" fmla="*/ 1270000 w 1270000"/>
                <a:gd name="connsiteY15" fmla="*/ 1349375 h 1428750"/>
                <a:gd name="connsiteX16" fmla="*/ 1270000 w 1270000"/>
                <a:gd name="connsiteY16" fmla="*/ 972344 h 1428750"/>
                <a:gd name="connsiteX17" fmla="*/ 1210469 w 1270000"/>
                <a:gd name="connsiteY17" fmla="*/ 912813 h 1428750"/>
                <a:gd name="connsiteX18" fmla="*/ 1150938 w 1270000"/>
                <a:gd name="connsiteY18" fmla="*/ 972344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0000" h="1428750">
                  <a:moveTo>
                    <a:pt x="1150938" y="972344"/>
                  </a:moveTo>
                  <a:lnTo>
                    <a:pt x="1150938" y="1309688"/>
                  </a:lnTo>
                  <a:lnTo>
                    <a:pt x="119063" y="1309688"/>
                  </a:lnTo>
                  <a:lnTo>
                    <a:pt x="119063" y="119063"/>
                  </a:lnTo>
                  <a:lnTo>
                    <a:pt x="1150938" y="119063"/>
                  </a:lnTo>
                  <a:lnTo>
                    <a:pt x="1150938" y="178594"/>
                  </a:lnTo>
                  <a:cubicBezTo>
                    <a:pt x="1151365" y="211293"/>
                    <a:pt x="1177769" y="237698"/>
                    <a:pt x="1210469" y="238125"/>
                  </a:cubicBezTo>
                  <a:cubicBezTo>
                    <a:pt x="1243168" y="237698"/>
                    <a:pt x="1269573" y="211293"/>
                    <a:pt x="1270000" y="178594"/>
                  </a:cubicBezTo>
                  <a:lnTo>
                    <a:pt x="1270000" y="79375"/>
                  </a:lnTo>
                  <a:cubicBezTo>
                    <a:pt x="1270000" y="35537"/>
                    <a:pt x="1234463" y="0"/>
                    <a:pt x="1190625" y="0"/>
                  </a:cubicBezTo>
                  <a:lnTo>
                    <a:pt x="79375" y="0"/>
                  </a:lnTo>
                  <a:cubicBezTo>
                    <a:pt x="35537" y="0"/>
                    <a:pt x="0" y="35537"/>
                    <a:pt x="0" y="79375"/>
                  </a:cubicBezTo>
                  <a:lnTo>
                    <a:pt x="0" y="1349375"/>
                  </a:lnTo>
                  <a:cubicBezTo>
                    <a:pt x="0" y="1393213"/>
                    <a:pt x="35537" y="1428750"/>
                    <a:pt x="79375" y="1428750"/>
                  </a:cubicBezTo>
                  <a:lnTo>
                    <a:pt x="1190625" y="1428750"/>
                  </a:lnTo>
                  <a:cubicBezTo>
                    <a:pt x="1234463" y="1428750"/>
                    <a:pt x="1270000" y="1393213"/>
                    <a:pt x="1270000" y="1349375"/>
                  </a:cubicBezTo>
                  <a:lnTo>
                    <a:pt x="1270000" y="972344"/>
                  </a:lnTo>
                  <a:cubicBezTo>
                    <a:pt x="1269573" y="939644"/>
                    <a:pt x="1243168" y="913240"/>
                    <a:pt x="1210469" y="912813"/>
                  </a:cubicBezTo>
                  <a:cubicBezTo>
                    <a:pt x="1177769" y="913240"/>
                    <a:pt x="1151365" y="939644"/>
                    <a:pt x="1150938" y="972344"/>
                  </a:cubicBezTo>
                  <a:close/>
                </a:path>
              </a:pathLst>
            </a:custGeom>
            <a:solidFill>
              <a:srgbClr val="444444"/>
            </a:solidFill>
            <a:ln w="1860" cap="flat">
              <a:noFill/>
              <a:prstDash val="solid"/>
              <a:miter/>
            </a:ln>
          </p:spPr>
          <p:txBody>
            <a:bodyPr rtlCol="0" anchor="ctr">
              <a:noAutofit/>
            </a:bodyPr>
            <a:lstStyle/>
            <a:p>
              <a:endParaRPr lang="zh-CN" altLang="en-US"/>
            </a:p>
          </p:txBody>
        </p:sp>
      </p:grpSp>
      <p:grpSp>
        <p:nvGrpSpPr>
          <p:cNvPr id="130" name="图形 37">
            <a:extLst>
              <a:ext uri="{FF2B5EF4-FFF2-40B4-BE49-F238E27FC236}">
                <a16:creationId xmlns:a16="http://schemas.microsoft.com/office/drawing/2014/main" id="{163E59C4-B2A9-467C-8C8C-3C18CC950565}"/>
              </a:ext>
            </a:extLst>
          </p:cNvPr>
          <p:cNvGrpSpPr>
            <a:grpSpLocks/>
          </p:cNvGrpSpPr>
          <p:nvPr/>
        </p:nvGrpSpPr>
        <p:grpSpPr>
          <a:xfrm>
            <a:off x="6323169" y="4918633"/>
            <a:ext cx="525380" cy="525380"/>
            <a:chOff x="0" y="0"/>
            <a:chExt cx="1905000" cy="1905000"/>
          </a:xfrm>
        </p:grpSpPr>
        <p:sp>
          <p:nvSpPr>
            <p:cNvPr id="131" name="任意多边形: 形状 130">
              <a:extLst>
                <a:ext uri="{FF2B5EF4-FFF2-40B4-BE49-F238E27FC236}">
                  <a16:creationId xmlns:a16="http://schemas.microsoft.com/office/drawing/2014/main" id="{623265CB-AB09-41EE-A049-CFDC1DFF721A}"/>
                </a:ext>
              </a:extLst>
            </p:cNvPr>
            <p:cNvSpPr/>
            <p:nvPr/>
          </p:nvSpPr>
          <p:spPr>
            <a:xfrm>
              <a:off x="476250" y="635000"/>
              <a:ext cx="714375" cy="119062"/>
            </a:xfrm>
            <a:custGeom>
              <a:avLst/>
              <a:gdLst>
                <a:gd name="connsiteX0" fmla="*/ 56356 w 714375"/>
                <a:gd name="connsiteY0" fmla="*/ 0 h 119062"/>
                <a:gd name="connsiteX1" fmla="*/ 658019 w 714375"/>
                <a:gd name="connsiteY1" fmla="*/ 0 h 119062"/>
                <a:gd name="connsiteX2" fmla="*/ 714375 w 714375"/>
                <a:gd name="connsiteY2" fmla="*/ 56356 h 119062"/>
                <a:gd name="connsiteX3" fmla="*/ 714375 w 714375"/>
                <a:gd name="connsiteY3" fmla="*/ 62706 h 119062"/>
                <a:gd name="connsiteX4" fmla="*/ 658019 w 714375"/>
                <a:gd name="connsiteY4" fmla="*/ 119063 h 119062"/>
                <a:gd name="connsiteX5" fmla="*/ 56356 w 714375"/>
                <a:gd name="connsiteY5" fmla="*/ 119063 h 119062"/>
                <a:gd name="connsiteX6" fmla="*/ 0 w 714375"/>
                <a:gd name="connsiteY6" fmla="*/ 62706 h 119062"/>
                <a:gd name="connsiteX7" fmla="*/ 0 w 714375"/>
                <a:gd name="connsiteY7" fmla="*/ 56356 h 119062"/>
                <a:gd name="connsiteX8" fmla="*/ 56356 w 714375"/>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 h="119062">
                  <a:moveTo>
                    <a:pt x="56356" y="0"/>
                  </a:moveTo>
                  <a:lnTo>
                    <a:pt x="658019" y="0"/>
                  </a:lnTo>
                  <a:cubicBezTo>
                    <a:pt x="695590" y="0"/>
                    <a:pt x="714375" y="18785"/>
                    <a:pt x="714375" y="56356"/>
                  </a:cubicBezTo>
                  <a:lnTo>
                    <a:pt x="714375" y="62706"/>
                  </a:lnTo>
                  <a:cubicBezTo>
                    <a:pt x="714375" y="100277"/>
                    <a:pt x="695590" y="119063"/>
                    <a:pt x="658019" y="119063"/>
                  </a:cubicBezTo>
                  <a:lnTo>
                    <a:pt x="56356" y="119063"/>
                  </a:lnTo>
                  <a:cubicBezTo>
                    <a:pt x="18785" y="119063"/>
                    <a:pt x="0" y="100277"/>
                    <a:pt x="0" y="62706"/>
                  </a:cubicBezTo>
                  <a:lnTo>
                    <a:pt x="0" y="56356"/>
                  </a:lnTo>
                  <a:cubicBezTo>
                    <a:pt x="0" y="18785"/>
                    <a:pt x="18785" y="0"/>
                    <a:pt x="56356" y="0"/>
                  </a:cubicBezTo>
                  <a:close/>
                </a:path>
              </a:pathLst>
            </a:custGeom>
            <a:solidFill>
              <a:schemeClr val="accent1"/>
            </a:solidFill>
            <a:ln w="1860" cap="flat">
              <a:noFill/>
              <a:prstDash val="solid"/>
              <a:miter/>
            </a:ln>
          </p:spPr>
          <p:txBody>
            <a:bodyPr rtlCol="0" anchor="ctr">
              <a:noAutofit/>
            </a:bodyPr>
            <a:lstStyle/>
            <a:p>
              <a:endParaRPr lang="zh-CN" altLang="en-US"/>
            </a:p>
          </p:txBody>
        </p:sp>
        <p:sp>
          <p:nvSpPr>
            <p:cNvPr id="132" name="任意多边形: 形状 131">
              <a:extLst>
                <a:ext uri="{FF2B5EF4-FFF2-40B4-BE49-F238E27FC236}">
                  <a16:creationId xmlns:a16="http://schemas.microsoft.com/office/drawing/2014/main" id="{51C96104-A878-4B19-87B3-295FC4E278E0}"/>
                </a:ext>
              </a:extLst>
            </p:cNvPr>
            <p:cNvSpPr/>
            <p:nvPr/>
          </p:nvSpPr>
          <p:spPr>
            <a:xfrm>
              <a:off x="476250" y="952500"/>
              <a:ext cx="476250" cy="119062"/>
            </a:xfrm>
            <a:custGeom>
              <a:avLst/>
              <a:gdLst>
                <a:gd name="connsiteX0" fmla="*/ 421481 w 476250"/>
                <a:gd name="connsiteY0" fmla="*/ 0 h 119062"/>
                <a:gd name="connsiteX1" fmla="*/ 54769 w 476250"/>
                <a:gd name="connsiteY1" fmla="*/ 0 h 119062"/>
                <a:gd name="connsiteX2" fmla="*/ 0 w 476250"/>
                <a:gd name="connsiteY2" fmla="*/ 54769 h 119062"/>
                <a:gd name="connsiteX3" fmla="*/ 0 w 476250"/>
                <a:gd name="connsiteY3" fmla="*/ 64294 h 119062"/>
                <a:gd name="connsiteX4" fmla="*/ 54769 w 476250"/>
                <a:gd name="connsiteY4" fmla="*/ 119063 h 119062"/>
                <a:gd name="connsiteX5" fmla="*/ 421481 w 476250"/>
                <a:gd name="connsiteY5" fmla="*/ 119063 h 119062"/>
                <a:gd name="connsiteX6" fmla="*/ 476250 w 476250"/>
                <a:gd name="connsiteY6" fmla="*/ 64294 h 119062"/>
                <a:gd name="connsiteX7" fmla="*/ 476250 w 476250"/>
                <a:gd name="connsiteY7" fmla="*/ 54769 h 119062"/>
                <a:gd name="connsiteX8" fmla="*/ 421481 w 47625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119062">
                  <a:moveTo>
                    <a:pt x="421481" y="0"/>
                  </a:moveTo>
                  <a:lnTo>
                    <a:pt x="54769" y="0"/>
                  </a:lnTo>
                  <a:cubicBezTo>
                    <a:pt x="24521" y="0"/>
                    <a:pt x="0" y="24521"/>
                    <a:pt x="0" y="54769"/>
                  </a:cubicBezTo>
                  <a:lnTo>
                    <a:pt x="0" y="64294"/>
                  </a:lnTo>
                  <a:cubicBezTo>
                    <a:pt x="0" y="94542"/>
                    <a:pt x="24521" y="119063"/>
                    <a:pt x="54769" y="119063"/>
                  </a:cubicBezTo>
                  <a:lnTo>
                    <a:pt x="421481" y="119063"/>
                  </a:lnTo>
                  <a:cubicBezTo>
                    <a:pt x="451729" y="119063"/>
                    <a:pt x="476250" y="94542"/>
                    <a:pt x="476250" y="64294"/>
                  </a:cubicBezTo>
                  <a:lnTo>
                    <a:pt x="476250" y="54769"/>
                  </a:lnTo>
                  <a:cubicBezTo>
                    <a:pt x="476250" y="24521"/>
                    <a:pt x="451729" y="0"/>
                    <a:pt x="42148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3" name="任意多边形: 形状 132">
              <a:extLst>
                <a:ext uri="{FF2B5EF4-FFF2-40B4-BE49-F238E27FC236}">
                  <a16:creationId xmlns:a16="http://schemas.microsoft.com/office/drawing/2014/main" id="{EF61AF72-1FDF-4899-8E4A-2CEDD05ECACE}"/>
                </a:ext>
              </a:extLst>
            </p:cNvPr>
            <p:cNvSpPr/>
            <p:nvPr/>
          </p:nvSpPr>
          <p:spPr>
            <a:xfrm>
              <a:off x="238125" y="238125"/>
              <a:ext cx="1190625" cy="1428750"/>
            </a:xfrm>
            <a:custGeom>
              <a:avLst/>
              <a:gdLst>
                <a:gd name="connsiteX0" fmla="*/ 119063 w 1190625"/>
                <a:gd name="connsiteY0" fmla="*/ 1309688 h 1428750"/>
                <a:gd name="connsiteX1" fmla="*/ 119063 w 1190625"/>
                <a:gd name="connsiteY1" fmla="*/ 119063 h 1428750"/>
                <a:gd name="connsiteX2" fmla="*/ 1071563 w 1190625"/>
                <a:gd name="connsiteY2" fmla="*/ 119063 h 1428750"/>
                <a:gd name="connsiteX3" fmla="*/ 1071563 w 1190625"/>
                <a:gd name="connsiteY3" fmla="*/ 575469 h 1428750"/>
                <a:gd name="connsiteX4" fmla="*/ 1131094 w 1190625"/>
                <a:gd name="connsiteY4" fmla="*/ 635000 h 1428750"/>
                <a:gd name="connsiteX5" fmla="*/ 1190625 w 1190625"/>
                <a:gd name="connsiteY5" fmla="*/ 575469 h 1428750"/>
                <a:gd name="connsiteX6" fmla="*/ 1190625 w 1190625"/>
                <a:gd name="connsiteY6" fmla="*/ 79375 h 1428750"/>
                <a:gd name="connsiteX7" fmla="*/ 1111250 w 1190625"/>
                <a:gd name="connsiteY7" fmla="*/ 0 h 1428750"/>
                <a:gd name="connsiteX8" fmla="*/ 79375 w 1190625"/>
                <a:gd name="connsiteY8" fmla="*/ 0 h 1428750"/>
                <a:gd name="connsiteX9" fmla="*/ 0 w 1190625"/>
                <a:gd name="connsiteY9" fmla="*/ 79375 h 1428750"/>
                <a:gd name="connsiteX10" fmla="*/ 0 w 1190625"/>
                <a:gd name="connsiteY10" fmla="*/ 1349375 h 1428750"/>
                <a:gd name="connsiteX11" fmla="*/ 79375 w 1190625"/>
                <a:gd name="connsiteY11" fmla="*/ 1428750 h 1428750"/>
                <a:gd name="connsiteX12" fmla="*/ 654844 w 1190625"/>
                <a:gd name="connsiteY12" fmla="*/ 1428750 h 1428750"/>
                <a:gd name="connsiteX13" fmla="*/ 714375 w 1190625"/>
                <a:gd name="connsiteY13" fmla="*/ 1369219 h 1428750"/>
                <a:gd name="connsiteX14" fmla="*/ 654844 w 1190625"/>
                <a:gd name="connsiteY14" fmla="*/ 1309688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5" h="1428750">
                  <a:moveTo>
                    <a:pt x="119063" y="1309688"/>
                  </a:moveTo>
                  <a:lnTo>
                    <a:pt x="119063" y="119063"/>
                  </a:lnTo>
                  <a:lnTo>
                    <a:pt x="1071563" y="119063"/>
                  </a:lnTo>
                  <a:lnTo>
                    <a:pt x="1071563" y="575469"/>
                  </a:lnTo>
                  <a:cubicBezTo>
                    <a:pt x="1071990" y="608168"/>
                    <a:pt x="1098394" y="634573"/>
                    <a:pt x="1131094" y="635000"/>
                  </a:cubicBezTo>
                  <a:cubicBezTo>
                    <a:pt x="1163793" y="634573"/>
                    <a:pt x="1190198" y="608168"/>
                    <a:pt x="1190625" y="575469"/>
                  </a:cubicBezTo>
                  <a:lnTo>
                    <a:pt x="1190625" y="79375"/>
                  </a:lnTo>
                  <a:cubicBezTo>
                    <a:pt x="1190625" y="35537"/>
                    <a:pt x="1155088" y="0"/>
                    <a:pt x="1111250" y="0"/>
                  </a:cubicBezTo>
                  <a:lnTo>
                    <a:pt x="79375" y="0"/>
                  </a:lnTo>
                  <a:cubicBezTo>
                    <a:pt x="35537" y="0"/>
                    <a:pt x="0" y="35537"/>
                    <a:pt x="0" y="79375"/>
                  </a:cubicBezTo>
                  <a:lnTo>
                    <a:pt x="0" y="1349375"/>
                  </a:lnTo>
                  <a:cubicBezTo>
                    <a:pt x="0" y="1393213"/>
                    <a:pt x="35537" y="1428750"/>
                    <a:pt x="79375" y="1428750"/>
                  </a:cubicBezTo>
                  <a:lnTo>
                    <a:pt x="654844" y="1428750"/>
                  </a:lnTo>
                  <a:cubicBezTo>
                    <a:pt x="687543" y="1428323"/>
                    <a:pt x="713948" y="1401918"/>
                    <a:pt x="714375" y="1369219"/>
                  </a:cubicBezTo>
                  <a:cubicBezTo>
                    <a:pt x="713948" y="1336519"/>
                    <a:pt x="687543" y="1310115"/>
                    <a:pt x="654844" y="1309688"/>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4" name="任意多边形: 形状 133">
              <a:extLst>
                <a:ext uri="{FF2B5EF4-FFF2-40B4-BE49-F238E27FC236}">
                  <a16:creationId xmlns:a16="http://schemas.microsoft.com/office/drawing/2014/main" id="{919F72BF-9CBF-41AB-8DB1-40EB3374146D}"/>
                </a:ext>
              </a:extLst>
            </p:cNvPr>
            <p:cNvSpPr/>
            <p:nvPr/>
          </p:nvSpPr>
          <p:spPr>
            <a:xfrm>
              <a:off x="1038739" y="951729"/>
              <a:ext cx="621260" cy="715154"/>
            </a:xfrm>
            <a:custGeom>
              <a:avLst/>
              <a:gdLst>
                <a:gd name="connsiteX0" fmla="*/ 450336 w 621260"/>
                <a:gd name="connsiteY0" fmla="*/ 430983 h 715154"/>
                <a:gd name="connsiteX1" fmla="*/ 503476 w 621260"/>
                <a:gd name="connsiteY1" fmla="*/ 98442 h 715154"/>
                <a:gd name="connsiteX2" fmla="*/ 170936 w 621260"/>
                <a:gd name="connsiteY2" fmla="*/ 45302 h 715154"/>
                <a:gd name="connsiteX3" fmla="*/ 117796 w 621260"/>
                <a:gd name="connsiteY3" fmla="*/ 377842 h 715154"/>
                <a:gd name="connsiteX4" fmla="*/ 170936 w 621260"/>
                <a:gd name="connsiteY4" fmla="*/ 430983 h 715154"/>
                <a:gd name="connsiteX5" fmla="*/ 1073 w 621260"/>
                <a:gd name="connsiteY5" fmla="*/ 645295 h 715154"/>
                <a:gd name="connsiteX6" fmla="*/ 47626 w 621260"/>
                <a:gd name="connsiteY6" fmla="*/ 714092 h 715154"/>
                <a:gd name="connsiteX7" fmla="*/ 59811 w 621260"/>
                <a:gd name="connsiteY7" fmla="*/ 715145 h 715154"/>
                <a:gd name="connsiteX8" fmla="*/ 117755 w 621260"/>
                <a:gd name="connsiteY8" fmla="*/ 669108 h 715154"/>
                <a:gd name="connsiteX9" fmla="*/ 357265 w 621260"/>
                <a:gd name="connsiteY9" fmla="*/ 522856 h 715154"/>
                <a:gd name="connsiteX10" fmla="*/ 503517 w 621260"/>
                <a:gd name="connsiteY10" fmla="*/ 669108 h 715154"/>
                <a:gd name="connsiteX11" fmla="*/ 561461 w 621260"/>
                <a:gd name="connsiteY11" fmla="*/ 715145 h 715154"/>
                <a:gd name="connsiteX12" fmla="*/ 621251 w 621260"/>
                <a:gd name="connsiteY12" fmla="*/ 657480 h 715154"/>
                <a:gd name="connsiteX13" fmla="*/ 620198 w 621260"/>
                <a:gd name="connsiteY13" fmla="*/ 645295 h 715154"/>
                <a:gd name="connsiteX14" fmla="*/ 450336 w 621260"/>
                <a:gd name="connsiteY14" fmla="*/ 430983 h 715154"/>
                <a:gd name="connsiteX15" fmla="*/ 310636 w 621260"/>
                <a:gd name="connsiteY15" fmla="*/ 119833 h 715154"/>
                <a:gd name="connsiteX16" fmla="*/ 429698 w 621260"/>
                <a:gd name="connsiteY16" fmla="*/ 238895 h 715154"/>
                <a:gd name="connsiteX17" fmla="*/ 310636 w 621260"/>
                <a:gd name="connsiteY17" fmla="*/ 357958 h 715154"/>
                <a:gd name="connsiteX18" fmla="*/ 191573 w 621260"/>
                <a:gd name="connsiteY18" fmla="*/ 238895 h 715154"/>
                <a:gd name="connsiteX19" fmla="*/ 310636 w 621260"/>
                <a:gd name="connsiteY19" fmla="*/ 119833 h 71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260" h="715154">
                  <a:moveTo>
                    <a:pt x="450336" y="430983"/>
                  </a:moveTo>
                  <a:cubicBezTo>
                    <a:pt x="556839" y="353828"/>
                    <a:pt x="580631" y="204945"/>
                    <a:pt x="503476" y="98442"/>
                  </a:cubicBezTo>
                  <a:cubicBezTo>
                    <a:pt x="426322" y="-8061"/>
                    <a:pt x="277439" y="-31852"/>
                    <a:pt x="170936" y="45302"/>
                  </a:cubicBezTo>
                  <a:cubicBezTo>
                    <a:pt x="64433" y="122456"/>
                    <a:pt x="40641" y="271339"/>
                    <a:pt x="117796" y="377842"/>
                  </a:cubicBezTo>
                  <a:cubicBezTo>
                    <a:pt x="132585" y="398257"/>
                    <a:pt x="150521" y="416194"/>
                    <a:pt x="170936" y="430983"/>
                  </a:cubicBezTo>
                  <a:cubicBezTo>
                    <a:pt x="84875" y="473126"/>
                    <a:pt x="22452" y="551885"/>
                    <a:pt x="1073" y="645295"/>
                  </a:cubicBezTo>
                  <a:cubicBezTo>
                    <a:pt x="-5069" y="677148"/>
                    <a:pt x="15773" y="707950"/>
                    <a:pt x="47626" y="714092"/>
                  </a:cubicBezTo>
                  <a:cubicBezTo>
                    <a:pt x="51640" y="714866"/>
                    <a:pt x="55724" y="715219"/>
                    <a:pt x="59811" y="715145"/>
                  </a:cubicBezTo>
                  <a:cubicBezTo>
                    <a:pt x="87477" y="715127"/>
                    <a:pt x="111484" y="696053"/>
                    <a:pt x="117755" y="669108"/>
                  </a:cubicBezTo>
                  <a:cubicBezTo>
                    <a:pt x="143507" y="562582"/>
                    <a:pt x="250740" y="497103"/>
                    <a:pt x="357265" y="522856"/>
                  </a:cubicBezTo>
                  <a:cubicBezTo>
                    <a:pt x="429577" y="540337"/>
                    <a:pt x="486036" y="596796"/>
                    <a:pt x="503517" y="669108"/>
                  </a:cubicBezTo>
                  <a:cubicBezTo>
                    <a:pt x="509788" y="696053"/>
                    <a:pt x="533795" y="715128"/>
                    <a:pt x="561461" y="715145"/>
                  </a:cubicBezTo>
                  <a:cubicBezTo>
                    <a:pt x="593895" y="715732"/>
                    <a:pt x="620665" y="689914"/>
                    <a:pt x="621251" y="657480"/>
                  </a:cubicBezTo>
                  <a:cubicBezTo>
                    <a:pt x="621325" y="653393"/>
                    <a:pt x="620972" y="649309"/>
                    <a:pt x="620198" y="645295"/>
                  </a:cubicBezTo>
                  <a:cubicBezTo>
                    <a:pt x="598820" y="551885"/>
                    <a:pt x="536397" y="473127"/>
                    <a:pt x="450336" y="430983"/>
                  </a:cubicBezTo>
                  <a:close/>
                  <a:moveTo>
                    <a:pt x="310636" y="119833"/>
                  </a:moveTo>
                  <a:cubicBezTo>
                    <a:pt x="376392" y="119833"/>
                    <a:pt x="429698" y="173139"/>
                    <a:pt x="429698" y="238895"/>
                  </a:cubicBezTo>
                  <a:cubicBezTo>
                    <a:pt x="429698" y="304652"/>
                    <a:pt x="376392" y="357958"/>
                    <a:pt x="310636" y="357958"/>
                  </a:cubicBezTo>
                  <a:cubicBezTo>
                    <a:pt x="244879" y="357958"/>
                    <a:pt x="191573" y="304652"/>
                    <a:pt x="191573" y="238895"/>
                  </a:cubicBezTo>
                  <a:cubicBezTo>
                    <a:pt x="191573" y="173139"/>
                    <a:pt x="244879" y="119833"/>
                    <a:pt x="310636" y="119833"/>
                  </a:cubicBezTo>
                  <a:close/>
                </a:path>
              </a:pathLst>
            </a:custGeom>
            <a:solidFill>
              <a:srgbClr val="444444"/>
            </a:solidFill>
            <a:ln w="1860" cap="flat">
              <a:noFill/>
              <a:prstDash val="solid"/>
              <a:miter/>
            </a:ln>
          </p:spPr>
          <p:txBody>
            <a:bodyPr rtlCol="0" anchor="ctr">
              <a:noAutofit/>
            </a:bodyPr>
            <a:lstStyle/>
            <a:p>
              <a:endParaRPr lang="zh-CN" altLang="en-US"/>
            </a:p>
          </p:txBody>
        </p:sp>
      </p:grpSp>
      <p:grpSp>
        <p:nvGrpSpPr>
          <p:cNvPr id="135" name="图形 6">
            <a:extLst>
              <a:ext uri="{FF2B5EF4-FFF2-40B4-BE49-F238E27FC236}">
                <a16:creationId xmlns:a16="http://schemas.microsoft.com/office/drawing/2014/main" id="{ED1D1EAB-EDC5-4AD5-857E-131A760A99AE}"/>
              </a:ext>
            </a:extLst>
          </p:cNvPr>
          <p:cNvGrpSpPr>
            <a:grpSpLocks/>
          </p:cNvGrpSpPr>
          <p:nvPr/>
        </p:nvGrpSpPr>
        <p:grpSpPr>
          <a:xfrm>
            <a:off x="8418997" y="4911084"/>
            <a:ext cx="525380" cy="525380"/>
            <a:chOff x="0" y="0"/>
            <a:chExt cx="1905000" cy="1905000"/>
          </a:xfrm>
        </p:grpSpPr>
        <p:sp>
          <p:nvSpPr>
            <p:cNvPr id="136" name="任意多边形: 形状 135">
              <a:extLst>
                <a:ext uri="{FF2B5EF4-FFF2-40B4-BE49-F238E27FC236}">
                  <a16:creationId xmlns:a16="http://schemas.microsoft.com/office/drawing/2014/main" id="{A2C3142B-978C-44A1-8B9B-979AFDA99972}"/>
                </a:ext>
              </a:extLst>
            </p:cNvPr>
            <p:cNvSpPr/>
            <p:nvPr/>
          </p:nvSpPr>
          <p:spPr>
            <a:xfrm>
              <a:off x="674687" y="555624"/>
              <a:ext cx="635000" cy="119062"/>
            </a:xfrm>
            <a:custGeom>
              <a:avLst/>
              <a:gdLst>
                <a:gd name="connsiteX0" fmla="*/ 575469 w 635000"/>
                <a:gd name="connsiteY0" fmla="*/ 0 h 119062"/>
                <a:gd name="connsiteX1" fmla="*/ 59531 w 635000"/>
                <a:gd name="connsiteY1" fmla="*/ 0 h 119062"/>
                <a:gd name="connsiteX2" fmla="*/ 0 w 635000"/>
                <a:gd name="connsiteY2" fmla="*/ 59531 h 119062"/>
                <a:gd name="connsiteX3" fmla="*/ 59531 w 635000"/>
                <a:gd name="connsiteY3" fmla="*/ 119063 h 119062"/>
                <a:gd name="connsiteX4" fmla="*/ 575469 w 635000"/>
                <a:gd name="connsiteY4" fmla="*/ 119063 h 119062"/>
                <a:gd name="connsiteX5" fmla="*/ 635000 w 635000"/>
                <a:gd name="connsiteY5" fmla="*/ 59531 h 119062"/>
                <a:gd name="connsiteX6" fmla="*/ 575469 w 635000"/>
                <a:gd name="connsiteY6"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 h="119062">
                  <a:moveTo>
                    <a:pt x="575469" y="0"/>
                  </a:moveTo>
                  <a:lnTo>
                    <a:pt x="59531" y="0"/>
                  </a:lnTo>
                  <a:cubicBezTo>
                    <a:pt x="26653" y="0"/>
                    <a:pt x="0" y="26653"/>
                    <a:pt x="0" y="59531"/>
                  </a:cubicBezTo>
                  <a:cubicBezTo>
                    <a:pt x="0" y="92409"/>
                    <a:pt x="26653" y="119063"/>
                    <a:pt x="59531" y="119063"/>
                  </a:cubicBezTo>
                  <a:lnTo>
                    <a:pt x="575469" y="119063"/>
                  </a:lnTo>
                  <a:cubicBezTo>
                    <a:pt x="608347" y="119063"/>
                    <a:pt x="635000" y="92409"/>
                    <a:pt x="635000" y="59531"/>
                  </a:cubicBezTo>
                  <a:cubicBezTo>
                    <a:pt x="635000" y="26653"/>
                    <a:pt x="608347" y="0"/>
                    <a:pt x="575469"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7" name="任意多边形: 形状 136">
              <a:extLst>
                <a:ext uri="{FF2B5EF4-FFF2-40B4-BE49-F238E27FC236}">
                  <a16:creationId xmlns:a16="http://schemas.microsoft.com/office/drawing/2014/main" id="{281210DD-B955-463C-B60D-D3901B156BC9}"/>
                </a:ext>
              </a:extLst>
            </p:cNvPr>
            <p:cNvSpPr/>
            <p:nvPr/>
          </p:nvSpPr>
          <p:spPr>
            <a:xfrm>
              <a:off x="674687" y="873125"/>
              <a:ext cx="635000" cy="119062"/>
            </a:xfrm>
            <a:custGeom>
              <a:avLst/>
              <a:gdLst>
                <a:gd name="connsiteX0" fmla="*/ 59531 w 635000"/>
                <a:gd name="connsiteY0" fmla="*/ 0 h 119062"/>
                <a:gd name="connsiteX1" fmla="*/ 575469 w 635000"/>
                <a:gd name="connsiteY1" fmla="*/ 0 h 119062"/>
                <a:gd name="connsiteX2" fmla="*/ 635000 w 635000"/>
                <a:gd name="connsiteY2" fmla="*/ 59531 h 119062"/>
                <a:gd name="connsiteX3" fmla="*/ 635000 w 635000"/>
                <a:gd name="connsiteY3" fmla="*/ 59531 h 119062"/>
                <a:gd name="connsiteX4" fmla="*/ 575469 w 635000"/>
                <a:gd name="connsiteY4" fmla="*/ 119062 h 119062"/>
                <a:gd name="connsiteX5" fmla="*/ 59531 w 635000"/>
                <a:gd name="connsiteY5" fmla="*/ 119062 h 119062"/>
                <a:gd name="connsiteX6" fmla="*/ 0 w 635000"/>
                <a:gd name="connsiteY6" fmla="*/ 59531 h 119062"/>
                <a:gd name="connsiteX7" fmla="*/ 0 w 635000"/>
                <a:gd name="connsiteY7" fmla="*/ 59531 h 119062"/>
                <a:gd name="connsiteX8" fmla="*/ 59531 w 63500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119062">
                  <a:moveTo>
                    <a:pt x="59531" y="0"/>
                  </a:moveTo>
                  <a:lnTo>
                    <a:pt x="575469" y="0"/>
                  </a:lnTo>
                  <a:cubicBezTo>
                    <a:pt x="615156" y="0"/>
                    <a:pt x="635000" y="19844"/>
                    <a:pt x="635000" y="59531"/>
                  </a:cubicBezTo>
                  <a:lnTo>
                    <a:pt x="635000" y="59531"/>
                  </a:lnTo>
                  <a:cubicBezTo>
                    <a:pt x="635000" y="99219"/>
                    <a:pt x="615156" y="119062"/>
                    <a:pt x="575469" y="119062"/>
                  </a:cubicBezTo>
                  <a:lnTo>
                    <a:pt x="59531" y="119062"/>
                  </a:lnTo>
                  <a:cubicBezTo>
                    <a:pt x="19844" y="119062"/>
                    <a:pt x="0" y="99219"/>
                    <a:pt x="0" y="59531"/>
                  </a:cubicBezTo>
                  <a:lnTo>
                    <a:pt x="0" y="59531"/>
                  </a:lnTo>
                  <a:cubicBezTo>
                    <a:pt x="0" y="19844"/>
                    <a:pt x="19844" y="0"/>
                    <a:pt x="59531" y="0"/>
                  </a:cubicBezTo>
                  <a:close/>
                </a:path>
              </a:pathLst>
            </a:custGeom>
            <a:solidFill>
              <a:schemeClr val="accent4"/>
            </a:solidFill>
            <a:ln w="1860" cap="flat">
              <a:noFill/>
              <a:prstDash val="solid"/>
              <a:miter/>
            </a:ln>
          </p:spPr>
          <p:txBody>
            <a:bodyPr rtlCol="0" anchor="ctr">
              <a:noAutofit/>
            </a:bodyPr>
            <a:lstStyle/>
            <a:p>
              <a:endParaRPr lang="zh-CN" altLang="en-US"/>
            </a:p>
          </p:txBody>
        </p:sp>
        <p:sp>
          <p:nvSpPr>
            <p:cNvPr id="138" name="任意多边形: 形状 137">
              <a:extLst>
                <a:ext uri="{FF2B5EF4-FFF2-40B4-BE49-F238E27FC236}">
                  <a16:creationId xmlns:a16="http://schemas.microsoft.com/office/drawing/2014/main" id="{DA24A5DC-0A84-4C16-8588-1EB4CEBDF3BB}"/>
                </a:ext>
              </a:extLst>
            </p:cNvPr>
            <p:cNvSpPr/>
            <p:nvPr/>
          </p:nvSpPr>
          <p:spPr>
            <a:xfrm>
              <a:off x="674687" y="1190625"/>
              <a:ext cx="635000" cy="119062"/>
            </a:xfrm>
            <a:custGeom>
              <a:avLst/>
              <a:gdLst>
                <a:gd name="connsiteX0" fmla="*/ 575469 w 635000"/>
                <a:gd name="connsiteY0" fmla="*/ 0 h 119062"/>
                <a:gd name="connsiteX1" fmla="*/ 59531 w 635000"/>
                <a:gd name="connsiteY1" fmla="*/ 0 h 119062"/>
                <a:gd name="connsiteX2" fmla="*/ 0 w 635000"/>
                <a:gd name="connsiteY2" fmla="*/ 59531 h 119062"/>
                <a:gd name="connsiteX3" fmla="*/ 59531 w 635000"/>
                <a:gd name="connsiteY3" fmla="*/ 119063 h 119062"/>
                <a:gd name="connsiteX4" fmla="*/ 575469 w 635000"/>
                <a:gd name="connsiteY4" fmla="*/ 119063 h 119062"/>
                <a:gd name="connsiteX5" fmla="*/ 635000 w 635000"/>
                <a:gd name="connsiteY5" fmla="*/ 59531 h 119062"/>
                <a:gd name="connsiteX6" fmla="*/ 575469 w 635000"/>
                <a:gd name="connsiteY6"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 h="119062">
                  <a:moveTo>
                    <a:pt x="575469" y="0"/>
                  </a:moveTo>
                  <a:lnTo>
                    <a:pt x="59531" y="0"/>
                  </a:lnTo>
                  <a:cubicBezTo>
                    <a:pt x="26653" y="0"/>
                    <a:pt x="0" y="26653"/>
                    <a:pt x="0" y="59531"/>
                  </a:cubicBezTo>
                  <a:cubicBezTo>
                    <a:pt x="0" y="92409"/>
                    <a:pt x="26653" y="119063"/>
                    <a:pt x="59531" y="119063"/>
                  </a:cubicBezTo>
                  <a:lnTo>
                    <a:pt x="575469" y="119063"/>
                  </a:lnTo>
                  <a:cubicBezTo>
                    <a:pt x="608347" y="119063"/>
                    <a:pt x="635000" y="92409"/>
                    <a:pt x="635000" y="59531"/>
                  </a:cubicBezTo>
                  <a:cubicBezTo>
                    <a:pt x="635000" y="26653"/>
                    <a:pt x="608347" y="0"/>
                    <a:pt x="575469"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9" name="任意多边形: 形状 138">
              <a:extLst>
                <a:ext uri="{FF2B5EF4-FFF2-40B4-BE49-F238E27FC236}">
                  <a16:creationId xmlns:a16="http://schemas.microsoft.com/office/drawing/2014/main" id="{AED84D42-76C8-46EB-AFF5-C7020CFFD3AE}"/>
                </a:ext>
              </a:extLst>
            </p:cNvPr>
            <p:cNvSpPr/>
            <p:nvPr/>
          </p:nvSpPr>
          <p:spPr>
            <a:xfrm>
              <a:off x="238125" y="238125"/>
              <a:ext cx="1428750" cy="1428750"/>
            </a:xfrm>
            <a:custGeom>
              <a:avLst/>
              <a:gdLst>
                <a:gd name="connsiteX0" fmla="*/ 1349375 w 1428750"/>
                <a:gd name="connsiteY0" fmla="*/ 0 h 1428750"/>
                <a:gd name="connsiteX1" fmla="*/ 158750 w 1428750"/>
                <a:gd name="connsiteY1" fmla="*/ 0 h 1428750"/>
                <a:gd name="connsiteX2" fmla="*/ 79375 w 1428750"/>
                <a:gd name="connsiteY2" fmla="*/ 79375 h 1428750"/>
                <a:gd name="connsiteX3" fmla="*/ 79375 w 1428750"/>
                <a:gd name="connsiteY3" fmla="*/ 317500 h 1428750"/>
                <a:gd name="connsiteX4" fmla="*/ 59531 w 1428750"/>
                <a:gd name="connsiteY4" fmla="*/ 317500 h 1428750"/>
                <a:gd name="connsiteX5" fmla="*/ 0 w 1428750"/>
                <a:gd name="connsiteY5" fmla="*/ 377031 h 1428750"/>
                <a:gd name="connsiteX6" fmla="*/ 59531 w 1428750"/>
                <a:gd name="connsiteY6" fmla="*/ 436562 h 1428750"/>
                <a:gd name="connsiteX7" fmla="*/ 79375 w 1428750"/>
                <a:gd name="connsiteY7" fmla="*/ 436562 h 1428750"/>
                <a:gd name="connsiteX8" fmla="*/ 79375 w 1428750"/>
                <a:gd name="connsiteY8" fmla="*/ 992187 h 1428750"/>
                <a:gd name="connsiteX9" fmla="*/ 59531 w 1428750"/>
                <a:gd name="connsiteY9" fmla="*/ 992187 h 1428750"/>
                <a:gd name="connsiteX10" fmla="*/ 0 w 1428750"/>
                <a:gd name="connsiteY10" fmla="*/ 1051719 h 1428750"/>
                <a:gd name="connsiteX11" fmla="*/ 59531 w 1428750"/>
                <a:gd name="connsiteY11" fmla="*/ 1111250 h 1428750"/>
                <a:gd name="connsiteX12" fmla="*/ 79375 w 1428750"/>
                <a:gd name="connsiteY12" fmla="*/ 1111250 h 1428750"/>
                <a:gd name="connsiteX13" fmla="*/ 79375 w 1428750"/>
                <a:gd name="connsiteY13" fmla="*/ 1349375 h 1428750"/>
                <a:gd name="connsiteX14" fmla="*/ 158750 w 1428750"/>
                <a:gd name="connsiteY14" fmla="*/ 1428750 h 1428750"/>
                <a:gd name="connsiteX15" fmla="*/ 1349375 w 1428750"/>
                <a:gd name="connsiteY15" fmla="*/ 1428750 h 1428750"/>
                <a:gd name="connsiteX16" fmla="*/ 1428750 w 1428750"/>
                <a:gd name="connsiteY16" fmla="*/ 1349375 h 1428750"/>
                <a:gd name="connsiteX17" fmla="*/ 1428750 w 1428750"/>
                <a:gd name="connsiteY17" fmla="*/ 79375 h 1428750"/>
                <a:gd name="connsiteX18" fmla="*/ 1349375 w 1428750"/>
                <a:gd name="connsiteY18" fmla="*/ 0 h 1428750"/>
                <a:gd name="connsiteX19" fmla="*/ 1309688 w 1428750"/>
                <a:gd name="connsiteY19" fmla="*/ 1309688 h 1428750"/>
                <a:gd name="connsiteX20" fmla="*/ 198438 w 1428750"/>
                <a:gd name="connsiteY20" fmla="*/ 1309688 h 1428750"/>
                <a:gd name="connsiteX21" fmla="*/ 198438 w 1428750"/>
                <a:gd name="connsiteY21" fmla="*/ 1111250 h 1428750"/>
                <a:gd name="connsiteX22" fmla="*/ 218281 w 1428750"/>
                <a:gd name="connsiteY22" fmla="*/ 1111250 h 1428750"/>
                <a:gd name="connsiteX23" fmla="*/ 277812 w 1428750"/>
                <a:gd name="connsiteY23" fmla="*/ 1051719 h 1428750"/>
                <a:gd name="connsiteX24" fmla="*/ 218281 w 1428750"/>
                <a:gd name="connsiteY24" fmla="*/ 992187 h 1428750"/>
                <a:gd name="connsiteX25" fmla="*/ 198438 w 1428750"/>
                <a:gd name="connsiteY25" fmla="*/ 992187 h 1428750"/>
                <a:gd name="connsiteX26" fmla="*/ 198438 w 1428750"/>
                <a:gd name="connsiteY26" fmla="*/ 436562 h 1428750"/>
                <a:gd name="connsiteX27" fmla="*/ 218281 w 1428750"/>
                <a:gd name="connsiteY27" fmla="*/ 436562 h 1428750"/>
                <a:gd name="connsiteX28" fmla="*/ 277812 w 1428750"/>
                <a:gd name="connsiteY28" fmla="*/ 377031 h 1428750"/>
                <a:gd name="connsiteX29" fmla="*/ 218281 w 1428750"/>
                <a:gd name="connsiteY29" fmla="*/ 317500 h 1428750"/>
                <a:gd name="connsiteX30" fmla="*/ 198438 w 1428750"/>
                <a:gd name="connsiteY30" fmla="*/ 317500 h 1428750"/>
                <a:gd name="connsiteX31" fmla="*/ 198438 w 1428750"/>
                <a:gd name="connsiteY31" fmla="*/ 119063 h 1428750"/>
                <a:gd name="connsiteX32" fmla="*/ 1309688 w 1428750"/>
                <a:gd name="connsiteY32" fmla="*/ 119063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28750" h="1428750">
                  <a:moveTo>
                    <a:pt x="1349375" y="0"/>
                  </a:moveTo>
                  <a:lnTo>
                    <a:pt x="158750" y="0"/>
                  </a:lnTo>
                  <a:cubicBezTo>
                    <a:pt x="114912" y="0"/>
                    <a:pt x="79375" y="35537"/>
                    <a:pt x="79375" y="79375"/>
                  </a:cubicBezTo>
                  <a:lnTo>
                    <a:pt x="79375" y="317500"/>
                  </a:lnTo>
                  <a:lnTo>
                    <a:pt x="59531" y="317500"/>
                  </a:lnTo>
                  <a:cubicBezTo>
                    <a:pt x="26653" y="317500"/>
                    <a:pt x="0" y="344153"/>
                    <a:pt x="0" y="377031"/>
                  </a:cubicBezTo>
                  <a:cubicBezTo>
                    <a:pt x="0" y="409909"/>
                    <a:pt x="26653" y="436562"/>
                    <a:pt x="59531" y="436562"/>
                  </a:cubicBezTo>
                  <a:lnTo>
                    <a:pt x="79375" y="436562"/>
                  </a:lnTo>
                  <a:lnTo>
                    <a:pt x="79375" y="992187"/>
                  </a:lnTo>
                  <a:lnTo>
                    <a:pt x="59531" y="992187"/>
                  </a:lnTo>
                  <a:cubicBezTo>
                    <a:pt x="26653" y="992187"/>
                    <a:pt x="0" y="1018841"/>
                    <a:pt x="0" y="1051719"/>
                  </a:cubicBezTo>
                  <a:cubicBezTo>
                    <a:pt x="0" y="1084597"/>
                    <a:pt x="26653" y="1111250"/>
                    <a:pt x="59531" y="1111250"/>
                  </a:cubicBezTo>
                  <a:lnTo>
                    <a:pt x="79375" y="1111250"/>
                  </a:lnTo>
                  <a:lnTo>
                    <a:pt x="79375" y="1349375"/>
                  </a:lnTo>
                  <a:cubicBezTo>
                    <a:pt x="79375" y="1393213"/>
                    <a:pt x="114912" y="1428750"/>
                    <a:pt x="158750" y="1428750"/>
                  </a:cubicBezTo>
                  <a:lnTo>
                    <a:pt x="1349375" y="1428750"/>
                  </a:lnTo>
                  <a:cubicBezTo>
                    <a:pt x="1393213" y="1428750"/>
                    <a:pt x="1428750" y="1393213"/>
                    <a:pt x="1428750" y="1349375"/>
                  </a:cubicBezTo>
                  <a:lnTo>
                    <a:pt x="1428750" y="79375"/>
                  </a:lnTo>
                  <a:cubicBezTo>
                    <a:pt x="1428750" y="35537"/>
                    <a:pt x="1393213" y="0"/>
                    <a:pt x="1349375" y="0"/>
                  </a:cubicBezTo>
                  <a:close/>
                  <a:moveTo>
                    <a:pt x="1309688" y="1309688"/>
                  </a:moveTo>
                  <a:lnTo>
                    <a:pt x="198438" y="1309688"/>
                  </a:lnTo>
                  <a:lnTo>
                    <a:pt x="198438" y="1111250"/>
                  </a:lnTo>
                  <a:lnTo>
                    <a:pt x="218281" y="1111250"/>
                  </a:lnTo>
                  <a:cubicBezTo>
                    <a:pt x="251159" y="1111250"/>
                    <a:pt x="277812" y="1084597"/>
                    <a:pt x="277812" y="1051719"/>
                  </a:cubicBezTo>
                  <a:cubicBezTo>
                    <a:pt x="277812" y="1018841"/>
                    <a:pt x="251159" y="992187"/>
                    <a:pt x="218281" y="992187"/>
                  </a:cubicBezTo>
                  <a:lnTo>
                    <a:pt x="198438" y="992187"/>
                  </a:lnTo>
                  <a:lnTo>
                    <a:pt x="198438" y="436562"/>
                  </a:lnTo>
                  <a:lnTo>
                    <a:pt x="218281" y="436562"/>
                  </a:lnTo>
                  <a:cubicBezTo>
                    <a:pt x="251159" y="436562"/>
                    <a:pt x="277812" y="409909"/>
                    <a:pt x="277812" y="377031"/>
                  </a:cubicBezTo>
                  <a:cubicBezTo>
                    <a:pt x="277812" y="344153"/>
                    <a:pt x="251159" y="317500"/>
                    <a:pt x="218281" y="317500"/>
                  </a:cubicBezTo>
                  <a:lnTo>
                    <a:pt x="198438" y="317500"/>
                  </a:lnTo>
                  <a:lnTo>
                    <a:pt x="198438" y="119063"/>
                  </a:lnTo>
                  <a:lnTo>
                    <a:pt x="1309688" y="119063"/>
                  </a:lnTo>
                  <a:close/>
                </a:path>
              </a:pathLst>
            </a:custGeom>
            <a:solidFill>
              <a:srgbClr val="444444"/>
            </a:solidFill>
            <a:ln w="1860" cap="flat">
              <a:noFill/>
              <a:prstDash val="solid"/>
              <a:miter/>
            </a:ln>
          </p:spPr>
          <p:txBody>
            <a:bodyPr rtlCol="0" anchor="ctr">
              <a:noAutofit/>
            </a:bodyPr>
            <a:lstStyle/>
            <a:p>
              <a:endParaRPr lang="zh-CN" altLang="en-US"/>
            </a:p>
          </p:txBody>
        </p:sp>
      </p:grpSp>
      <p:grpSp>
        <p:nvGrpSpPr>
          <p:cNvPr id="140" name="图形 23">
            <a:extLst>
              <a:ext uri="{FF2B5EF4-FFF2-40B4-BE49-F238E27FC236}">
                <a16:creationId xmlns:a16="http://schemas.microsoft.com/office/drawing/2014/main" id="{391C4664-99FA-483E-92AA-FA744F5AAAE6}"/>
              </a:ext>
            </a:extLst>
          </p:cNvPr>
          <p:cNvGrpSpPr>
            <a:grpSpLocks/>
          </p:cNvGrpSpPr>
          <p:nvPr/>
        </p:nvGrpSpPr>
        <p:grpSpPr>
          <a:xfrm>
            <a:off x="7021778" y="4918633"/>
            <a:ext cx="525380" cy="525380"/>
            <a:chOff x="0" y="0"/>
            <a:chExt cx="1905000" cy="1905000"/>
          </a:xfrm>
        </p:grpSpPr>
        <p:sp>
          <p:nvSpPr>
            <p:cNvPr id="141" name="任意多边形: 形状 140">
              <a:extLst>
                <a:ext uri="{FF2B5EF4-FFF2-40B4-BE49-F238E27FC236}">
                  <a16:creationId xmlns:a16="http://schemas.microsoft.com/office/drawing/2014/main" id="{C0769787-9702-47ED-BE22-714234C54409}"/>
                </a:ext>
              </a:extLst>
            </p:cNvPr>
            <p:cNvSpPr/>
            <p:nvPr/>
          </p:nvSpPr>
          <p:spPr>
            <a:xfrm>
              <a:off x="238125" y="396874"/>
              <a:ext cx="1428750" cy="1270000"/>
            </a:xfrm>
            <a:custGeom>
              <a:avLst/>
              <a:gdLst>
                <a:gd name="connsiteX0" fmla="*/ 1309688 w 1428750"/>
                <a:gd name="connsiteY0" fmla="*/ 119063 h 1270000"/>
                <a:gd name="connsiteX1" fmla="*/ 1309688 w 1428750"/>
                <a:gd name="connsiteY1" fmla="*/ 1150938 h 1270000"/>
                <a:gd name="connsiteX2" fmla="*/ 119063 w 1428750"/>
                <a:gd name="connsiteY2" fmla="*/ 1150938 h 1270000"/>
                <a:gd name="connsiteX3" fmla="*/ 119063 w 1428750"/>
                <a:gd name="connsiteY3" fmla="*/ 119063 h 1270000"/>
                <a:gd name="connsiteX4" fmla="*/ 1309688 w 1428750"/>
                <a:gd name="connsiteY4" fmla="*/ 119063 h 1270000"/>
                <a:gd name="connsiteX5" fmla="*/ 1349375 w 1428750"/>
                <a:gd name="connsiteY5" fmla="*/ 0 h 1270000"/>
                <a:gd name="connsiteX6" fmla="*/ 79375 w 1428750"/>
                <a:gd name="connsiteY6" fmla="*/ 0 h 1270000"/>
                <a:gd name="connsiteX7" fmla="*/ 0 w 1428750"/>
                <a:gd name="connsiteY7" fmla="*/ 79375 h 1270000"/>
                <a:gd name="connsiteX8" fmla="*/ 0 w 1428750"/>
                <a:gd name="connsiteY8" fmla="*/ 1190625 h 1270000"/>
                <a:gd name="connsiteX9" fmla="*/ 79375 w 1428750"/>
                <a:gd name="connsiteY9" fmla="*/ 1270000 h 1270000"/>
                <a:gd name="connsiteX10" fmla="*/ 1349375 w 1428750"/>
                <a:gd name="connsiteY10" fmla="*/ 1270000 h 1270000"/>
                <a:gd name="connsiteX11" fmla="*/ 1428750 w 1428750"/>
                <a:gd name="connsiteY11" fmla="*/ 1190625 h 1270000"/>
                <a:gd name="connsiteX12" fmla="*/ 1428750 w 1428750"/>
                <a:gd name="connsiteY12" fmla="*/ 79375 h 1270000"/>
                <a:gd name="connsiteX13" fmla="*/ 1349375 w 1428750"/>
                <a:gd name="connsiteY13" fmla="*/ 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50" h="1270000">
                  <a:moveTo>
                    <a:pt x="1309688" y="119063"/>
                  </a:moveTo>
                  <a:lnTo>
                    <a:pt x="1309688" y="1150938"/>
                  </a:lnTo>
                  <a:lnTo>
                    <a:pt x="119063" y="1150938"/>
                  </a:lnTo>
                  <a:lnTo>
                    <a:pt x="119063" y="119063"/>
                  </a:lnTo>
                  <a:lnTo>
                    <a:pt x="1309688" y="119063"/>
                  </a:lnTo>
                  <a:moveTo>
                    <a:pt x="1349375" y="0"/>
                  </a:moveTo>
                  <a:lnTo>
                    <a:pt x="79375" y="0"/>
                  </a:lnTo>
                  <a:cubicBezTo>
                    <a:pt x="35537" y="0"/>
                    <a:pt x="0" y="35537"/>
                    <a:pt x="0" y="79375"/>
                  </a:cubicBezTo>
                  <a:lnTo>
                    <a:pt x="0" y="1190625"/>
                  </a:lnTo>
                  <a:cubicBezTo>
                    <a:pt x="0" y="1234463"/>
                    <a:pt x="35537" y="1270000"/>
                    <a:pt x="79375" y="1270000"/>
                  </a:cubicBezTo>
                  <a:lnTo>
                    <a:pt x="1349375" y="1270000"/>
                  </a:lnTo>
                  <a:cubicBezTo>
                    <a:pt x="1393213" y="1270000"/>
                    <a:pt x="1428750" y="1234463"/>
                    <a:pt x="1428750" y="1190625"/>
                  </a:cubicBezTo>
                  <a:lnTo>
                    <a:pt x="1428750" y="79375"/>
                  </a:lnTo>
                  <a:cubicBezTo>
                    <a:pt x="1428750" y="35537"/>
                    <a:pt x="1393213" y="0"/>
                    <a:pt x="1349375"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42" name="任意多边形: 形状 141">
              <a:extLst>
                <a:ext uri="{FF2B5EF4-FFF2-40B4-BE49-F238E27FC236}">
                  <a16:creationId xmlns:a16="http://schemas.microsoft.com/office/drawing/2014/main" id="{D1DBFDFE-4AF9-4D18-BE53-5A618F494138}"/>
                </a:ext>
              </a:extLst>
            </p:cNvPr>
            <p:cNvSpPr/>
            <p:nvPr/>
          </p:nvSpPr>
          <p:spPr>
            <a:xfrm>
              <a:off x="476250"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43" name="任意多边形: 形状 142">
              <a:extLst>
                <a:ext uri="{FF2B5EF4-FFF2-40B4-BE49-F238E27FC236}">
                  <a16:creationId xmlns:a16="http://schemas.microsoft.com/office/drawing/2014/main" id="{71C86BF7-C240-49E1-99D1-4AE4423961C8}"/>
                </a:ext>
              </a:extLst>
            </p:cNvPr>
            <p:cNvSpPr/>
            <p:nvPr/>
          </p:nvSpPr>
          <p:spPr>
            <a:xfrm>
              <a:off x="1309687"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44" name="任意多边形: 形状 143">
              <a:extLst>
                <a:ext uri="{FF2B5EF4-FFF2-40B4-BE49-F238E27FC236}">
                  <a16:creationId xmlns:a16="http://schemas.microsoft.com/office/drawing/2014/main" id="{3BC6A496-EB01-4190-A7F4-1D4841B8533A}"/>
                </a:ext>
              </a:extLst>
            </p:cNvPr>
            <p:cNvSpPr/>
            <p:nvPr/>
          </p:nvSpPr>
          <p:spPr>
            <a:xfrm>
              <a:off x="238125" y="793749"/>
              <a:ext cx="1428750" cy="119062"/>
            </a:xfrm>
            <a:custGeom>
              <a:avLst/>
              <a:gdLst>
                <a:gd name="connsiteX0" fmla="*/ 0 w 1428750"/>
                <a:gd name="connsiteY0" fmla="*/ 0 h 119062"/>
                <a:gd name="connsiteX1" fmla="*/ 1428750 w 1428750"/>
                <a:gd name="connsiteY1" fmla="*/ 0 h 119062"/>
                <a:gd name="connsiteX2" fmla="*/ 1428750 w 1428750"/>
                <a:gd name="connsiteY2" fmla="*/ 119063 h 119062"/>
                <a:gd name="connsiteX3" fmla="*/ 0 w 1428750"/>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428750" h="119062">
                  <a:moveTo>
                    <a:pt x="0" y="0"/>
                  </a:moveTo>
                  <a:lnTo>
                    <a:pt x="1428750" y="0"/>
                  </a:lnTo>
                  <a:lnTo>
                    <a:pt x="1428750" y="119063"/>
                  </a:lnTo>
                  <a:lnTo>
                    <a:pt x="0" y="119063"/>
                  </a:lnTo>
                  <a:close/>
                </a:path>
              </a:pathLst>
            </a:custGeom>
            <a:solidFill>
              <a:srgbClr val="444444"/>
            </a:solidFill>
            <a:ln w="1860" cap="flat">
              <a:noFill/>
              <a:prstDash val="solid"/>
              <a:miter/>
            </a:ln>
          </p:spPr>
          <p:txBody>
            <a:bodyPr rtlCol="0" anchor="ctr">
              <a:noAutofit/>
            </a:bodyPr>
            <a:lstStyle/>
            <a:p>
              <a:endParaRPr lang="zh-CN" altLang="en-US"/>
            </a:p>
          </p:txBody>
        </p:sp>
        <p:sp>
          <p:nvSpPr>
            <p:cNvPr id="145" name="任意多边形: 形状 144">
              <a:extLst>
                <a:ext uri="{FF2B5EF4-FFF2-40B4-BE49-F238E27FC236}">
                  <a16:creationId xmlns:a16="http://schemas.microsoft.com/office/drawing/2014/main" id="{D900CBF7-B5A0-4738-BDF8-CD7E7FD20293}"/>
                </a:ext>
              </a:extLst>
            </p:cNvPr>
            <p:cNvSpPr/>
            <p:nvPr/>
          </p:nvSpPr>
          <p:spPr>
            <a:xfrm>
              <a:off x="704682" y="1031927"/>
              <a:ext cx="557270" cy="401074"/>
            </a:xfrm>
            <a:custGeom>
              <a:avLst/>
              <a:gdLst>
                <a:gd name="connsiteX0" fmla="*/ 540712 w 557270"/>
                <a:gd name="connsiteY0" fmla="*/ 17410 h 401074"/>
                <a:gd name="connsiteX1" fmla="*/ 456574 w 557270"/>
                <a:gd name="connsiteY1" fmla="*/ 17410 h 401074"/>
                <a:gd name="connsiteX2" fmla="*/ 214480 w 557270"/>
                <a:gd name="connsiteY2" fmla="*/ 255535 h 401074"/>
                <a:gd name="connsiteX3" fmla="*/ 111293 w 557270"/>
                <a:gd name="connsiteY3" fmla="*/ 158698 h 401074"/>
                <a:gd name="connsiteX4" fmla="*/ 30118 w 557270"/>
                <a:gd name="connsiteY4" fmla="*/ 136370 h 401074"/>
                <a:gd name="connsiteX5" fmla="*/ 7790 w 557270"/>
                <a:gd name="connsiteY5" fmla="*/ 217546 h 401074"/>
                <a:gd name="connsiteX6" fmla="*/ 27155 w 557270"/>
                <a:gd name="connsiteY6" fmla="*/ 238073 h 401074"/>
                <a:gd name="connsiteX7" fmla="*/ 172412 w 557270"/>
                <a:gd name="connsiteY7" fmla="*/ 383329 h 401074"/>
                <a:gd name="connsiteX8" fmla="*/ 255472 w 557270"/>
                <a:gd name="connsiteY8" fmla="*/ 384406 h 401074"/>
                <a:gd name="connsiteX9" fmla="*/ 256549 w 557270"/>
                <a:gd name="connsiteY9" fmla="*/ 383329 h 401074"/>
                <a:gd name="connsiteX10" fmla="*/ 540712 w 557270"/>
                <a:gd name="connsiteY10" fmla="*/ 99166 h 401074"/>
                <a:gd name="connsiteX11" fmla="*/ 540712 w 557270"/>
                <a:gd name="connsiteY11" fmla="*/ 17410 h 40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270" h="401074">
                  <a:moveTo>
                    <a:pt x="540712" y="17410"/>
                  </a:moveTo>
                  <a:cubicBezTo>
                    <a:pt x="517469" y="-5803"/>
                    <a:pt x="479817" y="-5803"/>
                    <a:pt x="456574" y="17410"/>
                  </a:cubicBezTo>
                  <a:lnTo>
                    <a:pt x="214480" y="255535"/>
                  </a:lnTo>
                  <a:lnTo>
                    <a:pt x="111293" y="158698"/>
                  </a:lnTo>
                  <a:cubicBezTo>
                    <a:pt x="95042" y="130116"/>
                    <a:pt x="58699" y="120120"/>
                    <a:pt x="30118" y="136370"/>
                  </a:cubicBezTo>
                  <a:cubicBezTo>
                    <a:pt x="1536" y="152621"/>
                    <a:pt x="-8460" y="188964"/>
                    <a:pt x="7790" y="217546"/>
                  </a:cubicBezTo>
                  <a:cubicBezTo>
                    <a:pt x="12507" y="225841"/>
                    <a:pt x="19148" y="232881"/>
                    <a:pt x="27155" y="238073"/>
                  </a:cubicBezTo>
                  <a:lnTo>
                    <a:pt x="172412" y="383329"/>
                  </a:lnTo>
                  <a:cubicBezTo>
                    <a:pt x="195051" y="406563"/>
                    <a:pt x="232238" y="407045"/>
                    <a:pt x="255472" y="384406"/>
                  </a:cubicBezTo>
                  <a:cubicBezTo>
                    <a:pt x="255836" y="384052"/>
                    <a:pt x="256195" y="383693"/>
                    <a:pt x="256549" y="383329"/>
                  </a:cubicBezTo>
                  <a:lnTo>
                    <a:pt x="540712" y="99166"/>
                  </a:lnTo>
                  <a:cubicBezTo>
                    <a:pt x="562790" y="76386"/>
                    <a:pt x="562790" y="40191"/>
                    <a:pt x="540712" y="17410"/>
                  </a:cubicBezTo>
                  <a:close/>
                </a:path>
              </a:pathLst>
            </a:custGeom>
            <a:solidFill>
              <a:schemeClr val="accent2"/>
            </a:solidFill>
            <a:ln w="1860" cap="flat">
              <a:noFill/>
              <a:prstDash val="solid"/>
              <a:miter/>
            </a:ln>
          </p:spPr>
          <p:txBody>
            <a:bodyPr rtlCol="0" anchor="ctr">
              <a:noAutofit/>
            </a:bodyPr>
            <a:lstStyle/>
            <a:p>
              <a:endParaRPr lang="zh-CN" altLang="en-US"/>
            </a:p>
          </p:txBody>
        </p:sp>
      </p:grpSp>
      <p:sp>
        <p:nvSpPr>
          <p:cNvPr id="3" name="文本占位符 2">
            <a:extLst>
              <a:ext uri="{FF2B5EF4-FFF2-40B4-BE49-F238E27FC236}">
                <a16:creationId xmlns:a16="http://schemas.microsoft.com/office/drawing/2014/main" id="{E118E115-AF6F-4C99-86E4-19ED517C301B}"/>
              </a:ext>
            </a:extLst>
          </p:cNvPr>
          <p:cNvSpPr>
            <a:spLocks noGrp="1"/>
          </p:cNvSpPr>
          <p:nvPr>
            <p:ph type="body" sz="quarter" idx="12"/>
          </p:nvPr>
        </p:nvSpPr>
        <p:spPr/>
        <p:txBody>
          <a:bodyPr/>
          <a:lstStyle/>
          <a:p>
            <a:r>
              <a:rPr lang="zh-CN" altLang="en-US" dirty="0">
                <a:latin typeface="+mj-ea"/>
                <a:ea typeface="+mj-ea"/>
              </a:rPr>
              <a:t>团队建设</a:t>
            </a:r>
          </a:p>
        </p:txBody>
      </p:sp>
    </p:spTree>
    <p:extLst>
      <p:ext uri="{BB962C8B-B14F-4D97-AF65-F5344CB8AC3E}">
        <p14:creationId xmlns:p14="http://schemas.microsoft.com/office/powerpoint/2010/main" val="2817293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a:extLst>
              <a:ext uri="{FF2B5EF4-FFF2-40B4-BE49-F238E27FC236}">
                <a16:creationId xmlns:a16="http://schemas.microsoft.com/office/drawing/2014/main" id="{92811675-C733-436C-8336-64A285449FB7}"/>
              </a:ext>
            </a:extLst>
          </p:cNvPr>
          <p:cNvSpPr txBox="1"/>
          <p:nvPr>
            <p:custDataLst>
              <p:tags r:id="rId2"/>
            </p:custDataLst>
          </p:nvPr>
        </p:nvSpPr>
        <p:spPr>
          <a:xfrm>
            <a:off x="6323172" y="3629130"/>
            <a:ext cx="4419124" cy="485326"/>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a:t>
            </a:r>
            <a:endParaRPr lang="en-US" altLang="zh-CN" sz="1100" dirty="0">
              <a:solidFill>
                <a:schemeClr val="tx1">
                  <a:lumMod val="50000"/>
                  <a:lumOff val="50000"/>
                </a:schemeClr>
              </a:solidFill>
              <a:latin typeface="+mn-ea"/>
              <a:cs typeface="OPPOSans R" panose="00020600040101010101" pitchFamily="18" charset="-122"/>
            </a:endParaRPr>
          </a:p>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a:t>
            </a:r>
          </a:p>
        </p:txBody>
      </p:sp>
      <p:sp>
        <p:nvSpPr>
          <p:cNvPr id="56" name="文本框 55">
            <a:extLst>
              <a:ext uri="{FF2B5EF4-FFF2-40B4-BE49-F238E27FC236}">
                <a16:creationId xmlns:a16="http://schemas.microsoft.com/office/drawing/2014/main" id="{CB14E688-08A4-4722-9DA1-A0907B24811E}"/>
              </a:ext>
            </a:extLst>
          </p:cNvPr>
          <p:cNvSpPr txBox="1"/>
          <p:nvPr>
            <p:custDataLst>
              <p:tags r:id="rId3"/>
            </p:custDataLst>
          </p:nvPr>
        </p:nvSpPr>
        <p:spPr>
          <a:xfrm>
            <a:off x="6323171" y="3338343"/>
            <a:ext cx="2540000" cy="246221"/>
          </a:xfrm>
          <a:prstGeom prst="rect">
            <a:avLst/>
          </a:prstGeom>
          <a:noFill/>
        </p:spPr>
        <p:txBody>
          <a:bodyPr vert="horz" lIns="0" tIns="0" rIns="0" bIns="0" rtlCol="0">
            <a:noAutofit/>
          </a:bodyPr>
          <a:lstStyle/>
          <a:p>
            <a:r>
              <a:rPr lang="zh-CN" altLang="en-US" sz="1600" dirty="0">
                <a:latin typeface="+mj-ea"/>
                <a:ea typeface="+mj-ea"/>
              </a:rPr>
              <a:t>周期预估</a:t>
            </a:r>
          </a:p>
        </p:txBody>
      </p:sp>
      <p:sp>
        <p:nvSpPr>
          <p:cNvPr id="59" name="文本框 58">
            <a:extLst>
              <a:ext uri="{FF2B5EF4-FFF2-40B4-BE49-F238E27FC236}">
                <a16:creationId xmlns:a16="http://schemas.microsoft.com/office/drawing/2014/main" id="{3F5C796A-882A-4037-946E-BAB374328FB5}"/>
              </a:ext>
            </a:extLst>
          </p:cNvPr>
          <p:cNvSpPr txBox="1"/>
          <p:nvPr>
            <p:custDataLst>
              <p:tags r:id="rId4"/>
            </p:custDataLst>
          </p:nvPr>
        </p:nvSpPr>
        <p:spPr>
          <a:xfrm>
            <a:off x="6323172" y="4915675"/>
            <a:ext cx="4419124" cy="485326"/>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a:t>
            </a:r>
            <a:endParaRPr lang="en-US" altLang="zh-CN" sz="1100" dirty="0">
              <a:solidFill>
                <a:schemeClr val="tx1">
                  <a:lumMod val="50000"/>
                  <a:lumOff val="50000"/>
                </a:schemeClr>
              </a:solidFill>
              <a:latin typeface="+mn-ea"/>
              <a:cs typeface="OPPOSans R" panose="00020600040101010101" pitchFamily="18" charset="-122"/>
            </a:endParaRPr>
          </a:p>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a:t>
            </a:r>
          </a:p>
        </p:txBody>
      </p:sp>
      <p:sp>
        <p:nvSpPr>
          <p:cNvPr id="60" name="文本框 59">
            <a:extLst>
              <a:ext uri="{FF2B5EF4-FFF2-40B4-BE49-F238E27FC236}">
                <a16:creationId xmlns:a16="http://schemas.microsoft.com/office/drawing/2014/main" id="{3F39B8E0-FDF4-4762-8E3C-3C7EDF92414C}"/>
              </a:ext>
            </a:extLst>
          </p:cNvPr>
          <p:cNvSpPr txBox="1"/>
          <p:nvPr>
            <p:custDataLst>
              <p:tags r:id="rId5"/>
            </p:custDataLst>
          </p:nvPr>
        </p:nvSpPr>
        <p:spPr>
          <a:xfrm>
            <a:off x="6323171" y="4623511"/>
            <a:ext cx="2540000" cy="246221"/>
          </a:xfrm>
          <a:prstGeom prst="rect">
            <a:avLst/>
          </a:prstGeom>
          <a:noFill/>
        </p:spPr>
        <p:txBody>
          <a:bodyPr vert="horz" lIns="0" tIns="0" rIns="0" bIns="0" rtlCol="0">
            <a:noAutofit/>
          </a:bodyPr>
          <a:lstStyle/>
          <a:p>
            <a:r>
              <a:rPr lang="zh-CN" altLang="en-US" sz="1600" dirty="0">
                <a:latin typeface="+mj-ea"/>
                <a:ea typeface="+mj-ea"/>
              </a:rPr>
              <a:t>执行成效</a:t>
            </a:r>
          </a:p>
        </p:txBody>
      </p:sp>
      <p:sp>
        <p:nvSpPr>
          <p:cNvPr id="63" name="文本框 62">
            <a:extLst>
              <a:ext uri="{FF2B5EF4-FFF2-40B4-BE49-F238E27FC236}">
                <a16:creationId xmlns:a16="http://schemas.microsoft.com/office/drawing/2014/main" id="{B6544FF0-7AA8-4FFB-B308-88A98CCE8B40}"/>
              </a:ext>
            </a:extLst>
          </p:cNvPr>
          <p:cNvSpPr txBox="1"/>
          <p:nvPr>
            <p:custDataLst>
              <p:tags r:id="rId6"/>
            </p:custDataLst>
          </p:nvPr>
        </p:nvSpPr>
        <p:spPr>
          <a:xfrm>
            <a:off x="6323172" y="2031533"/>
            <a:ext cx="3255906" cy="984885"/>
          </a:xfrm>
          <a:prstGeom prst="rect">
            <a:avLst/>
          </a:prstGeom>
          <a:noFill/>
        </p:spPr>
        <p:txBody>
          <a:bodyPr vert="horz" wrap="square" lIns="0" tIns="0" rIns="0" bIns="0" rtlCol="0">
            <a:noAutofit/>
          </a:bodyPr>
          <a:lstStyle/>
          <a:p>
            <a:r>
              <a:rPr lang="zh-CN" altLang="en-US" sz="3200" b="1" dirty="0">
                <a:solidFill>
                  <a:schemeClr val="accent1"/>
                </a:solidFill>
                <a:latin typeface="+mj-ea"/>
                <a:ea typeface="+mj-ea"/>
              </a:rPr>
              <a:t>明确执行</a:t>
            </a:r>
            <a:endParaRPr lang="en-US" altLang="zh-CN" sz="3200" b="1" dirty="0">
              <a:solidFill>
                <a:schemeClr val="accent1"/>
              </a:solidFill>
              <a:latin typeface="+mj-ea"/>
              <a:ea typeface="+mj-ea"/>
            </a:endParaRPr>
          </a:p>
          <a:p>
            <a:r>
              <a:rPr lang="zh-CN" altLang="en-US" sz="3200" b="1" dirty="0">
                <a:solidFill>
                  <a:schemeClr val="accent1"/>
                </a:solidFill>
                <a:latin typeface="+mj-ea"/>
                <a:ea typeface="+mj-ea"/>
              </a:rPr>
              <a:t>产品开发周期</a:t>
            </a:r>
          </a:p>
        </p:txBody>
      </p:sp>
      <p:cxnSp>
        <p:nvCxnSpPr>
          <p:cNvPr id="149" name="直接连接符 148">
            <a:extLst>
              <a:ext uri="{FF2B5EF4-FFF2-40B4-BE49-F238E27FC236}">
                <a16:creationId xmlns:a16="http://schemas.microsoft.com/office/drawing/2014/main" id="{F7250EAD-11F3-4577-8394-76BA965295FD}"/>
              </a:ext>
            </a:extLst>
          </p:cNvPr>
          <p:cNvCxnSpPr>
            <a:cxnSpLocks/>
          </p:cNvCxnSpPr>
          <p:nvPr>
            <p:custDataLst>
              <p:tags r:id="rId7"/>
            </p:custDataLst>
          </p:nvPr>
        </p:nvCxnSpPr>
        <p:spPr>
          <a:xfrm flipV="1">
            <a:off x="6323171" y="4335281"/>
            <a:ext cx="4522995" cy="1"/>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05175C8E-D7F2-4A78-ACE6-49593F7A0A99}"/>
              </a:ext>
            </a:extLst>
          </p:cNvPr>
          <p:cNvGrpSpPr/>
          <p:nvPr/>
        </p:nvGrpSpPr>
        <p:grpSpPr>
          <a:xfrm>
            <a:off x="3003674" y="1325717"/>
            <a:ext cx="1801772" cy="2347620"/>
            <a:chOff x="3003674" y="1325717"/>
            <a:chExt cx="1801772" cy="2347620"/>
          </a:xfrm>
        </p:grpSpPr>
        <p:sp>
          <p:nvSpPr>
            <p:cNvPr id="45" name="圆角矩形 44">
              <a:extLst>
                <a:ext uri="{FF2B5EF4-FFF2-40B4-BE49-F238E27FC236}">
                  <a16:creationId xmlns:a16="http://schemas.microsoft.com/office/drawing/2014/main" id="{3DF8BFA4-6CC6-41EC-9EC2-04DCBD30F79A}"/>
                </a:ext>
              </a:extLst>
            </p:cNvPr>
            <p:cNvSpPr/>
            <p:nvPr>
              <p:custDataLst>
                <p:tags r:id="rId17"/>
              </p:custDataLst>
            </p:nvPr>
          </p:nvSpPr>
          <p:spPr>
            <a:xfrm>
              <a:off x="3003674" y="1325717"/>
              <a:ext cx="1801772" cy="2346334"/>
            </a:xfrm>
            <a:prstGeom prst="roundRect">
              <a:avLst>
                <a:gd name="adj" fmla="val 5555"/>
              </a:avLst>
            </a:prstGeom>
            <a:solidFill>
              <a:schemeClr val="accent3">
                <a:lumMod val="20000"/>
                <a:lumOff val="80000"/>
              </a:schemeClr>
            </a:soli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dirty="0">
                <a:solidFill>
                  <a:srgbClr val="3D485D"/>
                </a:solidFill>
                <a:latin typeface="Arial"/>
                <a:ea typeface="等线" panose="02010600030101010101" pitchFamily="2" charset="-122"/>
              </a:endParaRPr>
            </a:p>
          </p:txBody>
        </p:sp>
        <p:sp>
          <p:nvSpPr>
            <p:cNvPr id="54" name="圆角矩形 53">
              <a:extLst>
                <a:ext uri="{FF2B5EF4-FFF2-40B4-BE49-F238E27FC236}">
                  <a16:creationId xmlns:a16="http://schemas.microsoft.com/office/drawing/2014/main" id="{B9487B38-D2F4-4229-9207-F7139285E4ED}"/>
                </a:ext>
              </a:extLst>
            </p:cNvPr>
            <p:cNvSpPr/>
            <p:nvPr>
              <p:custDataLst>
                <p:tags r:id="rId18"/>
              </p:custDataLst>
            </p:nvPr>
          </p:nvSpPr>
          <p:spPr>
            <a:xfrm rot="462859">
              <a:off x="3003674" y="1327003"/>
              <a:ext cx="1801772" cy="2346334"/>
            </a:xfrm>
            <a:prstGeom prst="roundRect">
              <a:avLst>
                <a:gd name="adj" fmla="val 5555"/>
              </a:avLst>
            </a:prstGeom>
            <a:gradFill flip="none" rotWithShape="1">
              <a:gsLst>
                <a:gs pos="0">
                  <a:schemeClr val="accent3"/>
                </a:gs>
                <a:gs pos="100000">
                  <a:schemeClr val="accent3">
                    <a:lumMod val="75000"/>
                  </a:schemeClr>
                </a:gs>
              </a:gsLst>
              <a:lin ang="5400000" scaled="1"/>
              <a:tileRect/>
            </a:gradFill>
            <a:ln>
              <a:noFill/>
            </a:ln>
            <a:effectLst>
              <a:outerShdw blurRad="419100" dist="50800" dir="5400000" algn="ctr" rotWithShape="0">
                <a:schemeClr val="accent3">
                  <a:alpha val="24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41" name="文本框 140">
              <a:extLst>
                <a:ext uri="{FF2B5EF4-FFF2-40B4-BE49-F238E27FC236}">
                  <a16:creationId xmlns:a16="http://schemas.microsoft.com/office/drawing/2014/main" id="{9D2CEB0E-5320-4122-8AA6-852749FAC53D}"/>
                </a:ext>
              </a:extLst>
            </p:cNvPr>
            <p:cNvSpPr txBox="1"/>
            <p:nvPr>
              <p:custDataLst>
                <p:tags r:id="rId19"/>
              </p:custDataLst>
            </p:nvPr>
          </p:nvSpPr>
          <p:spPr>
            <a:xfrm>
              <a:off x="3607203" y="2354914"/>
              <a:ext cx="594715" cy="184666"/>
            </a:xfrm>
            <a:prstGeom prst="rect">
              <a:avLst/>
            </a:prstGeom>
            <a:noFill/>
          </p:spPr>
          <p:txBody>
            <a:bodyPr vert="horz" wrap="none" lIns="0" tIns="0" rIns="0" bIns="0" rtlCol="0">
              <a:noAutofit/>
            </a:bodyPr>
            <a:lstStyle/>
            <a:p>
              <a:r>
                <a:rPr kumimoji="0" lang="zh-CN" altLang="en-US" sz="1200" b="0" i="0" u="none" strike="noStrike" kern="1200" cap="none" spc="0" normalizeH="0" baseline="0" noProof="0" dirty="0">
                  <a:ln>
                    <a:noFill/>
                  </a:ln>
                  <a:solidFill>
                    <a:schemeClr val="bg1"/>
                  </a:solidFill>
                  <a:effectLst/>
                  <a:uLnTx/>
                  <a:uFillTx/>
                  <a:latin typeface="+mj-ea"/>
                  <a:ea typeface="+mj-ea"/>
                  <a:cs typeface="+mn-cs"/>
                </a:rPr>
                <a:t>产品设计</a:t>
              </a:r>
            </a:p>
          </p:txBody>
        </p:sp>
        <p:sp>
          <p:nvSpPr>
            <p:cNvPr id="142" name="文本框 141">
              <a:extLst>
                <a:ext uri="{FF2B5EF4-FFF2-40B4-BE49-F238E27FC236}">
                  <a16:creationId xmlns:a16="http://schemas.microsoft.com/office/drawing/2014/main" id="{ABD5B406-2234-4EE1-B62C-AC77D762D75D}"/>
                </a:ext>
              </a:extLst>
            </p:cNvPr>
            <p:cNvSpPr txBox="1"/>
            <p:nvPr>
              <p:custDataLst>
                <p:tags r:id="rId20"/>
              </p:custDataLst>
            </p:nvPr>
          </p:nvSpPr>
          <p:spPr>
            <a:xfrm>
              <a:off x="3247393" y="2640280"/>
              <a:ext cx="1314335" cy="352917"/>
            </a:xfrm>
            <a:prstGeom prst="rect">
              <a:avLst/>
            </a:prstGeom>
            <a:noFill/>
          </p:spPr>
          <p:txBody>
            <a:bodyPr vert="horz" wrap="square" lIns="0" tIns="0" rIns="0" bIns="0" rtlCol="0">
              <a:noAutofit/>
            </a:bodyPr>
            <a:lstStyle/>
            <a:p>
              <a:pPr algn="ctr">
                <a:lnSpc>
                  <a:spcPct val="150000"/>
                </a:lnSpc>
              </a:pPr>
              <a:r>
                <a:rPr lang="zh-CN" altLang="en-US" sz="800" dirty="0">
                  <a:solidFill>
                    <a:schemeClr val="bg1"/>
                  </a:solidFill>
                </a:rPr>
                <a:t>在此处输入内容在此处输入内容在此处输入内容</a:t>
              </a:r>
              <a:endParaRPr lang="zh-CN" altLang="en-US" sz="800" dirty="0">
                <a:solidFill>
                  <a:schemeClr val="bg1"/>
                </a:solidFill>
                <a:latin typeface="+mn-ea"/>
                <a:cs typeface="OPPOSans R" panose="00020600040101010101" pitchFamily="18" charset="-122"/>
              </a:endParaRPr>
            </a:p>
          </p:txBody>
        </p:sp>
        <p:grpSp>
          <p:nvGrpSpPr>
            <p:cNvPr id="117" name="图形 6">
              <a:extLst>
                <a:ext uri="{FF2B5EF4-FFF2-40B4-BE49-F238E27FC236}">
                  <a16:creationId xmlns:a16="http://schemas.microsoft.com/office/drawing/2014/main" id="{4934071A-22EA-481F-8B2D-A5CAA60B46EF}"/>
                </a:ext>
              </a:extLst>
            </p:cNvPr>
            <p:cNvGrpSpPr>
              <a:grpSpLocks/>
            </p:cNvGrpSpPr>
            <p:nvPr/>
          </p:nvGrpSpPr>
          <p:grpSpPr>
            <a:xfrm>
              <a:off x="3621429" y="1654735"/>
              <a:ext cx="566263" cy="566263"/>
              <a:chOff x="0" y="0"/>
              <a:chExt cx="1905000" cy="1905000"/>
            </a:xfrm>
            <a:solidFill>
              <a:schemeClr val="bg1"/>
            </a:solidFill>
          </p:grpSpPr>
          <p:sp>
            <p:nvSpPr>
              <p:cNvPr id="118" name="任意多边形: 形状 117">
                <a:extLst>
                  <a:ext uri="{FF2B5EF4-FFF2-40B4-BE49-F238E27FC236}">
                    <a16:creationId xmlns:a16="http://schemas.microsoft.com/office/drawing/2014/main" id="{1C9CBB86-9551-4E02-8D2F-ED09733FDE4F}"/>
                  </a:ext>
                </a:extLst>
              </p:cNvPr>
              <p:cNvSpPr/>
              <p:nvPr/>
            </p:nvSpPr>
            <p:spPr>
              <a:xfrm>
                <a:off x="555624" y="635000"/>
                <a:ext cx="635000" cy="119062"/>
              </a:xfrm>
              <a:custGeom>
                <a:avLst/>
                <a:gdLst>
                  <a:gd name="connsiteX0" fmla="*/ 59531 w 635000"/>
                  <a:gd name="connsiteY0" fmla="*/ 0 h 119062"/>
                  <a:gd name="connsiteX1" fmla="*/ 575469 w 635000"/>
                  <a:gd name="connsiteY1" fmla="*/ 0 h 119062"/>
                  <a:gd name="connsiteX2" fmla="*/ 635000 w 635000"/>
                  <a:gd name="connsiteY2" fmla="*/ 59531 h 119062"/>
                  <a:gd name="connsiteX3" fmla="*/ 635000 w 635000"/>
                  <a:gd name="connsiteY3" fmla="*/ 59531 h 119062"/>
                  <a:gd name="connsiteX4" fmla="*/ 575469 w 635000"/>
                  <a:gd name="connsiteY4" fmla="*/ 119063 h 119062"/>
                  <a:gd name="connsiteX5" fmla="*/ 59531 w 635000"/>
                  <a:gd name="connsiteY5" fmla="*/ 119063 h 119062"/>
                  <a:gd name="connsiteX6" fmla="*/ 0 w 635000"/>
                  <a:gd name="connsiteY6" fmla="*/ 59531 h 119062"/>
                  <a:gd name="connsiteX7" fmla="*/ 0 w 635000"/>
                  <a:gd name="connsiteY7" fmla="*/ 59531 h 119062"/>
                  <a:gd name="connsiteX8" fmla="*/ 59531 w 63500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119062">
                    <a:moveTo>
                      <a:pt x="59531" y="0"/>
                    </a:moveTo>
                    <a:lnTo>
                      <a:pt x="575469" y="0"/>
                    </a:lnTo>
                    <a:cubicBezTo>
                      <a:pt x="615156" y="0"/>
                      <a:pt x="635000" y="19844"/>
                      <a:pt x="635000" y="59531"/>
                    </a:cubicBezTo>
                    <a:lnTo>
                      <a:pt x="635000" y="59531"/>
                    </a:lnTo>
                    <a:cubicBezTo>
                      <a:pt x="635000" y="99219"/>
                      <a:pt x="615156" y="119063"/>
                      <a:pt x="575469" y="119063"/>
                    </a:cubicBezTo>
                    <a:lnTo>
                      <a:pt x="59531" y="119063"/>
                    </a:lnTo>
                    <a:cubicBezTo>
                      <a:pt x="19844" y="119063"/>
                      <a:pt x="0" y="99219"/>
                      <a:pt x="0" y="59531"/>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119" name="任意多边形: 形状 118">
                <a:extLst>
                  <a:ext uri="{FF2B5EF4-FFF2-40B4-BE49-F238E27FC236}">
                    <a16:creationId xmlns:a16="http://schemas.microsoft.com/office/drawing/2014/main" id="{5BAA0462-78F6-4F15-9094-7FD5C91567EC}"/>
                  </a:ext>
                </a:extLst>
              </p:cNvPr>
              <p:cNvSpPr/>
              <p:nvPr/>
            </p:nvSpPr>
            <p:spPr>
              <a:xfrm>
                <a:off x="555624" y="532604"/>
                <a:ext cx="1188703" cy="943770"/>
              </a:xfrm>
              <a:custGeom>
                <a:avLst/>
                <a:gdLst>
                  <a:gd name="connsiteX0" fmla="*/ 242094 w 1188703"/>
                  <a:gd name="connsiteY0" fmla="*/ 419895 h 943770"/>
                  <a:gd name="connsiteX1" fmla="*/ 59531 w 1188703"/>
                  <a:gd name="connsiteY1" fmla="*/ 419895 h 943770"/>
                  <a:gd name="connsiteX2" fmla="*/ 0 w 1188703"/>
                  <a:gd name="connsiteY2" fmla="*/ 479426 h 943770"/>
                  <a:gd name="connsiteX3" fmla="*/ 59531 w 1188703"/>
                  <a:gd name="connsiteY3" fmla="*/ 538958 h 943770"/>
                  <a:gd name="connsiteX4" fmla="*/ 242094 w 1188703"/>
                  <a:gd name="connsiteY4" fmla="*/ 538958 h 943770"/>
                  <a:gd name="connsiteX5" fmla="*/ 301625 w 1188703"/>
                  <a:gd name="connsiteY5" fmla="*/ 479426 h 943770"/>
                  <a:gd name="connsiteX6" fmla="*/ 242094 w 1188703"/>
                  <a:gd name="connsiteY6" fmla="*/ 419895 h 943770"/>
                  <a:gd name="connsiteX7" fmla="*/ 942975 w 1188703"/>
                  <a:gd name="connsiteY7" fmla="*/ 134939 h 943770"/>
                  <a:gd name="connsiteX8" fmla="*/ 1054894 w 1188703"/>
                  <a:gd name="connsiteY8" fmla="*/ 246858 h 943770"/>
                  <a:gd name="connsiteX9" fmla="*/ 499269 w 1188703"/>
                  <a:gd name="connsiteY9" fmla="*/ 802483 h 943770"/>
                  <a:gd name="connsiteX10" fmla="*/ 373063 w 1188703"/>
                  <a:gd name="connsiteY10" fmla="*/ 816770 h 943770"/>
                  <a:gd name="connsiteX11" fmla="*/ 384175 w 1188703"/>
                  <a:gd name="connsiteY11" fmla="*/ 693739 h 943770"/>
                  <a:gd name="connsiteX12" fmla="*/ 939800 w 1188703"/>
                  <a:gd name="connsiteY12" fmla="*/ 138114 h 943770"/>
                  <a:gd name="connsiteX13" fmla="*/ 939800 w 1188703"/>
                  <a:gd name="connsiteY13" fmla="*/ 2383 h 943770"/>
                  <a:gd name="connsiteX14" fmla="*/ 883444 w 1188703"/>
                  <a:gd name="connsiteY14" fmla="*/ 25401 h 943770"/>
                  <a:gd name="connsiteX15" fmla="*/ 286544 w 1188703"/>
                  <a:gd name="connsiteY15" fmla="*/ 623095 h 943770"/>
                  <a:gd name="connsiteX16" fmla="*/ 263525 w 1188703"/>
                  <a:gd name="connsiteY16" fmla="*/ 671514 h 943770"/>
                  <a:gd name="connsiteX17" fmla="*/ 246856 w 1188703"/>
                  <a:gd name="connsiteY17" fmla="*/ 857251 h 943770"/>
                  <a:gd name="connsiteX18" fmla="*/ 318765 w 1188703"/>
                  <a:gd name="connsiteY18" fmla="*/ 943449 h 943770"/>
                  <a:gd name="connsiteX19" fmla="*/ 326231 w 1188703"/>
                  <a:gd name="connsiteY19" fmla="*/ 943770 h 943770"/>
                  <a:gd name="connsiteX20" fmla="*/ 333375 w 1188703"/>
                  <a:gd name="connsiteY20" fmla="*/ 943770 h 943770"/>
                  <a:gd name="connsiteX21" fmla="*/ 519113 w 1188703"/>
                  <a:gd name="connsiteY21" fmla="*/ 927101 h 943770"/>
                  <a:gd name="connsiteX22" fmla="*/ 567531 w 1188703"/>
                  <a:gd name="connsiteY22" fmla="*/ 904083 h 943770"/>
                  <a:gd name="connsiteX23" fmla="*/ 1165225 w 1188703"/>
                  <a:gd name="connsiteY23" fmla="*/ 307183 h 943770"/>
                  <a:gd name="connsiteX24" fmla="*/ 1165685 w 1188703"/>
                  <a:gd name="connsiteY24" fmla="*/ 194930 h 943770"/>
                  <a:gd name="connsiteX25" fmla="*/ 1165225 w 1188703"/>
                  <a:gd name="connsiteY25" fmla="*/ 194470 h 943770"/>
                  <a:gd name="connsiteX26" fmla="*/ 999331 w 1188703"/>
                  <a:gd name="connsiteY26" fmla="*/ 23020 h 943770"/>
                  <a:gd name="connsiteX27" fmla="*/ 942975 w 1188703"/>
                  <a:gd name="connsiteY27" fmla="*/ 1 h 94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03" h="943770">
                    <a:moveTo>
                      <a:pt x="242094" y="419895"/>
                    </a:moveTo>
                    <a:lnTo>
                      <a:pt x="59531" y="419895"/>
                    </a:lnTo>
                    <a:cubicBezTo>
                      <a:pt x="26653" y="419895"/>
                      <a:pt x="0" y="446548"/>
                      <a:pt x="0" y="479426"/>
                    </a:cubicBezTo>
                    <a:cubicBezTo>
                      <a:pt x="0" y="512305"/>
                      <a:pt x="26653" y="538958"/>
                      <a:pt x="59531" y="538958"/>
                    </a:cubicBezTo>
                    <a:lnTo>
                      <a:pt x="242094" y="538958"/>
                    </a:lnTo>
                    <a:cubicBezTo>
                      <a:pt x="274972" y="538958"/>
                      <a:pt x="301625" y="512305"/>
                      <a:pt x="301625" y="479426"/>
                    </a:cubicBezTo>
                    <a:cubicBezTo>
                      <a:pt x="301625" y="446548"/>
                      <a:pt x="274972" y="419895"/>
                      <a:pt x="242094" y="419895"/>
                    </a:cubicBezTo>
                    <a:close/>
                    <a:moveTo>
                      <a:pt x="942975" y="134939"/>
                    </a:moveTo>
                    <a:lnTo>
                      <a:pt x="1054894" y="246858"/>
                    </a:lnTo>
                    <a:lnTo>
                      <a:pt x="499269" y="802483"/>
                    </a:lnTo>
                    <a:lnTo>
                      <a:pt x="373063" y="816770"/>
                    </a:lnTo>
                    <a:lnTo>
                      <a:pt x="384175" y="693739"/>
                    </a:lnTo>
                    <a:lnTo>
                      <a:pt x="939800" y="138114"/>
                    </a:lnTo>
                    <a:moveTo>
                      <a:pt x="939800" y="2383"/>
                    </a:moveTo>
                    <a:cubicBezTo>
                      <a:pt x="918702" y="2261"/>
                      <a:pt x="898423" y="10543"/>
                      <a:pt x="883444" y="25401"/>
                    </a:cubicBezTo>
                    <a:lnTo>
                      <a:pt x="286544" y="623095"/>
                    </a:lnTo>
                    <a:cubicBezTo>
                      <a:pt x="273488" y="636077"/>
                      <a:pt x="265350" y="653193"/>
                      <a:pt x="263525" y="671514"/>
                    </a:cubicBezTo>
                    <a:lnTo>
                      <a:pt x="246856" y="857251"/>
                    </a:lnTo>
                    <a:cubicBezTo>
                      <a:pt x="242910" y="900911"/>
                      <a:pt x="275105" y="939503"/>
                      <a:pt x="318765" y="943449"/>
                    </a:cubicBezTo>
                    <a:cubicBezTo>
                      <a:pt x="321247" y="943673"/>
                      <a:pt x="323739" y="943780"/>
                      <a:pt x="326231" y="943770"/>
                    </a:cubicBezTo>
                    <a:lnTo>
                      <a:pt x="333375" y="943770"/>
                    </a:lnTo>
                    <a:lnTo>
                      <a:pt x="519113" y="927101"/>
                    </a:lnTo>
                    <a:cubicBezTo>
                      <a:pt x="537433" y="925276"/>
                      <a:pt x="554550" y="917139"/>
                      <a:pt x="567531" y="904083"/>
                    </a:cubicBezTo>
                    <a:lnTo>
                      <a:pt x="1165225" y="307183"/>
                    </a:lnTo>
                    <a:cubicBezTo>
                      <a:pt x="1196350" y="276312"/>
                      <a:pt x="1196556" y="226055"/>
                      <a:pt x="1165685" y="194930"/>
                    </a:cubicBezTo>
                    <a:cubicBezTo>
                      <a:pt x="1165532" y="194776"/>
                      <a:pt x="1165379" y="194623"/>
                      <a:pt x="1165225" y="194470"/>
                    </a:cubicBezTo>
                    <a:lnTo>
                      <a:pt x="999331" y="23020"/>
                    </a:lnTo>
                    <a:cubicBezTo>
                      <a:pt x="984352" y="8162"/>
                      <a:pt x="964073" y="-121"/>
                      <a:pt x="942975" y="1"/>
                    </a:cubicBezTo>
                    <a:close/>
                  </a:path>
                </a:pathLst>
              </a:custGeom>
              <a:grpFill/>
              <a:ln w="1860" cap="flat">
                <a:noFill/>
                <a:prstDash val="solid"/>
                <a:miter/>
              </a:ln>
            </p:spPr>
            <p:txBody>
              <a:bodyPr rtlCol="0" anchor="ctr">
                <a:noAutofit/>
              </a:bodyPr>
              <a:lstStyle/>
              <a:p>
                <a:endParaRPr lang="zh-CN" altLang="en-US"/>
              </a:p>
            </p:txBody>
          </p:sp>
          <p:sp>
            <p:nvSpPr>
              <p:cNvPr id="120" name="任意多边形: 形状 119">
                <a:extLst>
                  <a:ext uri="{FF2B5EF4-FFF2-40B4-BE49-F238E27FC236}">
                    <a16:creationId xmlns:a16="http://schemas.microsoft.com/office/drawing/2014/main" id="{E06C6065-B3D9-4108-AF03-46294BD8284C}"/>
                  </a:ext>
                </a:extLst>
              </p:cNvPr>
              <p:cNvSpPr/>
              <p:nvPr/>
            </p:nvSpPr>
            <p:spPr>
              <a:xfrm>
                <a:off x="317499" y="238125"/>
                <a:ext cx="1270000" cy="1428750"/>
              </a:xfrm>
              <a:custGeom>
                <a:avLst/>
                <a:gdLst>
                  <a:gd name="connsiteX0" fmla="*/ 1150938 w 1270000"/>
                  <a:gd name="connsiteY0" fmla="*/ 972344 h 1428750"/>
                  <a:gd name="connsiteX1" fmla="*/ 1150938 w 1270000"/>
                  <a:gd name="connsiteY1" fmla="*/ 1309688 h 1428750"/>
                  <a:gd name="connsiteX2" fmla="*/ 119063 w 1270000"/>
                  <a:gd name="connsiteY2" fmla="*/ 1309688 h 1428750"/>
                  <a:gd name="connsiteX3" fmla="*/ 119063 w 1270000"/>
                  <a:gd name="connsiteY3" fmla="*/ 119063 h 1428750"/>
                  <a:gd name="connsiteX4" fmla="*/ 1150938 w 1270000"/>
                  <a:gd name="connsiteY4" fmla="*/ 119063 h 1428750"/>
                  <a:gd name="connsiteX5" fmla="*/ 1150938 w 1270000"/>
                  <a:gd name="connsiteY5" fmla="*/ 178594 h 1428750"/>
                  <a:gd name="connsiteX6" fmla="*/ 1210469 w 1270000"/>
                  <a:gd name="connsiteY6" fmla="*/ 238125 h 1428750"/>
                  <a:gd name="connsiteX7" fmla="*/ 1270000 w 1270000"/>
                  <a:gd name="connsiteY7" fmla="*/ 178594 h 1428750"/>
                  <a:gd name="connsiteX8" fmla="*/ 1270000 w 1270000"/>
                  <a:gd name="connsiteY8" fmla="*/ 79375 h 1428750"/>
                  <a:gd name="connsiteX9" fmla="*/ 1190625 w 1270000"/>
                  <a:gd name="connsiteY9" fmla="*/ 0 h 1428750"/>
                  <a:gd name="connsiteX10" fmla="*/ 79375 w 1270000"/>
                  <a:gd name="connsiteY10" fmla="*/ 0 h 1428750"/>
                  <a:gd name="connsiteX11" fmla="*/ 0 w 1270000"/>
                  <a:gd name="connsiteY11" fmla="*/ 79375 h 1428750"/>
                  <a:gd name="connsiteX12" fmla="*/ 0 w 1270000"/>
                  <a:gd name="connsiteY12" fmla="*/ 1349375 h 1428750"/>
                  <a:gd name="connsiteX13" fmla="*/ 79375 w 1270000"/>
                  <a:gd name="connsiteY13" fmla="*/ 1428750 h 1428750"/>
                  <a:gd name="connsiteX14" fmla="*/ 1190625 w 1270000"/>
                  <a:gd name="connsiteY14" fmla="*/ 1428750 h 1428750"/>
                  <a:gd name="connsiteX15" fmla="*/ 1270000 w 1270000"/>
                  <a:gd name="connsiteY15" fmla="*/ 1349375 h 1428750"/>
                  <a:gd name="connsiteX16" fmla="*/ 1270000 w 1270000"/>
                  <a:gd name="connsiteY16" fmla="*/ 972344 h 1428750"/>
                  <a:gd name="connsiteX17" fmla="*/ 1210469 w 1270000"/>
                  <a:gd name="connsiteY17" fmla="*/ 912813 h 1428750"/>
                  <a:gd name="connsiteX18" fmla="*/ 1150938 w 1270000"/>
                  <a:gd name="connsiteY18" fmla="*/ 972344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0000" h="1428750">
                    <a:moveTo>
                      <a:pt x="1150938" y="972344"/>
                    </a:moveTo>
                    <a:lnTo>
                      <a:pt x="1150938" y="1309688"/>
                    </a:lnTo>
                    <a:lnTo>
                      <a:pt x="119063" y="1309688"/>
                    </a:lnTo>
                    <a:lnTo>
                      <a:pt x="119063" y="119063"/>
                    </a:lnTo>
                    <a:lnTo>
                      <a:pt x="1150938" y="119063"/>
                    </a:lnTo>
                    <a:lnTo>
                      <a:pt x="1150938" y="178594"/>
                    </a:lnTo>
                    <a:cubicBezTo>
                      <a:pt x="1151365" y="211293"/>
                      <a:pt x="1177769" y="237698"/>
                      <a:pt x="1210469" y="238125"/>
                    </a:cubicBezTo>
                    <a:cubicBezTo>
                      <a:pt x="1243168" y="237698"/>
                      <a:pt x="1269573" y="211293"/>
                      <a:pt x="1270000" y="178594"/>
                    </a:cubicBezTo>
                    <a:lnTo>
                      <a:pt x="1270000" y="79375"/>
                    </a:lnTo>
                    <a:cubicBezTo>
                      <a:pt x="1270000" y="35537"/>
                      <a:pt x="1234463" y="0"/>
                      <a:pt x="1190625" y="0"/>
                    </a:cubicBezTo>
                    <a:lnTo>
                      <a:pt x="79375" y="0"/>
                    </a:lnTo>
                    <a:cubicBezTo>
                      <a:pt x="35537" y="0"/>
                      <a:pt x="0" y="35537"/>
                      <a:pt x="0" y="79375"/>
                    </a:cubicBezTo>
                    <a:lnTo>
                      <a:pt x="0" y="1349375"/>
                    </a:lnTo>
                    <a:cubicBezTo>
                      <a:pt x="0" y="1393213"/>
                      <a:pt x="35537" y="1428750"/>
                      <a:pt x="79375" y="1428750"/>
                    </a:cubicBezTo>
                    <a:lnTo>
                      <a:pt x="1190625" y="1428750"/>
                    </a:lnTo>
                    <a:cubicBezTo>
                      <a:pt x="1234463" y="1428750"/>
                      <a:pt x="1270000" y="1393213"/>
                      <a:pt x="1270000" y="1349375"/>
                    </a:cubicBezTo>
                    <a:lnTo>
                      <a:pt x="1270000" y="972344"/>
                    </a:lnTo>
                    <a:cubicBezTo>
                      <a:pt x="1269573" y="939644"/>
                      <a:pt x="1243168" y="913240"/>
                      <a:pt x="1210469" y="912813"/>
                    </a:cubicBezTo>
                    <a:cubicBezTo>
                      <a:pt x="1177769" y="913240"/>
                      <a:pt x="1151365" y="939644"/>
                      <a:pt x="1150938" y="972344"/>
                    </a:cubicBezTo>
                    <a:close/>
                  </a:path>
                </a:pathLst>
              </a:custGeom>
              <a:grpFill/>
              <a:ln w="1860" cap="flat">
                <a:noFill/>
                <a:prstDash val="solid"/>
                <a:miter/>
              </a:ln>
            </p:spPr>
            <p:txBody>
              <a:bodyPr rtlCol="0" anchor="ctr">
                <a:noAutofit/>
              </a:bodyPr>
              <a:lstStyle/>
              <a:p>
                <a:endParaRPr lang="zh-CN" altLang="en-US"/>
              </a:p>
            </p:txBody>
          </p:sp>
        </p:grpSp>
      </p:grpSp>
      <p:grpSp>
        <p:nvGrpSpPr>
          <p:cNvPr id="8" name="组合 7">
            <a:extLst>
              <a:ext uri="{FF2B5EF4-FFF2-40B4-BE49-F238E27FC236}">
                <a16:creationId xmlns:a16="http://schemas.microsoft.com/office/drawing/2014/main" id="{5AB949EB-4EA2-4FDC-9015-CD50A845C468}"/>
              </a:ext>
            </a:extLst>
          </p:cNvPr>
          <p:cNvGrpSpPr/>
          <p:nvPr/>
        </p:nvGrpSpPr>
        <p:grpSpPr>
          <a:xfrm>
            <a:off x="1010893" y="1295400"/>
            <a:ext cx="1801772" cy="2346334"/>
            <a:chOff x="1010893" y="1295400"/>
            <a:chExt cx="1801772" cy="2346334"/>
          </a:xfrm>
        </p:grpSpPr>
        <p:sp>
          <p:nvSpPr>
            <p:cNvPr id="2" name="圆角矩形 1">
              <a:extLst>
                <a:ext uri="{FF2B5EF4-FFF2-40B4-BE49-F238E27FC236}">
                  <a16:creationId xmlns:a16="http://schemas.microsoft.com/office/drawing/2014/main" id="{1B648783-FCA6-4D0B-9CAF-D57FB7BEC8A2}"/>
                </a:ext>
              </a:extLst>
            </p:cNvPr>
            <p:cNvSpPr/>
            <p:nvPr>
              <p:custDataLst>
                <p:tags r:id="rId14"/>
              </p:custDataLst>
            </p:nvPr>
          </p:nvSpPr>
          <p:spPr>
            <a:xfrm>
              <a:off x="1010893" y="1295400"/>
              <a:ext cx="1801772" cy="2346334"/>
            </a:xfrm>
            <a:prstGeom prst="roundRect">
              <a:avLst>
                <a:gd name="adj" fmla="val 5555"/>
              </a:avLst>
            </a:prstGeom>
            <a:solidFill>
              <a:schemeClr val="bg1"/>
            </a:solidFill>
            <a:ln>
              <a:solidFill>
                <a:schemeClr val="accent1">
                  <a:lumMod val="20000"/>
                  <a:lumOff val="80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39" name="文本框 138">
              <a:extLst>
                <a:ext uri="{FF2B5EF4-FFF2-40B4-BE49-F238E27FC236}">
                  <a16:creationId xmlns:a16="http://schemas.microsoft.com/office/drawing/2014/main" id="{D6001ECC-5C24-4E9A-B84F-F8042824A8CE}"/>
                </a:ext>
              </a:extLst>
            </p:cNvPr>
            <p:cNvSpPr txBox="1"/>
            <p:nvPr>
              <p:custDataLst>
                <p:tags r:id="rId15"/>
              </p:custDataLst>
            </p:nvPr>
          </p:nvSpPr>
          <p:spPr>
            <a:xfrm>
              <a:off x="1614422" y="2378135"/>
              <a:ext cx="594715" cy="184666"/>
            </a:xfrm>
            <a:prstGeom prst="rect">
              <a:avLst/>
            </a:prstGeom>
            <a:noFill/>
          </p:spPr>
          <p:txBody>
            <a:bodyPr vert="horz" wrap="none" lIns="0" tIns="0" rIns="0" bIns="0" rtlCol="0">
              <a:noAutofit/>
            </a:bodyPr>
            <a:lstStyle/>
            <a:p>
              <a:r>
                <a:rPr kumimoji="0" lang="zh-CN" altLang="en-US" sz="1200" b="0" i="0" u="none" strike="noStrike" kern="1200" cap="none" spc="0" normalizeH="0" baseline="0" noProof="0" dirty="0">
                  <a:ln>
                    <a:noFill/>
                  </a:ln>
                  <a:solidFill>
                    <a:schemeClr val="accent1"/>
                  </a:solidFill>
                  <a:effectLst/>
                  <a:uLnTx/>
                  <a:uFillTx/>
                  <a:latin typeface="+mj-ea"/>
                  <a:ea typeface="+mj-ea"/>
                  <a:cs typeface="+mn-cs"/>
                </a:rPr>
                <a:t>需求调研</a:t>
              </a:r>
            </a:p>
          </p:txBody>
        </p:sp>
        <p:sp>
          <p:nvSpPr>
            <p:cNvPr id="140" name="文本框 139">
              <a:extLst>
                <a:ext uri="{FF2B5EF4-FFF2-40B4-BE49-F238E27FC236}">
                  <a16:creationId xmlns:a16="http://schemas.microsoft.com/office/drawing/2014/main" id="{8EE82E49-F51A-4ECD-8CE9-DD17D18A4F3D}"/>
                </a:ext>
              </a:extLst>
            </p:cNvPr>
            <p:cNvSpPr txBox="1"/>
            <p:nvPr>
              <p:custDataLst>
                <p:tags r:id="rId16"/>
              </p:custDataLst>
            </p:nvPr>
          </p:nvSpPr>
          <p:spPr>
            <a:xfrm>
              <a:off x="1254612" y="2663501"/>
              <a:ext cx="1314335" cy="352917"/>
            </a:xfrm>
            <a:prstGeom prst="rect">
              <a:avLst/>
            </a:prstGeom>
            <a:noFill/>
          </p:spPr>
          <p:txBody>
            <a:bodyPr vert="horz" wrap="square" lIns="0" tIns="0" rIns="0" bIns="0" rtlCol="0">
              <a:noAutofit/>
            </a:bodyPr>
            <a:lstStyle/>
            <a:p>
              <a:pPr algn="ctr">
                <a:lnSpc>
                  <a:spcPct val="150000"/>
                </a:lnSpc>
              </a:pPr>
              <a:r>
                <a:rPr lang="zh-CN" altLang="en-US" sz="800" dirty="0">
                  <a:solidFill>
                    <a:schemeClr val="tx1">
                      <a:lumMod val="50000"/>
                      <a:lumOff val="50000"/>
                    </a:schemeClr>
                  </a:solidFill>
                </a:rPr>
                <a:t>在此处输入内容在此处输入内容在此处输入内容</a:t>
              </a:r>
              <a:endParaRPr lang="zh-CN" altLang="en-US" sz="800" dirty="0">
                <a:solidFill>
                  <a:schemeClr val="tx1">
                    <a:lumMod val="50000"/>
                    <a:lumOff val="50000"/>
                  </a:schemeClr>
                </a:solidFill>
                <a:latin typeface="+mn-ea"/>
                <a:cs typeface="OPPOSans R" panose="00020600040101010101" pitchFamily="18" charset="-122"/>
              </a:endParaRPr>
            </a:p>
          </p:txBody>
        </p:sp>
        <p:grpSp>
          <p:nvGrpSpPr>
            <p:cNvPr id="122" name="图形 37">
              <a:extLst>
                <a:ext uri="{FF2B5EF4-FFF2-40B4-BE49-F238E27FC236}">
                  <a16:creationId xmlns:a16="http://schemas.microsoft.com/office/drawing/2014/main" id="{21A67F79-CD0D-40FA-860E-516507622F0C}"/>
                </a:ext>
              </a:extLst>
            </p:cNvPr>
            <p:cNvGrpSpPr>
              <a:grpSpLocks/>
            </p:cNvGrpSpPr>
            <p:nvPr/>
          </p:nvGrpSpPr>
          <p:grpSpPr>
            <a:xfrm>
              <a:off x="1628648" y="1682407"/>
              <a:ext cx="566263" cy="566263"/>
              <a:chOff x="0" y="0"/>
              <a:chExt cx="1905000" cy="1905000"/>
            </a:xfrm>
          </p:grpSpPr>
          <p:sp>
            <p:nvSpPr>
              <p:cNvPr id="123" name="任意多边形: 形状 122">
                <a:extLst>
                  <a:ext uri="{FF2B5EF4-FFF2-40B4-BE49-F238E27FC236}">
                    <a16:creationId xmlns:a16="http://schemas.microsoft.com/office/drawing/2014/main" id="{B9F2B076-3CA3-4973-8D5F-437C6C89EC96}"/>
                  </a:ext>
                </a:extLst>
              </p:cNvPr>
              <p:cNvSpPr/>
              <p:nvPr/>
            </p:nvSpPr>
            <p:spPr>
              <a:xfrm>
                <a:off x="476250" y="635000"/>
                <a:ext cx="714375" cy="119062"/>
              </a:xfrm>
              <a:custGeom>
                <a:avLst/>
                <a:gdLst>
                  <a:gd name="connsiteX0" fmla="*/ 56356 w 714375"/>
                  <a:gd name="connsiteY0" fmla="*/ 0 h 119062"/>
                  <a:gd name="connsiteX1" fmla="*/ 658019 w 714375"/>
                  <a:gd name="connsiteY1" fmla="*/ 0 h 119062"/>
                  <a:gd name="connsiteX2" fmla="*/ 714375 w 714375"/>
                  <a:gd name="connsiteY2" fmla="*/ 56356 h 119062"/>
                  <a:gd name="connsiteX3" fmla="*/ 714375 w 714375"/>
                  <a:gd name="connsiteY3" fmla="*/ 62706 h 119062"/>
                  <a:gd name="connsiteX4" fmla="*/ 658019 w 714375"/>
                  <a:gd name="connsiteY4" fmla="*/ 119063 h 119062"/>
                  <a:gd name="connsiteX5" fmla="*/ 56356 w 714375"/>
                  <a:gd name="connsiteY5" fmla="*/ 119063 h 119062"/>
                  <a:gd name="connsiteX6" fmla="*/ 0 w 714375"/>
                  <a:gd name="connsiteY6" fmla="*/ 62706 h 119062"/>
                  <a:gd name="connsiteX7" fmla="*/ 0 w 714375"/>
                  <a:gd name="connsiteY7" fmla="*/ 56356 h 119062"/>
                  <a:gd name="connsiteX8" fmla="*/ 56356 w 714375"/>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 h="119062">
                    <a:moveTo>
                      <a:pt x="56356" y="0"/>
                    </a:moveTo>
                    <a:lnTo>
                      <a:pt x="658019" y="0"/>
                    </a:lnTo>
                    <a:cubicBezTo>
                      <a:pt x="695590" y="0"/>
                      <a:pt x="714375" y="18785"/>
                      <a:pt x="714375" y="56356"/>
                    </a:cubicBezTo>
                    <a:lnTo>
                      <a:pt x="714375" y="62706"/>
                    </a:lnTo>
                    <a:cubicBezTo>
                      <a:pt x="714375" y="100277"/>
                      <a:pt x="695590" y="119063"/>
                      <a:pt x="658019" y="119063"/>
                    </a:cubicBezTo>
                    <a:lnTo>
                      <a:pt x="56356" y="119063"/>
                    </a:lnTo>
                    <a:cubicBezTo>
                      <a:pt x="18785" y="119063"/>
                      <a:pt x="0" y="100277"/>
                      <a:pt x="0" y="62706"/>
                    </a:cubicBezTo>
                    <a:lnTo>
                      <a:pt x="0" y="56356"/>
                    </a:lnTo>
                    <a:cubicBezTo>
                      <a:pt x="0" y="18785"/>
                      <a:pt x="18785" y="0"/>
                      <a:pt x="56356" y="0"/>
                    </a:cubicBezTo>
                    <a:close/>
                  </a:path>
                </a:pathLst>
              </a:custGeom>
              <a:solidFill>
                <a:schemeClr val="accent1"/>
              </a:solidFill>
              <a:ln w="1860" cap="flat">
                <a:noFill/>
                <a:prstDash val="solid"/>
                <a:miter/>
              </a:ln>
            </p:spPr>
            <p:txBody>
              <a:bodyPr rtlCol="0" anchor="ctr">
                <a:noAutofit/>
              </a:bodyPr>
              <a:lstStyle/>
              <a:p>
                <a:endParaRPr lang="zh-CN" altLang="en-US"/>
              </a:p>
            </p:txBody>
          </p:sp>
          <p:sp>
            <p:nvSpPr>
              <p:cNvPr id="124" name="任意多边形: 形状 123">
                <a:extLst>
                  <a:ext uri="{FF2B5EF4-FFF2-40B4-BE49-F238E27FC236}">
                    <a16:creationId xmlns:a16="http://schemas.microsoft.com/office/drawing/2014/main" id="{73103AAE-FEAD-4E96-90BB-2F046F73DF44}"/>
                  </a:ext>
                </a:extLst>
              </p:cNvPr>
              <p:cNvSpPr/>
              <p:nvPr/>
            </p:nvSpPr>
            <p:spPr>
              <a:xfrm>
                <a:off x="476250" y="952500"/>
                <a:ext cx="476250" cy="119062"/>
              </a:xfrm>
              <a:custGeom>
                <a:avLst/>
                <a:gdLst>
                  <a:gd name="connsiteX0" fmla="*/ 421481 w 476250"/>
                  <a:gd name="connsiteY0" fmla="*/ 0 h 119062"/>
                  <a:gd name="connsiteX1" fmla="*/ 54769 w 476250"/>
                  <a:gd name="connsiteY1" fmla="*/ 0 h 119062"/>
                  <a:gd name="connsiteX2" fmla="*/ 0 w 476250"/>
                  <a:gd name="connsiteY2" fmla="*/ 54769 h 119062"/>
                  <a:gd name="connsiteX3" fmla="*/ 0 w 476250"/>
                  <a:gd name="connsiteY3" fmla="*/ 64294 h 119062"/>
                  <a:gd name="connsiteX4" fmla="*/ 54769 w 476250"/>
                  <a:gd name="connsiteY4" fmla="*/ 119063 h 119062"/>
                  <a:gd name="connsiteX5" fmla="*/ 421481 w 476250"/>
                  <a:gd name="connsiteY5" fmla="*/ 119063 h 119062"/>
                  <a:gd name="connsiteX6" fmla="*/ 476250 w 476250"/>
                  <a:gd name="connsiteY6" fmla="*/ 64294 h 119062"/>
                  <a:gd name="connsiteX7" fmla="*/ 476250 w 476250"/>
                  <a:gd name="connsiteY7" fmla="*/ 54769 h 119062"/>
                  <a:gd name="connsiteX8" fmla="*/ 421481 w 47625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119062">
                    <a:moveTo>
                      <a:pt x="421481" y="0"/>
                    </a:moveTo>
                    <a:lnTo>
                      <a:pt x="54769" y="0"/>
                    </a:lnTo>
                    <a:cubicBezTo>
                      <a:pt x="24521" y="0"/>
                      <a:pt x="0" y="24521"/>
                      <a:pt x="0" y="54769"/>
                    </a:cubicBezTo>
                    <a:lnTo>
                      <a:pt x="0" y="64294"/>
                    </a:lnTo>
                    <a:cubicBezTo>
                      <a:pt x="0" y="94542"/>
                      <a:pt x="24521" y="119063"/>
                      <a:pt x="54769" y="119063"/>
                    </a:cubicBezTo>
                    <a:lnTo>
                      <a:pt x="421481" y="119063"/>
                    </a:lnTo>
                    <a:cubicBezTo>
                      <a:pt x="451729" y="119063"/>
                      <a:pt x="476250" y="94542"/>
                      <a:pt x="476250" y="64294"/>
                    </a:cubicBezTo>
                    <a:lnTo>
                      <a:pt x="476250" y="54769"/>
                    </a:lnTo>
                    <a:cubicBezTo>
                      <a:pt x="476250" y="24521"/>
                      <a:pt x="451729" y="0"/>
                      <a:pt x="42148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25" name="任意多边形: 形状 124">
                <a:extLst>
                  <a:ext uri="{FF2B5EF4-FFF2-40B4-BE49-F238E27FC236}">
                    <a16:creationId xmlns:a16="http://schemas.microsoft.com/office/drawing/2014/main" id="{5DB9CE33-6DE5-4CEA-BD8A-41CBE8574C24}"/>
                  </a:ext>
                </a:extLst>
              </p:cNvPr>
              <p:cNvSpPr/>
              <p:nvPr/>
            </p:nvSpPr>
            <p:spPr>
              <a:xfrm>
                <a:off x="238125" y="238125"/>
                <a:ext cx="1190625" cy="1428750"/>
              </a:xfrm>
              <a:custGeom>
                <a:avLst/>
                <a:gdLst>
                  <a:gd name="connsiteX0" fmla="*/ 119063 w 1190625"/>
                  <a:gd name="connsiteY0" fmla="*/ 1309688 h 1428750"/>
                  <a:gd name="connsiteX1" fmla="*/ 119063 w 1190625"/>
                  <a:gd name="connsiteY1" fmla="*/ 119063 h 1428750"/>
                  <a:gd name="connsiteX2" fmla="*/ 1071563 w 1190625"/>
                  <a:gd name="connsiteY2" fmla="*/ 119063 h 1428750"/>
                  <a:gd name="connsiteX3" fmla="*/ 1071563 w 1190625"/>
                  <a:gd name="connsiteY3" fmla="*/ 575469 h 1428750"/>
                  <a:gd name="connsiteX4" fmla="*/ 1131094 w 1190625"/>
                  <a:gd name="connsiteY4" fmla="*/ 635000 h 1428750"/>
                  <a:gd name="connsiteX5" fmla="*/ 1190625 w 1190625"/>
                  <a:gd name="connsiteY5" fmla="*/ 575469 h 1428750"/>
                  <a:gd name="connsiteX6" fmla="*/ 1190625 w 1190625"/>
                  <a:gd name="connsiteY6" fmla="*/ 79375 h 1428750"/>
                  <a:gd name="connsiteX7" fmla="*/ 1111250 w 1190625"/>
                  <a:gd name="connsiteY7" fmla="*/ 0 h 1428750"/>
                  <a:gd name="connsiteX8" fmla="*/ 79375 w 1190625"/>
                  <a:gd name="connsiteY8" fmla="*/ 0 h 1428750"/>
                  <a:gd name="connsiteX9" fmla="*/ 0 w 1190625"/>
                  <a:gd name="connsiteY9" fmla="*/ 79375 h 1428750"/>
                  <a:gd name="connsiteX10" fmla="*/ 0 w 1190625"/>
                  <a:gd name="connsiteY10" fmla="*/ 1349375 h 1428750"/>
                  <a:gd name="connsiteX11" fmla="*/ 79375 w 1190625"/>
                  <a:gd name="connsiteY11" fmla="*/ 1428750 h 1428750"/>
                  <a:gd name="connsiteX12" fmla="*/ 654844 w 1190625"/>
                  <a:gd name="connsiteY12" fmla="*/ 1428750 h 1428750"/>
                  <a:gd name="connsiteX13" fmla="*/ 714375 w 1190625"/>
                  <a:gd name="connsiteY13" fmla="*/ 1369219 h 1428750"/>
                  <a:gd name="connsiteX14" fmla="*/ 654844 w 1190625"/>
                  <a:gd name="connsiteY14" fmla="*/ 1309688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5" h="1428750">
                    <a:moveTo>
                      <a:pt x="119063" y="1309688"/>
                    </a:moveTo>
                    <a:lnTo>
                      <a:pt x="119063" y="119063"/>
                    </a:lnTo>
                    <a:lnTo>
                      <a:pt x="1071563" y="119063"/>
                    </a:lnTo>
                    <a:lnTo>
                      <a:pt x="1071563" y="575469"/>
                    </a:lnTo>
                    <a:cubicBezTo>
                      <a:pt x="1071990" y="608168"/>
                      <a:pt x="1098394" y="634573"/>
                      <a:pt x="1131094" y="635000"/>
                    </a:cubicBezTo>
                    <a:cubicBezTo>
                      <a:pt x="1163793" y="634573"/>
                      <a:pt x="1190198" y="608168"/>
                      <a:pt x="1190625" y="575469"/>
                    </a:cubicBezTo>
                    <a:lnTo>
                      <a:pt x="1190625" y="79375"/>
                    </a:lnTo>
                    <a:cubicBezTo>
                      <a:pt x="1190625" y="35537"/>
                      <a:pt x="1155088" y="0"/>
                      <a:pt x="1111250" y="0"/>
                    </a:cubicBezTo>
                    <a:lnTo>
                      <a:pt x="79375" y="0"/>
                    </a:lnTo>
                    <a:cubicBezTo>
                      <a:pt x="35537" y="0"/>
                      <a:pt x="0" y="35537"/>
                      <a:pt x="0" y="79375"/>
                    </a:cubicBezTo>
                    <a:lnTo>
                      <a:pt x="0" y="1349375"/>
                    </a:lnTo>
                    <a:cubicBezTo>
                      <a:pt x="0" y="1393213"/>
                      <a:pt x="35537" y="1428750"/>
                      <a:pt x="79375" y="1428750"/>
                    </a:cubicBezTo>
                    <a:lnTo>
                      <a:pt x="654844" y="1428750"/>
                    </a:lnTo>
                    <a:cubicBezTo>
                      <a:pt x="687543" y="1428323"/>
                      <a:pt x="713948" y="1401918"/>
                      <a:pt x="714375" y="1369219"/>
                    </a:cubicBezTo>
                    <a:cubicBezTo>
                      <a:pt x="713948" y="1336519"/>
                      <a:pt x="687543" y="1310115"/>
                      <a:pt x="654844" y="1309688"/>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26" name="任意多边形: 形状 125">
                <a:extLst>
                  <a:ext uri="{FF2B5EF4-FFF2-40B4-BE49-F238E27FC236}">
                    <a16:creationId xmlns:a16="http://schemas.microsoft.com/office/drawing/2014/main" id="{635EC90A-9063-4AF5-8EC6-E68E2D64BD29}"/>
                  </a:ext>
                </a:extLst>
              </p:cNvPr>
              <p:cNvSpPr/>
              <p:nvPr/>
            </p:nvSpPr>
            <p:spPr>
              <a:xfrm>
                <a:off x="1038739" y="951729"/>
                <a:ext cx="621260" cy="715154"/>
              </a:xfrm>
              <a:custGeom>
                <a:avLst/>
                <a:gdLst>
                  <a:gd name="connsiteX0" fmla="*/ 450336 w 621260"/>
                  <a:gd name="connsiteY0" fmla="*/ 430983 h 715154"/>
                  <a:gd name="connsiteX1" fmla="*/ 503476 w 621260"/>
                  <a:gd name="connsiteY1" fmla="*/ 98442 h 715154"/>
                  <a:gd name="connsiteX2" fmla="*/ 170936 w 621260"/>
                  <a:gd name="connsiteY2" fmla="*/ 45302 h 715154"/>
                  <a:gd name="connsiteX3" fmla="*/ 117796 w 621260"/>
                  <a:gd name="connsiteY3" fmla="*/ 377842 h 715154"/>
                  <a:gd name="connsiteX4" fmla="*/ 170936 w 621260"/>
                  <a:gd name="connsiteY4" fmla="*/ 430983 h 715154"/>
                  <a:gd name="connsiteX5" fmla="*/ 1073 w 621260"/>
                  <a:gd name="connsiteY5" fmla="*/ 645295 h 715154"/>
                  <a:gd name="connsiteX6" fmla="*/ 47626 w 621260"/>
                  <a:gd name="connsiteY6" fmla="*/ 714092 h 715154"/>
                  <a:gd name="connsiteX7" fmla="*/ 59811 w 621260"/>
                  <a:gd name="connsiteY7" fmla="*/ 715145 h 715154"/>
                  <a:gd name="connsiteX8" fmla="*/ 117755 w 621260"/>
                  <a:gd name="connsiteY8" fmla="*/ 669108 h 715154"/>
                  <a:gd name="connsiteX9" fmla="*/ 357265 w 621260"/>
                  <a:gd name="connsiteY9" fmla="*/ 522856 h 715154"/>
                  <a:gd name="connsiteX10" fmla="*/ 503517 w 621260"/>
                  <a:gd name="connsiteY10" fmla="*/ 669108 h 715154"/>
                  <a:gd name="connsiteX11" fmla="*/ 561461 w 621260"/>
                  <a:gd name="connsiteY11" fmla="*/ 715145 h 715154"/>
                  <a:gd name="connsiteX12" fmla="*/ 621251 w 621260"/>
                  <a:gd name="connsiteY12" fmla="*/ 657480 h 715154"/>
                  <a:gd name="connsiteX13" fmla="*/ 620198 w 621260"/>
                  <a:gd name="connsiteY13" fmla="*/ 645295 h 715154"/>
                  <a:gd name="connsiteX14" fmla="*/ 450336 w 621260"/>
                  <a:gd name="connsiteY14" fmla="*/ 430983 h 715154"/>
                  <a:gd name="connsiteX15" fmla="*/ 310636 w 621260"/>
                  <a:gd name="connsiteY15" fmla="*/ 119833 h 715154"/>
                  <a:gd name="connsiteX16" fmla="*/ 429698 w 621260"/>
                  <a:gd name="connsiteY16" fmla="*/ 238895 h 715154"/>
                  <a:gd name="connsiteX17" fmla="*/ 310636 w 621260"/>
                  <a:gd name="connsiteY17" fmla="*/ 357958 h 715154"/>
                  <a:gd name="connsiteX18" fmla="*/ 191573 w 621260"/>
                  <a:gd name="connsiteY18" fmla="*/ 238895 h 715154"/>
                  <a:gd name="connsiteX19" fmla="*/ 310636 w 621260"/>
                  <a:gd name="connsiteY19" fmla="*/ 119833 h 71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260" h="715154">
                    <a:moveTo>
                      <a:pt x="450336" y="430983"/>
                    </a:moveTo>
                    <a:cubicBezTo>
                      <a:pt x="556839" y="353828"/>
                      <a:pt x="580631" y="204945"/>
                      <a:pt x="503476" y="98442"/>
                    </a:cubicBezTo>
                    <a:cubicBezTo>
                      <a:pt x="426322" y="-8061"/>
                      <a:pt x="277439" y="-31852"/>
                      <a:pt x="170936" y="45302"/>
                    </a:cubicBezTo>
                    <a:cubicBezTo>
                      <a:pt x="64433" y="122456"/>
                      <a:pt x="40641" y="271339"/>
                      <a:pt x="117796" y="377842"/>
                    </a:cubicBezTo>
                    <a:cubicBezTo>
                      <a:pt x="132585" y="398257"/>
                      <a:pt x="150521" y="416194"/>
                      <a:pt x="170936" y="430983"/>
                    </a:cubicBezTo>
                    <a:cubicBezTo>
                      <a:pt x="84875" y="473126"/>
                      <a:pt x="22452" y="551885"/>
                      <a:pt x="1073" y="645295"/>
                    </a:cubicBezTo>
                    <a:cubicBezTo>
                      <a:pt x="-5069" y="677148"/>
                      <a:pt x="15773" y="707950"/>
                      <a:pt x="47626" y="714092"/>
                    </a:cubicBezTo>
                    <a:cubicBezTo>
                      <a:pt x="51640" y="714866"/>
                      <a:pt x="55724" y="715219"/>
                      <a:pt x="59811" y="715145"/>
                    </a:cubicBezTo>
                    <a:cubicBezTo>
                      <a:pt x="87477" y="715127"/>
                      <a:pt x="111484" y="696053"/>
                      <a:pt x="117755" y="669108"/>
                    </a:cubicBezTo>
                    <a:cubicBezTo>
                      <a:pt x="143507" y="562582"/>
                      <a:pt x="250740" y="497103"/>
                      <a:pt x="357265" y="522856"/>
                    </a:cubicBezTo>
                    <a:cubicBezTo>
                      <a:pt x="429577" y="540337"/>
                      <a:pt x="486036" y="596796"/>
                      <a:pt x="503517" y="669108"/>
                    </a:cubicBezTo>
                    <a:cubicBezTo>
                      <a:pt x="509788" y="696053"/>
                      <a:pt x="533795" y="715128"/>
                      <a:pt x="561461" y="715145"/>
                    </a:cubicBezTo>
                    <a:cubicBezTo>
                      <a:pt x="593895" y="715732"/>
                      <a:pt x="620665" y="689914"/>
                      <a:pt x="621251" y="657480"/>
                    </a:cubicBezTo>
                    <a:cubicBezTo>
                      <a:pt x="621325" y="653393"/>
                      <a:pt x="620972" y="649309"/>
                      <a:pt x="620198" y="645295"/>
                    </a:cubicBezTo>
                    <a:cubicBezTo>
                      <a:pt x="598820" y="551885"/>
                      <a:pt x="536397" y="473127"/>
                      <a:pt x="450336" y="430983"/>
                    </a:cubicBezTo>
                    <a:close/>
                    <a:moveTo>
                      <a:pt x="310636" y="119833"/>
                    </a:moveTo>
                    <a:cubicBezTo>
                      <a:pt x="376392" y="119833"/>
                      <a:pt x="429698" y="173139"/>
                      <a:pt x="429698" y="238895"/>
                    </a:cubicBezTo>
                    <a:cubicBezTo>
                      <a:pt x="429698" y="304652"/>
                      <a:pt x="376392" y="357958"/>
                      <a:pt x="310636" y="357958"/>
                    </a:cubicBezTo>
                    <a:cubicBezTo>
                      <a:pt x="244879" y="357958"/>
                      <a:pt x="191573" y="304652"/>
                      <a:pt x="191573" y="238895"/>
                    </a:cubicBezTo>
                    <a:cubicBezTo>
                      <a:pt x="191573" y="173139"/>
                      <a:pt x="244879" y="119833"/>
                      <a:pt x="310636" y="119833"/>
                    </a:cubicBezTo>
                    <a:close/>
                  </a:path>
                </a:pathLst>
              </a:custGeom>
              <a:solidFill>
                <a:srgbClr val="444444"/>
              </a:solidFill>
              <a:ln w="1860" cap="flat">
                <a:noFill/>
                <a:prstDash val="solid"/>
                <a:miter/>
              </a:ln>
            </p:spPr>
            <p:txBody>
              <a:bodyPr rtlCol="0" anchor="ctr">
                <a:noAutofit/>
              </a:bodyPr>
              <a:lstStyle/>
              <a:p>
                <a:endParaRPr lang="zh-CN" altLang="en-US"/>
              </a:p>
            </p:txBody>
          </p:sp>
        </p:grpSp>
      </p:grpSp>
      <p:grpSp>
        <p:nvGrpSpPr>
          <p:cNvPr id="11" name="组合 10">
            <a:extLst>
              <a:ext uri="{FF2B5EF4-FFF2-40B4-BE49-F238E27FC236}">
                <a16:creationId xmlns:a16="http://schemas.microsoft.com/office/drawing/2014/main" id="{DD834670-A404-49D4-8DB0-CA4D130F033A}"/>
              </a:ext>
            </a:extLst>
          </p:cNvPr>
          <p:cNvGrpSpPr/>
          <p:nvPr/>
        </p:nvGrpSpPr>
        <p:grpSpPr>
          <a:xfrm>
            <a:off x="3003674" y="3777651"/>
            <a:ext cx="1801772" cy="2346334"/>
            <a:chOff x="3003674" y="3777651"/>
            <a:chExt cx="1801772" cy="2346334"/>
          </a:xfrm>
        </p:grpSpPr>
        <p:sp>
          <p:nvSpPr>
            <p:cNvPr id="53" name="圆角矩形 52">
              <a:extLst>
                <a:ext uri="{FF2B5EF4-FFF2-40B4-BE49-F238E27FC236}">
                  <a16:creationId xmlns:a16="http://schemas.microsoft.com/office/drawing/2014/main" id="{6D867399-14A4-4A1A-93E1-57A6598274C3}"/>
                </a:ext>
              </a:extLst>
            </p:cNvPr>
            <p:cNvSpPr/>
            <p:nvPr>
              <p:custDataLst>
                <p:tags r:id="rId11"/>
              </p:custDataLst>
            </p:nvPr>
          </p:nvSpPr>
          <p:spPr>
            <a:xfrm flipH="1">
              <a:off x="3003674" y="3777651"/>
              <a:ext cx="1801772" cy="2346334"/>
            </a:xfrm>
            <a:prstGeom prst="roundRect">
              <a:avLst>
                <a:gd name="adj" fmla="val 5555"/>
              </a:avLst>
            </a:prstGeom>
            <a:solidFill>
              <a:schemeClr val="bg1"/>
            </a:solidFill>
            <a:ln>
              <a:solidFill>
                <a:schemeClr val="accent4">
                  <a:lumMod val="20000"/>
                  <a:lumOff val="80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44" name="文本框 143">
              <a:extLst>
                <a:ext uri="{FF2B5EF4-FFF2-40B4-BE49-F238E27FC236}">
                  <a16:creationId xmlns:a16="http://schemas.microsoft.com/office/drawing/2014/main" id="{395C7AC4-AE80-4553-B411-F427A056A0D7}"/>
                </a:ext>
              </a:extLst>
            </p:cNvPr>
            <p:cNvSpPr txBox="1"/>
            <p:nvPr>
              <p:custDataLst>
                <p:tags r:id="rId12"/>
              </p:custDataLst>
            </p:nvPr>
          </p:nvSpPr>
          <p:spPr>
            <a:xfrm>
              <a:off x="3607203" y="4766862"/>
              <a:ext cx="594715" cy="184666"/>
            </a:xfrm>
            <a:prstGeom prst="rect">
              <a:avLst/>
            </a:prstGeom>
            <a:noFill/>
          </p:spPr>
          <p:txBody>
            <a:bodyPr vert="horz" wrap="none" lIns="0" tIns="0" rIns="0" bIns="0" rtlCol="0">
              <a:noAutofit/>
            </a:bodyPr>
            <a:lstStyle/>
            <a:p>
              <a:r>
                <a:rPr kumimoji="0" lang="zh-CN" altLang="en-US" sz="1200" b="0" i="0" u="none" strike="noStrike" kern="1200" cap="none" spc="0" normalizeH="0" baseline="0" noProof="0" dirty="0">
                  <a:ln>
                    <a:noFill/>
                  </a:ln>
                  <a:solidFill>
                    <a:schemeClr val="accent4"/>
                  </a:solidFill>
                  <a:effectLst/>
                  <a:uLnTx/>
                  <a:uFillTx/>
                  <a:latin typeface="+mj-ea"/>
                  <a:ea typeface="+mj-ea"/>
                  <a:cs typeface="+mn-cs"/>
                </a:rPr>
                <a:t>上市推广</a:t>
              </a:r>
            </a:p>
          </p:txBody>
        </p:sp>
        <p:sp>
          <p:nvSpPr>
            <p:cNvPr id="145" name="文本框 144">
              <a:extLst>
                <a:ext uri="{FF2B5EF4-FFF2-40B4-BE49-F238E27FC236}">
                  <a16:creationId xmlns:a16="http://schemas.microsoft.com/office/drawing/2014/main" id="{7AF9F535-4247-432D-AC1F-710A65A1E3D3}"/>
                </a:ext>
              </a:extLst>
            </p:cNvPr>
            <p:cNvSpPr txBox="1"/>
            <p:nvPr>
              <p:custDataLst>
                <p:tags r:id="rId13"/>
              </p:custDataLst>
            </p:nvPr>
          </p:nvSpPr>
          <p:spPr>
            <a:xfrm>
              <a:off x="3247393" y="5052228"/>
              <a:ext cx="1314335" cy="352917"/>
            </a:xfrm>
            <a:prstGeom prst="rect">
              <a:avLst/>
            </a:prstGeom>
            <a:noFill/>
          </p:spPr>
          <p:txBody>
            <a:bodyPr vert="horz" wrap="square" lIns="0" tIns="0" rIns="0" bIns="0" rtlCol="0">
              <a:noAutofit/>
            </a:bodyPr>
            <a:lstStyle/>
            <a:p>
              <a:pPr algn="ctr">
                <a:lnSpc>
                  <a:spcPct val="150000"/>
                </a:lnSpc>
              </a:pPr>
              <a:r>
                <a:rPr lang="zh-CN" altLang="en-US" sz="800" dirty="0">
                  <a:solidFill>
                    <a:schemeClr val="tx1">
                      <a:lumMod val="50000"/>
                      <a:lumOff val="50000"/>
                    </a:schemeClr>
                  </a:solidFill>
                </a:rPr>
                <a:t>在此处输入内容在此处输入内容在此处输入内容</a:t>
              </a:r>
              <a:endParaRPr lang="zh-CN" altLang="en-US" sz="800" dirty="0">
                <a:solidFill>
                  <a:schemeClr val="tx1">
                    <a:lumMod val="50000"/>
                    <a:lumOff val="50000"/>
                  </a:schemeClr>
                </a:solidFill>
                <a:latin typeface="+mn-ea"/>
                <a:cs typeface="OPPOSans R" panose="00020600040101010101" pitchFamily="18" charset="-122"/>
              </a:endParaRPr>
            </a:p>
          </p:txBody>
        </p:sp>
        <p:grpSp>
          <p:nvGrpSpPr>
            <p:cNvPr id="127" name="图形 6">
              <a:extLst>
                <a:ext uri="{FF2B5EF4-FFF2-40B4-BE49-F238E27FC236}">
                  <a16:creationId xmlns:a16="http://schemas.microsoft.com/office/drawing/2014/main" id="{FB37DAE8-D9E1-435A-B76E-B48CD57B43E7}"/>
                </a:ext>
              </a:extLst>
            </p:cNvPr>
            <p:cNvGrpSpPr>
              <a:grpSpLocks/>
            </p:cNvGrpSpPr>
            <p:nvPr/>
          </p:nvGrpSpPr>
          <p:grpSpPr>
            <a:xfrm>
              <a:off x="3621429" y="4044975"/>
              <a:ext cx="566263" cy="566263"/>
              <a:chOff x="0" y="0"/>
              <a:chExt cx="1905000" cy="1905000"/>
            </a:xfrm>
          </p:grpSpPr>
          <p:sp>
            <p:nvSpPr>
              <p:cNvPr id="128" name="任意多边形: 形状 127">
                <a:extLst>
                  <a:ext uri="{FF2B5EF4-FFF2-40B4-BE49-F238E27FC236}">
                    <a16:creationId xmlns:a16="http://schemas.microsoft.com/office/drawing/2014/main" id="{F8DBB509-274D-486E-8DA1-10F8538EC098}"/>
                  </a:ext>
                </a:extLst>
              </p:cNvPr>
              <p:cNvSpPr/>
              <p:nvPr/>
            </p:nvSpPr>
            <p:spPr>
              <a:xfrm>
                <a:off x="674687" y="555624"/>
                <a:ext cx="635000" cy="119062"/>
              </a:xfrm>
              <a:custGeom>
                <a:avLst/>
                <a:gdLst>
                  <a:gd name="connsiteX0" fmla="*/ 575469 w 635000"/>
                  <a:gd name="connsiteY0" fmla="*/ 0 h 119062"/>
                  <a:gd name="connsiteX1" fmla="*/ 59531 w 635000"/>
                  <a:gd name="connsiteY1" fmla="*/ 0 h 119062"/>
                  <a:gd name="connsiteX2" fmla="*/ 0 w 635000"/>
                  <a:gd name="connsiteY2" fmla="*/ 59531 h 119062"/>
                  <a:gd name="connsiteX3" fmla="*/ 59531 w 635000"/>
                  <a:gd name="connsiteY3" fmla="*/ 119063 h 119062"/>
                  <a:gd name="connsiteX4" fmla="*/ 575469 w 635000"/>
                  <a:gd name="connsiteY4" fmla="*/ 119063 h 119062"/>
                  <a:gd name="connsiteX5" fmla="*/ 635000 w 635000"/>
                  <a:gd name="connsiteY5" fmla="*/ 59531 h 119062"/>
                  <a:gd name="connsiteX6" fmla="*/ 575469 w 635000"/>
                  <a:gd name="connsiteY6"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 h="119062">
                    <a:moveTo>
                      <a:pt x="575469" y="0"/>
                    </a:moveTo>
                    <a:lnTo>
                      <a:pt x="59531" y="0"/>
                    </a:lnTo>
                    <a:cubicBezTo>
                      <a:pt x="26653" y="0"/>
                      <a:pt x="0" y="26653"/>
                      <a:pt x="0" y="59531"/>
                    </a:cubicBezTo>
                    <a:cubicBezTo>
                      <a:pt x="0" y="92409"/>
                      <a:pt x="26653" y="119063"/>
                      <a:pt x="59531" y="119063"/>
                    </a:cubicBezTo>
                    <a:lnTo>
                      <a:pt x="575469" y="119063"/>
                    </a:lnTo>
                    <a:cubicBezTo>
                      <a:pt x="608347" y="119063"/>
                      <a:pt x="635000" y="92409"/>
                      <a:pt x="635000" y="59531"/>
                    </a:cubicBezTo>
                    <a:cubicBezTo>
                      <a:pt x="635000" y="26653"/>
                      <a:pt x="608347" y="0"/>
                      <a:pt x="575469"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29" name="任意多边形: 形状 128">
                <a:extLst>
                  <a:ext uri="{FF2B5EF4-FFF2-40B4-BE49-F238E27FC236}">
                    <a16:creationId xmlns:a16="http://schemas.microsoft.com/office/drawing/2014/main" id="{C963AAFC-11A6-49D7-98BC-174F066982E4}"/>
                  </a:ext>
                </a:extLst>
              </p:cNvPr>
              <p:cNvSpPr/>
              <p:nvPr/>
            </p:nvSpPr>
            <p:spPr>
              <a:xfrm>
                <a:off x="674687" y="873125"/>
                <a:ext cx="635000" cy="119062"/>
              </a:xfrm>
              <a:custGeom>
                <a:avLst/>
                <a:gdLst>
                  <a:gd name="connsiteX0" fmla="*/ 59531 w 635000"/>
                  <a:gd name="connsiteY0" fmla="*/ 0 h 119062"/>
                  <a:gd name="connsiteX1" fmla="*/ 575469 w 635000"/>
                  <a:gd name="connsiteY1" fmla="*/ 0 h 119062"/>
                  <a:gd name="connsiteX2" fmla="*/ 635000 w 635000"/>
                  <a:gd name="connsiteY2" fmla="*/ 59531 h 119062"/>
                  <a:gd name="connsiteX3" fmla="*/ 635000 w 635000"/>
                  <a:gd name="connsiteY3" fmla="*/ 59531 h 119062"/>
                  <a:gd name="connsiteX4" fmla="*/ 575469 w 635000"/>
                  <a:gd name="connsiteY4" fmla="*/ 119062 h 119062"/>
                  <a:gd name="connsiteX5" fmla="*/ 59531 w 635000"/>
                  <a:gd name="connsiteY5" fmla="*/ 119062 h 119062"/>
                  <a:gd name="connsiteX6" fmla="*/ 0 w 635000"/>
                  <a:gd name="connsiteY6" fmla="*/ 59531 h 119062"/>
                  <a:gd name="connsiteX7" fmla="*/ 0 w 635000"/>
                  <a:gd name="connsiteY7" fmla="*/ 59531 h 119062"/>
                  <a:gd name="connsiteX8" fmla="*/ 59531 w 63500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119062">
                    <a:moveTo>
                      <a:pt x="59531" y="0"/>
                    </a:moveTo>
                    <a:lnTo>
                      <a:pt x="575469" y="0"/>
                    </a:lnTo>
                    <a:cubicBezTo>
                      <a:pt x="615156" y="0"/>
                      <a:pt x="635000" y="19844"/>
                      <a:pt x="635000" y="59531"/>
                    </a:cubicBezTo>
                    <a:lnTo>
                      <a:pt x="635000" y="59531"/>
                    </a:lnTo>
                    <a:cubicBezTo>
                      <a:pt x="635000" y="99219"/>
                      <a:pt x="615156" y="119062"/>
                      <a:pt x="575469" y="119062"/>
                    </a:cubicBezTo>
                    <a:lnTo>
                      <a:pt x="59531" y="119062"/>
                    </a:lnTo>
                    <a:cubicBezTo>
                      <a:pt x="19844" y="119062"/>
                      <a:pt x="0" y="99219"/>
                      <a:pt x="0" y="59531"/>
                    </a:cubicBezTo>
                    <a:lnTo>
                      <a:pt x="0" y="59531"/>
                    </a:lnTo>
                    <a:cubicBezTo>
                      <a:pt x="0" y="19844"/>
                      <a:pt x="19844" y="0"/>
                      <a:pt x="59531" y="0"/>
                    </a:cubicBezTo>
                    <a:close/>
                  </a:path>
                </a:pathLst>
              </a:custGeom>
              <a:solidFill>
                <a:schemeClr val="accent4"/>
              </a:solidFill>
              <a:ln w="1860" cap="flat">
                <a:noFill/>
                <a:prstDash val="solid"/>
                <a:miter/>
              </a:ln>
            </p:spPr>
            <p:txBody>
              <a:bodyPr rtlCol="0" anchor="ctr">
                <a:noAutofit/>
              </a:bodyPr>
              <a:lstStyle/>
              <a:p>
                <a:endParaRPr lang="zh-CN" altLang="en-US"/>
              </a:p>
            </p:txBody>
          </p:sp>
          <p:sp>
            <p:nvSpPr>
              <p:cNvPr id="130" name="任意多边形: 形状 129">
                <a:extLst>
                  <a:ext uri="{FF2B5EF4-FFF2-40B4-BE49-F238E27FC236}">
                    <a16:creationId xmlns:a16="http://schemas.microsoft.com/office/drawing/2014/main" id="{16CCD44D-6529-492C-A418-626D1F3EBE51}"/>
                  </a:ext>
                </a:extLst>
              </p:cNvPr>
              <p:cNvSpPr/>
              <p:nvPr/>
            </p:nvSpPr>
            <p:spPr>
              <a:xfrm>
                <a:off x="674687" y="1190625"/>
                <a:ext cx="635000" cy="119062"/>
              </a:xfrm>
              <a:custGeom>
                <a:avLst/>
                <a:gdLst>
                  <a:gd name="connsiteX0" fmla="*/ 575469 w 635000"/>
                  <a:gd name="connsiteY0" fmla="*/ 0 h 119062"/>
                  <a:gd name="connsiteX1" fmla="*/ 59531 w 635000"/>
                  <a:gd name="connsiteY1" fmla="*/ 0 h 119062"/>
                  <a:gd name="connsiteX2" fmla="*/ 0 w 635000"/>
                  <a:gd name="connsiteY2" fmla="*/ 59531 h 119062"/>
                  <a:gd name="connsiteX3" fmla="*/ 59531 w 635000"/>
                  <a:gd name="connsiteY3" fmla="*/ 119063 h 119062"/>
                  <a:gd name="connsiteX4" fmla="*/ 575469 w 635000"/>
                  <a:gd name="connsiteY4" fmla="*/ 119063 h 119062"/>
                  <a:gd name="connsiteX5" fmla="*/ 635000 w 635000"/>
                  <a:gd name="connsiteY5" fmla="*/ 59531 h 119062"/>
                  <a:gd name="connsiteX6" fmla="*/ 575469 w 635000"/>
                  <a:gd name="connsiteY6"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 h="119062">
                    <a:moveTo>
                      <a:pt x="575469" y="0"/>
                    </a:moveTo>
                    <a:lnTo>
                      <a:pt x="59531" y="0"/>
                    </a:lnTo>
                    <a:cubicBezTo>
                      <a:pt x="26653" y="0"/>
                      <a:pt x="0" y="26653"/>
                      <a:pt x="0" y="59531"/>
                    </a:cubicBezTo>
                    <a:cubicBezTo>
                      <a:pt x="0" y="92409"/>
                      <a:pt x="26653" y="119063"/>
                      <a:pt x="59531" y="119063"/>
                    </a:cubicBezTo>
                    <a:lnTo>
                      <a:pt x="575469" y="119063"/>
                    </a:lnTo>
                    <a:cubicBezTo>
                      <a:pt x="608347" y="119063"/>
                      <a:pt x="635000" y="92409"/>
                      <a:pt x="635000" y="59531"/>
                    </a:cubicBezTo>
                    <a:cubicBezTo>
                      <a:pt x="635000" y="26653"/>
                      <a:pt x="608347" y="0"/>
                      <a:pt x="575469"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1" name="任意多边形: 形状 130">
                <a:extLst>
                  <a:ext uri="{FF2B5EF4-FFF2-40B4-BE49-F238E27FC236}">
                    <a16:creationId xmlns:a16="http://schemas.microsoft.com/office/drawing/2014/main" id="{EB5B3D6F-19FC-4DC3-BFA4-C962E0F02547}"/>
                  </a:ext>
                </a:extLst>
              </p:cNvPr>
              <p:cNvSpPr/>
              <p:nvPr/>
            </p:nvSpPr>
            <p:spPr>
              <a:xfrm>
                <a:off x="238125" y="238125"/>
                <a:ext cx="1428750" cy="1428750"/>
              </a:xfrm>
              <a:custGeom>
                <a:avLst/>
                <a:gdLst>
                  <a:gd name="connsiteX0" fmla="*/ 1349375 w 1428750"/>
                  <a:gd name="connsiteY0" fmla="*/ 0 h 1428750"/>
                  <a:gd name="connsiteX1" fmla="*/ 158750 w 1428750"/>
                  <a:gd name="connsiteY1" fmla="*/ 0 h 1428750"/>
                  <a:gd name="connsiteX2" fmla="*/ 79375 w 1428750"/>
                  <a:gd name="connsiteY2" fmla="*/ 79375 h 1428750"/>
                  <a:gd name="connsiteX3" fmla="*/ 79375 w 1428750"/>
                  <a:gd name="connsiteY3" fmla="*/ 317500 h 1428750"/>
                  <a:gd name="connsiteX4" fmla="*/ 59531 w 1428750"/>
                  <a:gd name="connsiteY4" fmla="*/ 317500 h 1428750"/>
                  <a:gd name="connsiteX5" fmla="*/ 0 w 1428750"/>
                  <a:gd name="connsiteY5" fmla="*/ 377031 h 1428750"/>
                  <a:gd name="connsiteX6" fmla="*/ 59531 w 1428750"/>
                  <a:gd name="connsiteY6" fmla="*/ 436562 h 1428750"/>
                  <a:gd name="connsiteX7" fmla="*/ 79375 w 1428750"/>
                  <a:gd name="connsiteY7" fmla="*/ 436562 h 1428750"/>
                  <a:gd name="connsiteX8" fmla="*/ 79375 w 1428750"/>
                  <a:gd name="connsiteY8" fmla="*/ 992187 h 1428750"/>
                  <a:gd name="connsiteX9" fmla="*/ 59531 w 1428750"/>
                  <a:gd name="connsiteY9" fmla="*/ 992187 h 1428750"/>
                  <a:gd name="connsiteX10" fmla="*/ 0 w 1428750"/>
                  <a:gd name="connsiteY10" fmla="*/ 1051719 h 1428750"/>
                  <a:gd name="connsiteX11" fmla="*/ 59531 w 1428750"/>
                  <a:gd name="connsiteY11" fmla="*/ 1111250 h 1428750"/>
                  <a:gd name="connsiteX12" fmla="*/ 79375 w 1428750"/>
                  <a:gd name="connsiteY12" fmla="*/ 1111250 h 1428750"/>
                  <a:gd name="connsiteX13" fmla="*/ 79375 w 1428750"/>
                  <a:gd name="connsiteY13" fmla="*/ 1349375 h 1428750"/>
                  <a:gd name="connsiteX14" fmla="*/ 158750 w 1428750"/>
                  <a:gd name="connsiteY14" fmla="*/ 1428750 h 1428750"/>
                  <a:gd name="connsiteX15" fmla="*/ 1349375 w 1428750"/>
                  <a:gd name="connsiteY15" fmla="*/ 1428750 h 1428750"/>
                  <a:gd name="connsiteX16" fmla="*/ 1428750 w 1428750"/>
                  <a:gd name="connsiteY16" fmla="*/ 1349375 h 1428750"/>
                  <a:gd name="connsiteX17" fmla="*/ 1428750 w 1428750"/>
                  <a:gd name="connsiteY17" fmla="*/ 79375 h 1428750"/>
                  <a:gd name="connsiteX18" fmla="*/ 1349375 w 1428750"/>
                  <a:gd name="connsiteY18" fmla="*/ 0 h 1428750"/>
                  <a:gd name="connsiteX19" fmla="*/ 1309688 w 1428750"/>
                  <a:gd name="connsiteY19" fmla="*/ 1309688 h 1428750"/>
                  <a:gd name="connsiteX20" fmla="*/ 198438 w 1428750"/>
                  <a:gd name="connsiteY20" fmla="*/ 1309688 h 1428750"/>
                  <a:gd name="connsiteX21" fmla="*/ 198438 w 1428750"/>
                  <a:gd name="connsiteY21" fmla="*/ 1111250 h 1428750"/>
                  <a:gd name="connsiteX22" fmla="*/ 218281 w 1428750"/>
                  <a:gd name="connsiteY22" fmla="*/ 1111250 h 1428750"/>
                  <a:gd name="connsiteX23" fmla="*/ 277812 w 1428750"/>
                  <a:gd name="connsiteY23" fmla="*/ 1051719 h 1428750"/>
                  <a:gd name="connsiteX24" fmla="*/ 218281 w 1428750"/>
                  <a:gd name="connsiteY24" fmla="*/ 992187 h 1428750"/>
                  <a:gd name="connsiteX25" fmla="*/ 198438 w 1428750"/>
                  <a:gd name="connsiteY25" fmla="*/ 992187 h 1428750"/>
                  <a:gd name="connsiteX26" fmla="*/ 198438 w 1428750"/>
                  <a:gd name="connsiteY26" fmla="*/ 436562 h 1428750"/>
                  <a:gd name="connsiteX27" fmla="*/ 218281 w 1428750"/>
                  <a:gd name="connsiteY27" fmla="*/ 436562 h 1428750"/>
                  <a:gd name="connsiteX28" fmla="*/ 277812 w 1428750"/>
                  <a:gd name="connsiteY28" fmla="*/ 377031 h 1428750"/>
                  <a:gd name="connsiteX29" fmla="*/ 218281 w 1428750"/>
                  <a:gd name="connsiteY29" fmla="*/ 317500 h 1428750"/>
                  <a:gd name="connsiteX30" fmla="*/ 198438 w 1428750"/>
                  <a:gd name="connsiteY30" fmla="*/ 317500 h 1428750"/>
                  <a:gd name="connsiteX31" fmla="*/ 198438 w 1428750"/>
                  <a:gd name="connsiteY31" fmla="*/ 119063 h 1428750"/>
                  <a:gd name="connsiteX32" fmla="*/ 1309688 w 1428750"/>
                  <a:gd name="connsiteY32" fmla="*/ 119063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28750" h="1428750">
                    <a:moveTo>
                      <a:pt x="1349375" y="0"/>
                    </a:moveTo>
                    <a:lnTo>
                      <a:pt x="158750" y="0"/>
                    </a:lnTo>
                    <a:cubicBezTo>
                      <a:pt x="114912" y="0"/>
                      <a:pt x="79375" y="35537"/>
                      <a:pt x="79375" y="79375"/>
                    </a:cubicBezTo>
                    <a:lnTo>
                      <a:pt x="79375" y="317500"/>
                    </a:lnTo>
                    <a:lnTo>
                      <a:pt x="59531" y="317500"/>
                    </a:lnTo>
                    <a:cubicBezTo>
                      <a:pt x="26653" y="317500"/>
                      <a:pt x="0" y="344153"/>
                      <a:pt x="0" y="377031"/>
                    </a:cubicBezTo>
                    <a:cubicBezTo>
                      <a:pt x="0" y="409909"/>
                      <a:pt x="26653" y="436562"/>
                      <a:pt x="59531" y="436562"/>
                    </a:cubicBezTo>
                    <a:lnTo>
                      <a:pt x="79375" y="436562"/>
                    </a:lnTo>
                    <a:lnTo>
                      <a:pt x="79375" y="992187"/>
                    </a:lnTo>
                    <a:lnTo>
                      <a:pt x="59531" y="992187"/>
                    </a:lnTo>
                    <a:cubicBezTo>
                      <a:pt x="26653" y="992187"/>
                      <a:pt x="0" y="1018841"/>
                      <a:pt x="0" y="1051719"/>
                    </a:cubicBezTo>
                    <a:cubicBezTo>
                      <a:pt x="0" y="1084597"/>
                      <a:pt x="26653" y="1111250"/>
                      <a:pt x="59531" y="1111250"/>
                    </a:cubicBezTo>
                    <a:lnTo>
                      <a:pt x="79375" y="1111250"/>
                    </a:lnTo>
                    <a:lnTo>
                      <a:pt x="79375" y="1349375"/>
                    </a:lnTo>
                    <a:cubicBezTo>
                      <a:pt x="79375" y="1393213"/>
                      <a:pt x="114912" y="1428750"/>
                      <a:pt x="158750" y="1428750"/>
                    </a:cubicBezTo>
                    <a:lnTo>
                      <a:pt x="1349375" y="1428750"/>
                    </a:lnTo>
                    <a:cubicBezTo>
                      <a:pt x="1393213" y="1428750"/>
                      <a:pt x="1428750" y="1393213"/>
                      <a:pt x="1428750" y="1349375"/>
                    </a:cubicBezTo>
                    <a:lnTo>
                      <a:pt x="1428750" y="79375"/>
                    </a:lnTo>
                    <a:cubicBezTo>
                      <a:pt x="1428750" y="35537"/>
                      <a:pt x="1393213" y="0"/>
                      <a:pt x="1349375" y="0"/>
                    </a:cubicBezTo>
                    <a:close/>
                    <a:moveTo>
                      <a:pt x="1309688" y="1309688"/>
                    </a:moveTo>
                    <a:lnTo>
                      <a:pt x="198438" y="1309688"/>
                    </a:lnTo>
                    <a:lnTo>
                      <a:pt x="198438" y="1111250"/>
                    </a:lnTo>
                    <a:lnTo>
                      <a:pt x="218281" y="1111250"/>
                    </a:lnTo>
                    <a:cubicBezTo>
                      <a:pt x="251159" y="1111250"/>
                      <a:pt x="277812" y="1084597"/>
                      <a:pt x="277812" y="1051719"/>
                    </a:cubicBezTo>
                    <a:cubicBezTo>
                      <a:pt x="277812" y="1018841"/>
                      <a:pt x="251159" y="992187"/>
                      <a:pt x="218281" y="992187"/>
                    </a:cubicBezTo>
                    <a:lnTo>
                      <a:pt x="198438" y="992187"/>
                    </a:lnTo>
                    <a:lnTo>
                      <a:pt x="198438" y="436562"/>
                    </a:lnTo>
                    <a:lnTo>
                      <a:pt x="218281" y="436562"/>
                    </a:lnTo>
                    <a:cubicBezTo>
                      <a:pt x="251159" y="436562"/>
                      <a:pt x="277812" y="409909"/>
                      <a:pt x="277812" y="377031"/>
                    </a:cubicBezTo>
                    <a:cubicBezTo>
                      <a:pt x="277812" y="344153"/>
                      <a:pt x="251159" y="317500"/>
                      <a:pt x="218281" y="317500"/>
                    </a:cubicBezTo>
                    <a:lnTo>
                      <a:pt x="198438" y="317500"/>
                    </a:lnTo>
                    <a:lnTo>
                      <a:pt x="198438" y="119063"/>
                    </a:lnTo>
                    <a:lnTo>
                      <a:pt x="1309688" y="119063"/>
                    </a:lnTo>
                    <a:close/>
                  </a:path>
                </a:pathLst>
              </a:custGeom>
              <a:solidFill>
                <a:srgbClr val="444444"/>
              </a:solidFill>
              <a:ln w="1860" cap="flat">
                <a:noFill/>
                <a:prstDash val="solid"/>
                <a:miter/>
              </a:ln>
            </p:spPr>
            <p:txBody>
              <a:bodyPr rtlCol="0" anchor="ctr">
                <a:noAutofit/>
              </a:bodyPr>
              <a:lstStyle/>
              <a:p>
                <a:endParaRPr lang="zh-CN" altLang="en-US"/>
              </a:p>
            </p:txBody>
          </p:sp>
        </p:grpSp>
      </p:grpSp>
      <p:grpSp>
        <p:nvGrpSpPr>
          <p:cNvPr id="10" name="组合 9">
            <a:extLst>
              <a:ext uri="{FF2B5EF4-FFF2-40B4-BE49-F238E27FC236}">
                <a16:creationId xmlns:a16="http://schemas.microsoft.com/office/drawing/2014/main" id="{E3D9F059-2D01-446F-8A67-533958A88353}"/>
              </a:ext>
            </a:extLst>
          </p:cNvPr>
          <p:cNvGrpSpPr/>
          <p:nvPr/>
        </p:nvGrpSpPr>
        <p:grpSpPr>
          <a:xfrm>
            <a:off x="1010893" y="3747334"/>
            <a:ext cx="1801772" cy="2346334"/>
            <a:chOff x="1010893" y="3747334"/>
            <a:chExt cx="1801772" cy="2346334"/>
          </a:xfrm>
        </p:grpSpPr>
        <p:sp>
          <p:nvSpPr>
            <p:cNvPr id="47" name="圆角矩形 46">
              <a:extLst>
                <a:ext uri="{FF2B5EF4-FFF2-40B4-BE49-F238E27FC236}">
                  <a16:creationId xmlns:a16="http://schemas.microsoft.com/office/drawing/2014/main" id="{7CEF2A89-CBF6-42D8-933A-82A52D8CEB50}"/>
                </a:ext>
              </a:extLst>
            </p:cNvPr>
            <p:cNvSpPr/>
            <p:nvPr>
              <p:custDataLst>
                <p:tags r:id="rId8"/>
              </p:custDataLst>
            </p:nvPr>
          </p:nvSpPr>
          <p:spPr>
            <a:xfrm flipH="1">
              <a:off x="1010893" y="3747334"/>
              <a:ext cx="1801772" cy="2346334"/>
            </a:xfrm>
            <a:prstGeom prst="roundRect">
              <a:avLst>
                <a:gd name="adj" fmla="val 5555"/>
              </a:avLst>
            </a:prstGeom>
            <a:solidFill>
              <a:schemeClr val="bg1"/>
            </a:solidFill>
            <a:ln>
              <a:solidFill>
                <a:schemeClr val="accent2">
                  <a:lumMod val="20000"/>
                  <a:lumOff val="80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47" name="文本框 146">
              <a:extLst>
                <a:ext uri="{FF2B5EF4-FFF2-40B4-BE49-F238E27FC236}">
                  <a16:creationId xmlns:a16="http://schemas.microsoft.com/office/drawing/2014/main" id="{8012D6EB-4451-4383-881D-7BE52F168557}"/>
                </a:ext>
              </a:extLst>
            </p:cNvPr>
            <p:cNvSpPr txBox="1"/>
            <p:nvPr>
              <p:custDataLst>
                <p:tags r:id="rId9"/>
              </p:custDataLst>
            </p:nvPr>
          </p:nvSpPr>
          <p:spPr>
            <a:xfrm>
              <a:off x="1614422" y="4766862"/>
              <a:ext cx="594715" cy="184666"/>
            </a:xfrm>
            <a:prstGeom prst="rect">
              <a:avLst/>
            </a:prstGeom>
            <a:noFill/>
          </p:spPr>
          <p:txBody>
            <a:bodyPr vert="horz" wrap="none" lIns="0" tIns="0" rIns="0" bIns="0" rtlCol="0">
              <a:noAutofit/>
            </a:bodyPr>
            <a:lstStyle/>
            <a:p>
              <a:r>
                <a:rPr kumimoji="0" lang="zh-CN" altLang="en-US" sz="1200" b="0" i="0" u="none" strike="noStrike" kern="1200" cap="none" spc="0" normalizeH="0" baseline="0" noProof="0" dirty="0">
                  <a:ln>
                    <a:noFill/>
                  </a:ln>
                  <a:solidFill>
                    <a:schemeClr val="accent2"/>
                  </a:solidFill>
                  <a:effectLst/>
                  <a:uLnTx/>
                  <a:uFillTx/>
                  <a:latin typeface="OPPOSans M"/>
                  <a:ea typeface="OPPOSans M"/>
                  <a:cs typeface="+mn-cs"/>
                </a:rPr>
                <a:t>产品众测</a:t>
              </a:r>
            </a:p>
          </p:txBody>
        </p:sp>
        <p:sp>
          <p:nvSpPr>
            <p:cNvPr id="148" name="文本框 147">
              <a:extLst>
                <a:ext uri="{FF2B5EF4-FFF2-40B4-BE49-F238E27FC236}">
                  <a16:creationId xmlns:a16="http://schemas.microsoft.com/office/drawing/2014/main" id="{D3898360-3A81-4810-8818-7B1013A40301}"/>
                </a:ext>
              </a:extLst>
            </p:cNvPr>
            <p:cNvSpPr txBox="1"/>
            <p:nvPr>
              <p:custDataLst>
                <p:tags r:id="rId10"/>
              </p:custDataLst>
            </p:nvPr>
          </p:nvSpPr>
          <p:spPr>
            <a:xfrm>
              <a:off x="1254612" y="5052228"/>
              <a:ext cx="1314335" cy="352917"/>
            </a:xfrm>
            <a:prstGeom prst="rect">
              <a:avLst/>
            </a:prstGeom>
            <a:noFill/>
          </p:spPr>
          <p:txBody>
            <a:bodyPr vert="horz" wrap="square" lIns="0" tIns="0" rIns="0" bIns="0" rtlCol="0">
              <a:noAutofit/>
            </a:bodyPr>
            <a:lstStyle/>
            <a:p>
              <a:pPr algn="ctr">
                <a:lnSpc>
                  <a:spcPct val="150000"/>
                </a:lnSpc>
              </a:pPr>
              <a:r>
                <a:rPr lang="zh-CN" altLang="en-US" sz="800" dirty="0">
                  <a:solidFill>
                    <a:schemeClr val="tx1">
                      <a:lumMod val="50000"/>
                      <a:lumOff val="50000"/>
                    </a:schemeClr>
                  </a:solidFill>
                </a:rPr>
                <a:t>在此处输入内容在此处输入内容在此处输入内容</a:t>
              </a:r>
              <a:endParaRPr lang="zh-CN" altLang="en-US" sz="800" dirty="0">
                <a:solidFill>
                  <a:schemeClr val="tx1">
                    <a:lumMod val="50000"/>
                    <a:lumOff val="50000"/>
                  </a:schemeClr>
                </a:solidFill>
                <a:latin typeface="+mn-ea"/>
                <a:cs typeface="OPPOSans R" panose="00020600040101010101" pitchFamily="18" charset="-122"/>
              </a:endParaRPr>
            </a:p>
          </p:txBody>
        </p:sp>
        <p:grpSp>
          <p:nvGrpSpPr>
            <p:cNvPr id="132" name="图形 23">
              <a:extLst>
                <a:ext uri="{FF2B5EF4-FFF2-40B4-BE49-F238E27FC236}">
                  <a16:creationId xmlns:a16="http://schemas.microsoft.com/office/drawing/2014/main" id="{615BB7FA-64C8-4BE6-92FE-399DB7C6E046}"/>
                </a:ext>
              </a:extLst>
            </p:cNvPr>
            <p:cNvGrpSpPr>
              <a:grpSpLocks/>
            </p:cNvGrpSpPr>
            <p:nvPr/>
          </p:nvGrpSpPr>
          <p:grpSpPr>
            <a:xfrm>
              <a:off x="1628648" y="4045870"/>
              <a:ext cx="566263" cy="566263"/>
              <a:chOff x="0" y="0"/>
              <a:chExt cx="1905000" cy="1905000"/>
            </a:xfrm>
          </p:grpSpPr>
          <p:sp>
            <p:nvSpPr>
              <p:cNvPr id="133" name="任意多边形: 形状 132">
                <a:extLst>
                  <a:ext uri="{FF2B5EF4-FFF2-40B4-BE49-F238E27FC236}">
                    <a16:creationId xmlns:a16="http://schemas.microsoft.com/office/drawing/2014/main" id="{CB4F423A-B39B-447F-86E6-EDC659024379}"/>
                  </a:ext>
                </a:extLst>
              </p:cNvPr>
              <p:cNvSpPr/>
              <p:nvPr/>
            </p:nvSpPr>
            <p:spPr>
              <a:xfrm>
                <a:off x="238125" y="396874"/>
                <a:ext cx="1428750" cy="1270000"/>
              </a:xfrm>
              <a:custGeom>
                <a:avLst/>
                <a:gdLst>
                  <a:gd name="connsiteX0" fmla="*/ 1309688 w 1428750"/>
                  <a:gd name="connsiteY0" fmla="*/ 119063 h 1270000"/>
                  <a:gd name="connsiteX1" fmla="*/ 1309688 w 1428750"/>
                  <a:gd name="connsiteY1" fmla="*/ 1150938 h 1270000"/>
                  <a:gd name="connsiteX2" fmla="*/ 119063 w 1428750"/>
                  <a:gd name="connsiteY2" fmla="*/ 1150938 h 1270000"/>
                  <a:gd name="connsiteX3" fmla="*/ 119063 w 1428750"/>
                  <a:gd name="connsiteY3" fmla="*/ 119063 h 1270000"/>
                  <a:gd name="connsiteX4" fmla="*/ 1309688 w 1428750"/>
                  <a:gd name="connsiteY4" fmla="*/ 119063 h 1270000"/>
                  <a:gd name="connsiteX5" fmla="*/ 1349375 w 1428750"/>
                  <a:gd name="connsiteY5" fmla="*/ 0 h 1270000"/>
                  <a:gd name="connsiteX6" fmla="*/ 79375 w 1428750"/>
                  <a:gd name="connsiteY6" fmla="*/ 0 h 1270000"/>
                  <a:gd name="connsiteX7" fmla="*/ 0 w 1428750"/>
                  <a:gd name="connsiteY7" fmla="*/ 79375 h 1270000"/>
                  <a:gd name="connsiteX8" fmla="*/ 0 w 1428750"/>
                  <a:gd name="connsiteY8" fmla="*/ 1190625 h 1270000"/>
                  <a:gd name="connsiteX9" fmla="*/ 79375 w 1428750"/>
                  <a:gd name="connsiteY9" fmla="*/ 1270000 h 1270000"/>
                  <a:gd name="connsiteX10" fmla="*/ 1349375 w 1428750"/>
                  <a:gd name="connsiteY10" fmla="*/ 1270000 h 1270000"/>
                  <a:gd name="connsiteX11" fmla="*/ 1428750 w 1428750"/>
                  <a:gd name="connsiteY11" fmla="*/ 1190625 h 1270000"/>
                  <a:gd name="connsiteX12" fmla="*/ 1428750 w 1428750"/>
                  <a:gd name="connsiteY12" fmla="*/ 79375 h 1270000"/>
                  <a:gd name="connsiteX13" fmla="*/ 1349375 w 1428750"/>
                  <a:gd name="connsiteY13" fmla="*/ 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50" h="1270000">
                    <a:moveTo>
                      <a:pt x="1309688" y="119063"/>
                    </a:moveTo>
                    <a:lnTo>
                      <a:pt x="1309688" y="1150938"/>
                    </a:lnTo>
                    <a:lnTo>
                      <a:pt x="119063" y="1150938"/>
                    </a:lnTo>
                    <a:lnTo>
                      <a:pt x="119063" y="119063"/>
                    </a:lnTo>
                    <a:lnTo>
                      <a:pt x="1309688" y="119063"/>
                    </a:lnTo>
                    <a:moveTo>
                      <a:pt x="1349375" y="0"/>
                    </a:moveTo>
                    <a:lnTo>
                      <a:pt x="79375" y="0"/>
                    </a:lnTo>
                    <a:cubicBezTo>
                      <a:pt x="35537" y="0"/>
                      <a:pt x="0" y="35537"/>
                      <a:pt x="0" y="79375"/>
                    </a:cubicBezTo>
                    <a:lnTo>
                      <a:pt x="0" y="1190625"/>
                    </a:lnTo>
                    <a:cubicBezTo>
                      <a:pt x="0" y="1234463"/>
                      <a:pt x="35537" y="1270000"/>
                      <a:pt x="79375" y="1270000"/>
                    </a:cubicBezTo>
                    <a:lnTo>
                      <a:pt x="1349375" y="1270000"/>
                    </a:lnTo>
                    <a:cubicBezTo>
                      <a:pt x="1393213" y="1270000"/>
                      <a:pt x="1428750" y="1234463"/>
                      <a:pt x="1428750" y="1190625"/>
                    </a:cubicBezTo>
                    <a:lnTo>
                      <a:pt x="1428750" y="79375"/>
                    </a:lnTo>
                    <a:cubicBezTo>
                      <a:pt x="1428750" y="35537"/>
                      <a:pt x="1393213" y="0"/>
                      <a:pt x="1349375"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4" name="任意多边形: 形状 133">
                <a:extLst>
                  <a:ext uri="{FF2B5EF4-FFF2-40B4-BE49-F238E27FC236}">
                    <a16:creationId xmlns:a16="http://schemas.microsoft.com/office/drawing/2014/main" id="{6A8256F6-A77C-4729-B35B-37B5B6ACF0CB}"/>
                  </a:ext>
                </a:extLst>
              </p:cNvPr>
              <p:cNvSpPr/>
              <p:nvPr/>
            </p:nvSpPr>
            <p:spPr>
              <a:xfrm>
                <a:off x="476250"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5" name="任意多边形: 形状 134">
                <a:extLst>
                  <a:ext uri="{FF2B5EF4-FFF2-40B4-BE49-F238E27FC236}">
                    <a16:creationId xmlns:a16="http://schemas.microsoft.com/office/drawing/2014/main" id="{F9340433-55C8-458E-8261-8569566B04D7}"/>
                  </a:ext>
                </a:extLst>
              </p:cNvPr>
              <p:cNvSpPr/>
              <p:nvPr/>
            </p:nvSpPr>
            <p:spPr>
              <a:xfrm>
                <a:off x="1309687"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6" name="任意多边形: 形状 135">
                <a:extLst>
                  <a:ext uri="{FF2B5EF4-FFF2-40B4-BE49-F238E27FC236}">
                    <a16:creationId xmlns:a16="http://schemas.microsoft.com/office/drawing/2014/main" id="{D6D189ED-3B4C-4684-B2AE-63E4C2112260}"/>
                  </a:ext>
                </a:extLst>
              </p:cNvPr>
              <p:cNvSpPr/>
              <p:nvPr/>
            </p:nvSpPr>
            <p:spPr>
              <a:xfrm>
                <a:off x="238125" y="793749"/>
                <a:ext cx="1428750" cy="119062"/>
              </a:xfrm>
              <a:custGeom>
                <a:avLst/>
                <a:gdLst>
                  <a:gd name="connsiteX0" fmla="*/ 0 w 1428750"/>
                  <a:gd name="connsiteY0" fmla="*/ 0 h 119062"/>
                  <a:gd name="connsiteX1" fmla="*/ 1428750 w 1428750"/>
                  <a:gd name="connsiteY1" fmla="*/ 0 h 119062"/>
                  <a:gd name="connsiteX2" fmla="*/ 1428750 w 1428750"/>
                  <a:gd name="connsiteY2" fmla="*/ 119063 h 119062"/>
                  <a:gd name="connsiteX3" fmla="*/ 0 w 1428750"/>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428750" h="119062">
                    <a:moveTo>
                      <a:pt x="0" y="0"/>
                    </a:moveTo>
                    <a:lnTo>
                      <a:pt x="1428750" y="0"/>
                    </a:lnTo>
                    <a:lnTo>
                      <a:pt x="1428750" y="119063"/>
                    </a:lnTo>
                    <a:lnTo>
                      <a:pt x="0" y="119063"/>
                    </a:lnTo>
                    <a:close/>
                  </a:path>
                </a:pathLst>
              </a:custGeom>
              <a:solidFill>
                <a:srgbClr val="444444"/>
              </a:solidFill>
              <a:ln w="1860" cap="flat">
                <a:noFill/>
                <a:prstDash val="solid"/>
                <a:miter/>
              </a:ln>
            </p:spPr>
            <p:txBody>
              <a:bodyPr rtlCol="0" anchor="ctr">
                <a:noAutofit/>
              </a:bodyPr>
              <a:lstStyle/>
              <a:p>
                <a:endParaRPr lang="zh-CN" altLang="en-US"/>
              </a:p>
            </p:txBody>
          </p:sp>
          <p:sp>
            <p:nvSpPr>
              <p:cNvPr id="137" name="任意多边形: 形状 136">
                <a:extLst>
                  <a:ext uri="{FF2B5EF4-FFF2-40B4-BE49-F238E27FC236}">
                    <a16:creationId xmlns:a16="http://schemas.microsoft.com/office/drawing/2014/main" id="{25B9310F-4B04-4484-BD7A-AA370E2CDD68}"/>
                  </a:ext>
                </a:extLst>
              </p:cNvPr>
              <p:cNvSpPr/>
              <p:nvPr/>
            </p:nvSpPr>
            <p:spPr>
              <a:xfrm>
                <a:off x="704682" y="1031927"/>
                <a:ext cx="557270" cy="401074"/>
              </a:xfrm>
              <a:custGeom>
                <a:avLst/>
                <a:gdLst>
                  <a:gd name="connsiteX0" fmla="*/ 540712 w 557270"/>
                  <a:gd name="connsiteY0" fmla="*/ 17410 h 401074"/>
                  <a:gd name="connsiteX1" fmla="*/ 456574 w 557270"/>
                  <a:gd name="connsiteY1" fmla="*/ 17410 h 401074"/>
                  <a:gd name="connsiteX2" fmla="*/ 214480 w 557270"/>
                  <a:gd name="connsiteY2" fmla="*/ 255535 h 401074"/>
                  <a:gd name="connsiteX3" fmla="*/ 111293 w 557270"/>
                  <a:gd name="connsiteY3" fmla="*/ 158698 h 401074"/>
                  <a:gd name="connsiteX4" fmla="*/ 30118 w 557270"/>
                  <a:gd name="connsiteY4" fmla="*/ 136370 h 401074"/>
                  <a:gd name="connsiteX5" fmla="*/ 7790 w 557270"/>
                  <a:gd name="connsiteY5" fmla="*/ 217546 h 401074"/>
                  <a:gd name="connsiteX6" fmla="*/ 27155 w 557270"/>
                  <a:gd name="connsiteY6" fmla="*/ 238073 h 401074"/>
                  <a:gd name="connsiteX7" fmla="*/ 172412 w 557270"/>
                  <a:gd name="connsiteY7" fmla="*/ 383329 h 401074"/>
                  <a:gd name="connsiteX8" fmla="*/ 255472 w 557270"/>
                  <a:gd name="connsiteY8" fmla="*/ 384406 h 401074"/>
                  <a:gd name="connsiteX9" fmla="*/ 256549 w 557270"/>
                  <a:gd name="connsiteY9" fmla="*/ 383329 h 401074"/>
                  <a:gd name="connsiteX10" fmla="*/ 540712 w 557270"/>
                  <a:gd name="connsiteY10" fmla="*/ 99166 h 401074"/>
                  <a:gd name="connsiteX11" fmla="*/ 540712 w 557270"/>
                  <a:gd name="connsiteY11" fmla="*/ 17410 h 40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270" h="401074">
                    <a:moveTo>
                      <a:pt x="540712" y="17410"/>
                    </a:moveTo>
                    <a:cubicBezTo>
                      <a:pt x="517469" y="-5803"/>
                      <a:pt x="479817" y="-5803"/>
                      <a:pt x="456574" y="17410"/>
                    </a:cubicBezTo>
                    <a:lnTo>
                      <a:pt x="214480" y="255535"/>
                    </a:lnTo>
                    <a:lnTo>
                      <a:pt x="111293" y="158698"/>
                    </a:lnTo>
                    <a:cubicBezTo>
                      <a:pt x="95042" y="130116"/>
                      <a:pt x="58699" y="120120"/>
                      <a:pt x="30118" y="136370"/>
                    </a:cubicBezTo>
                    <a:cubicBezTo>
                      <a:pt x="1536" y="152621"/>
                      <a:pt x="-8460" y="188964"/>
                      <a:pt x="7790" y="217546"/>
                    </a:cubicBezTo>
                    <a:cubicBezTo>
                      <a:pt x="12507" y="225841"/>
                      <a:pt x="19148" y="232881"/>
                      <a:pt x="27155" y="238073"/>
                    </a:cubicBezTo>
                    <a:lnTo>
                      <a:pt x="172412" y="383329"/>
                    </a:lnTo>
                    <a:cubicBezTo>
                      <a:pt x="195051" y="406563"/>
                      <a:pt x="232238" y="407045"/>
                      <a:pt x="255472" y="384406"/>
                    </a:cubicBezTo>
                    <a:cubicBezTo>
                      <a:pt x="255836" y="384052"/>
                      <a:pt x="256195" y="383693"/>
                      <a:pt x="256549" y="383329"/>
                    </a:cubicBezTo>
                    <a:lnTo>
                      <a:pt x="540712" y="99166"/>
                    </a:lnTo>
                    <a:cubicBezTo>
                      <a:pt x="562790" y="76386"/>
                      <a:pt x="562790" y="40191"/>
                      <a:pt x="540712" y="17410"/>
                    </a:cubicBezTo>
                    <a:close/>
                  </a:path>
                </a:pathLst>
              </a:custGeom>
              <a:solidFill>
                <a:schemeClr val="accent2"/>
              </a:solidFill>
              <a:ln w="1860" cap="flat">
                <a:noFill/>
                <a:prstDash val="solid"/>
                <a:miter/>
              </a:ln>
            </p:spPr>
            <p:txBody>
              <a:bodyPr rtlCol="0" anchor="ctr">
                <a:noAutofit/>
              </a:bodyPr>
              <a:lstStyle/>
              <a:p>
                <a:endParaRPr lang="zh-CN" altLang="en-US"/>
              </a:p>
            </p:txBody>
          </p:sp>
        </p:grpSp>
      </p:grpSp>
      <p:sp>
        <p:nvSpPr>
          <p:cNvPr id="3" name="文本占位符 2">
            <a:extLst>
              <a:ext uri="{FF2B5EF4-FFF2-40B4-BE49-F238E27FC236}">
                <a16:creationId xmlns:a16="http://schemas.microsoft.com/office/drawing/2014/main" id="{B18C6208-7DFD-4659-B7B8-E8954507F647}"/>
              </a:ext>
            </a:extLst>
          </p:cNvPr>
          <p:cNvSpPr>
            <a:spLocks noGrp="1"/>
          </p:cNvSpPr>
          <p:nvPr>
            <p:ph type="body" sz="quarter" idx="12"/>
          </p:nvPr>
        </p:nvSpPr>
        <p:spPr/>
        <p:txBody>
          <a:bodyPr/>
          <a:lstStyle/>
          <a:p>
            <a:r>
              <a:rPr lang="zh-CN" altLang="en-US" dirty="0">
                <a:latin typeface="+mj-ea"/>
                <a:ea typeface="+mj-ea"/>
              </a:rPr>
              <a:t>产品开发计划</a:t>
            </a:r>
          </a:p>
        </p:txBody>
      </p:sp>
    </p:spTree>
    <p:extLst>
      <p:ext uri="{BB962C8B-B14F-4D97-AF65-F5344CB8AC3E}">
        <p14:creationId xmlns:p14="http://schemas.microsoft.com/office/powerpoint/2010/main" val="3969932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B37421B6-C522-43EC-91BA-2C2F5553AB01}"/>
              </a:ext>
            </a:extLst>
          </p:cNvPr>
          <p:cNvSpPr txBox="1"/>
          <p:nvPr/>
        </p:nvSpPr>
        <p:spPr>
          <a:xfrm>
            <a:off x="3884497" y="231271"/>
            <a:ext cx="4423006" cy="1015663"/>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262626">
                    <a:alpha val="8000"/>
                  </a:srgbClr>
                </a:solidFill>
                <a:effectLst/>
                <a:uLnTx/>
                <a:uFillTx/>
                <a:latin typeface="OPPOSans M" panose="00020600040101010101" pitchFamily="18" charset="-122"/>
                <a:ea typeface="OPPOSans M" panose="00020600040101010101" pitchFamily="18" charset="-122"/>
                <a:cs typeface="OPPOSans M" panose="00020600040101010101" pitchFamily="18" charset="-122"/>
              </a:rPr>
              <a:t>CONTENTS</a:t>
            </a:r>
            <a:endParaRPr kumimoji="0" lang="zh-CN" altLang="en-US" sz="6000" b="0" i="0" u="none" strike="noStrike" kern="1200" cap="none" spc="0" normalizeH="0" baseline="0" noProof="0" dirty="0">
              <a:ln>
                <a:noFill/>
              </a:ln>
              <a:solidFill>
                <a:srgbClr val="262626">
                  <a:alpha val="8000"/>
                </a:srgbClr>
              </a:solidFill>
              <a:effectLst/>
              <a:uLnTx/>
              <a:uFillTx/>
              <a:latin typeface="OPPOSans M" panose="00020600040101010101" pitchFamily="18" charset="-122"/>
              <a:ea typeface="OPPOSans M" panose="00020600040101010101" pitchFamily="18" charset="-122"/>
              <a:cs typeface="OPPOSans M" panose="00020600040101010101" pitchFamily="18" charset="-122"/>
            </a:endParaRPr>
          </a:p>
        </p:txBody>
      </p:sp>
      <p:sp>
        <p:nvSpPr>
          <p:cNvPr id="2" name="矩形 1">
            <a:extLst>
              <a:ext uri="{FF2B5EF4-FFF2-40B4-BE49-F238E27FC236}">
                <a16:creationId xmlns:a16="http://schemas.microsoft.com/office/drawing/2014/main" id="{7F78D035-4F19-4A67-957E-BA676BF81A6B}"/>
              </a:ext>
            </a:extLst>
          </p:cNvPr>
          <p:cNvSpPr/>
          <p:nvPr/>
        </p:nvSpPr>
        <p:spPr>
          <a:xfrm>
            <a:off x="5403502" y="511601"/>
            <a:ext cx="1384995" cy="830997"/>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chemeClr val="accent1"/>
                </a:solidFill>
                <a:effectLst/>
                <a:uLnTx/>
                <a:uFillTx/>
                <a:latin typeface="+mj-ea"/>
                <a:ea typeface="+mj-ea"/>
                <a:cs typeface="OPPOSans H" panose="00020600040101010101" pitchFamily="18" charset="-122"/>
              </a:rPr>
              <a:t>目录</a:t>
            </a:r>
          </a:p>
        </p:txBody>
      </p:sp>
      <p:cxnSp>
        <p:nvCxnSpPr>
          <p:cNvPr id="10" name="直接连接符 9">
            <a:extLst>
              <a:ext uri="{FF2B5EF4-FFF2-40B4-BE49-F238E27FC236}">
                <a16:creationId xmlns:a16="http://schemas.microsoft.com/office/drawing/2014/main" id="{8E577F71-7DE5-4917-8F6E-5E4F83E6708B}"/>
              </a:ext>
            </a:extLst>
          </p:cNvPr>
          <p:cNvCxnSpPr/>
          <p:nvPr/>
        </p:nvCxnSpPr>
        <p:spPr>
          <a:xfrm flipH="1">
            <a:off x="2841478" y="932152"/>
            <a:ext cx="2152650" cy="0"/>
          </a:xfrm>
          <a:prstGeom prst="line">
            <a:avLst/>
          </a:prstGeom>
          <a:ln>
            <a:gradFill>
              <a:gsLst>
                <a:gs pos="70000">
                  <a:schemeClr val="accent1">
                    <a:alpha val="0"/>
                  </a:schemeClr>
                </a:gs>
                <a:gs pos="0">
                  <a:schemeClr val="accent1"/>
                </a:gs>
              </a:gsLst>
              <a:lin ang="0" scaled="0"/>
            </a:gradFill>
            <a:headEnd type="diamond"/>
            <a:tailEnd type="none"/>
          </a:ln>
        </p:spPr>
        <p:style>
          <a:lnRef idx="1">
            <a:schemeClr val="accent1"/>
          </a:lnRef>
          <a:fillRef idx="0">
            <a:schemeClr val="accent1"/>
          </a:fillRef>
          <a:effectRef idx="0">
            <a:schemeClr val="accent1"/>
          </a:effectRef>
          <a:fontRef idx="minor">
            <a:schemeClr val="tx1"/>
          </a:fontRef>
        </p:style>
      </p:cxnSp>
      <p:cxnSp>
        <p:nvCxnSpPr>
          <p:cNvPr id="186" name="直接连接符 185">
            <a:extLst>
              <a:ext uri="{FF2B5EF4-FFF2-40B4-BE49-F238E27FC236}">
                <a16:creationId xmlns:a16="http://schemas.microsoft.com/office/drawing/2014/main" id="{03952531-4C18-43F9-90D5-641A623D4170}"/>
              </a:ext>
            </a:extLst>
          </p:cNvPr>
          <p:cNvCxnSpPr/>
          <p:nvPr/>
        </p:nvCxnSpPr>
        <p:spPr>
          <a:xfrm>
            <a:off x="7109048" y="932152"/>
            <a:ext cx="2152650" cy="0"/>
          </a:xfrm>
          <a:prstGeom prst="line">
            <a:avLst/>
          </a:prstGeom>
          <a:ln>
            <a:gradFill>
              <a:gsLst>
                <a:gs pos="70000">
                  <a:schemeClr val="accent1">
                    <a:alpha val="0"/>
                  </a:schemeClr>
                </a:gs>
                <a:gs pos="0">
                  <a:schemeClr val="accent1"/>
                </a:gs>
              </a:gsLst>
              <a:lin ang="0" scaled="0"/>
            </a:gradFill>
            <a:headEnd type="diamond"/>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603FB549-9F54-4605-A180-DBDF86778CAA}"/>
              </a:ext>
            </a:extLst>
          </p:cNvPr>
          <p:cNvGrpSpPr/>
          <p:nvPr>
            <p:custDataLst>
              <p:tags r:id="rId3"/>
            </p:custDataLst>
          </p:nvPr>
        </p:nvGrpSpPr>
        <p:grpSpPr>
          <a:xfrm>
            <a:off x="3490913" y="2022459"/>
            <a:ext cx="2379662" cy="3665844"/>
            <a:chOff x="3490913" y="2022459"/>
            <a:chExt cx="2379662" cy="3665844"/>
          </a:xfrm>
        </p:grpSpPr>
        <p:sp>
          <p:nvSpPr>
            <p:cNvPr id="218" name="圆角矩形 217">
              <a:extLst>
                <a:ext uri="{FF2B5EF4-FFF2-40B4-BE49-F238E27FC236}">
                  <a16:creationId xmlns:a16="http://schemas.microsoft.com/office/drawing/2014/main" id="{90ED952F-F5FE-4AB1-9C72-36D2C81D23E3}"/>
                </a:ext>
              </a:extLst>
            </p:cNvPr>
            <p:cNvSpPr/>
            <p:nvPr>
              <p:custDataLst>
                <p:tags r:id="rId22"/>
              </p:custDataLst>
            </p:nvPr>
          </p:nvSpPr>
          <p:spPr>
            <a:xfrm>
              <a:off x="3490913" y="2022459"/>
              <a:ext cx="2379662" cy="3641998"/>
            </a:xfrm>
            <a:prstGeom prst="roundRect">
              <a:avLst>
                <a:gd name="adj" fmla="val 3565"/>
              </a:avLst>
            </a:prstGeom>
            <a:solidFill>
              <a:schemeClr val="bg1"/>
            </a:solidFill>
            <a:ln w="3175">
              <a:solidFill>
                <a:schemeClr val="tx1">
                  <a:lumMod val="50000"/>
                  <a:lumOff val="50000"/>
                  <a:alpha val="90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219" name="文本框 218">
              <a:extLst>
                <a:ext uri="{FF2B5EF4-FFF2-40B4-BE49-F238E27FC236}">
                  <a16:creationId xmlns:a16="http://schemas.microsoft.com/office/drawing/2014/main" id="{17B5AE2B-7467-43C0-B8F9-DF789AE5F30C}"/>
                </a:ext>
              </a:extLst>
            </p:cNvPr>
            <p:cNvSpPr txBox="1"/>
            <p:nvPr>
              <p:custDataLst>
                <p:tags r:id="rId23"/>
              </p:custDataLst>
            </p:nvPr>
          </p:nvSpPr>
          <p:spPr>
            <a:xfrm>
              <a:off x="4070682" y="2361423"/>
              <a:ext cx="1300356" cy="110799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chemeClr val="bg1">
                      <a:lumMod val="65000"/>
                    </a:schemeClr>
                  </a:solidFill>
                  <a:effectLst/>
                  <a:uLnTx/>
                  <a:uFillTx/>
                  <a:latin typeface="+mj-ea"/>
                  <a:ea typeface="+mj-ea"/>
                  <a:cs typeface="+mn-cs"/>
                </a:rPr>
                <a:t>02</a:t>
              </a:r>
              <a:endParaRPr kumimoji="0" lang="zh-CN" altLang="en-US" sz="6600" b="1" i="0" u="none" strike="noStrike" kern="1200" cap="none" spc="0" normalizeH="0" baseline="0" noProof="0" dirty="0">
                <a:ln>
                  <a:noFill/>
                </a:ln>
                <a:solidFill>
                  <a:schemeClr val="bg1">
                    <a:lumMod val="65000"/>
                  </a:schemeClr>
                </a:solidFill>
                <a:effectLst/>
                <a:uLnTx/>
                <a:uFillTx/>
                <a:latin typeface="+mj-ea"/>
                <a:ea typeface="+mj-ea"/>
                <a:cs typeface="+mn-cs"/>
              </a:endParaRPr>
            </a:p>
          </p:txBody>
        </p:sp>
        <p:sp>
          <p:nvSpPr>
            <p:cNvPr id="220" name="矩形 219">
              <a:extLst>
                <a:ext uri="{FF2B5EF4-FFF2-40B4-BE49-F238E27FC236}">
                  <a16:creationId xmlns:a16="http://schemas.microsoft.com/office/drawing/2014/main" id="{5BDDEAB9-755D-40B0-AAFD-8A785E2E7229}"/>
                </a:ext>
              </a:extLst>
            </p:cNvPr>
            <p:cNvSpPr/>
            <p:nvPr>
              <p:custDataLst>
                <p:tags r:id="rId24"/>
              </p:custDataLst>
            </p:nvPr>
          </p:nvSpPr>
          <p:spPr>
            <a:xfrm>
              <a:off x="4124542" y="3709234"/>
              <a:ext cx="1192635" cy="369332"/>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lumMod val="65000"/>
                    </a:schemeClr>
                  </a:solidFill>
                  <a:effectLst/>
                  <a:uLnTx/>
                  <a:uFillTx/>
                  <a:latin typeface="+mn-ea"/>
                  <a:cs typeface="OPPOSans H" panose="00020600040101010101" pitchFamily="18" charset="-122"/>
                </a:rPr>
                <a:t>问题分析</a:t>
              </a:r>
            </a:p>
          </p:txBody>
        </p:sp>
        <p:sp>
          <p:nvSpPr>
            <p:cNvPr id="221" name="圆角矩形 220">
              <a:extLst>
                <a:ext uri="{FF2B5EF4-FFF2-40B4-BE49-F238E27FC236}">
                  <a16:creationId xmlns:a16="http://schemas.microsoft.com/office/drawing/2014/main" id="{5DA556A4-11F5-4394-A270-3D097B130CCC}"/>
                </a:ext>
              </a:extLst>
            </p:cNvPr>
            <p:cNvSpPr/>
            <p:nvPr>
              <p:custDataLst>
                <p:tags r:id="rId25"/>
              </p:custDataLst>
            </p:nvPr>
          </p:nvSpPr>
          <p:spPr>
            <a:xfrm>
              <a:off x="4155136" y="3493265"/>
              <a:ext cx="1131446" cy="54608"/>
            </a:xfrm>
            <a:prstGeom prst="roundRect">
              <a:avLst>
                <a:gd name="adj" fmla="val 50000"/>
              </a:avLst>
            </a:prstGeom>
            <a:solidFill>
              <a:schemeClr val="bg1">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chemeClr val="bg1">
                    <a:lumMod val="65000"/>
                  </a:schemeClr>
                </a:solidFill>
                <a:latin typeface="+mn-ea"/>
              </a:endParaRPr>
            </a:p>
          </p:txBody>
        </p:sp>
        <p:pic>
          <p:nvPicPr>
            <p:cNvPr id="128" name="图片 12">
              <a:extLst>
                <a:ext uri="{FF2B5EF4-FFF2-40B4-BE49-F238E27FC236}">
                  <a16:creationId xmlns:a16="http://schemas.microsoft.com/office/drawing/2014/main" id="{822F8285-DEDD-4639-ACEF-3D949B5DAF3B}"/>
                </a:ext>
              </a:extLst>
            </p:cNvPr>
            <p:cNvPicPr>
              <a:picLocks noChangeAspect="1"/>
            </p:cNvPicPr>
            <p:nvPr>
              <p:custDataLst>
                <p:tags r:id="rId26"/>
              </p:custDataLst>
            </p:nvPr>
          </p:nvPicPr>
          <p:blipFill>
            <a:blip r:embed="rId29">
              <a:alphaModFix amt="51000"/>
              <a:extLst>
                <a:ext uri="{BEBA8EAE-BF5A-486C-A8C5-ECC9F3942E4B}">
                  <a14:imgProps xmlns:a14="http://schemas.microsoft.com/office/drawing/2010/main">
                    <a14:imgLayer r:embed="rId30">
                      <a14:imgEffect>
                        <a14:saturation sat="0"/>
                      </a14:imgEffect>
                    </a14:imgLayer>
                  </a14:imgProps>
                </a:ext>
              </a:extLst>
            </a:blip>
            <a:stretch>
              <a:fillRect/>
            </a:stretch>
          </p:blipFill>
          <p:spPr>
            <a:xfrm>
              <a:off x="3490913" y="4030697"/>
              <a:ext cx="2379662" cy="1657606"/>
            </a:xfrm>
            <a:prstGeom prst="rect">
              <a:avLst/>
            </a:prstGeom>
          </p:spPr>
        </p:pic>
      </p:grpSp>
      <p:grpSp>
        <p:nvGrpSpPr>
          <p:cNvPr id="12" name="组合 11">
            <a:extLst>
              <a:ext uri="{FF2B5EF4-FFF2-40B4-BE49-F238E27FC236}">
                <a16:creationId xmlns:a16="http://schemas.microsoft.com/office/drawing/2014/main" id="{39BB2EC2-275C-4A39-BF22-23ABE7704B3F}"/>
              </a:ext>
            </a:extLst>
          </p:cNvPr>
          <p:cNvGrpSpPr/>
          <p:nvPr>
            <p:custDataLst>
              <p:tags r:id="rId4"/>
            </p:custDataLst>
          </p:nvPr>
        </p:nvGrpSpPr>
        <p:grpSpPr>
          <a:xfrm>
            <a:off x="6321426" y="2022459"/>
            <a:ext cx="2379662" cy="3665844"/>
            <a:chOff x="6321426" y="2022459"/>
            <a:chExt cx="2379662" cy="3665844"/>
          </a:xfrm>
        </p:grpSpPr>
        <p:sp>
          <p:nvSpPr>
            <p:cNvPr id="244" name="圆角矩形 243">
              <a:extLst>
                <a:ext uri="{FF2B5EF4-FFF2-40B4-BE49-F238E27FC236}">
                  <a16:creationId xmlns:a16="http://schemas.microsoft.com/office/drawing/2014/main" id="{B4C5AA63-6C49-4489-84CB-8948CF7A9DE9}"/>
                </a:ext>
              </a:extLst>
            </p:cNvPr>
            <p:cNvSpPr/>
            <p:nvPr>
              <p:custDataLst>
                <p:tags r:id="rId17"/>
              </p:custDataLst>
            </p:nvPr>
          </p:nvSpPr>
          <p:spPr>
            <a:xfrm>
              <a:off x="6321426" y="2022459"/>
              <a:ext cx="2379662" cy="3641998"/>
            </a:xfrm>
            <a:prstGeom prst="roundRect">
              <a:avLst>
                <a:gd name="adj" fmla="val 3565"/>
              </a:avLst>
            </a:prstGeom>
            <a:solidFill>
              <a:schemeClr val="bg1"/>
            </a:solidFill>
            <a:ln w="3175">
              <a:solidFill>
                <a:schemeClr val="tx1">
                  <a:lumMod val="50000"/>
                  <a:lumOff val="50000"/>
                  <a:alpha val="90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chemeClr val="bg1">
                    <a:lumMod val="65000"/>
                  </a:schemeClr>
                </a:solidFill>
                <a:latin typeface="Arial"/>
                <a:ea typeface="等线" panose="02010600030101010101" pitchFamily="2" charset="-122"/>
              </a:endParaRPr>
            </a:p>
          </p:txBody>
        </p:sp>
        <p:sp>
          <p:nvSpPr>
            <p:cNvPr id="245" name="文本框 244">
              <a:extLst>
                <a:ext uri="{FF2B5EF4-FFF2-40B4-BE49-F238E27FC236}">
                  <a16:creationId xmlns:a16="http://schemas.microsoft.com/office/drawing/2014/main" id="{568743F2-1B7D-4AA2-87C1-B44132488B33}"/>
                </a:ext>
              </a:extLst>
            </p:cNvPr>
            <p:cNvSpPr txBox="1"/>
            <p:nvPr>
              <p:custDataLst>
                <p:tags r:id="rId18"/>
              </p:custDataLst>
            </p:nvPr>
          </p:nvSpPr>
          <p:spPr>
            <a:xfrm>
              <a:off x="6820964" y="2361423"/>
              <a:ext cx="1300356" cy="110799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chemeClr val="bg1">
                      <a:lumMod val="65000"/>
                    </a:schemeClr>
                  </a:solidFill>
                  <a:effectLst/>
                  <a:uLnTx/>
                  <a:uFillTx/>
                  <a:latin typeface="+mj-ea"/>
                  <a:ea typeface="+mj-ea"/>
                  <a:cs typeface="+mn-cs"/>
                </a:rPr>
                <a:t>03</a:t>
              </a:r>
              <a:endParaRPr kumimoji="0" lang="zh-CN" altLang="en-US" sz="6600" b="1" i="0" u="none" strike="noStrike" kern="1200" cap="none" spc="0" normalizeH="0" baseline="0" noProof="0" dirty="0">
                <a:ln>
                  <a:noFill/>
                </a:ln>
                <a:solidFill>
                  <a:schemeClr val="bg1">
                    <a:lumMod val="65000"/>
                  </a:schemeClr>
                </a:solidFill>
                <a:effectLst/>
                <a:uLnTx/>
                <a:uFillTx/>
                <a:latin typeface="+mj-ea"/>
                <a:ea typeface="+mj-ea"/>
                <a:cs typeface="+mn-cs"/>
              </a:endParaRPr>
            </a:p>
          </p:txBody>
        </p:sp>
        <p:sp>
          <p:nvSpPr>
            <p:cNvPr id="246" name="矩形 245">
              <a:extLst>
                <a:ext uri="{FF2B5EF4-FFF2-40B4-BE49-F238E27FC236}">
                  <a16:creationId xmlns:a16="http://schemas.microsoft.com/office/drawing/2014/main" id="{F883D0AC-A427-41E4-AF85-F59C1621D8A4}"/>
                </a:ext>
              </a:extLst>
            </p:cNvPr>
            <p:cNvSpPr/>
            <p:nvPr>
              <p:custDataLst>
                <p:tags r:id="rId19"/>
              </p:custDataLst>
            </p:nvPr>
          </p:nvSpPr>
          <p:spPr>
            <a:xfrm>
              <a:off x="6874824" y="3709234"/>
              <a:ext cx="1192635" cy="369332"/>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lumMod val="65000"/>
                    </a:schemeClr>
                  </a:solidFill>
                  <a:effectLst/>
                  <a:uLnTx/>
                  <a:uFillTx/>
                  <a:latin typeface="+mn-ea"/>
                  <a:cs typeface="OPPOSans H" panose="00020600040101010101" pitchFamily="18" charset="-122"/>
                </a:rPr>
                <a:t>改正措施</a:t>
              </a:r>
            </a:p>
          </p:txBody>
        </p:sp>
        <p:sp>
          <p:nvSpPr>
            <p:cNvPr id="247" name="圆角矩形 246">
              <a:extLst>
                <a:ext uri="{FF2B5EF4-FFF2-40B4-BE49-F238E27FC236}">
                  <a16:creationId xmlns:a16="http://schemas.microsoft.com/office/drawing/2014/main" id="{F1AB7C84-8673-4153-93F4-A283613608E0}"/>
                </a:ext>
              </a:extLst>
            </p:cNvPr>
            <p:cNvSpPr/>
            <p:nvPr>
              <p:custDataLst>
                <p:tags r:id="rId20"/>
              </p:custDataLst>
            </p:nvPr>
          </p:nvSpPr>
          <p:spPr>
            <a:xfrm>
              <a:off x="6905418" y="3493265"/>
              <a:ext cx="1131446" cy="54608"/>
            </a:xfrm>
            <a:prstGeom prst="roundRect">
              <a:avLst>
                <a:gd name="adj" fmla="val 50000"/>
              </a:avLst>
            </a:prstGeom>
            <a:solidFill>
              <a:schemeClr val="bg1">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chemeClr val="bg1">
                    <a:lumMod val="65000"/>
                  </a:schemeClr>
                </a:solidFill>
                <a:latin typeface="+mn-ea"/>
              </a:endParaRPr>
            </a:p>
          </p:txBody>
        </p:sp>
        <p:pic>
          <p:nvPicPr>
            <p:cNvPr id="129" name="图片 12">
              <a:extLst>
                <a:ext uri="{FF2B5EF4-FFF2-40B4-BE49-F238E27FC236}">
                  <a16:creationId xmlns:a16="http://schemas.microsoft.com/office/drawing/2014/main" id="{D81EAC0C-8BA0-4004-A40E-BDD2C5C335D5}"/>
                </a:ext>
              </a:extLst>
            </p:cNvPr>
            <p:cNvPicPr>
              <a:picLocks noChangeAspect="1"/>
            </p:cNvPicPr>
            <p:nvPr>
              <p:custDataLst>
                <p:tags r:id="rId21"/>
              </p:custDataLst>
            </p:nvPr>
          </p:nvPicPr>
          <p:blipFill>
            <a:blip r:embed="rId29">
              <a:alphaModFix amt="51000"/>
              <a:extLst>
                <a:ext uri="{BEBA8EAE-BF5A-486C-A8C5-ECC9F3942E4B}">
                  <a14:imgProps xmlns:a14="http://schemas.microsoft.com/office/drawing/2010/main">
                    <a14:imgLayer r:embed="rId30">
                      <a14:imgEffect>
                        <a14:saturation sat="0"/>
                      </a14:imgEffect>
                    </a14:imgLayer>
                  </a14:imgProps>
                </a:ext>
              </a:extLst>
            </a:blip>
            <a:stretch>
              <a:fillRect/>
            </a:stretch>
          </p:blipFill>
          <p:spPr>
            <a:xfrm>
              <a:off x="6321426" y="4030697"/>
              <a:ext cx="2379662" cy="1657606"/>
            </a:xfrm>
            <a:prstGeom prst="rect">
              <a:avLst/>
            </a:prstGeom>
          </p:spPr>
        </p:pic>
      </p:grpSp>
      <p:grpSp>
        <p:nvGrpSpPr>
          <p:cNvPr id="13" name="组合 12">
            <a:extLst>
              <a:ext uri="{FF2B5EF4-FFF2-40B4-BE49-F238E27FC236}">
                <a16:creationId xmlns:a16="http://schemas.microsoft.com/office/drawing/2014/main" id="{77C18B2B-E5FD-4057-B323-DE3F2E335E71}"/>
              </a:ext>
            </a:extLst>
          </p:cNvPr>
          <p:cNvGrpSpPr/>
          <p:nvPr>
            <p:custDataLst>
              <p:tags r:id="rId5"/>
            </p:custDataLst>
          </p:nvPr>
        </p:nvGrpSpPr>
        <p:grpSpPr>
          <a:xfrm>
            <a:off x="9151938" y="2022459"/>
            <a:ext cx="2379662" cy="3665844"/>
            <a:chOff x="9151938" y="2022459"/>
            <a:chExt cx="2379662" cy="3665844"/>
          </a:xfrm>
        </p:grpSpPr>
        <p:sp>
          <p:nvSpPr>
            <p:cNvPr id="270" name="圆角矩形 269">
              <a:extLst>
                <a:ext uri="{FF2B5EF4-FFF2-40B4-BE49-F238E27FC236}">
                  <a16:creationId xmlns:a16="http://schemas.microsoft.com/office/drawing/2014/main" id="{62F5C64F-EEEE-4952-8F77-304E6D15C874}"/>
                </a:ext>
              </a:extLst>
            </p:cNvPr>
            <p:cNvSpPr/>
            <p:nvPr>
              <p:custDataLst>
                <p:tags r:id="rId12"/>
              </p:custDataLst>
            </p:nvPr>
          </p:nvSpPr>
          <p:spPr>
            <a:xfrm>
              <a:off x="9151938" y="2022459"/>
              <a:ext cx="2379662" cy="3641998"/>
            </a:xfrm>
            <a:prstGeom prst="roundRect">
              <a:avLst>
                <a:gd name="adj" fmla="val 3565"/>
              </a:avLst>
            </a:prstGeom>
            <a:solidFill>
              <a:schemeClr val="bg1"/>
            </a:solidFill>
            <a:ln w="3175">
              <a:solidFill>
                <a:schemeClr val="tx1">
                  <a:lumMod val="50000"/>
                  <a:lumOff val="50000"/>
                  <a:alpha val="90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chemeClr val="bg1">
                    <a:lumMod val="65000"/>
                  </a:schemeClr>
                </a:solidFill>
                <a:latin typeface="Arial"/>
                <a:ea typeface="等线" panose="02010600030101010101" pitchFamily="2" charset="-122"/>
              </a:endParaRPr>
            </a:p>
          </p:txBody>
        </p:sp>
        <p:sp>
          <p:nvSpPr>
            <p:cNvPr id="271" name="文本框 270">
              <a:extLst>
                <a:ext uri="{FF2B5EF4-FFF2-40B4-BE49-F238E27FC236}">
                  <a16:creationId xmlns:a16="http://schemas.microsoft.com/office/drawing/2014/main" id="{DD68F06D-34EB-4CAE-A538-7FECDBF138DF}"/>
                </a:ext>
              </a:extLst>
            </p:cNvPr>
            <p:cNvSpPr txBox="1"/>
            <p:nvPr>
              <p:custDataLst>
                <p:tags r:id="rId13"/>
              </p:custDataLst>
            </p:nvPr>
          </p:nvSpPr>
          <p:spPr>
            <a:xfrm>
              <a:off x="9691592" y="2361423"/>
              <a:ext cx="1300356" cy="110799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chemeClr val="bg1">
                      <a:lumMod val="65000"/>
                    </a:schemeClr>
                  </a:solidFill>
                  <a:effectLst/>
                  <a:uLnTx/>
                  <a:uFillTx/>
                  <a:latin typeface="+mj-ea"/>
                  <a:ea typeface="+mj-ea"/>
                  <a:cs typeface="+mn-cs"/>
                </a:rPr>
                <a:t>04</a:t>
              </a:r>
              <a:endParaRPr kumimoji="0" lang="zh-CN" altLang="en-US" sz="6600" b="1" i="0" u="none" strike="noStrike" kern="1200" cap="none" spc="0" normalizeH="0" baseline="0" noProof="0" dirty="0">
                <a:ln>
                  <a:noFill/>
                </a:ln>
                <a:solidFill>
                  <a:schemeClr val="bg1">
                    <a:lumMod val="65000"/>
                  </a:schemeClr>
                </a:solidFill>
                <a:effectLst/>
                <a:uLnTx/>
                <a:uFillTx/>
                <a:latin typeface="+mj-ea"/>
                <a:ea typeface="+mj-ea"/>
                <a:cs typeface="+mn-cs"/>
              </a:endParaRPr>
            </a:p>
          </p:txBody>
        </p:sp>
        <p:sp>
          <p:nvSpPr>
            <p:cNvPr id="272" name="矩形 271">
              <a:extLst>
                <a:ext uri="{FF2B5EF4-FFF2-40B4-BE49-F238E27FC236}">
                  <a16:creationId xmlns:a16="http://schemas.microsoft.com/office/drawing/2014/main" id="{10ED3EBE-45E9-4D33-8C9A-0F5C6B588115}"/>
                </a:ext>
              </a:extLst>
            </p:cNvPr>
            <p:cNvSpPr/>
            <p:nvPr>
              <p:custDataLst>
                <p:tags r:id="rId14"/>
              </p:custDataLst>
            </p:nvPr>
          </p:nvSpPr>
          <p:spPr>
            <a:xfrm>
              <a:off x="9745452" y="3709234"/>
              <a:ext cx="1192635" cy="369332"/>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lumMod val="65000"/>
                    </a:schemeClr>
                  </a:solidFill>
                  <a:effectLst/>
                  <a:uLnTx/>
                  <a:uFillTx/>
                  <a:latin typeface="+mn-ea"/>
                  <a:cs typeface="OPPOSans H" panose="00020600040101010101" pitchFamily="18" charset="-122"/>
                </a:rPr>
                <a:t>工作规划</a:t>
              </a:r>
            </a:p>
          </p:txBody>
        </p:sp>
        <p:sp>
          <p:nvSpPr>
            <p:cNvPr id="273" name="圆角矩形 272">
              <a:extLst>
                <a:ext uri="{FF2B5EF4-FFF2-40B4-BE49-F238E27FC236}">
                  <a16:creationId xmlns:a16="http://schemas.microsoft.com/office/drawing/2014/main" id="{68702FE5-A828-46D9-9FB1-32E798CF9CB3}"/>
                </a:ext>
              </a:extLst>
            </p:cNvPr>
            <p:cNvSpPr/>
            <p:nvPr>
              <p:custDataLst>
                <p:tags r:id="rId15"/>
              </p:custDataLst>
            </p:nvPr>
          </p:nvSpPr>
          <p:spPr>
            <a:xfrm>
              <a:off x="9776046" y="3493265"/>
              <a:ext cx="1131446" cy="54608"/>
            </a:xfrm>
            <a:prstGeom prst="roundRect">
              <a:avLst>
                <a:gd name="adj" fmla="val 50000"/>
              </a:avLst>
            </a:prstGeom>
            <a:solidFill>
              <a:schemeClr val="bg1">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chemeClr val="bg1">
                    <a:lumMod val="65000"/>
                  </a:schemeClr>
                </a:solidFill>
                <a:latin typeface="+mn-ea"/>
              </a:endParaRPr>
            </a:p>
          </p:txBody>
        </p:sp>
        <p:pic>
          <p:nvPicPr>
            <p:cNvPr id="133" name="图片 12">
              <a:extLst>
                <a:ext uri="{FF2B5EF4-FFF2-40B4-BE49-F238E27FC236}">
                  <a16:creationId xmlns:a16="http://schemas.microsoft.com/office/drawing/2014/main" id="{FE65C653-6DA1-4E57-8E34-AD31BEB61603}"/>
                </a:ext>
              </a:extLst>
            </p:cNvPr>
            <p:cNvPicPr>
              <a:picLocks noChangeAspect="1"/>
            </p:cNvPicPr>
            <p:nvPr>
              <p:custDataLst>
                <p:tags r:id="rId16"/>
              </p:custDataLst>
            </p:nvPr>
          </p:nvPicPr>
          <p:blipFill>
            <a:blip r:embed="rId29">
              <a:alphaModFix amt="51000"/>
              <a:extLst>
                <a:ext uri="{BEBA8EAE-BF5A-486C-A8C5-ECC9F3942E4B}">
                  <a14:imgProps xmlns:a14="http://schemas.microsoft.com/office/drawing/2010/main">
                    <a14:imgLayer r:embed="rId30">
                      <a14:imgEffect>
                        <a14:saturation sat="0"/>
                      </a14:imgEffect>
                    </a14:imgLayer>
                  </a14:imgProps>
                </a:ext>
              </a:extLst>
            </a:blip>
            <a:stretch>
              <a:fillRect/>
            </a:stretch>
          </p:blipFill>
          <p:spPr>
            <a:xfrm>
              <a:off x="9151938" y="4030697"/>
              <a:ext cx="2379662" cy="1657606"/>
            </a:xfrm>
            <a:prstGeom prst="rect">
              <a:avLst/>
            </a:prstGeom>
          </p:spPr>
        </p:pic>
      </p:grpSp>
      <p:grpSp>
        <p:nvGrpSpPr>
          <p:cNvPr id="5" name="组合 4">
            <a:extLst>
              <a:ext uri="{FF2B5EF4-FFF2-40B4-BE49-F238E27FC236}">
                <a16:creationId xmlns:a16="http://schemas.microsoft.com/office/drawing/2014/main" id="{715FA83F-62DB-4190-9151-FA9ACCC6860D}"/>
              </a:ext>
            </a:extLst>
          </p:cNvPr>
          <p:cNvGrpSpPr/>
          <p:nvPr>
            <p:custDataLst>
              <p:tags r:id="rId6"/>
            </p:custDataLst>
          </p:nvPr>
        </p:nvGrpSpPr>
        <p:grpSpPr>
          <a:xfrm>
            <a:off x="660400" y="2022459"/>
            <a:ext cx="2379662" cy="3653921"/>
            <a:chOff x="660400" y="2022459"/>
            <a:chExt cx="2379662" cy="3653921"/>
          </a:xfrm>
        </p:grpSpPr>
        <p:sp>
          <p:nvSpPr>
            <p:cNvPr id="4" name="圆角矩形 3">
              <a:extLst>
                <a:ext uri="{FF2B5EF4-FFF2-40B4-BE49-F238E27FC236}">
                  <a16:creationId xmlns:a16="http://schemas.microsoft.com/office/drawing/2014/main" id="{55CC215E-78D8-4AAD-8DC6-A2A667A3B3B6}"/>
                </a:ext>
              </a:extLst>
            </p:cNvPr>
            <p:cNvSpPr/>
            <p:nvPr>
              <p:custDataLst>
                <p:tags r:id="rId7"/>
              </p:custDataLst>
            </p:nvPr>
          </p:nvSpPr>
          <p:spPr>
            <a:xfrm>
              <a:off x="660400" y="2022459"/>
              <a:ext cx="2379662" cy="3641998"/>
            </a:xfrm>
            <a:prstGeom prst="roundRect">
              <a:avLst>
                <a:gd name="adj" fmla="val 3565"/>
              </a:avLst>
            </a:prstGeom>
            <a:gradFill>
              <a:gsLst>
                <a:gs pos="0">
                  <a:schemeClr val="accent1">
                    <a:alpha val="79000"/>
                  </a:schemeClr>
                </a:gs>
                <a:gs pos="100000">
                  <a:schemeClr val="accent1">
                    <a:lumMod val="75000"/>
                  </a:schemeClr>
                </a:gs>
              </a:gsLst>
              <a:lin ang="5400000" scaled="1"/>
            </a:gradFill>
            <a:ln>
              <a:solidFill>
                <a:schemeClr val="accent1"/>
              </a:solidFill>
            </a:ln>
            <a:effectLst>
              <a:outerShdw blurRad="419100" dist="50800" dir="5400000" algn="ctr" rotWithShape="0">
                <a:schemeClr val="accent1">
                  <a:alpha val="12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8" name="文本框 17">
              <a:extLst>
                <a:ext uri="{FF2B5EF4-FFF2-40B4-BE49-F238E27FC236}">
                  <a16:creationId xmlns:a16="http://schemas.microsoft.com/office/drawing/2014/main" id="{CE5A6F5D-97C5-4282-82F3-C9364BDA597D}"/>
                </a:ext>
              </a:extLst>
            </p:cNvPr>
            <p:cNvSpPr txBox="1"/>
            <p:nvPr>
              <p:custDataLst>
                <p:tags r:id="rId8"/>
              </p:custDataLst>
            </p:nvPr>
          </p:nvSpPr>
          <p:spPr>
            <a:xfrm>
              <a:off x="1301844" y="2361423"/>
              <a:ext cx="1096774" cy="110799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chemeClr val="bg1"/>
                  </a:solidFill>
                  <a:effectLst/>
                  <a:uLnTx/>
                  <a:uFillTx/>
                  <a:latin typeface="+mj-ea"/>
                  <a:ea typeface="+mj-ea"/>
                  <a:cs typeface="+mn-cs"/>
                </a:rPr>
                <a:t>01</a:t>
              </a:r>
              <a:endParaRPr kumimoji="0" lang="zh-CN" altLang="en-US" sz="6600" b="1" i="0" u="none" strike="noStrike" kern="1200" cap="none" spc="0" normalizeH="0" baseline="0" noProof="0" dirty="0">
                <a:ln>
                  <a:noFill/>
                </a:ln>
                <a:solidFill>
                  <a:schemeClr val="bg1"/>
                </a:solidFill>
                <a:effectLst/>
                <a:uLnTx/>
                <a:uFillTx/>
                <a:latin typeface="+mj-ea"/>
                <a:ea typeface="+mj-ea"/>
                <a:cs typeface="+mn-cs"/>
              </a:endParaRPr>
            </a:p>
          </p:txBody>
        </p:sp>
        <p:sp>
          <p:nvSpPr>
            <p:cNvPr id="3" name="矩形 2">
              <a:extLst>
                <a:ext uri="{FF2B5EF4-FFF2-40B4-BE49-F238E27FC236}">
                  <a16:creationId xmlns:a16="http://schemas.microsoft.com/office/drawing/2014/main" id="{CDDC4354-974E-484D-99AA-E7726312B6E6}"/>
                </a:ext>
              </a:extLst>
            </p:cNvPr>
            <p:cNvSpPr/>
            <p:nvPr>
              <p:custDataLst>
                <p:tags r:id="rId9"/>
              </p:custDataLst>
            </p:nvPr>
          </p:nvSpPr>
          <p:spPr>
            <a:xfrm>
              <a:off x="1253914" y="3709234"/>
              <a:ext cx="1192635" cy="369332"/>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latin typeface="+mn-ea"/>
                  <a:cs typeface="OPPOSans H" panose="00020600040101010101" pitchFamily="18" charset="-122"/>
                </a:rPr>
                <a:t>工作回顾</a:t>
              </a:r>
            </a:p>
          </p:txBody>
        </p:sp>
        <p:sp>
          <p:nvSpPr>
            <p:cNvPr id="6" name="圆角矩形 5">
              <a:extLst>
                <a:ext uri="{FF2B5EF4-FFF2-40B4-BE49-F238E27FC236}">
                  <a16:creationId xmlns:a16="http://schemas.microsoft.com/office/drawing/2014/main" id="{3865F528-098C-4AA0-A8F2-4A5593FDD1BF}"/>
                </a:ext>
              </a:extLst>
            </p:cNvPr>
            <p:cNvSpPr/>
            <p:nvPr>
              <p:custDataLst>
                <p:tags r:id="rId10"/>
              </p:custDataLst>
            </p:nvPr>
          </p:nvSpPr>
          <p:spPr>
            <a:xfrm>
              <a:off x="1284508" y="3493265"/>
              <a:ext cx="1131446" cy="54608"/>
            </a:xfrm>
            <a:prstGeom prst="roundRect">
              <a:avLst>
                <a:gd name="adj" fmla="val 50000"/>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mn-ea"/>
              </a:endParaRPr>
            </a:p>
          </p:txBody>
        </p:sp>
        <p:pic>
          <p:nvPicPr>
            <p:cNvPr id="20" name="图片 16">
              <a:extLst>
                <a:ext uri="{FF2B5EF4-FFF2-40B4-BE49-F238E27FC236}">
                  <a16:creationId xmlns:a16="http://schemas.microsoft.com/office/drawing/2014/main" id="{80D1A180-D682-4D38-97B8-E15E82864A81}"/>
                </a:ext>
              </a:extLst>
            </p:cNvPr>
            <p:cNvPicPr>
              <a:picLocks noChangeAspect="1"/>
            </p:cNvPicPr>
            <p:nvPr>
              <p:custDataLst>
                <p:tags r:id="rId11"/>
              </p:custDataLst>
            </p:nvPr>
          </p:nvPicPr>
          <p:blipFill>
            <a:blip r:embed="rId31"/>
            <a:stretch>
              <a:fillRect/>
            </a:stretch>
          </p:blipFill>
          <p:spPr>
            <a:xfrm>
              <a:off x="660400" y="4018774"/>
              <a:ext cx="2379662" cy="1657606"/>
            </a:xfrm>
            <a:prstGeom prst="rect">
              <a:avLst/>
            </a:prstGeom>
          </p:spPr>
        </p:pic>
      </p:grpSp>
    </p:spTree>
    <p:custDataLst>
      <p:tags r:id="rId2"/>
    </p:custDataLst>
    <p:extLst>
      <p:ext uri="{BB962C8B-B14F-4D97-AF65-F5344CB8AC3E}">
        <p14:creationId xmlns:p14="http://schemas.microsoft.com/office/powerpoint/2010/main" val="1081752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文本框 96">
            <a:extLst>
              <a:ext uri="{FF2B5EF4-FFF2-40B4-BE49-F238E27FC236}">
                <a16:creationId xmlns:a16="http://schemas.microsoft.com/office/drawing/2014/main" id="{98E5CE46-A9E7-48E4-904D-2BC7C581BB16}"/>
              </a:ext>
            </a:extLst>
          </p:cNvPr>
          <p:cNvSpPr txBox="1"/>
          <p:nvPr>
            <p:custDataLst>
              <p:tags r:id="rId2"/>
            </p:custDataLst>
          </p:nvPr>
        </p:nvSpPr>
        <p:spPr>
          <a:xfrm>
            <a:off x="973373" y="1635123"/>
            <a:ext cx="4242286" cy="984885"/>
          </a:xfrm>
          <a:prstGeom prst="rect">
            <a:avLst/>
          </a:prstGeom>
          <a:noFill/>
        </p:spPr>
        <p:txBody>
          <a:bodyPr vert="horz" wrap="square" lIns="0" tIns="0" rIns="0" bIns="0" rtlCol="0">
            <a:noAutofit/>
          </a:bodyPr>
          <a:lstStyle/>
          <a:p>
            <a:r>
              <a:rPr lang="zh-CN" altLang="en-US" sz="3200" b="1" dirty="0">
                <a:solidFill>
                  <a:schemeClr val="accent1"/>
                </a:solidFill>
                <a:latin typeface="+mj-ea"/>
                <a:ea typeface="+mj-ea"/>
              </a:rPr>
              <a:t>开拓市场</a:t>
            </a:r>
            <a:endParaRPr lang="en-US" altLang="zh-CN" sz="3200" b="1" dirty="0">
              <a:solidFill>
                <a:schemeClr val="accent1"/>
              </a:solidFill>
              <a:latin typeface="+mj-ea"/>
              <a:ea typeface="+mj-ea"/>
            </a:endParaRPr>
          </a:p>
          <a:p>
            <a:r>
              <a:rPr lang="zh-CN" altLang="en-US" sz="3200" b="1" dirty="0">
                <a:solidFill>
                  <a:schemeClr val="accent1"/>
                </a:solidFill>
                <a:latin typeface="+mj-ea"/>
                <a:ea typeface="+mj-ea"/>
              </a:rPr>
              <a:t>多渠道协同发展</a:t>
            </a:r>
          </a:p>
        </p:txBody>
      </p:sp>
      <p:sp>
        <p:nvSpPr>
          <p:cNvPr id="98" name="文本框 97">
            <a:extLst>
              <a:ext uri="{FF2B5EF4-FFF2-40B4-BE49-F238E27FC236}">
                <a16:creationId xmlns:a16="http://schemas.microsoft.com/office/drawing/2014/main" id="{F65A8C4A-C290-4053-B3D5-7F523CDE2B79}"/>
              </a:ext>
            </a:extLst>
          </p:cNvPr>
          <p:cNvSpPr txBox="1"/>
          <p:nvPr>
            <p:custDataLst>
              <p:tags r:id="rId3"/>
            </p:custDataLst>
          </p:nvPr>
        </p:nvSpPr>
        <p:spPr>
          <a:xfrm>
            <a:off x="973373" y="2968395"/>
            <a:ext cx="4462228" cy="485326"/>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a:t>
            </a:r>
          </a:p>
        </p:txBody>
      </p:sp>
      <p:sp>
        <p:nvSpPr>
          <p:cNvPr id="99" name="文本框 98">
            <a:extLst>
              <a:ext uri="{FF2B5EF4-FFF2-40B4-BE49-F238E27FC236}">
                <a16:creationId xmlns:a16="http://schemas.microsoft.com/office/drawing/2014/main" id="{8B9D14CA-0244-43C1-BD3E-282383C96256}"/>
              </a:ext>
            </a:extLst>
          </p:cNvPr>
          <p:cNvSpPr txBox="1"/>
          <p:nvPr>
            <p:custDataLst>
              <p:tags r:id="rId4"/>
            </p:custDataLst>
          </p:nvPr>
        </p:nvSpPr>
        <p:spPr>
          <a:xfrm>
            <a:off x="973373" y="3838998"/>
            <a:ext cx="4370786" cy="485326"/>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a:t>
            </a:r>
          </a:p>
        </p:txBody>
      </p:sp>
      <p:sp>
        <p:nvSpPr>
          <p:cNvPr id="100" name="文本框 99">
            <a:extLst>
              <a:ext uri="{FF2B5EF4-FFF2-40B4-BE49-F238E27FC236}">
                <a16:creationId xmlns:a16="http://schemas.microsoft.com/office/drawing/2014/main" id="{7D2C1005-61D1-4659-BE97-0902F02FB64C}"/>
              </a:ext>
            </a:extLst>
          </p:cNvPr>
          <p:cNvSpPr txBox="1"/>
          <p:nvPr>
            <p:custDataLst>
              <p:tags r:id="rId5"/>
            </p:custDataLst>
          </p:nvPr>
        </p:nvSpPr>
        <p:spPr>
          <a:xfrm>
            <a:off x="973373" y="4709601"/>
            <a:ext cx="4428938" cy="485326"/>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a:t>
            </a:r>
          </a:p>
        </p:txBody>
      </p:sp>
      <p:cxnSp>
        <p:nvCxnSpPr>
          <p:cNvPr id="101" name="直接连接符 100">
            <a:extLst>
              <a:ext uri="{FF2B5EF4-FFF2-40B4-BE49-F238E27FC236}">
                <a16:creationId xmlns:a16="http://schemas.microsoft.com/office/drawing/2014/main" id="{015AD728-00E4-4896-AFC6-AFBF329A60D6}"/>
              </a:ext>
            </a:extLst>
          </p:cNvPr>
          <p:cNvCxnSpPr>
            <a:cxnSpLocks/>
          </p:cNvCxnSpPr>
          <p:nvPr>
            <p:custDataLst>
              <p:tags r:id="rId6"/>
            </p:custDataLst>
          </p:nvPr>
        </p:nvCxnSpPr>
        <p:spPr>
          <a:xfrm flipV="1">
            <a:off x="973372" y="3661258"/>
            <a:ext cx="4572000" cy="1"/>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FA72D625-A43A-4C13-9231-4B02D32ADEAE}"/>
              </a:ext>
            </a:extLst>
          </p:cNvPr>
          <p:cNvCxnSpPr>
            <a:cxnSpLocks/>
          </p:cNvCxnSpPr>
          <p:nvPr>
            <p:custDataLst>
              <p:tags r:id="rId7"/>
            </p:custDataLst>
          </p:nvPr>
        </p:nvCxnSpPr>
        <p:spPr>
          <a:xfrm flipV="1">
            <a:off x="973372" y="4537954"/>
            <a:ext cx="4572000" cy="1"/>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6EBB4B6D-A13D-42FC-976F-EF681B1E5956}"/>
              </a:ext>
            </a:extLst>
          </p:cNvPr>
          <p:cNvGrpSpPr/>
          <p:nvPr/>
        </p:nvGrpSpPr>
        <p:grpSpPr>
          <a:xfrm>
            <a:off x="6005040" y="1635123"/>
            <a:ext cx="5019248" cy="3929421"/>
            <a:chOff x="895087" y="1635123"/>
            <a:chExt cx="5019248" cy="3929421"/>
          </a:xfrm>
        </p:grpSpPr>
        <p:sp>
          <p:nvSpPr>
            <p:cNvPr id="6" name="矩形: 圆角 5">
              <a:extLst>
                <a:ext uri="{FF2B5EF4-FFF2-40B4-BE49-F238E27FC236}">
                  <a16:creationId xmlns:a16="http://schemas.microsoft.com/office/drawing/2014/main" id="{EA405862-D19B-423E-8F03-E8A4956F4249}"/>
                </a:ext>
              </a:extLst>
            </p:cNvPr>
            <p:cNvSpPr/>
            <p:nvPr/>
          </p:nvSpPr>
          <p:spPr>
            <a:xfrm rot="16200000">
              <a:off x="-341854" y="3276812"/>
              <a:ext cx="3637913" cy="354536"/>
            </a:xfrm>
            <a:prstGeom prst="roundRect">
              <a:avLst>
                <a:gd name="adj" fmla="val 50000"/>
              </a:avLst>
            </a:prstGeom>
            <a:solidFill>
              <a:schemeClr val="bg1"/>
            </a:solidFill>
            <a:ln>
              <a:solidFill>
                <a:schemeClr val="accent1">
                  <a:lumMod val="40000"/>
                  <a:lumOff val="60000"/>
                </a:schemeClr>
              </a:solidFill>
            </a:ln>
            <a:effectLst>
              <a:innerShdw blurRad="114300">
                <a:schemeClr val="accent1">
                  <a:alpha val="32000"/>
                </a:schemeClr>
              </a:inn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05" name="矩形: 圆角 104">
              <a:extLst>
                <a:ext uri="{FF2B5EF4-FFF2-40B4-BE49-F238E27FC236}">
                  <a16:creationId xmlns:a16="http://schemas.microsoft.com/office/drawing/2014/main" id="{72556623-4D2B-4E93-AEED-4BF52A281185}"/>
                </a:ext>
              </a:extLst>
            </p:cNvPr>
            <p:cNvSpPr/>
            <p:nvPr/>
          </p:nvSpPr>
          <p:spPr>
            <a:xfrm rot="16200000">
              <a:off x="1099535" y="4718204"/>
              <a:ext cx="755130" cy="354536"/>
            </a:xfrm>
            <a:prstGeom prst="roundRect">
              <a:avLst>
                <a:gd name="adj" fmla="val 50000"/>
              </a:avLst>
            </a:prstGeom>
            <a:gradFill>
              <a:gsLst>
                <a:gs pos="0">
                  <a:schemeClr val="accent1">
                    <a:alpha val="79000"/>
                  </a:schemeClr>
                </a:gs>
                <a:gs pos="100000">
                  <a:schemeClr val="accent1">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06" name="矩形: 圆角 105">
              <a:extLst>
                <a:ext uri="{FF2B5EF4-FFF2-40B4-BE49-F238E27FC236}">
                  <a16:creationId xmlns:a16="http://schemas.microsoft.com/office/drawing/2014/main" id="{A8863BE9-CA38-4436-B76C-873C733E16CB}"/>
                </a:ext>
              </a:extLst>
            </p:cNvPr>
            <p:cNvSpPr/>
            <p:nvPr/>
          </p:nvSpPr>
          <p:spPr>
            <a:xfrm rot="16200000">
              <a:off x="723138" y="3276812"/>
              <a:ext cx="3637913" cy="354536"/>
            </a:xfrm>
            <a:prstGeom prst="roundRect">
              <a:avLst>
                <a:gd name="adj" fmla="val 50000"/>
              </a:avLst>
            </a:prstGeom>
            <a:solidFill>
              <a:schemeClr val="bg1"/>
            </a:solidFill>
            <a:ln>
              <a:solidFill>
                <a:schemeClr val="accent2"/>
              </a:solidFill>
            </a:ln>
            <a:effectLst>
              <a:innerShdw blurRad="114300">
                <a:schemeClr val="accent2">
                  <a:alpha val="32000"/>
                </a:schemeClr>
              </a:inn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07" name="矩形: 圆角 106">
              <a:extLst>
                <a:ext uri="{FF2B5EF4-FFF2-40B4-BE49-F238E27FC236}">
                  <a16:creationId xmlns:a16="http://schemas.microsoft.com/office/drawing/2014/main" id="{F6EF4038-B65B-41CA-804A-89D8B73DBAAF}"/>
                </a:ext>
              </a:extLst>
            </p:cNvPr>
            <p:cNvSpPr/>
            <p:nvPr/>
          </p:nvSpPr>
          <p:spPr>
            <a:xfrm rot="16200000">
              <a:off x="1861007" y="4414685"/>
              <a:ext cx="1362168" cy="354536"/>
            </a:xfrm>
            <a:prstGeom prst="roundRect">
              <a:avLst>
                <a:gd name="adj" fmla="val 50000"/>
              </a:avLst>
            </a:prstGeom>
            <a:gradFill>
              <a:gsLst>
                <a:gs pos="0">
                  <a:schemeClr val="accent2"/>
                </a:gs>
                <a:gs pos="100000">
                  <a:schemeClr val="accent2">
                    <a:lumMod val="75000"/>
                  </a:schemeClr>
                </a:gs>
              </a:gsLst>
              <a:lin ang="5400000" scaled="1"/>
            </a:gradFill>
            <a:ln>
              <a:solidFill>
                <a:schemeClr val="accent2"/>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08" name="矩形: 圆角 107">
              <a:extLst>
                <a:ext uri="{FF2B5EF4-FFF2-40B4-BE49-F238E27FC236}">
                  <a16:creationId xmlns:a16="http://schemas.microsoft.com/office/drawing/2014/main" id="{15B14B47-D5F7-4291-BD99-1E4F20D26E2E}"/>
                </a:ext>
              </a:extLst>
            </p:cNvPr>
            <p:cNvSpPr/>
            <p:nvPr/>
          </p:nvSpPr>
          <p:spPr>
            <a:xfrm rot="16200000">
              <a:off x="1788129" y="3276812"/>
              <a:ext cx="3637913" cy="354536"/>
            </a:xfrm>
            <a:prstGeom prst="roundRect">
              <a:avLst>
                <a:gd name="adj" fmla="val 50000"/>
              </a:avLst>
            </a:prstGeom>
            <a:solidFill>
              <a:schemeClr val="bg1"/>
            </a:solidFill>
            <a:ln>
              <a:solidFill>
                <a:schemeClr val="accent3"/>
              </a:solidFill>
            </a:ln>
            <a:effectLst>
              <a:innerShdw blurRad="114300">
                <a:schemeClr val="accent3">
                  <a:alpha val="32000"/>
                </a:schemeClr>
              </a:inn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09" name="矩形: 圆角 108">
              <a:extLst>
                <a:ext uri="{FF2B5EF4-FFF2-40B4-BE49-F238E27FC236}">
                  <a16:creationId xmlns:a16="http://schemas.microsoft.com/office/drawing/2014/main" id="{AFAADD9F-1806-4FF1-9E32-3019CA5F41C7}"/>
                </a:ext>
              </a:extLst>
            </p:cNvPr>
            <p:cNvSpPr/>
            <p:nvPr/>
          </p:nvSpPr>
          <p:spPr>
            <a:xfrm rot="16200000">
              <a:off x="2247270" y="3735956"/>
              <a:ext cx="2719625" cy="354536"/>
            </a:xfrm>
            <a:prstGeom prst="roundRect">
              <a:avLst>
                <a:gd name="adj" fmla="val 50000"/>
              </a:avLst>
            </a:prstGeom>
            <a:gradFill>
              <a:gsLst>
                <a:gs pos="0">
                  <a:schemeClr val="accent3"/>
                </a:gs>
                <a:gs pos="100000">
                  <a:schemeClr val="accent3">
                    <a:lumMod val="75000"/>
                  </a:schemeClr>
                </a:gs>
              </a:gsLst>
              <a:lin ang="5400000" scaled="1"/>
            </a:gradFill>
            <a:ln>
              <a:solidFill>
                <a:schemeClr val="accent3"/>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10" name="矩形: 圆角 109">
              <a:extLst>
                <a:ext uri="{FF2B5EF4-FFF2-40B4-BE49-F238E27FC236}">
                  <a16:creationId xmlns:a16="http://schemas.microsoft.com/office/drawing/2014/main" id="{3B07F67D-4959-43D0-8AA7-341A66C7FDA9}"/>
                </a:ext>
              </a:extLst>
            </p:cNvPr>
            <p:cNvSpPr/>
            <p:nvPr/>
          </p:nvSpPr>
          <p:spPr>
            <a:xfrm rot="16200000">
              <a:off x="2853120" y="3276812"/>
              <a:ext cx="3637913" cy="354536"/>
            </a:xfrm>
            <a:prstGeom prst="roundRect">
              <a:avLst>
                <a:gd name="adj" fmla="val 50000"/>
              </a:avLst>
            </a:prstGeom>
            <a:solidFill>
              <a:schemeClr val="bg1"/>
            </a:solidFill>
            <a:ln>
              <a:solidFill>
                <a:schemeClr val="accent4"/>
              </a:solidFill>
            </a:ln>
            <a:effectLst>
              <a:innerShdw blurRad="114300">
                <a:schemeClr val="accent4">
                  <a:alpha val="32000"/>
                </a:schemeClr>
              </a:inn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21" name="矩形: 圆角 120">
              <a:extLst>
                <a:ext uri="{FF2B5EF4-FFF2-40B4-BE49-F238E27FC236}">
                  <a16:creationId xmlns:a16="http://schemas.microsoft.com/office/drawing/2014/main" id="{94E9A03D-EE77-4ACA-AB11-C83B417AD643}"/>
                </a:ext>
              </a:extLst>
            </p:cNvPr>
            <p:cNvSpPr/>
            <p:nvPr/>
          </p:nvSpPr>
          <p:spPr>
            <a:xfrm rot="16200000">
              <a:off x="3554465" y="3978159"/>
              <a:ext cx="2235219" cy="354536"/>
            </a:xfrm>
            <a:prstGeom prst="roundRect">
              <a:avLst>
                <a:gd name="adj" fmla="val 50000"/>
              </a:avLst>
            </a:prstGeom>
            <a:gradFill>
              <a:gsLst>
                <a:gs pos="0">
                  <a:schemeClr val="accent4"/>
                </a:gs>
                <a:gs pos="100000">
                  <a:schemeClr val="accent4">
                    <a:lumMod val="75000"/>
                  </a:schemeClr>
                </a:gs>
              </a:gsLst>
              <a:lin ang="5400000" scaled="1"/>
            </a:gradFill>
            <a:ln>
              <a:solidFill>
                <a:schemeClr val="accent4"/>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41" name="矩形: 圆角 140">
              <a:extLst>
                <a:ext uri="{FF2B5EF4-FFF2-40B4-BE49-F238E27FC236}">
                  <a16:creationId xmlns:a16="http://schemas.microsoft.com/office/drawing/2014/main" id="{A6313D35-AD4A-41BA-A1A7-04F6499F4AA9}"/>
                </a:ext>
              </a:extLst>
            </p:cNvPr>
            <p:cNvSpPr/>
            <p:nvPr/>
          </p:nvSpPr>
          <p:spPr>
            <a:xfrm rot="16200000">
              <a:off x="3918110" y="3276812"/>
              <a:ext cx="3637913" cy="354536"/>
            </a:xfrm>
            <a:prstGeom prst="roundRect">
              <a:avLst>
                <a:gd name="adj" fmla="val 50000"/>
              </a:avLst>
            </a:prstGeom>
            <a:solidFill>
              <a:schemeClr val="bg1"/>
            </a:solidFill>
            <a:ln>
              <a:solidFill>
                <a:schemeClr val="accent5"/>
              </a:solidFill>
            </a:ln>
            <a:effectLst>
              <a:innerShdw blurRad="114300">
                <a:schemeClr val="accent5">
                  <a:alpha val="32000"/>
                </a:schemeClr>
              </a:inn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42" name="矩形: 圆角 141">
              <a:extLst>
                <a:ext uri="{FF2B5EF4-FFF2-40B4-BE49-F238E27FC236}">
                  <a16:creationId xmlns:a16="http://schemas.microsoft.com/office/drawing/2014/main" id="{C447A376-6818-4567-ADDA-123D97720490}"/>
                </a:ext>
              </a:extLst>
            </p:cNvPr>
            <p:cNvSpPr/>
            <p:nvPr/>
          </p:nvSpPr>
          <p:spPr>
            <a:xfrm rot="16200000">
              <a:off x="4931177" y="4289878"/>
              <a:ext cx="1611779" cy="354536"/>
            </a:xfrm>
            <a:prstGeom prst="roundRect">
              <a:avLst>
                <a:gd name="adj" fmla="val 50000"/>
              </a:avLst>
            </a:prstGeom>
            <a:gradFill>
              <a:gsLst>
                <a:gs pos="0">
                  <a:schemeClr val="accent5"/>
                </a:gs>
                <a:gs pos="100000">
                  <a:schemeClr val="accent5">
                    <a:lumMod val="75000"/>
                  </a:schemeClr>
                </a:gs>
              </a:gsLst>
              <a:lin ang="5400000" scaled="1"/>
            </a:gradFill>
            <a:ln>
              <a:solidFill>
                <a:schemeClr val="accent6"/>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15" name="组合 14">
              <a:extLst>
                <a:ext uri="{FF2B5EF4-FFF2-40B4-BE49-F238E27FC236}">
                  <a16:creationId xmlns:a16="http://schemas.microsoft.com/office/drawing/2014/main" id="{C8FA2450-F9CB-41E1-BF11-0444F11881FD}"/>
                </a:ext>
              </a:extLst>
            </p:cNvPr>
            <p:cNvGrpSpPr/>
            <p:nvPr/>
          </p:nvGrpSpPr>
          <p:grpSpPr>
            <a:xfrm>
              <a:off x="895087" y="1685634"/>
              <a:ext cx="461665" cy="3878910"/>
              <a:chOff x="914192" y="1614803"/>
              <a:chExt cx="461665" cy="3878910"/>
            </a:xfrm>
          </p:grpSpPr>
          <p:sp>
            <p:nvSpPr>
              <p:cNvPr id="149" name="文本框 148">
                <a:extLst>
                  <a:ext uri="{FF2B5EF4-FFF2-40B4-BE49-F238E27FC236}">
                    <a16:creationId xmlns:a16="http://schemas.microsoft.com/office/drawing/2014/main" id="{C96B7FE3-4A37-487A-9F9F-E29119700458}"/>
                  </a:ext>
                </a:extLst>
              </p:cNvPr>
              <p:cNvSpPr txBox="1"/>
              <p:nvPr/>
            </p:nvSpPr>
            <p:spPr>
              <a:xfrm>
                <a:off x="1021914" y="1614803"/>
                <a:ext cx="246221" cy="996126"/>
              </a:xfrm>
              <a:prstGeom prst="rect">
                <a:avLst/>
              </a:prstGeom>
              <a:noFill/>
            </p:spPr>
            <p:txBody>
              <a:bodyPr vert="vert" wrap="square" lIns="0" tIns="0" rIns="0" bIns="0" rtlCol="0">
                <a:noAutofit/>
              </a:bodyPr>
              <a:lstStyle/>
              <a:p>
                <a:pPr algn="ctr"/>
                <a:r>
                  <a:rPr kumimoji="0" lang="zh-CN" altLang="en-US" sz="1600" b="0" i="0" u="none" strike="noStrike" kern="1200" cap="none" spc="0" normalizeH="0" baseline="0" noProof="0" dirty="0">
                    <a:ln>
                      <a:noFill/>
                    </a:ln>
                    <a:solidFill>
                      <a:schemeClr val="bg1">
                        <a:lumMod val="65000"/>
                      </a:schemeClr>
                    </a:solidFill>
                    <a:effectLst/>
                    <a:uLnTx/>
                    <a:uFillTx/>
                    <a:latin typeface="+mj-ea"/>
                    <a:ea typeface="+mj-ea"/>
                  </a:rPr>
                  <a:t>一类产品</a:t>
                </a:r>
                <a:endParaRPr kumimoji="0" lang="en-US" altLang="zh-CN" sz="1600" b="0" i="0" u="none" strike="noStrike" kern="1200" cap="none" spc="0" normalizeH="0" baseline="0" noProof="0" dirty="0">
                  <a:ln>
                    <a:noFill/>
                  </a:ln>
                  <a:solidFill>
                    <a:schemeClr val="bg1">
                      <a:lumMod val="65000"/>
                    </a:schemeClr>
                  </a:solidFill>
                  <a:effectLst/>
                  <a:uLnTx/>
                  <a:uFillTx/>
                  <a:latin typeface="+mj-ea"/>
                  <a:ea typeface="+mj-ea"/>
                </a:endParaRPr>
              </a:p>
            </p:txBody>
          </p:sp>
          <p:cxnSp>
            <p:nvCxnSpPr>
              <p:cNvPr id="9" name="直接连接符 8">
                <a:extLst>
                  <a:ext uri="{FF2B5EF4-FFF2-40B4-BE49-F238E27FC236}">
                    <a16:creationId xmlns:a16="http://schemas.microsoft.com/office/drawing/2014/main" id="{556A09DB-674F-4F5D-9F18-DC5481C5CCCF}"/>
                  </a:ext>
                </a:extLst>
              </p:cNvPr>
              <p:cNvCxnSpPr>
                <a:cxnSpLocks/>
              </p:cNvCxnSpPr>
              <p:nvPr/>
            </p:nvCxnSpPr>
            <p:spPr>
              <a:xfrm>
                <a:off x="1145024" y="2610929"/>
                <a:ext cx="1" cy="1906978"/>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C108BDD4-C5FC-4B8A-A436-8A9B889B5ADA}"/>
                  </a:ext>
                </a:extLst>
              </p:cNvPr>
              <p:cNvSpPr txBox="1"/>
              <p:nvPr/>
            </p:nvSpPr>
            <p:spPr>
              <a:xfrm>
                <a:off x="914192" y="4652236"/>
                <a:ext cx="461665" cy="841477"/>
              </a:xfrm>
              <a:prstGeom prst="rect">
                <a:avLst/>
              </a:prstGeom>
              <a:noFill/>
            </p:spPr>
            <p:txBody>
              <a:bodyPr vert="vert" wrap="square" rtlCol="0">
                <a:noAutofit/>
              </a:bodyPr>
              <a:lstStyle/>
              <a:p>
                <a:r>
                  <a:rPr lang="en-US" altLang="zh-CN" dirty="0">
                    <a:solidFill>
                      <a:schemeClr val="bg1">
                        <a:lumMod val="65000"/>
                      </a:schemeClr>
                    </a:solidFill>
                    <a:latin typeface="+mj-ea"/>
                    <a:ea typeface="+mj-ea"/>
                  </a:rPr>
                  <a:t>15%</a:t>
                </a:r>
                <a:endParaRPr lang="zh-CN" altLang="en-US" dirty="0">
                  <a:solidFill>
                    <a:schemeClr val="bg1">
                      <a:lumMod val="65000"/>
                    </a:schemeClr>
                  </a:solidFill>
                  <a:latin typeface="+mj-ea"/>
                  <a:ea typeface="+mj-ea"/>
                </a:endParaRPr>
              </a:p>
            </p:txBody>
          </p:sp>
        </p:grpSp>
        <p:grpSp>
          <p:nvGrpSpPr>
            <p:cNvPr id="13" name="组合 12">
              <a:extLst>
                <a:ext uri="{FF2B5EF4-FFF2-40B4-BE49-F238E27FC236}">
                  <a16:creationId xmlns:a16="http://schemas.microsoft.com/office/drawing/2014/main" id="{6F47B2B1-5188-4A2E-863B-3A8633F3CF69}"/>
                </a:ext>
              </a:extLst>
            </p:cNvPr>
            <p:cNvGrpSpPr/>
            <p:nvPr/>
          </p:nvGrpSpPr>
          <p:grpSpPr>
            <a:xfrm>
              <a:off x="1927128" y="1685634"/>
              <a:ext cx="461665" cy="3878910"/>
              <a:chOff x="957287" y="1614803"/>
              <a:chExt cx="461665" cy="3878910"/>
            </a:xfrm>
          </p:grpSpPr>
          <p:sp>
            <p:nvSpPr>
              <p:cNvPr id="161" name="文本框 160">
                <a:extLst>
                  <a:ext uri="{FF2B5EF4-FFF2-40B4-BE49-F238E27FC236}">
                    <a16:creationId xmlns:a16="http://schemas.microsoft.com/office/drawing/2014/main" id="{51758D58-FFB4-4216-9334-DDD96ACDAB33}"/>
                  </a:ext>
                </a:extLst>
              </p:cNvPr>
              <p:cNvSpPr txBox="1"/>
              <p:nvPr/>
            </p:nvSpPr>
            <p:spPr>
              <a:xfrm>
                <a:off x="1065009" y="1614803"/>
                <a:ext cx="246221" cy="996126"/>
              </a:xfrm>
              <a:prstGeom prst="rect">
                <a:avLst/>
              </a:prstGeom>
              <a:noFill/>
            </p:spPr>
            <p:txBody>
              <a:bodyPr vert="vert" wrap="square" lIns="0" tIns="0" rIns="0" bIns="0" rtlCol="0">
                <a:noAutofit/>
              </a:bodyPr>
              <a:lstStyle/>
              <a:p>
                <a:pPr algn="ctr"/>
                <a:r>
                  <a:rPr kumimoji="0" lang="zh-CN" altLang="en-US" sz="1600" b="0" i="0" u="none" strike="noStrike" kern="1200" cap="none" spc="0" normalizeH="0" baseline="0" noProof="0" dirty="0">
                    <a:ln>
                      <a:noFill/>
                    </a:ln>
                    <a:solidFill>
                      <a:schemeClr val="bg1">
                        <a:lumMod val="65000"/>
                      </a:schemeClr>
                    </a:solidFill>
                    <a:effectLst/>
                    <a:uLnTx/>
                    <a:uFillTx/>
                    <a:latin typeface="+mj-ea"/>
                    <a:ea typeface="+mj-ea"/>
                  </a:rPr>
                  <a:t>二类产品</a:t>
                </a:r>
                <a:endParaRPr kumimoji="0" lang="en-US" altLang="zh-CN" sz="1600" b="0" i="0" u="none" strike="noStrike" kern="1200" cap="none" spc="0" normalizeH="0" baseline="0" noProof="0" dirty="0">
                  <a:ln>
                    <a:noFill/>
                  </a:ln>
                  <a:solidFill>
                    <a:schemeClr val="bg1">
                      <a:lumMod val="65000"/>
                    </a:schemeClr>
                  </a:solidFill>
                  <a:effectLst/>
                  <a:uLnTx/>
                  <a:uFillTx/>
                  <a:latin typeface="+mj-ea"/>
                  <a:ea typeface="+mj-ea"/>
                </a:endParaRPr>
              </a:p>
            </p:txBody>
          </p:sp>
          <p:cxnSp>
            <p:nvCxnSpPr>
              <p:cNvPr id="164" name="直接连接符 163">
                <a:extLst>
                  <a:ext uri="{FF2B5EF4-FFF2-40B4-BE49-F238E27FC236}">
                    <a16:creationId xmlns:a16="http://schemas.microsoft.com/office/drawing/2014/main" id="{2864F629-EBA8-44BF-A9A1-504BE57B699C}"/>
                  </a:ext>
                </a:extLst>
              </p:cNvPr>
              <p:cNvCxnSpPr>
                <a:cxnSpLocks/>
              </p:cNvCxnSpPr>
              <p:nvPr/>
            </p:nvCxnSpPr>
            <p:spPr>
              <a:xfrm>
                <a:off x="1188119" y="2610929"/>
                <a:ext cx="1" cy="1906978"/>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72" name="文本框 171">
                <a:extLst>
                  <a:ext uri="{FF2B5EF4-FFF2-40B4-BE49-F238E27FC236}">
                    <a16:creationId xmlns:a16="http://schemas.microsoft.com/office/drawing/2014/main" id="{D54969C7-CA14-460B-83D8-6C547421ADED}"/>
                  </a:ext>
                </a:extLst>
              </p:cNvPr>
              <p:cNvSpPr txBox="1"/>
              <p:nvPr/>
            </p:nvSpPr>
            <p:spPr>
              <a:xfrm>
                <a:off x="957287" y="4652236"/>
                <a:ext cx="461665" cy="841477"/>
              </a:xfrm>
              <a:prstGeom prst="rect">
                <a:avLst/>
              </a:prstGeom>
              <a:noFill/>
            </p:spPr>
            <p:txBody>
              <a:bodyPr vert="vert" wrap="square" rtlCol="0">
                <a:noAutofit/>
              </a:bodyPr>
              <a:lstStyle/>
              <a:p>
                <a:r>
                  <a:rPr lang="en-US" altLang="zh-CN" dirty="0">
                    <a:solidFill>
                      <a:schemeClr val="bg1">
                        <a:lumMod val="65000"/>
                      </a:schemeClr>
                    </a:solidFill>
                    <a:latin typeface="+mj-ea"/>
                    <a:ea typeface="+mj-ea"/>
                  </a:rPr>
                  <a:t>25%</a:t>
                </a:r>
                <a:endParaRPr lang="zh-CN" altLang="en-US" dirty="0">
                  <a:solidFill>
                    <a:schemeClr val="bg1">
                      <a:lumMod val="65000"/>
                    </a:schemeClr>
                  </a:solidFill>
                  <a:latin typeface="+mj-ea"/>
                  <a:ea typeface="+mj-ea"/>
                </a:endParaRPr>
              </a:p>
            </p:txBody>
          </p:sp>
        </p:grpSp>
        <p:grpSp>
          <p:nvGrpSpPr>
            <p:cNvPr id="173" name="组合 172">
              <a:extLst>
                <a:ext uri="{FF2B5EF4-FFF2-40B4-BE49-F238E27FC236}">
                  <a16:creationId xmlns:a16="http://schemas.microsoft.com/office/drawing/2014/main" id="{44F3049D-B1DE-4895-9E98-E28FEC1E4B3F}"/>
                </a:ext>
              </a:extLst>
            </p:cNvPr>
            <p:cNvGrpSpPr/>
            <p:nvPr/>
          </p:nvGrpSpPr>
          <p:grpSpPr>
            <a:xfrm>
              <a:off x="2991522" y="1685634"/>
              <a:ext cx="461665" cy="3878910"/>
              <a:chOff x="957287" y="1614803"/>
              <a:chExt cx="461665" cy="3878910"/>
            </a:xfrm>
          </p:grpSpPr>
          <p:sp>
            <p:nvSpPr>
              <p:cNvPr id="174" name="文本框 173">
                <a:extLst>
                  <a:ext uri="{FF2B5EF4-FFF2-40B4-BE49-F238E27FC236}">
                    <a16:creationId xmlns:a16="http://schemas.microsoft.com/office/drawing/2014/main" id="{64DD31C6-5D98-4BA4-9889-6268DDAE3FD4}"/>
                  </a:ext>
                </a:extLst>
              </p:cNvPr>
              <p:cNvSpPr txBox="1"/>
              <p:nvPr/>
            </p:nvSpPr>
            <p:spPr>
              <a:xfrm>
                <a:off x="1065009" y="1614803"/>
                <a:ext cx="246221" cy="996126"/>
              </a:xfrm>
              <a:prstGeom prst="rect">
                <a:avLst/>
              </a:prstGeom>
              <a:noFill/>
            </p:spPr>
            <p:txBody>
              <a:bodyPr vert="vert" wrap="square" lIns="0" tIns="0" rIns="0" bIns="0" rtlCol="0">
                <a:noAutofit/>
              </a:bodyPr>
              <a:lstStyle/>
              <a:p>
                <a:pPr algn="ctr"/>
                <a:r>
                  <a:rPr lang="zh-CN" altLang="en-US" sz="1600" dirty="0">
                    <a:solidFill>
                      <a:schemeClr val="bg1">
                        <a:lumMod val="65000"/>
                      </a:schemeClr>
                    </a:solidFill>
                    <a:latin typeface="+mj-ea"/>
                    <a:ea typeface="+mj-ea"/>
                  </a:rPr>
                  <a:t>三</a:t>
                </a:r>
                <a:r>
                  <a:rPr kumimoji="0" lang="zh-CN" altLang="en-US" sz="1600" b="0" i="0" u="none" strike="noStrike" kern="1200" cap="none" spc="0" normalizeH="0" baseline="0" noProof="0" dirty="0">
                    <a:ln>
                      <a:noFill/>
                    </a:ln>
                    <a:solidFill>
                      <a:schemeClr val="bg1">
                        <a:lumMod val="65000"/>
                      </a:schemeClr>
                    </a:solidFill>
                    <a:effectLst/>
                    <a:uLnTx/>
                    <a:uFillTx/>
                    <a:latin typeface="+mj-ea"/>
                    <a:ea typeface="+mj-ea"/>
                  </a:rPr>
                  <a:t>类产品</a:t>
                </a:r>
                <a:endParaRPr kumimoji="0" lang="en-US" altLang="zh-CN" sz="1600" b="0" i="0" u="none" strike="noStrike" kern="1200" cap="none" spc="0" normalizeH="0" baseline="0" noProof="0" dirty="0">
                  <a:ln>
                    <a:noFill/>
                  </a:ln>
                  <a:solidFill>
                    <a:schemeClr val="bg1">
                      <a:lumMod val="65000"/>
                    </a:schemeClr>
                  </a:solidFill>
                  <a:effectLst/>
                  <a:uLnTx/>
                  <a:uFillTx/>
                  <a:latin typeface="+mj-ea"/>
                  <a:ea typeface="+mj-ea"/>
                </a:endParaRPr>
              </a:p>
            </p:txBody>
          </p:sp>
          <p:cxnSp>
            <p:nvCxnSpPr>
              <p:cNvPr id="181" name="直接连接符 180">
                <a:extLst>
                  <a:ext uri="{FF2B5EF4-FFF2-40B4-BE49-F238E27FC236}">
                    <a16:creationId xmlns:a16="http://schemas.microsoft.com/office/drawing/2014/main" id="{5B9D415A-5054-4308-9E6E-4C225550ECED}"/>
                  </a:ext>
                </a:extLst>
              </p:cNvPr>
              <p:cNvCxnSpPr>
                <a:cxnSpLocks/>
              </p:cNvCxnSpPr>
              <p:nvPr/>
            </p:nvCxnSpPr>
            <p:spPr>
              <a:xfrm>
                <a:off x="1188119" y="2610929"/>
                <a:ext cx="1" cy="1906978"/>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82" name="文本框 181">
                <a:extLst>
                  <a:ext uri="{FF2B5EF4-FFF2-40B4-BE49-F238E27FC236}">
                    <a16:creationId xmlns:a16="http://schemas.microsoft.com/office/drawing/2014/main" id="{8C3D0042-3DE5-484C-8B16-B4C2742AC544}"/>
                  </a:ext>
                </a:extLst>
              </p:cNvPr>
              <p:cNvSpPr txBox="1"/>
              <p:nvPr/>
            </p:nvSpPr>
            <p:spPr>
              <a:xfrm>
                <a:off x="957287" y="4652236"/>
                <a:ext cx="461665" cy="841477"/>
              </a:xfrm>
              <a:prstGeom prst="rect">
                <a:avLst/>
              </a:prstGeom>
              <a:noFill/>
            </p:spPr>
            <p:txBody>
              <a:bodyPr vert="vert" wrap="square" rtlCol="0">
                <a:noAutofit/>
              </a:bodyPr>
              <a:lstStyle/>
              <a:p>
                <a:r>
                  <a:rPr lang="en-US" altLang="zh-CN" dirty="0">
                    <a:solidFill>
                      <a:schemeClr val="bg1">
                        <a:lumMod val="65000"/>
                      </a:schemeClr>
                    </a:solidFill>
                    <a:latin typeface="+mj-ea"/>
                    <a:ea typeface="+mj-ea"/>
                  </a:rPr>
                  <a:t>65%</a:t>
                </a:r>
                <a:endParaRPr lang="zh-CN" altLang="en-US" dirty="0">
                  <a:solidFill>
                    <a:schemeClr val="bg1">
                      <a:lumMod val="65000"/>
                    </a:schemeClr>
                  </a:solidFill>
                  <a:latin typeface="+mj-ea"/>
                  <a:ea typeface="+mj-ea"/>
                </a:endParaRPr>
              </a:p>
            </p:txBody>
          </p:sp>
        </p:grpSp>
        <p:grpSp>
          <p:nvGrpSpPr>
            <p:cNvPr id="183" name="组合 182">
              <a:extLst>
                <a:ext uri="{FF2B5EF4-FFF2-40B4-BE49-F238E27FC236}">
                  <a16:creationId xmlns:a16="http://schemas.microsoft.com/office/drawing/2014/main" id="{D56881FB-3856-4044-A33E-D5004E37B9A7}"/>
                </a:ext>
              </a:extLst>
            </p:cNvPr>
            <p:cNvGrpSpPr/>
            <p:nvPr/>
          </p:nvGrpSpPr>
          <p:grpSpPr>
            <a:xfrm>
              <a:off x="4075991" y="1685634"/>
              <a:ext cx="461665" cy="3878910"/>
              <a:chOff x="957287" y="1614803"/>
              <a:chExt cx="461665" cy="3878910"/>
            </a:xfrm>
          </p:grpSpPr>
          <p:sp>
            <p:nvSpPr>
              <p:cNvPr id="184" name="文本框 183">
                <a:extLst>
                  <a:ext uri="{FF2B5EF4-FFF2-40B4-BE49-F238E27FC236}">
                    <a16:creationId xmlns:a16="http://schemas.microsoft.com/office/drawing/2014/main" id="{03AA19B3-0903-4D62-A509-3F5F6295F78F}"/>
                  </a:ext>
                </a:extLst>
              </p:cNvPr>
              <p:cNvSpPr txBox="1"/>
              <p:nvPr/>
            </p:nvSpPr>
            <p:spPr>
              <a:xfrm>
                <a:off x="1065009" y="1614803"/>
                <a:ext cx="246221" cy="996126"/>
              </a:xfrm>
              <a:prstGeom prst="rect">
                <a:avLst/>
              </a:prstGeom>
              <a:noFill/>
            </p:spPr>
            <p:txBody>
              <a:bodyPr vert="vert" wrap="square" lIns="0" tIns="0" rIns="0" bIns="0" rtlCol="0">
                <a:noAutofit/>
              </a:bodyPr>
              <a:lstStyle/>
              <a:p>
                <a:pPr algn="ctr"/>
                <a:r>
                  <a:rPr lang="zh-CN" altLang="en-US" sz="1600" dirty="0">
                    <a:solidFill>
                      <a:schemeClr val="bg1">
                        <a:lumMod val="65000"/>
                      </a:schemeClr>
                    </a:solidFill>
                    <a:latin typeface="+mj-ea"/>
                    <a:ea typeface="+mj-ea"/>
                  </a:rPr>
                  <a:t>四</a:t>
                </a:r>
                <a:r>
                  <a:rPr kumimoji="0" lang="zh-CN" altLang="en-US" sz="1600" b="0" i="0" u="none" strike="noStrike" kern="1200" cap="none" spc="0" normalizeH="0" baseline="0" noProof="0" dirty="0">
                    <a:ln>
                      <a:noFill/>
                    </a:ln>
                    <a:solidFill>
                      <a:schemeClr val="bg1">
                        <a:lumMod val="65000"/>
                      </a:schemeClr>
                    </a:solidFill>
                    <a:effectLst/>
                    <a:uLnTx/>
                    <a:uFillTx/>
                    <a:latin typeface="+mj-ea"/>
                    <a:ea typeface="+mj-ea"/>
                  </a:rPr>
                  <a:t>类产品</a:t>
                </a:r>
                <a:endParaRPr kumimoji="0" lang="en-US" altLang="zh-CN" sz="1600" b="0" i="0" u="none" strike="noStrike" kern="1200" cap="none" spc="0" normalizeH="0" baseline="0" noProof="0" dirty="0">
                  <a:ln>
                    <a:noFill/>
                  </a:ln>
                  <a:solidFill>
                    <a:schemeClr val="bg1">
                      <a:lumMod val="65000"/>
                    </a:schemeClr>
                  </a:solidFill>
                  <a:effectLst/>
                  <a:uLnTx/>
                  <a:uFillTx/>
                  <a:latin typeface="+mj-ea"/>
                  <a:ea typeface="+mj-ea"/>
                </a:endParaRPr>
              </a:p>
            </p:txBody>
          </p:sp>
          <p:cxnSp>
            <p:nvCxnSpPr>
              <p:cNvPr id="185" name="直接连接符 184">
                <a:extLst>
                  <a:ext uri="{FF2B5EF4-FFF2-40B4-BE49-F238E27FC236}">
                    <a16:creationId xmlns:a16="http://schemas.microsoft.com/office/drawing/2014/main" id="{4C7A3EDD-7292-4B4B-BE61-03BD498DBD7A}"/>
                  </a:ext>
                </a:extLst>
              </p:cNvPr>
              <p:cNvCxnSpPr>
                <a:cxnSpLocks/>
              </p:cNvCxnSpPr>
              <p:nvPr/>
            </p:nvCxnSpPr>
            <p:spPr>
              <a:xfrm>
                <a:off x="1188119" y="2610929"/>
                <a:ext cx="1" cy="1906978"/>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86" name="文本框 185">
                <a:extLst>
                  <a:ext uri="{FF2B5EF4-FFF2-40B4-BE49-F238E27FC236}">
                    <a16:creationId xmlns:a16="http://schemas.microsoft.com/office/drawing/2014/main" id="{37CEB188-ED18-4188-B677-C21E4EF1D3EE}"/>
                  </a:ext>
                </a:extLst>
              </p:cNvPr>
              <p:cNvSpPr txBox="1"/>
              <p:nvPr/>
            </p:nvSpPr>
            <p:spPr>
              <a:xfrm>
                <a:off x="957287" y="4652236"/>
                <a:ext cx="461665" cy="841477"/>
              </a:xfrm>
              <a:prstGeom prst="rect">
                <a:avLst/>
              </a:prstGeom>
              <a:noFill/>
            </p:spPr>
            <p:txBody>
              <a:bodyPr vert="vert" wrap="square" rtlCol="0">
                <a:noAutofit/>
              </a:bodyPr>
              <a:lstStyle/>
              <a:p>
                <a:r>
                  <a:rPr lang="en-US" altLang="zh-CN" dirty="0">
                    <a:solidFill>
                      <a:schemeClr val="bg1">
                        <a:lumMod val="65000"/>
                      </a:schemeClr>
                    </a:solidFill>
                    <a:latin typeface="+mj-ea"/>
                    <a:ea typeface="+mj-ea"/>
                  </a:rPr>
                  <a:t>51%</a:t>
                </a:r>
                <a:endParaRPr lang="zh-CN" altLang="en-US" dirty="0">
                  <a:solidFill>
                    <a:schemeClr val="bg1">
                      <a:lumMod val="65000"/>
                    </a:schemeClr>
                  </a:solidFill>
                  <a:latin typeface="+mj-ea"/>
                  <a:ea typeface="+mj-ea"/>
                </a:endParaRPr>
              </a:p>
            </p:txBody>
          </p:sp>
        </p:grpSp>
        <p:grpSp>
          <p:nvGrpSpPr>
            <p:cNvPr id="187" name="组合 186">
              <a:extLst>
                <a:ext uri="{FF2B5EF4-FFF2-40B4-BE49-F238E27FC236}">
                  <a16:creationId xmlns:a16="http://schemas.microsoft.com/office/drawing/2014/main" id="{09A03D99-CFF9-4450-BA3E-28936F72171D}"/>
                </a:ext>
              </a:extLst>
            </p:cNvPr>
            <p:cNvGrpSpPr/>
            <p:nvPr/>
          </p:nvGrpSpPr>
          <p:grpSpPr>
            <a:xfrm>
              <a:off x="5120311" y="1685634"/>
              <a:ext cx="461665" cy="3878910"/>
              <a:chOff x="957287" y="1614803"/>
              <a:chExt cx="461665" cy="3878910"/>
            </a:xfrm>
          </p:grpSpPr>
          <p:sp>
            <p:nvSpPr>
              <p:cNvPr id="188" name="文本框 187">
                <a:extLst>
                  <a:ext uri="{FF2B5EF4-FFF2-40B4-BE49-F238E27FC236}">
                    <a16:creationId xmlns:a16="http://schemas.microsoft.com/office/drawing/2014/main" id="{72593735-B30C-4829-AA06-2F632D5DD83A}"/>
                  </a:ext>
                </a:extLst>
              </p:cNvPr>
              <p:cNvSpPr txBox="1"/>
              <p:nvPr/>
            </p:nvSpPr>
            <p:spPr>
              <a:xfrm>
                <a:off x="1065009" y="1614803"/>
                <a:ext cx="246221" cy="996126"/>
              </a:xfrm>
              <a:prstGeom prst="rect">
                <a:avLst/>
              </a:prstGeom>
              <a:noFill/>
            </p:spPr>
            <p:txBody>
              <a:bodyPr vert="vert" wrap="square" lIns="0" tIns="0" rIns="0" bIns="0" rtlCol="0">
                <a:noAutofit/>
              </a:bodyPr>
              <a:lstStyle/>
              <a:p>
                <a:pPr algn="ctr"/>
                <a:r>
                  <a:rPr lang="zh-CN" altLang="en-US" sz="1600" dirty="0">
                    <a:solidFill>
                      <a:schemeClr val="bg1">
                        <a:lumMod val="65000"/>
                      </a:schemeClr>
                    </a:solidFill>
                    <a:latin typeface="+mj-ea"/>
                    <a:ea typeface="+mj-ea"/>
                  </a:rPr>
                  <a:t>五</a:t>
                </a:r>
                <a:r>
                  <a:rPr kumimoji="0" lang="zh-CN" altLang="en-US" sz="1600" b="0" i="0" u="none" strike="noStrike" kern="1200" cap="none" spc="0" normalizeH="0" baseline="0" noProof="0" dirty="0">
                    <a:ln>
                      <a:noFill/>
                    </a:ln>
                    <a:solidFill>
                      <a:schemeClr val="bg1">
                        <a:lumMod val="65000"/>
                      </a:schemeClr>
                    </a:solidFill>
                    <a:effectLst/>
                    <a:uLnTx/>
                    <a:uFillTx/>
                    <a:latin typeface="+mj-ea"/>
                    <a:ea typeface="+mj-ea"/>
                  </a:rPr>
                  <a:t>类产品</a:t>
                </a:r>
                <a:endParaRPr kumimoji="0" lang="en-US" altLang="zh-CN" sz="1600" b="0" i="0" u="none" strike="noStrike" kern="1200" cap="none" spc="0" normalizeH="0" baseline="0" noProof="0" dirty="0">
                  <a:ln>
                    <a:noFill/>
                  </a:ln>
                  <a:solidFill>
                    <a:schemeClr val="bg1">
                      <a:lumMod val="65000"/>
                    </a:schemeClr>
                  </a:solidFill>
                  <a:effectLst/>
                  <a:uLnTx/>
                  <a:uFillTx/>
                  <a:latin typeface="+mj-ea"/>
                  <a:ea typeface="+mj-ea"/>
                </a:endParaRPr>
              </a:p>
            </p:txBody>
          </p:sp>
          <p:cxnSp>
            <p:nvCxnSpPr>
              <p:cNvPr id="189" name="直接连接符 188">
                <a:extLst>
                  <a:ext uri="{FF2B5EF4-FFF2-40B4-BE49-F238E27FC236}">
                    <a16:creationId xmlns:a16="http://schemas.microsoft.com/office/drawing/2014/main" id="{97A6077C-3E54-4998-9A31-A57D80423082}"/>
                  </a:ext>
                </a:extLst>
              </p:cNvPr>
              <p:cNvCxnSpPr>
                <a:cxnSpLocks/>
              </p:cNvCxnSpPr>
              <p:nvPr/>
            </p:nvCxnSpPr>
            <p:spPr>
              <a:xfrm>
                <a:off x="1188119" y="2610929"/>
                <a:ext cx="1" cy="1906978"/>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90" name="文本框 189">
                <a:extLst>
                  <a:ext uri="{FF2B5EF4-FFF2-40B4-BE49-F238E27FC236}">
                    <a16:creationId xmlns:a16="http://schemas.microsoft.com/office/drawing/2014/main" id="{A98573D9-12E5-4775-9D1D-E03D7DF22725}"/>
                  </a:ext>
                </a:extLst>
              </p:cNvPr>
              <p:cNvSpPr txBox="1"/>
              <p:nvPr/>
            </p:nvSpPr>
            <p:spPr>
              <a:xfrm>
                <a:off x="957287" y="4652236"/>
                <a:ext cx="461665" cy="841477"/>
              </a:xfrm>
              <a:prstGeom prst="rect">
                <a:avLst/>
              </a:prstGeom>
              <a:noFill/>
            </p:spPr>
            <p:txBody>
              <a:bodyPr vert="vert" wrap="square" rtlCol="0">
                <a:noAutofit/>
              </a:bodyPr>
              <a:lstStyle/>
              <a:p>
                <a:r>
                  <a:rPr lang="en-US" altLang="zh-CN" dirty="0">
                    <a:solidFill>
                      <a:schemeClr val="bg1">
                        <a:lumMod val="65000"/>
                      </a:schemeClr>
                    </a:solidFill>
                    <a:latin typeface="+mj-ea"/>
                    <a:ea typeface="+mj-ea"/>
                  </a:rPr>
                  <a:t>33%</a:t>
                </a:r>
                <a:endParaRPr lang="zh-CN" altLang="en-US" dirty="0">
                  <a:solidFill>
                    <a:schemeClr val="bg1">
                      <a:lumMod val="65000"/>
                    </a:schemeClr>
                  </a:solidFill>
                  <a:latin typeface="+mj-ea"/>
                  <a:ea typeface="+mj-ea"/>
                </a:endParaRPr>
              </a:p>
            </p:txBody>
          </p:sp>
        </p:grpSp>
      </p:grpSp>
      <p:sp>
        <p:nvSpPr>
          <p:cNvPr id="3" name="文本占位符 2">
            <a:extLst>
              <a:ext uri="{FF2B5EF4-FFF2-40B4-BE49-F238E27FC236}">
                <a16:creationId xmlns:a16="http://schemas.microsoft.com/office/drawing/2014/main" id="{72B6A4D5-8FAB-4C56-B109-6A1D4E8D3E6C}"/>
              </a:ext>
            </a:extLst>
          </p:cNvPr>
          <p:cNvSpPr>
            <a:spLocks noGrp="1"/>
          </p:cNvSpPr>
          <p:nvPr>
            <p:ph type="body" sz="quarter" idx="12"/>
          </p:nvPr>
        </p:nvSpPr>
        <p:spPr/>
        <p:txBody>
          <a:bodyPr/>
          <a:lstStyle/>
          <a:p>
            <a:r>
              <a:rPr lang="zh-CN" altLang="en-US" dirty="0"/>
              <a:t>营销推广策略</a:t>
            </a:r>
          </a:p>
        </p:txBody>
      </p:sp>
    </p:spTree>
    <p:extLst>
      <p:ext uri="{BB962C8B-B14F-4D97-AF65-F5344CB8AC3E}">
        <p14:creationId xmlns:p14="http://schemas.microsoft.com/office/powerpoint/2010/main" val="1689859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圆角矩形 52">
            <a:extLst>
              <a:ext uri="{FF2B5EF4-FFF2-40B4-BE49-F238E27FC236}">
                <a16:creationId xmlns:a16="http://schemas.microsoft.com/office/drawing/2014/main" id="{6D867399-14A4-4A1A-93E1-57A6598274C3}"/>
              </a:ext>
            </a:extLst>
          </p:cNvPr>
          <p:cNvSpPr/>
          <p:nvPr>
            <p:custDataLst>
              <p:tags r:id="rId2"/>
            </p:custDataLst>
          </p:nvPr>
        </p:nvSpPr>
        <p:spPr>
          <a:xfrm flipH="1">
            <a:off x="6103338" y="1767621"/>
            <a:ext cx="2397351" cy="3724656"/>
          </a:xfrm>
          <a:prstGeom prst="roundRect">
            <a:avLst>
              <a:gd name="adj" fmla="val 5555"/>
            </a:avLst>
          </a:prstGeom>
          <a:solidFill>
            <a:schemeClr val="bg1"/>
          </a:solidFill>
          <a:ln w="6350">
            <a:solidFill>
              <a:schemeClr val="accent3">
                <a:alpha val="28000"/>
              </a:schemeClr>
            </a:solidFill>
          </a:ln>
          <a:effectLst>
            <a:outerShdw blurRad="330200" dist="38100" dir="5400000" algn="t" rotWithShape="0">
              <a:schemeClr val="accent3">
                <a:alpha val="17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8" name="组合 7">
            <a:extLst>
              <a:ext uri="{FF2B5EF4-FFF2-40B4-BE49-F238E27FC236}">
                <a16:creationId xmlns:a16="http://schemas.microsoft.com/office/drawing/2014/main" id="{0D655CBA-05C9-4062-9A1B-2A9CFDEE508C}"/>
              </a:ext>
            </a:extLst>
          </p:cNvPr>
          <p:cNvGrpSpPr/>
          <p:nvPr/>
        </p:nvGrpSpPr>
        <p:grpSpPr>
          <a:xfrm>
            <a:off x="6204240" y="2509408"/>
            <a:ext cx="2237224" cy="2315423"/>
            <a:chOff x="6204240" y="2509408"/>
            <a:chExt cx="2237224" cy="2315423"/>
          </a:xfrm>
        </p:grpSpPr>
        <p:sp>
          <p:nvSpPr>
            <p:cNvPr id="144" name="文本框 143">
              <a:extLst>
                <a:ext uri="{FF2B5EF4-FFF2-40B4-BE49-F238E27FC236}">
                  <a16:creationId xmlns:a16="http://schemas.microsoft.com/office/drawing/2014/main" id="{395C7AC4-AE80-4553-B411-F427A056A0D7}"/>
                </a:ext>
              </a:extLst>
            </p:cNvPr>
            <p:cNvSpPr txBox="1"/>
            <p:nvPr>
              <p:custDataLst>
                <p:tags r:id="rId15"/>
              </p:custDataLst>
            </p:nvPr>
          </p:nvSpPr>
          <p:spPr>
            <a:xfrm>
              <a:off x="6925308" y="3383728"/>
              <a:ext cx="795089" cy="246221"/>
            </a:xfrm>
            <a:prstGeom prst="rect">
              <a:avLst/>
            </a:prstGeom>
            <a:noFill/>
          </p:spPr>
          <p:txBody>
            <a:bodyPr vert="horz" wrap="none" lIns="0" tIns="0" rIns="0" bIns="0" rtlCol="0">
              <a:noAutofit/>
            </a:bodyPr>
            <a:lstStyle/>
            <a:p>
              <a:pPr algn="ctr"/>
              <a:r>
                <a:rPr kumimoji="0" lang="zh-CN" altLang="en-US" sz="1600" b="0" i="0" u="none" strike="noStrike" kern="1200" cap="none" spc="0" normalizeH="0" baseline="0" noProof="0" dirty="0">
                  <a:ln>
                    <a:noFill/>
                  </a:ln>
                  <a:solidFill>
                    <a:srgbClr val="000000"/>
                  </a:solidFill>
                  <a:effectLst/>
                  <a:uLnTx/>
                  <a:uFillTx/>
                  <a:latin typeface="+mj-ea"/>
                  <a:ea typeface="+mj-ea"/>
                </a:rPr>
                <a:t>试行改进计划</a:t>
              </a:r>
            </a:p>
          </p:txBody>
        </p:sp>
        <p:sp>
          <p:nvSpPr>
            <p:cNvPr id="145" name="文本框 144">
              <a:extLst>
                <a:ext uri="{FF2B5EF4-FFF2-40B4-BE49-F238E27FC236}">
                  <a16:creationId xmlns:a16="http://schemas.microsoft.com/office/drawing/2014/main" id="{7AF9F535-4247-432D-AC1F-710A65A1E3D3}"/>
                </a:ext>
              </a:extLst>
            </p:cNvPr>
            <p:cNvSpPr txBox="1"/>
            <p:nvPr>
              <p:custDataLst>
                <p:tags r:id="rId16"/>
              </p:custDataLst>
            </p:nvPr>
          </p:nvSpPr>
          <p:spPr>
            <a:xfrm>
              <a:off x="6204240" y="3704812"/>
              <a:ext cx="2237224"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a:t>
              </a:r>
              <a:endParaRPr lang="en-US" altLang="zh-CN" sz="1100" dirty="0">
                <a:solidFill>
                  <a:schemeClr val="tx1">
                    <a:lumMod val="50000"/>
                    <a:lumOff val="50000"/>
                  </a:schemeClr>
                </a:solidFill>
                <a:latin typeface="+mn-ea"/>
                <a:cs typeface="OPPOSans R" panose="00020600040101010101" pitchFamily="18" charset="-122"/>
              </a:endParaRPr>
            </a:p>
            <a:p>
              <a:pPr algn="ctr">
                <a:lnSpc>
                  <a:spcPct val="150000"/>
                </a:lnSpc>
              </a:pPr>
              <a:r>
                <a:rPr lang="zh-CN" altLang="en-US" sz="1100" dirty="0">
                  <a:solidFill>
                    <a:schemeClr val="tx1">
                      <a:lumMod val="50000"/>
                      <a:lumOff val="50000"/>
                    </a:schemeClr>
                  </a:solidFill>
                  <a:latin typeface="+mn-ea"/>
                  <a:cs typeface="OPPOSans R" panose="00020600040101010101" pitchFamily="18" charset="-122"/>
                </a:rPr>
                <a:t>输入内容在此处输入内容</a:t>
              </a:r>
            </a:p>
          </p:txBody>
        </p:sp>
        <p:sp>
          <p:nvSpPr>
            <p:cNvPr id="167" name="文本框 166">
              <a:extLst>
                <a:ext uri="{FF2B5EF4-FFF2-40B4-BE49-F238E27FC236}">
                  <a16:creationId xmlns:a16="http://schemas.microsoft.com/office/drawing/2014/main" id="{98B9C62F-2411-462A-9B27-8F89D60FA745}"/>
                </a:ext>
              </a:extLst>
            </p:cNvPr>
            <p:cNvSpPr txBox="1"/>
            <p:nvPr>
              <p:custDataLst>
                <p:tags r:id="rId17"/>
              </p:custDataLst>
            </p:nvPr>
          </p:nvSpPr>
          <p:spPr>
            <a:xfrm>
              <a:off x="6836982" y="4434538"/>
              <a:ext cx="971741" cy="369332"/>
            </a:xfrm>
            <a:prstGeom prst="rect">
              <a:avLst/>
            </a:prstGeom>
            <a:noFill/>
          </p:spPr>
          <p:txBody>
            <a:bodyPr wrap="none">
              <a:noAutofit/>
            </a:bodyPr>
            <a:lstStyle/>
            <a:p>
              <a:r>
                <a:rPr lang="en-US" altLang="zh-CN" dirty="0">
                  <a:gradFill>
                    <a:gsLst>
                      <a:gs pos="0">
                        <a:schemeClr val="accent3"/>
                      </a:gs>
                      <a:gs pos="100000">
                        <a:schemeClr val="accent3">
                          <a:lumMod val="75000"/>
                        </a:schemeClr>
                      </a:gs>
                    </a:gsLst>
                    <a:lin ang="2700000" scaled="1"/>
                  </a:gradFill>
                  <a:latin typeface="+mj-ea"/>
                  <a:ea typeface="+mj-ea"/>
                </a:rPr>
                <a:t>THREE</a:t>
              </a:r>
              <a:endParaRPr lang="zh-CN" altLang="en-US" dirty="0">
                <a:gradFill>
                  <a:gsLst>
                    <a:gs pos="0">
                      <a:schemeClr val="accent3"/>
                    </a:gs>
                    <a:gs pos="100000">
                      <a:schemeClr val="accent3">
                        <a:lumMod val="75000"/>
                      </a:schemeClr>
                    </a:gs>
                  </a:gsLst>
                  <a:lin ang="2700000" scaled="1"/>
                </a:gradFill>
                <a:latin typeface="+mj-ea"/>
                <a:ea typeface="+mj-ea"/>
              </a:endParaRPr>
            </a:p>
          </p:txBody>
        </p:sp>
        <p:cxnSp>
          <p:nvCxnSpPr>
            <p:cNvPr id="170" name="StraightArrowConnector 169">
              <a:extLst>
                <a:ext uri="{FF2B5EF4-FFF2-40B4-BE49-F238E27FC236}">
                  <a16:creationId xmlns:a16="http://schemas.microsoft.com/office/drawing/2014/main" id="{E84848AE-B7D9-44E0-83C1-A7F66646497A}"/>
                </a:ext>
              </a:extLst>
            </p:cNvPr>
            <p:cNvCxnSpPr>
              <a:cxnSpLocks/>
            </p:cNvCxnSpPr>
            <p:nvPr>
              <p:custDataLst>
                <p:tags r:id="rId18"/>
              </p:custDataLst>
            </p:nvPr>
          </p:nvCxnSpPr>
          <p:spPr>
            <a:xfrm>
              <a:off x="7175532" y="4824831"/>
              <a:ext cx="294640"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115" name="图形 6">
              <a:extLst>
                <a:ext uri="{FF2B5EF4-FFF2-40B4-BE49-F238E27FC236}">
                  <a16:creationId xmlns:a16="http://schemas.microsoft.com/office/drawing/2014/main" id="{1E808B78-88CC-4786-A83C-C105C3C07889}"/>
                </a:ext>
              </a:extLst>
            </p:cNvPr>
            <p:cNvGrpSpPr>
              <a:grpSpLocks/>
            </p:cNvGrpSpPr>
            <p:nvPr/>
          </p:nvGrpSpPr>
          <p:grpSpPr>
            <a:xfrm>
              <a:off x="6948406" y="2509408"/>
              <a:ext cx="738479" cy="738479"/>
              <a:chOff x="0" y="0"/>
              <a:chExt cx="1905000" cy="1905000"/>
            </a:xfrm>
          </p:grpSpPr>
          <p:sp>
            <p:nvSpPr>
              <p:cNvPr id="116" name="任意多边形: 形状 115">
                <a:extLst>
                  <a:ext uri="{FF2B5EF4-FFF2-40B4-BE49-F238E27FC236}">
                    <a16:creationId xmlns:a16="http://schemas.microsoft.com/office/drawing/2014/main" id="{2452F6B0-6E26-44D2-9D68-E0391139E3A1}"/>
                  </a:ext>
                </a:extLst>
              </p:cNvPr>
              <p:cNvSpPr/>
              <p:nvPr/>
            </p:nvSpPr>
            <p:spPr>
              <a:xfrm>
                <a:off x="555624" y="635000"/>
                <a:ext cx="635000" cy="119062"/>
              </a:xfrm>
              <a:custGeom>
                <a:avLst/>
                <a:gdLst>
                  <a:gd name="connsiteX0" fmla="*/ 59531 w 635000"/>
                  <a:gd name="connsiteY0" fmla="*/ 0 h 119062"/>
                  <a:gd name="connsiteX1" fmla="*/ 575469 w 635000"/>
                  <a:gd name="connsiteY1" fmla="*/ 0 h 119062"/>
                  <a:gd name="connsiteX2" fmla="*/ 635000 w 635000"/>
                  <a:gd name="connsiteY2" fmla="*/ 59531 h 119062"/>
                  <a:gd name="connsiteX3" fmla="*/ 635000 w 635000"/>
                  <a:gd name="connsiteY3" fmla="*/ 59531 h 119062"/>
                  <a:gd name="connsiteX4" fmla="*/ 575469 w 635000"/>
                  <a:gd name="connsiteY4" fmla="*/ 119063 h 119062"/>
                  <a:gd name="connsiteX5" fmla="*/ 59531 w 635000"/>
                  <a:gd name="connsiteY5" fmla="*/ 119063 h 119062"/>
                  <a:gd name="connsiteX6" fmla="*/ 0 w 635000"/>
                  <a:gd name="connsiteY6" fmla="*/ 59531 h 119062"/>
                  <a:gd name="connsiteX7" fmla="*/ 0 w 635000"/>
                  <a:gd name="connsiteY7" fmla="*/ 59531 h 119062"/>
                  <a:gd name="connsiteX8" fmla="*/ 59531 w 63500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119062">
                    <a:moveTo>
                      <a:pt x="59531" y="0"/>
                    </a:moveTo>
                    <a:lnTo>
                      <a:pt x="575469" y="0"/>
                    </a:lnTo>
                    <a:cubicBezTo>
                      <a:pt x="615156" y="0"/>
                      <a:pt x="635000" y="19844"/>
                      <a:pt x="635000" y="59531"/>
                    </a:cubicBezTo>
                    <a:lnTo>
                      <a:pt x="635000" y="59531"/>
                    </a:lnTo>
                    <a:cubicBezTo>
                      <a:pt x="635000" y="99219"/>
                      <a:pt x="615156" y="119063"/>
                      <a:pt x="575469" y="119063"/>
                    </a:cubicBezTo>
                    <a:lnTo>
                      <a:pt x="59531" y="119063"/>
                    </a:lnTo>
                    <a:cubicBezTo>
                      <a:pt x="19844" y="119063"/>
                      <a:pt x="0" y="99219"/>
                      <a:pt x="0" y="59531"/>
                    </a:cubicBezTo>
                    <a:lnTo>
                      <a:pt x="0" y="59531"/>
                    </a:lnTo>
                    <a:cubicBezTo>
                      <a:pt x="0" y="19844"/>
                      <a:pt x="19844" y="0"/>
                      <a:pt x="59531" y="0"/>
                    </a:cubicBezTo>
                    <a:close/>
                  </a:path>
                </a:pathLst>
              </a:custGeom>
              <a:solidFill>
                <a:schemeClr val="accent3"/>
              </a:solidFill>
              <a:ln w="1860" cap="flat">
                <a:noFill/>
                <a:prstDash val="solid"/>
                <a:miter/>
              </a:ln>
            </p:spPr>
            <p:txBody>
              <a:bodyPr rtlCol="0" anchor="ctr">
                <a:noAutofit/>
              </a:bodyPr>
              <a:lstStyle/>
              <a:p>
                <a:endParaRPr lang="zh-CN" altLang="en-US"/>
              </a:p>
            </p:txBody>
          </p:sp>
          <p:sp>
            <p:nvSpPr>
              <p:cNvPr id="117" name="任意多边形: 形状 116">
                <a:extLst>
                  <a:ext uri="{FF2B5EF4-FFF2-40B4-BE49-F238E27FC236}">
                    <a16:creationId xmlns:a16="http://schemas.microsoft.com/office/drawing/2014/main" id="{7C16E582-0963-4851-9449-1335D327F0DF}"/>
                  </a:ext>
                </a:extLst>
              </p:cNvPr>
              <p:cNvSpPr/>
              <p:nvPr/>
            </p:nvSpPr>
            <p:spPr>
              <a:xfrm>
                <a:off x="555624" y="532604"/>
                <a:ext cx="1188703" cy="943770"/>
              </a:xfrm>
              <a:custGeom>
                <a:avLst/>
                <a:gdLst>
                  <a:gd name="connsiteX0" fmla="*/ 242094 w 1188703"/>
                  <a:gd name="connsiteY0" fmla="*/ 419895 h 943770"/>
                  <a:gd name="connsiteX1" fmla="*/ 59531 w 1188703"/>
                  <a:gd name="connsiteY1" fmla="*/ 419895 h 943770"/>
                  <a:gd name="connsiteX2" fmla="*/ 0 w 1188703"/>
                  <a:gd name="connsiteY2" fmla="*/ 479426 h 943770"/>
                  <a:gd name="connsiteX3" fmla="*/ 59531 w 1188703"/>
                  <a:gd name="connsiteY3" fmla="*/ 538958 h 943770"/>
                  <a:gd name="connsiteX4" fmla="*/ 242094 w 1188703"/>
                  <a:gd name="connsiteY4" fmla="*/ 538958 h 943770"/>
                  <a:gd name="connsiteX5" fmla="*/ 301625 w 1188703"/>
                  <a:gd name="connsiteY5" fmla="*/ 479426 h 943770"/>
                  <a:gd name="connsiteX6" fmla="*/ 242094 w 1188703"/>
                  <a:gd name="connsiteY6" fmla="*/ 419895 h 943770"/>
                  <a:gd name="connsiteX7" fmla="*/ 942975 w 1188703"/>
                  <a:gd name="connsiteY7" fmla="*/ 134939 h 943770"/>
                  <a:gd name="connsiteX8" fmla="*/ 1054894 w 1188703"/>
                  <a:gd name="connsiteY8" fmla="*/ 246858 h 943770"/>
                  <a:gd name="connsiteX9" fmla="*/ 499269 w 1188703"/>
                  <a:gd name="connsiteY9" fmla="*/ 802483 h 943770"/>
                  <a:gd name="connsiteX10" fmla="*/ 373063 w 1188703"/>
                  <a:gd name="connsiteY10" fmla="*/ 816770 h 943770"/>
                  <a:gd name="connsiteX11" fmla="*/ 384175 w 1188703"/>
                  <a:gd name="connsiteY11" fmla="*/ 693739 h 943770"/>
                  <a:gd name="connsiteX12" fmla="*/ 939800 w 1188703"/>
                  <a:gd name="connsiteY12" fmla="*/ 138114 h 943770"/>
                  <a:gd name="connsiteX13" fmla="*/ 939800 w 1188703"/>
                  <a:gd name="connsiteY13" fmla="*/ 2383 h 943770"/>
                  <a:gd name="connsiteX14" fmla="*/ 883444 w 1188703"/>
                  <a:gd name="connsiteY14" fmla="*/ 25401 h 943770"/>
                  <a:gd name="connsiteX15" fmla="*/ 286544 w 1188703"/>
                  <a:gd name="connsiteY15" fmla="*/ 623095 h 943770"/>
                  <a:gd name="connsiteX16" fmla="*/ 263525 w 1188703"/>
                  <a:gd name="connsiteY16" fmla="*/ 671514 h 943770"/>
                  <a:gd name="connsiteX17" fmla="*/ 246856 w 1188703"/>
                  <a:gd name="connsiteY17" fmla="*/ 857251 h 943770"/>
                  <a:gd name="connsiteX18" fmla="*/ 318765 w 1188703"/>
                  <a:gd name="connsiteY18" fmla="*/ 943449 h 943770"/>
                  <a:gd name="connsiteX19" fmla="*/ 326231 w 1188703"/>
                  <a:gd name="connsiteY19" fmla="*/ 943770 h 943770"/>
                  <a:gd name="connsiteX20" fmla="*/ 333375 w 1188703"/>
                  <a:gd name="connsiteY20" fmla="*/ 943770 h 943770"/>
                  <a:gd name="connsiteX21" fmla="*/ 519113 w 1188703"/>
                  <a:gd name="connsiteY21" fmla="*/ 927101 h 943770"/>
                  <a:gd name="connsiteX22" fmla="*/ 567531 w 1188703"/>
                  <a:gd name="connsiteY22" fmla="*/ 904083 h 943770"/>
                  <a:gd name="connsiteX23" fmla="*/ 1165225 w 1188703"/>
                  <a:gd name="connsiteY23" fmla="*/ 307183 h 943770"/>
                  <a:gd name="connsiteX24" fmla="*/ 1165685 w 1188703"/>
                  <a:gd name="connsiteY24" fmla="*/ 194930 h 943770"/>
                  <a:gd name="connsiteX25" fmla="*/ 1165225 w 1188703"/>
                  <a:gd name="connsiteY25" fmla="*/ 194470 h 943770"/>
                  <a:gd name="connsiteX26" fmla="*/ 999331 w 1188703"/>
                  <a:gd name="connsiteY26" fmla="*/ 23020 h 943770"/>
                  <a:gd name="connsiteX27" fmla="*/ 942975 w 1188703"/>
                  <a:gd name="connsiteY27" fmla="*/ 1 h 94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03" h="943770">
                    <a:moveTo>
                      <a:pt x="242094" y="419895"/>
                    </a:moveTo>
                    <a:lnTo>
                      <a:pt x="59531" y="419895"/>
                    </a:lnTo>
                    <a:cubicBezTo>
                      <a:pt x="26653" y="419895"/>
                      <a:pt x="0" y="446548"/>
                      <a:pt x="0" y="479426"/>
                    </a:cubicBezTo>
                    <a:cubicBezTo>
                      <a:pt x="0" y="512305"/>
                      <a:pt x="26653" y="538958"/>
                      <a:pt x="59531" y="538958"/>
                    </a:cubicBezTo>
                    <a:lnTo>
                      <a:pt x="242094" y="538958"/>
                    </a:lnTo>
                    <a:cubicBezTo>
                      <a:pt x="274972" y="538958"/>
                      <a:pt x="301625" y="512305"/>
                      <a:pt x="301625" y="479426"/>
                    </a:cubicBezTo>
                    <a:cubicBezTo>
                      <a:pt x="301625" y="446548"/>
                      <a:pt x="274972" y="419895"/>
                      <a:pt x="242094" y="419895"/>
                    </a:cubicBezTo>
                    <a:close/>
                    <a:moveTo>
                      <a:pt x="942975" y="134939"/>
                    </a:moveTo>
                    <a:lnTo>
                      <a:pt x="1054894" y="246858"/>
                    </a:lnTo>
                    <a:lnTo>
                      <a:pt x="499269" y="802483"/>
                    </a:lnTo>
                    <a:lnTo>
                      <a:pt x="373063" y="816770"/>
                    </a:lnTo>
                    <a:lnTo>
                      <a:pt x="384175" y="693739"/>
                    </a:lnTo>
                    <a:lnTo>
                      <a:pt x="939800" y="138114"/>
                    </a:lnTo>
                    <a:moveTo>
                      <a:pt x="939800" y="2383"/>
                    </a:moveTo>
                    <a:cubicBezTo>
                      <a:pt x="918702" y="2261"/>
                      <a:pt x="898423" y="10543"/>
                      <a:pt x="883444" y="25401"/>
                    </a:cubicBezTo>
                    <a:lnTo>
                      <a:pt x="286544" y="623095"/>
                    </a:lnTo>
                    <a:cubicBezTo>
                      <a:pt x="273488" y="636077"/>
                      <a:pt x="265350" y="653193"/>
                      <a:pt x="263525" y="671514"/>
                    </a:cubicBezTo>
                    <a:lnTo>
                      <a:pt x="246856" y="857251"/>
                    </a:lnTo>
                    <a:cubicBezTo>
                      <a:pt x="242910" y="900911"/>
                      <a:pt x="275105" y="939503"/>
                      <a:pt x="318765" y="943449"/>
                    </a:cubicBezTo>
                    <a:cubicBezTo>
                      <a:pt x="321247" y="943673"/>
                      <a:pt x="323739" y="943780"/>
                      <a:pt x="326231" y="943770"/>
                    </a:cubicBezTo>
                    <a:lnTo>
                      <a:pt x="333375" y="943770"/>
                    </a:lnTo>
                    <a:lnTo>
                      <a:pt x="519113" y="927101"/>
                    </a:lnTo>
                    <a:cubicBezTo>
                      <a:pt x="537433" y="925276"/>
                      <a:pt x="554550" y="917139"/>
                      <a:pt x="567531" y="904083"/>
                    </a:cubicBezTo>
                    <a:lnTo>
                      <a:pt x="1165225" y="307183"/>
                    </a:lnTo>
                    <a:cubicBezTo>
                      <a:pt x="1196350" y="276312"/>
                      <a:pt x="1196556" y="226055"/>
                      <a:pt x="1165685" y="194930"/>
                    </a:cubicBezTo>
                    <a:cubicBezTo>
                      <a:pt x="1165532" y="194776"/>
                      <a:pt x="1165379" y="194623"/>
                      <a:pt x="1165225" y="194470"/>
                    </a:cubicBezTo>
                    <a:lnTo>
                      <a:pt x="999331" y="23020"/>
                    </a:lnTo>
                    <a:cubicBezTo>
                      <a:pt x="984352" y="8162"/>
                      <a:pt x="964073" y="-121"/>
                      <a:pt x="942975" y="1"/>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18" name="任意多边形: 形状 117">
                <a:extLst>
                  <a:ext uri="{FF2B5EF4-FFF2-40B4-BE49-F238E27FC236}">
                    <a16:creationId xmlns:a16="http://schemas.microsoft.com/office/drawing/2014/main" id="{721E82F6-05BA-4B2F-A288-7E254E59D6C2}"/>
                  </a:ext>
                </a:extLst>
              </p:cNvPr>
              <p:cNvSpPr/>
              <p:nvPr/>
            </p:nvSpPr>
            <p:spPr>
              <a:xfrm>
                <a:off x="317499" y="238125"/>
                <a:ext cx="1270000" cy="1428750"/>
              </a:xfrm>
              <a:custGeom>
                <a:avLst/>
                <a:gdLst>
                  <a:gd name="connsiteX0" fmla="*/ 1150938 w 1270000"/>
                  <a:gd name="connsiteY0" fmla="*/ 972344 h 1428750"/>
                  <a:gd name="connsiteX1" fmla="*/ 1150938 w 1270000"/>
                  <a:gd name="connsiteY1" fmla="*/ 1309688 h 1428750"/>
                  <a:gd name="connsiteX2" fmla="*/ 119063 w 1270000"/>
                  <a:gd name="connsiteY2" fmla="*/ 1309688 h 1428750"/>
                  <a:gd name="connsiteX3" fmla="*/ 119063 w 1270000"/>
                  <a:gd name="connsiteY3" fmla="*/ 119063 h 1428750"/>
                  <a:gd name="connsiteX4" fmla="*/ 1150938 w 1270000"/>
                  <a:gd name="connsiteY4" fmla="*/ 119063 h 1428750"/>
                  <a:gd name="connsiteX5" fmla="*/ 1150938 w 1270000"/>
                  <a:gd name="connsiteY5" fmla="*/ 178594 h 1428750"/>
                  <a:gd name="connsiteX6" fmla="*/ 1210469 w 1270000"/>
                  <a:gd name="connsiteY6" fmla="*/ 238125 h 1428750"/>
                  <a:gd name="connsiteX7" fmla="*/ 1270000 w 1270000"/>
                  <a:gd name="connsiteY7" fmla="*/ 178594 h 1428750"/>
                  <a:gd name="connsiteX8" fmla="*/ 1270000 w 1270000"/>
                  <a:gd name="connsiteY8" fmla="*/ 79375 h 1428750"/>
                  <a:gd name="connsiteX9" fmla="*/ 1190625 w 1270000"/>
                  <a:gd name="connsiteY9" fmla="*/ 0 h 1428750"/>
                  <a:gd name="connsiteX10" fmla="*/ 79375 w 1270000"/>
                  <a:gd name="connsiteY10" fmla="*/ 0 h 1428750"/>
                  <a:gd name="connsiteX11" fmla="*/ 0 w 1270000"/>
                  <a:gd name="connsiteY11" fmla="*/ 79375 h 1428750"/>
                  <a:gd name="connsiteX12" fmla="*/ 0 w 1270000"/>
                  <a:gd name="connsiteY12" fmla="*/ 1349375 h 1428750"/>
                  <a:gd name="connsiteX13" fmla="*/ 79375 w 1270000"/>
                  <a:gd name="connsiteY13" fmla="*/ 1428750 h 1428750"/>
                  <a:gd name="connsiteX14" fmla="*/ 1190625 w 1270000"/>
                  <a:gd name="connsiteY14" fmla="*/ 1428750 h 1428750"/>
                  <a:gd name="connsiteX15" fmla="*/ 1270000 w 1270000"/>
                  <a:gd name="connsiteY15" fmla="*/ 1349375 h 1428750"/>
                  <a:gd name="connsiteX16" fmla="*/ 1270000 w 1270000"/>
                  <a:gd name="connsiteY16" fmla="*/ 972344 h 1428750"/>
                  <a:gd name="connsiteX17" fmla="*/ 1210469 w 1270000"/>
                  <a:gd name="connsiteY17" fmla="*/ 912813 h 1428750"/>
                  <a:gd name="connsiteX18" fmla="*/ 1150938 w 1270000"/>
                  <a:gd name="connsiteY18" fmla="*/ 972344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0000" h="1428750">
                    <a:moveTo>
                      <a:pt x="1150938" y="972344"/>
                    </a:moveTo>
                    <a:lnTo>
                      <a:pt x="1150938" y="1309688"/>
                    </a:lnTo>
                    <a:lnTo>
                      <a:pt x="119063" y="1309688"/>
                    </a:lnTo>
                    <a:lnTo>
                      <a:pt x="119063" y="119063"/>
                    </a:lnTo>
                    <a:lnTo>
                      <a:pt x="1150938" y="119063"/>
                    </a:lnTo>
                    <a:lnTo>
                      <a:pt x="1150938" y="178594"/>
                    </a:lnTo>
                    <a:cubicBezTo>
                      <a:pt x="1151365" y="211293"/>
                      <a:pt x="1177769" y="237698"/>
                      <a:pt x="1210469" y="238125"/>
                    </a:cubicBezTo>
                    <a:cubicBezTo>
                      <a:pt x="1243168" y="237698"/>
                      <a:pt x="1269573" y="211293"/>
                      <a:pt x="1270000" y="178594"/>
                    </a:cubicBezTo>
                    <a:lnTo>
                      <a:pt x="1270000" y="79375"/>
                    </a:lnTo>
                    <a:cubicBezTo>
                      <a:pt x="1270000" y="35537"/>
                      <a:pt x="1234463" y="0"/>
                      <a:pt x="1190625" y="0"/>
                    </a:cubicBezTo>
                    <a:lnTo>
                      <a:pt x="79375" y="0"/>
                    </a:lnTo>
                    <a:cubicBezTo>
                      <a:pt x="35537" y="0"/>
                      <a:pt x="0" y="35537"/>
                      <a:pt x="0" y="79375"/>
                    </a:cubicBezTo>
                    <a:lnTo>
                      <a:pt x="0" y="1349375"/>
                    </a:lnTo>
                    <a:cubicBezTo>
                      <a:pt x="0" y="1393213"/>
                      <a:pt x="35537" y="1428750"/>
                      <a:pt x="79375" y="1428750"/>
                    </a:cubicBezTo>
                    <a:lnTo>
                      <a:pt x="1190625" y="1428750"/>
                    </a:lnTo>
                    <a:cubicBezTo>
                      <a:pt x="1234463" y="1428750"/>
                      <a:pt x="1270000" y="1393213"/>
                      <a:pt x="1270000" y="1349375"/>
                    </a:cubicBezTo>
                    <a:lnTo>
                      <a:pt x="1270000" y="972344"/>
                    </a:lnTo>
                    <a:cubicBezTo>
                      <a:pt x="1269573" y="939644"/>
                      <a:pt x="1243168" y="913240"/>
                      <a:pt x="1210469" y="912813"/>
                    </a:cubicBezTo>
                    <a:cubicBezTo>
                      <a:pt x="1177769" y="913240"/>
                      <a:pt x="1151365" y="939644"/>
                      <a:pt x="1150938" y="972344"/>
                    </a:cubicBezTo>
                    <a:close/>
                  </a:path>
                </a:pathLst>
              </a:custGeom>
              <a:solidFill>
                <a:srgbClr val="444444"/>
              </a:solidFill>
              <a:ln w="1860" cap="flat">
                <a:noFill/>
                <a:prstDash val="solid"/>
                <a:miter/>
              </a:ln>
            </p:spPr>
            <p:txBody>
              <a:bodyPr rtlCol="0" anchor="ctr">
                <a:noAutofit/>
              </a:bodyPr>
              <a:lstStyle/>
              <a:p>
                <a:endParaRPr lang="zh-CN" altLang="en-US"/>
              </a:p>
            </p:txBody>
          </p:sp>
        </p:grpSp>
      </p:grpSp>
      <p:grpSp>
        <p:nvGrpSpPr>
          <p:cNvPr id="6" name="组合 5">
            <a:extLst>
              <a:ext uri="{FF2B5EF4-FFF2-40B4-BE49-F238E27FC236}">
                <a16:creationId xmlns:a16="http://schemas.microsoft.com/office/drawing/2014/main" id="{A90CA1CD-0C77-4EEF-BE13-137073589EE5}"/>
              </a:ext>
            </a:extLst>
          </p:cNvPr>
          <p:cNvGrpSpPr/>
          <p:nvPr/>
        </p:nvGrpSpPr>
        <p:grpSpPr>
          <a:xfrm>
            <a:off x="1092226" y="2509408"/>
            <a:ext cx="2237224" cy="2315423"/>
            <a:chOff x="1092226" y="2509408"/>
            <a:chExt cx="2237224" cy="2315423"/>
          </a:xfrm>
        </p:grpSpPr>
        <p:sp>
          <p:nvSpPr>
            <p:cNvPr id="139" name="文本框 138">
              <a:extLst>
                <a:ext uri="{FF2B5EF4-FFF2-40B4-BE49-F238E27FC236}">
                  <a16:creationId xmlns:a16="http://schemas.microsoft.com/office/drawing/2014/main" id="{D6001ECC-5C24-4E9A-B84F-F8042824A8CE}"/>
                </a:ext>
              </a:extLst>
            </p:cNvPr>
            <p:cNvSpPr txBox="1"/>
            <p:nvPr>
              <p:custDataLst>
                <p:tags r:id="rId11"/>
              </p:custDataLst>
            </p:nvPr>
          </p:nvSpPr>
          <p:spPr>
            <a:xfrm>
              <a:off x="1813294" y="3383728"/>
              <a:ext cx="795089" cy="246221"/>
            </a:xfrm>
            <a:prstGeom prst="rect">
              <a:avLst/>
            </a:prstGeom>
            <a:noFill/>
          </p:spPr>
          <p:txBody>
            <a:bodyPr vert="horz" wrap="none" lIns="0" tIns="0" rIns="0" bIns="0" rtlCol="0">
              <a:noAutofit/>
            </a:bodyPr>
            <a:lstStyle/>
            <a:p>
              <a:pPr algn="ctr"/>
              <a:r>
                <a:rPr kumimoji="0" lang="zh-CN" altLang="en-US" sz="1600" b="0" i="0" u="none" strike="noStrike" kern="1200" cap="none" spc="0" normalizeH="0" baseline="0" noProof="0" dirty="0">
                  <a:ln>
                    <a:noFill/>
                  </a:ln>
                  <a:solidFill>
                    <a:srgbClr val="000000"/>
                  </a:solidFill>
                  <a:effectLst/>
                  <a:uLnTx/>
                  <a:uFillTx/>
                  <a:latin typeface="+mj-ea"/>
                  <a:ea typeface="+mj-ea"/>
                </a:rPr>
                <a:t>提交改进计划</a:t>
              </a:r>
            </a:p>
          </p:txBody>
        </p:sp>
        <p:sp>
          <p:nvSpPr>
            <p:cNvPr id="140" name="文本框 139">
              <a:extLst>
                <a:ext uri="{FF2B5EF4-FFF2-40B4-BE49-F238E27FC236}">
                  <a16:creationId xmlns:a16="http://schemas.microsoft.com/office/drawing/2014/main" id="{8EE82E49-F51A-4ECD-8CE9-DD17D18A4F3D}"/>
                </a:ext>
              </a:extLst>
            </p:cNvPr>
            <p:cNvSpPr txBox="1"/>
            <p:nvPr>
              <p:custDataLst>
                <p:tags r:id="rId12"/>
              </p:custDataLst>
            </p:nvPr>
          </p:nvSpPr>
          <p:spPr>
            <a:xfrm>
              <a:off x="1092226" y="3704812"/>
              <a:ext cx="2237224"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a:t>
              </a:r>
              <a:endParaRPr lang="en-US" altLang="zh-CN" sz="1100" dirty="0">
                <a:solidFill>
                  <a:schemeClr val="tx1">
                    <a:lumMod val="50000"/>
                    <a:lumOff val="50000"/>
                  </a:schemeClr>
                </a:solidFill>
                <a:latin typeface="+mn-ea"/>
                <a:cs typeface="OPPOSans R" panose="00020600040101010101" pitchFamily="18" charset="-122"/>
              </a:endParaRPr>
            </a:p>
            <a:p>
              <a:pPr algn="ctr">
                <a:lnSpc>
                  <a:spcPct val="150000"/>
                </a:lnSpc>
              </a:pPr>
              <a:r>
                <a:rPr lang="zh-CN" altLang="en-US" sz="1100" dirty="0">
                  <a:solidFill>
                    <a:schemeClr val="tx1">
                      <a:lumMod val="50000"/>
                      <a:lumOff val="50000"/>
                    </a:schemeClr>
                  </a:solidFill>
                  <a:latin typeface="+mn-ea"/>
                  <a:cs typeface="OPPOSans R" panose="00020600040101010101" pitchFamily="18" charset="-122"/>
                </a:rPr>
                <a:t>输入内容在此处输入内容</a:t>
              </a:r>
            </a:p>
          </p:txBody>
        </p:sp>
        <p:sp>
          <p:nvSpPr>
            <p:cNvPr id="165" name="文本框 164">
              <a:extLst>
                <a:ext uri="{FF2B5EF4-FFF2-40B4-BE49-F238E27FC236}">
                  <a16:creationId xmlns:a16="http://schemas.microsoft.com/office/drawing/2014/main" id="{14BF8B92-ADA9-4123-A649-CFC69590A513}"/>
                </a:ext>
              </a:extLst>
            </p:cNvPr>
            <p:cNvSpPr txBox="1"/>
            <p:nvPr>
              <p:custDataLst>
                <p:tags r:id="rId13"/>
              </p:custDataLst>
            </p:nvPr>
          </p:nvSpPr>
          <p:spPr>
            <a:xfrm>
              <a:off x="1857216" y="4428975"/>
              <a:ext cx="707245" cy="369332"/>
            </a:xfrm>
            <a:prstGeom prst="rect">
              <a:avLst/>
            </a:prstGeom>
            <a:noFill/>
          </p:spPr>
          <p:txBody>
            <a:bodyPr wrap="none">
              <a:noAutofit/>
            </a:bodyPr>
            <a:lstStyle/>
            <a:p>
              <a:r>
                <a:rPr kumimoji="0" lang="en-US" altLang="zh-CN" b="0" i="0" u="none" strike="noStrike" kern="1200" cap="none" spc="0" normalizeH="0" baseline="0" noProof="0" dirty="0">
                  <a:ln>
                    <a:noFill/>
                  </a:ln>
                  <a:gradFill>
                    <a:gsLst>
                      <a:gs pos="0">
                        <a:schemeClr val="accent1">
                          <a:alpha val="79000"/>
                        </a:schemeClr>
                      </a:gs>
                      <a:gs pos="100000">
                        <a:schemeClr val="accent1">
                          <a:lumMod val="75000"/>
                        </a:schemeClr>
                      </a:gs>
                    </a:gsLst>
                    <a:lin ang="5400000" scaled="1"/>
                  </a:gradFill>
                  <a:effectLst/>
                  <a:uLnTx/>
                  <a:uFillTx/>
                  <a:latin typeface="+mj-ea"/>
                  <a:ea typeface="+mj-ea"/>
                  <a:cs typeface="+mn-cs"/>
                </a:rPr>
                <a:t>ONE</a:t>
              </a:r>
              <a:endParaRPr lang="zh-CN" altLang="en-US" dirty="0">
                <a:gradFill>
                  <a:gsLst>
                    <a:gs pos="0">
                      <a:schemeClr val="accent1">
                        <a:alpha val="79000"/>
                      </a:schemeClr>
                    </a:gs>
                    <a:gs pos="100000">
                      <a:schemeClr val="accent1">
                        <a:lumMod val="75000"/>
                      </a:schemeClr>
                    </a:gs>
                  </a:gsLst>
                  <a:lin ang="5400000" scaled="1"/>
                </a:gradFill>
                <a:latin typeface="+mj-ea"/>
                <a:ea typeface="+mj-ea"/>
              </a:endParaRPr>
            </a:p>
          </p:txBody>
        </p:sp>
        <p:cxnSp>
          <p:nvCxnSpPr>
            <p:cNvPr id="14" name="StraightArrowConnector 13">
              <a:extLst>
                <a:ext uri="{FF2B5EF4-FFF2-40B4-BE49-F238E27FC236}">
                  <a16:creationId xmlns:a16="http://schemas.microsoft.com/office/drawing/2014/main" id="{1C3F7B6C-05BE-4B37-BF6D-DF6001B7442E}"/>
                </a:ext>
              </a:extLst>
            </p:cNvPr>
            <p:cNvCxnSpPr>
              <a:cxnSpLocks/>
            </p:cNvCxnSpPr>
            <p:nvPr>
              <p:custDataLst>
                <p:tags r:id="rId14"/>
              </p:custDataLst>
            </p:nvPr>
          </p:nvCxnSpPr>
          <p:spPr>
            <a:xfrm>
              <a:off x="2063518" y="4824831"/>
              <a:ext cx="29464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19" name="图形 37">
              <a:extLst>
                <a:ext uri="{FF2B5EF4-FFF2-40B4-BE49-F238E27FC236}">
                  <a16:creationId xmlns:a16="http://schemas.microsoft.com/office/drawing/2014/main" id="{F218363D-8878-4224-80D7-E07432B03061}"/>
                </a:ext>
              </a:extLst>
            </p:cNvPr>
            <p:cNvGrpSpPr>
              <a:grpSpLocks/>
            </p:cNvGrpSpPr>
            <p:nvPr/>
          </p:nvGrpSpPr>
          <p:grpSpPr>
            <a:xfrm>
              <a:off x="1825982" y="2509408"/>
              <a:ext cx="738479" cy="738479"/>
              <a:chOff x="0" y="0"/>
              <a:chExt cx="1905000" cy="1905000"/>
            </a:xfrm>
          </p:grpSpPr>
          <p:sp>
            <p:nvSpPr>
              <p:cNvPr id="120" name="任意多边形: 形状 119">
                <a:extLst>
                  <a:ext uri="{FF2B5EF4-FFF2-40B4-BE49-F238E27FC236}">
                    <a16:creationId xmlns:a16="http://schemas.microsoft.com/office/drawing/2014/main" id="{67DD2E49-1C2F-4438-9FBD-B06EEF00A53B}"/>
                  </a:ext>
                </a:extLst>
              </p:cNvPr>
              <p:cNvSpPr/>
              <p:nvPr/>
            </p:nvSpPr>
            <p:spPr>
              <a:xfrm>
                <a:off x="476250" y="635000"/>
                <a:ext cx="714375" cy="119062"/>
              </a:xfrm>
              <a:custGeom>
                <a:avLst/>
                <a:gdLst>
                  <a:gd name="connsiteX0" fmla="*/ 56356 w 714375"/>
                  <a:gd name="connsiteY0" fmla="*/ 0 h 119062"/>
                  <a:gd name="connsiteX1" fmla="*/ 658019 w 714375"/>
                  <a:gd name="connsiteY1" fmla="*/ 0 h 119062"/>
                  <a:gd name="connsiteX2" fmla="*/ 714375 w 714375"/>
                  <a:gd name="connsiteY2" fmla="*/ 56356 h 119062"/>
                  <a:gd name="connsiteX3" fmla="*/ 714375 w 714375"/>
                  <a:gd name="connsiteY3" fmla="*/ 62706 h 119062"/>
                  <a:gd name="connsiteX4" fmla="*/ 658019 w 714375"/>
                  <a:gd name="connsiteY4" fmla="*/ 119063 h 119062"/>
                  <a:gd name="connsiteX5" fmla="*/ 56356 w 714375"/>
                  <a:gd name="connsiteY5" fmla="*/ 119063 h 119062"/>
                  <a:gd name="connsiteX6" fmla="*/ 0 w 714375"/>
                  <a:gd name="connsiteY6" fmla="*/ 62706 h 119062"/>
                  <a:gd name="connsiteX7" fmla="*/ 0 w 714375"/>
                  <a:gd name="connsiteY7" fmla="*/ 56356 h 119062"/>
                  <a:gd name="connsiteX8" fmla="*/ 56356 w 714375"/>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 h="119062">
                    <a:moveTo>
                      <a:pt x="56356" y="0"/>
                    </a:moveTo>
                    <a:lnTo>
                      <a:pt x="658019" y="0"/>
                    </a:lnTo>
                    <a:cubicBezTo>
                      <a:pt x="695590" y="0"/>
                      <a:pt x="714375" y="18785"/>
                      <a:pt x="714375" y="56356"/>
                    </a:cubicBezTo>
                    <a:lnTo>
                      <a:pt x="714375" y="62706"/>
                    </a:lnTo>
                    <a:cubicBezTo>
                      <a:pt x="714375" y="100277"/>
                      <a:pt x="695590" y="119063"/>
                      <a:pt x="658019" y="119063"/>
                    </a:cubicBezTo>
                    <a:lnTo>
                      <a:pt x="56356" y="119063"/>
                    </a:lnTo>
                    <a:cubicBezTo>
                      <a:pt x="18785" y="119063"/>
                      <a:pt x="0" y="100277"/>
                      <a:pt x="0" y="62706"/>
                    </a:cubicBezTo>
                    <a:lnTo>
                      <a:pt x="0" y="56356"/>
                    </a:lnTo>
                    <a:cubicBezTo>
                      <a:pt x="0" y="18785"/>
                      <a:pt x="18785" y="0"/>
                      <a:pt x="56356" y="0"/>
                    </a:cubicBezTo>
                    <a:close/>
                  </a:path>
                </a:pathLst>
              </a:custGeom>
              <a:solidFill>
                <a:schemeClr val="accent1"/>
              </a:solidFill>
              <a:ln w="1860" cap="flat">
                <a:noFill/>
                <a:prstDash val="solid"/>
                <a:miter/>
              </a:ln>
            </p:spPr>
            <p:txBody>
              <a:bodyPr rtlCol="0" anchor="ctr">
                <a:noAutofit/>
              </a:bodyPr>
              <a:lstStyle/>
              <a:p>
                <a:endParaRPr lang="zh-CN" altLang="en-US"/>
              </a:p>
            </p:txBody>
          </p:sp>
          <p:sp>
            <p:nvSpPr>
              <p:cNvPr id="122" name="任意多边形: 形状 121">
                <a:extLst>
                  <a:ext uri="{FF2B5EF4-FFF2-40B4-BE49-F238E27FC236}">
                    <a16:creationId xmlns:a16="http://schemas.microsoft.com/office/drawing/2014/main" id="{26BFCA14-4ECA-4FB7-A18B-10E7BA243BA9}"/>
                  </a:ext>
                </a:extLst>
              </p:cNvPr>
              <p:cNvSpPr/>
              <p:nvPr/>
            </p:nvSpPr>
            <p:spPr>
              <a:xfrm>
                <a:off x="476250" y="952500"/>
                <a:ext cx="476250" cy="119062"/>
              </a:xfrm>
              <a:custGeom>
                <a:avLst/>
                <a:gdLst>
                  <a:gd name="connsiteX0" fmla="*/ 421481 w 476250"/>
                  <a:gd name="connsiteY0" fmla="*/ 0 h 119062"/>
                  <a:gd name="connsiteX1" fmla="*/ 54769 w 476250"/>
                  <a:gd name="connsiteY1" fmla="*/ 0 h 119062"/>
                  <a:gd name="connsiteX2" fmla="*/ 0 w 476250"/>
                  <a:gd name="connsiteY2" fmla="*/ 54769 h 119062"/>
                  <a:gd name="connsiteX3" fmla="*/ 0 w 476250"/>
                  <a:gd name="connsiteY3" fmla="*/ 64294 h 119062"/>
                  <a:gd name="connsiteX4" fmla="*/ 54769 w 476250"/>
                  <a:gd name="connsiteY4" fmla="*/ 119063 h 119062"/>
                  <a:gd name="connsiteX5" fmla="*/ 421481 w 476250"/>
                  <a:gd name="connsiteY5" fmla="*/ 119063 h 119062"/>
                  <a:gd name="connsiteX6" fmla="*/ 476250 w 476250"/>
                  <a:gd name="connsiteY6" fmla="*/ 64294 h 119062"/>
                  <a:gd name="connsiteX7" fmla="*/ 476250 w 476250"/>
                  <a:gd name="connsiteY7" fmla="*/ 54769 h 119062"/>
                  <a:gd name="connsiteX8" fmla="*/ 421481 w 47625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119062">
                    <a:moveTo>
                      <a:pt x="421481" y="0"/>
                    </a:moveTo>
                    <a:lnTo>
                      <a:pt x="54769" y="0"/>
                    </a:lnTo>
                    <a:cubicBezTo>
                      <a:pt x="24521" y="0"/>
                      <a:pt x="0" y="24521"/>
                      <a:pt x="0" y="54769"/>
                    </a:cubicBezTo>
                    <a:lnTo>
                      <a:pt x="0" y="64294"/>
                    </a:lnTo>
                    <a:cubicBezTo>
                      <a:pt x="0" y="94542"/>
                      <a:pt x="24521" y="119063"/>
                      <a:pt x="54769" y="119063"/>
                    </a:cubicBezTo>
                    <a:lnTo>
                      <a:pt x="421481" y="119063"/>
                    </a:lnTo>
                    <a:cubicBezTo>
                      <a:pt x="451729" y="119063"/>
                      <a:pt x="476250" y="94542"/>
                      <a:pt x="476250" y="64294"/>
                    </a:cubicBezTo>
                    <a:lnTo>
                      <a:pt x="476250" y="54769"/>
                    </a:lnTo>
                    <a:cubicBezTo>
                      <a:pt x="476250" y="24521"/>
                      <a:pt x="451729" y="0"/>
                      <a:pt x="42148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23" name="任意多边形: 形状 122">
                <a:extLst>
                  <a:ext uri="{FF2B5EF4-FFF2-40B4-BE49-F238E27FC236}">
                    <a16:creationId xmlns:a16="http://schemas.microsoft.com/office/drawing/2014/main" id="{CF1A80CE-DFC5-4866-AFD6-3C7570CBF72A}"/>
                  </a:ext>
                </a:extLst>
              </p:cNvPr>
              <p:cNvSpPr/>
              <p:nvPr/>
            </p:nvSpPr>
            <p:spPr>
              <a:xfrm>
                <a:off x="238125" y="238125"/>
                <a:ext cx="1190625" cy="1428750"/>
              </a:xfrm>
              <a:custGeom>
                <a:avLst/>
                <a:gdLst>
                  <a:gd name="connsiteX0" fmla="*/ 119063 w 1190625"/>
                  <a:gd name="connsiteY0" fmla="*/ 1309688 h 1428750"/>
                  <a:gd name="connsiteX1" fmla="*/ 119063 w 1190625"/>
                  <a:gd name="connsiteY1" fmla="*/ 119063 h 1428750"/>
                  <a:gd name="connsiteX2" fmla="*/ 1071563 w 1190625"/>
                  <a:gd name="connsiteY2" fmla="*/ 119063 h 1428750"/>
                  <a:gd name="connsiteX3" fmla="*/ 1071563 w 1190625"/>
                  <a:gd name="connsiteY3" fmla="*/ 575469 h 1428750"/>
                  <a:gd name="connsiteX4" fmla="*/ 1131094 w 1190625"/>
                  <a:gd name="connsiteY4" fmla="*/ 635000 h 1428750"/>
                  <a:gd name="connsiteX5" fmla="*/ 1190625 w 1190625"/>
                  <a:gd name="connsiteY5" fmla="*/ 575469 h 1428750"/>
                  <a:gd name="connsiteX6" fmla="*/ 1190625 w 1190625"/>
                  <a:gd name="connsiteY6" fmla="*/ 79375 h 1428750"/>
                  <a:gd name="connsiteX7" fmla="*/ 1111250 w 1190625"/>
                  <a:gd name="connsiteY7" fmla="*/ 0 h 1428750"/>
                  <a:gd name="connsiteX8" fmla="*/ 79375 w 1190625"/>
                  <a:gd name="connsiteY8" fmla="*/ 0 h 1428750"/>
                  <a:gd name="connsiteX9" fmla="*/ 0 w 1190625"/>
                  <a:gd name="connsiteY9" fmla="*/ 79375 h 1428750"/>
                  <a:gd name="connsiteX10" fmla="*/ 0 w 1190625"/>
                  <a:gd name="connsiteY10" fmla="*/ 1349375 h 1428750"/>
                  <a:gd name="connsiteX11" fmla="*/ 79375 w 1190625"/>
                  <a:gd name="connsiteY11" fmla="*/ 1428750 h 1428750"/>
                  <a:gd name="connsiteX12" fmla="*/ 654844 w 1190625"/>
                  <a:gd name="connsiteY12" fmla="*/ 1428750 h 1428750"/>
                  <a:gd name="connsiteX13" fmla="*/ 714375 w 1190625"/>
                  <a:gd name="connsiteY13" fmla="*/ 1369219 h 1428750"/>
                  <a:gd name="connsiteX14" fmla="*/ 654844 w 1190625"/>
                  <a:gd name="connsiteY14" fmla="*/ 1309688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5" h="1428750">
                    <a:moveTo>
                      <a:pt x="119063" y="1309688"/>
                    </a:moveTo>
                    <a:lnTo>
                      <a:pt x="119063" y="119063"/>
                    </a:lnTo>
                    <a:lnTo>
                      <a:pt x="1071563" y="119063"/>
                    </a:lnTo>
                    <a:lnTo>
                      <a:pt x="1071563" y="575469"/>
                    </a:lnTo>
                    <a:cubicBezTo>
                      <a:pt x="1071990" y="608168"/>
                      <a:pt x="1098394" y="634573"/>
                      <a:pt x="1131094" y="635000"/>
                    </a:cubicBezTo>
                    <a:cubicBezTo>
                      <a:pt x="1163793" y="634573"/>
                      <a:pt x="1190198" y="608168"/>
                      <a:pt x="1190625" y="575469"/>
                    </a:cubicBezTo>
                    <a:lnTo>
                      <a:pt x="1190625" y="79375"/>
                    </a:lnTo>
                    <a:cubicBezTo>
                      <a:pt x="1190625" y="35537"/>
                      <a:pt x="1155088" y="0"/>
                      <a:pt x="1111250" y="0"/>
                    </a:cubicBezTo>
                    <a:lnTo>
                      <a:pt x="79375" y="0"/>
                    </a:lnTo>
                    <a:cubicBezTo>
                      <a:pt x="35537" y="0"/>
                      <a:pt x="0" y="35537"/>
                      <a:pt x="0" y="79375"/>
                    </a:cubicBezTo>
                    <a:lnTo>
                      <a:pt x="0" y="1349375"/>
                    </a:lnTo>
                    <a:cubicBezTo>
                      <a:pt x="0" y="1393213"/>
                      <a:pt x="35537" y="1428750"/>
                      <a:pt x="79375" y="1428750"/>
                    </a:cubicBezTo>
                    <a:lnTo>
                      <a:pt x="654844" y="1428750"/>
                    </a:lnTo>
                    <a:cubicBezTo>
                      <a:pt x="687543" y="1428323"/>
                      <a:pt x="713948" y="1401918"/>
                      <a:pt x="714375" y="1369219"/>
                    </a:cubicBezTo>
                    <a:cubicBezTo>
                      <a:pt x="713948" y="1336519"/>
                      <a:pt x="687543" y="1310115"/>
                      <a:pt x="654844" y="1309688"/>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24" name="任意多边形: 形状 123">
                <a:extLst>
                  <a:ext uri="{FF2B5EF4-FFF2-40B4-BE49-F238E27FC236}">
                    <a16:creationId xmlns:a16="http://schemas.microsoft.com/office/drawing/2014/main" id="{024DB635-C50D-44F4-BDB2-D16EDB1D64BE}"/>
                  </a:ext>
                </a:extLst>
              </p:cNvPr>
              <p:cNvSpPr/>
              <p:nvPr/>
            </p:nvSpPr>
            <p:spPr>
              <a:xfrm>
                <a:off x="1038739" y="951729"/>
                <a:ext cx="621260" cy="715154"/>
              </a:xfrm>
              <a:custGeom>
                <a:avLst/>
                <a:gdLst>
                  <a:gd name="connsiteX0" fmla="*/ 450336 w 621260"/>
                  <a:gd name="connsiteY0" fmla="*/ 430983 h 715154"/>
                  <a:gd name="connsiteX1" fmla="*/ 503476 w 621260"/>
                  <a:gd name="connsiteY1" fmla="*/ 98442 h 715154"/>
                  <a:gd name="connsiteX2" fmla="*/ 170936 w 621260"/>
                  <a:gd name="connsiteY2" fmla="*/ 45302 h 715154"/>
                  <a:gd name="connsiteX3" fmla="*/ 117796 w 621260"/>
                  <a:gd name="connsiteY3" fmla="*/ 377842 h 715154"/>
                  <a:gd name="connsiteX4" fmla="*/ 170936 w 621260"/>
                  <a:gd name="connsiteY4" fmla="*/ 430983 h 715154"/>
                  <a:gd name="connsiteX5" fmla="*/ 1073 w 621260"/>
                  <a:gd name="connsiteY5" fmla="*/ 645295 h 715154"/>
                  <a:gd name="connsiteX6" fmla="*/ 47626 w 621260"/>
                  <a:gd name="connsiteY6" fmla="*/ 714092 h 715154"/>
                  <a:gd name="connsiteX7" fmla="*/ 59811 w 621260"/>
                  <a:gd name="connsiteY7" fmla="*/ 715145 h 715154"/>
                  <a:gd name="connsiteX8" fmla="*/ 117755 w 621260"/>
                  <a:gd name="connsiteY8" fmla="*/ 669108 h 715154"/>
                  <a:gd name="connsiteX9" fmla="*/ 357265 w 621260"/>
                  <a:gd name="connsiteY9" fmla="*/ 522856 h 715154"/>
                  <a:gd name="connsiteX10" fmla="*/ 503517 w 621260"/>
                  <a:gd name="connsiteY10" fmla="*/ 669108 h 715154"/>
                  <a:gd name="connsiteX11" fmla="*/ 561461 w 621260"/>
                  <a:gd name="connsiteY11" fmla="*/ 715145 h 715154"/>
                  <a:gd name="connsiteX12" fmla="*/ 621251 w 621260"/>
                  <a:gd name="connsiteY12" fmla="*/ 657480 h 715154"/>
                  <a:gd name="connsiteX13" fmla="*/ 620198 w 621260"/>
                  <a:gd name="connsiteY13" fmla="*/ 645295 h 715154"/>
                  <a:gd name="connsiteX14" fmla="*/ 450336 w 621260"/>
                  <a:gd name="connsiteY14" fmla="*/ 430983 h 715154"/>
                  <a:gd name="connsiteX15" fmla="*/ 310636 w 621260"/>
                  <a:gd name="connsiteY15" fmla="*/ 119833 h 715154"/>
                  <a:gd name="connsiteX16" fmla="*/ 429698 w 621260"/>
                  <a:gd name="connsiteY16" fmla="*/ 238895 h 715154"/>
                  <a:gd name="connsiteX17" fmla="*/ 310636 w 621260"/>
                  <a:gd name="connsiteY17" fmla="*/ 357958 h 715154"/>
                  <a:gd name="connsiteX18" fmla="*/ 191573 w 621260"/>
                  <a:gd name="connsiteY18" fmla="*/ 238895 h 715154"/>
                  <a:gd name="connsiteX19" fmla="*/ 310636 w 621260"/>
                  <a:gd name="connsiteY19" fmla="*/ 119833 h 71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260" h="715154">
                    <a:moveTo>
                      <a:pt x="450336" y="430983"/>
                    </a:moveTo>
                    <a:cubicBezTo>
                      <a:pt x="556839" y="353828"/>
                      <a:pt x="580631" y="204945"/>
                      <a:pt x="503476" y="98442"/>
                    </a:cubicBezTo>
                    <a:cubicBezTo>
                      <a:pt x="426322" y="-8061"/>
                      <a:pt x="277439" y="-31852"/>
                      <a:pt x="170936" y="45302"/>
                    </a:cubicBezTo>
                    <a:cubicBezTo>
                      <a:pt x="64433" y="122456"/>
                      <a:pt x="40641" y="271339"/>
                      <a:pt x="117796" y="377842"/>
                    </a:cubicBezTo>
                    <a:cubicBezTo>
                      <a:pt x="132585" y="398257"/>
                      <a:pt x="150521" y="416194"/>
                      <a:pt x="170936" y="430983"/>
                    </a:cubicBezTo>
                    <a:cubicBezTo>
                      <a:pt x="84875" y="473126"/>
                      <a:pt x="22452" y="551885"/>
                      <a:pt x="1073" y="645295"/>
                    </a:cubicBezTo>
                    <a:cubicBezTo>
                      <a:pt x="-5069" y="677148"/>
                      <a:pt x="15773" y="707950"/>
                      <a:pt x="47626" y="714092"/>
                    </a:cubicBezTo>
                    <a:cubicBezTo>
                      <a:pt x="51640" y="714866"/>
                      <a:pt x="55724" y="715219"/>
                      <a:pt x="59811" y="715145"/>
                    </a:cubicBezTo>
                    <a:cubicBezTo>
                      <a:pt x="87477" y="715127"/>
                      <a:pt x="111484" y="696053"/>
                      <a:pt x="117755" y="669108"/>
                    </a:cubicBezTo>
                    <a:cubicBezTo>
                      <a:pt x="143507" y="562582"/>
                      <a:pt x="250740" y="497103"/>
                      <a:pt x="357265" y="522856"/>
                    </a:cubicBezTo>
                    <a:cubicBezTo>
                      <a:pt x="429577" y="540337"/>
                      <a:pt x="486036" y="596796"/>
                      <a:pt x="503517" y="669108"/>
                    </a:cubicBezTo>
                    <a:cubicBezTo>
                      <a:pt x="509788" y="696053"/>
                      <a:pt x="533795" y="715128"/>
                      <a:pt x="561461" y="715145"/>
                    </a:cubicBezTo>
                    <a:cubicBezTo>
                      <a:pt x="593895" y="715732"/>
                      <a:pt x="620665" y="689914"/>
                      <a:pt x="621251" y="657480"/>
                    </a:cubicBezTo>
                    <a:cubicBezTo>
                      <a:pt x="621325" y="653393"/>
                      <a:pt x="620972" y="649309"/>
                      <a:pt x="620198" y="645295"/>
                    </a:cubicBezTo>
                    <a:cubicBezTo>
                      <a:pt x="598820" y="551885"/>
                      <a:pt x="536397" y="473127"/>
                      <a:pt x="450336" y="430983"/>
                    </a:cubicBezTo>
                    <a:close/>
                    <a:moveTo>
                      <a:pt x="310636" y="119833"/>
                    </a:moveTo>
                    <a:cubicBezTo>
                      <a:pt x="376392" y="119833"/>
                      <a:pt x="429698" y="173139"/>
                      <a:pt x="429698" y="238895"/>
                    </a:cubicBezTo>
                    <a:cubicBezTo>
                      <a:pt x="429698" y="304652"/>
                      <a:pt x="376392" y="357958"/>
                      <a:pt x="310636" y="357958"/>
                    </a:cubicBezTo>
                    <a:cubicBezTo>
                      <a:pt x="244879" y="357958"/>
                      <a:pt x="191573" y="304652"/>
                      <a:pt x="191573" y="238895"/>
                    </a:cubicBezTo>
                    <a:cubicBezTo>
                      <a:pt x="191573" y="173139"/>
                      <a:pt x="244879" y="119833"/>
                      <a:pt x="310636" y="119833"/>
                    </a:cubicBezTo>
                    <a:close/>
                  </a:path>
                </a:pathLst>
              </a:custGeom>
              <a:solidFill>
                <a:srgbClr val="444444"/>
              </a:solidFill>
              <a:ln w="1860" cap="flat">
                <a:noFill/>
                <a:prstDash val="solid"/>
                <a:miter/>
              </a:ln>
            </p:spPr>
            <p:txBody>
              <a:bodyPr rtlCol="0" anchor="ctr">
                <a:noAutofit/>
              </a:bodyPr>
              <a:lstStyle/>
              <a:p>
                <a:endParaRPr lang="zh-CN" altLang="en-US"/>
              </a:p>
            </p:txBody>
          </p:sp>
        </p:grpSp>
      </p:grpSp>
      <p:grpSp>
        <p:nvGrpSpPr>
          <p:cNvPr id="9" name="组合 8">
            <a:extLst>
              <a:ext uri="{FF2B5EF4-FFF2-40B4-BE49-F238E27FC236}">
                <a16:creationId xmlns:a16="http://schemas.microsoft.com/office/drawing/2014/main" id="{D565CB1A-D4B1-45AD-989A-6D40B11E4B0D}"/>
              </a:ext>
            </a:extLst>
          </p:cNvPr>
          <p:cNvGrpSpPr/>
          <p:nvPr/>
        </p:nvGrpSpPr>
        <p:grpSpPr>
          <a:xfrm>
            <a:off x="8760247" y="2509408"/>
            <a:ext cx="2237224" cy="2315423"/>
            <a:chOff x="8760247" y="2509408"/>
            <a:chExt cx="2237224" cy="2315423"/>
          </a:xfrm>
        </p:grpSpPr>
        <p:sp>
          <p:nvSpPr>
            <p:cNvPr id="162" name="文本框 161">
              <a:extLst>
                <a:ext uri="{FF2B5EF4-FFF2-40B4-BE49-F238E27FC236}">
                  <a16:creationId xmlns:a16="http://schemas.microsoft.com/office/drawing/2014/main" id="{E973A536-B952-425D-A506-9BC64096F4B2}"/>
                </a:ext>
              </a:extLst>
            </p:cNvPr>
            <p:cNvSpPr txBox="1"/>
            <p:nvPr>
              <p:custDataLst>
                <p:tags r:id="rId7"/>
              </p:custDataLst>
            </p:nvPr>
          </p:nvSpPr>
          <p:spPr>
            <a:xfrm>
              <a:off x="9481315" y="3383728"/>
              <a:ext cx="795089" cy="246221"/>
            </a:xfrm>
            <a:prstGeom prst="rect">
              <a:avLst/>
            </a:prstGeom>
            <a:noFill/>
          </p:spPr>
          <p:txBody>
            <a:bodyPr vert="horz" wrap="none" lIns="0" tIns="0" rIns="0" bIns="0" rtlCol="0">
              <a:noAutofit/>
            </a:bodyPr>
            <a:lstStyle/>
            <a:p>
              <a:pPr algn="ctr"/>
              <a:r>
                <a:rPr kumimoji="0" lang="zh-CN" altLang="en-US" sz="1600" b="0" i="0" u="none" strike="noStrike" kern="1200" cap="none" spc="0" normalizeH="0" baseline="0" noProof="0" dirty="0">
                  <a:ln>
                    <a:noFill/>
                  </a:ln>
                  <a:solidFill>
                    <a:srgbClr val="000000"/>
                  </a:solidFill>
                  <a:effectLst/>
                  <a:uLnTx/>
                  <a:uFillTx/>
                  <a:latin typeface="+mj-ea"/>
                  <a:ea typeface="+mj-ea"/>
                </a:rPr>
                <a:t>成果验收</a:t>
              </a:r>
            </a:p>
          </p:txBody>
        </p:sp>
        <p:sp>
          <p:nvSpPr>
            <p:cNvPr id="163" name="文本框 162">
              <a:extLst>
                <a:ext uri="{FF2B5EF4-FFF2-40B4-BE49-F238E27FC236}">
                  <a16:creationId xmlns:a16="http://schemas.microsoft.com/office/drawing/2014/main" id="{CCCFF196-7112-4C4A-ACCC-A7FF24DC1791}"/>
                </a:ext>
              </a:extLst>
            </p:cNvPr>
            <p:cNvSpPr txBox="1"/>
            <p:nvPr>
              <p:custDataLst>
                <p:tags r:id="rId8"/>
              </p:custDataLst>
            </p:nvPr>
          </p:nvSpPr>
          <p:spPr>
            <a:xfrm>
              <a:off x="8760247" y="3704812"/>
              <a:ext cx="2237224"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a:t>
              </a:r>
              <a:endParaRPr lang="en-US" altLang="zh-CN" sz="1100" dirty="0">
                <a:solidFill>
                  <a:schemeClr val="tx1">
                    <a:lumMod val="50000"/>
                    <a:lumOff val="50000"/>
                  </a:schemeClr>
                </a:solidFill>
                <a:latin typeface="+mn-ea"/>
                <a:cs typeface="OPPOSans R" panose="00020600040101010101" pitchFamily="18" charset="-122"/>
              </a:endParaRPr>
            </a:p>
            <a:p>
              <a:pPr algn="ctr">
                <a:lnSpc>
                  <a:spcPct val="150000"/>
                </a:lnSpc>
              </a:pPr>
              <a:r>
                <a:rPr lang="zh-CN" altLang="en-US" sz="1100" dirty="0">
                  <a:solidFill>
                    <a:schemeClr val="tx1">
                      <a:lumMod val="50000"/>
                      <a:lumOff val="50000"/>
                    </a:schemeClr>
                  </a:solidFill>
                  <a:latin typeface="+mn-ea"/>
                  <a:cs typeface="OPPOSans R" panose="00020600040101010101" pitchFamily="18" charset="-122"/>
                </a:rPr>
                <a:t>输入内容在此处输入内容</a:t>
              </a:r>
            </a:p>
          </p:txBody>
        </p:sp>
        <p:sp>
          <p:nvSpPr>
            <p:cNvPr id="168" name="文本框 167">
              <a:extLst>
                <a:ext uri="{FF2B5EF4-FFF2-40B4-BE49-F238E27FC236}">
                  <a16:creationId xmlns:a16="http://schemas.microsoft.com/office/drawing/2014/main" id="{A0E99C6E-B59E-4E09-9D0A-AD67DA38C43D}"/>
                </a:ext>
              </a:extLst>
            </p:cNvPr>
            <p:cNvSpPr txBox="1"/>
            <p:nvPr>
              <p:custDataLst>
                <p:tags r:id="rId9"/>
              </p:custDataLst>
            </p:nvPr>
          </p:nvSpPr>
          <p:spPr>
            <a:xfrm>
              <a:off x="9448293" y="4434538"/>
              <a:ext cx="861133" cy="369332"/>
            </a:xfrm>
            <a:prstGeom prst="rect">
              <a:avLst/>
            </a:prstGeom>
            <a:noFill/>
          </p:spPr>
          <p:txBody>
            <a:bodyPr wrap="none">
              <a:noAutofit/>
            </a:bodyPr>
            <a:lstStyle/>
            <a:p>
              <a:r>
                <a:rPr lang="en-US" altLang="zh-CN" dirty="0">
                  <a:gradFill>
                    <a:gsLst>
                      <a:gs pos="0">
                        <a:schemeClr val="accent4"/>
                      </a:gs>
                      <a:gs pos="100000">
                        <a:schemeClr val="accent4">
                          <a:lumMod val="75000"/>
                        </a:schemeClr>
                      </a:gs>
                    </a:gsLst>
                    <a:lin ang="2700000" scaled="1"/>
                  </a:gradFill>
                  <a:latin typeface="+mj-ea"/>
                  <a:ea typeface="+mj-ea"/>
                </a:rPr>
                <a:t>FOUR</a:t>
              </a:r>
              <a:endParaRPr lang="zh-CN" altLang="en-US" dirty="0">
                <a:gradFill>
                  <a:gsLst>
                    <a:gs pos="0">
                      <a:schemeClr val="accent4"/>
                    </a:gs>
                    <a:gs pos="100000">
                      <a:schemeClr val="accent4">
                        <a:lumMod val="75000"/>
                      </a:schemeClr>
                    </a:gs>
                  </a:gsLst>
                  <a:lin ang="2700000" scaled="1"/>
                </a:gradFill>
                <a:latin typeface="+mj-ea"/>
                <a:ea typeface="+mj-ea"/>
              </a:endParaRPr>
            </a:p>
          </p:txBody>
        </p:sp>
        <p:cxnSp>
          <p:nvCxnSpPr>
            <p:cNvPr id="171" name="StraightArrowConnector 170">
              <a:extLst>
                <a:ext uri="{FF2B5EF4-FFF2-40B4-BE49-F238E27FC236}">
                  <a16:creationId xmlns:a16="http://schemas.microsoft.com/office/drawing/2014/main" id="{69500ED3-3E06-427D-9524-7FB6B03EB235}"/>
                </a:ext>
              </a:extLst>
            </p:cNvPr>
            <p:cNvCxnSpPr>
              <a:cxnSpLocks/>
            </p:cNvCxnSpPr>
            <p:nvPr>
              <p:custDataLst>
                <p:tags r:id="rId10"/>
              </p:custDataLst>
            </p:nvPr>
          </p:nvCxnSpPr>
          <p:spPr>
            <a:xfrm>
              <a:off x="9731539" y="4824831"/>
              <a:ext cx="294640"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125" name="图形 6">
              <a:extLst>
                <a:ext uri="{FF2B5EF4-FFF2-40B4-BE49-F238E27FC236}">
                  <a16:creationId xmlns:a16="http://schemas.microsoft.com/office/drawing/2014/main" id="{B6B57405-F503-43CF-AFB6-39BB44EEAFEA}"/>
                </a:ext>
              </a:extLst>
            </p:cNvPr>
            <p:cNvGrpSpPr>
              <a:grpSpLocks/>
            </p:cNvGrpSpPr>
            <p:nvPr/>
          </p:nvGrpSpPr>
          <p:grpSpPr>
            <a:xfrm>
              <a:off x="9509619" y="2509408"/>
              <a:ext cx="738479" cy="738479"/>
              <a:chOff x="0" y="0"/>
              <a:chExt cx="1905000" cy="1905000"/>
            </a:xfrm>
          </p:grpSpPr>
          <p:sp>
            <p:nvSpPr>
              <p:cNvPr id="126" name="任意多边形: 形状 125">
                <a:extLst>
                  <a:ext uri="{FF2B5EF4-FFF2-40B4-BE49-F238E27FC236}">
                    <a16:creationId xmlns:a16="http://schemas.microsoft.com/office/drawing/2014/main" id="{AC0D7406-9765-46D0-B855-8EEAF8ACAAE0}"/>
                  </a:ext>
                </a:extLst>
              </p:cNvPr>
              <p:cNvSpPr/>
              <p:nvPr/>
            </p:nvSpPr>
            <p:spPr>
              <a:xfrm>
                <a:off x="674687" y="555624"/>
                <a:ext cx="635000" cy="119062"/>
              </a:xfrm>
              <a:custGeom>
                <a:avLst/>
                <a:gdLst>
                  <a:gd name="connsiteX0" fmla="*/ 575469 w 635000"/>
                  <a:gd name="connsiteY0" fmla="*/ 0 h 119062"/>
                  <a:gd name="connsiteX1" fmla="*/ 59531 w 635000"/>
                  <a:gd name="connsiteY1" fmla="*/ 0 h 119062"/>
                  <a:gd name="connsiteX2" fmla="*/ 0 w 635000"/>
                  <a:gd name="connsiteY2" fmla="*/ 59531 h 119062"/>
                  <a:gd name="connsiteX3" fmla="*/ 59531 w 635000"/>
                  <a:gd name="connsiteY3" fmla="*/ 119063 h 119062"/>
                  <a:gd name="connsiteX4" fmla="*/ 575469 w 635000"/>
                  <a:gd name="connsiteY4" fmla="*/ 119063 h 119062"/>
                  <a:gd name="connsiteX5" fmla="*/ 635000 w 635000"/>
                  <a:gd name="connsiteY5" fmla="*/ 59531 h 119062"/>
                  <a:gd name="connsiteX6" fmla="*/ 575469 w 635000"/>
                  <a:gd name="connsiteY6"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 h="119062">
                    <a:moveTo>
                      <a:pt x="575469" y="0"/>
                    </a:moveTo>
                    <a:lnTo>
                      <a:pt x="59531" y="0"/>
                    </a:lnTo>
                    <a:cubicBezTo>
                      <a:pt x="26653" y="0"/>
                      <a:pt x="0" y="26653"/>
                      <a:pt x="0" y="59531"/>
                    </a:cubicBezTo>
                    <a:cubicBezTo>
                      <a:pt x="0" y="92409"/>
                      <a:pt x="26653" y="119063"/>
                      <a:pt x="59531" y="119063"/>
                    </a:cubicBezTo>
                    <a:lnTo>
                      <a:pt x="575469" y="119063"/>
                    </a:lnTo>
                    <a:cubicBezTo>
                      <a:pt x="608347" y="119063"/>
                      <a:pt x="635000" y="92409"/>
                      <a:pt x="635000" y="59531"/>
                    </a:cubicBezTo>
                    <a:cubicBezTo>
                      <a:pt x="635000" y="26653"/>
                      <a:pt x="608347" y="0"/>
                      <a:pt x="575469"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27" name="任意多边形: 形状 126">
                <a:extLst>
                  <a:ext uri="{FF2B5EF4-FFF2-40B4-BE49-F238E27FC236}">
                    <a16:creationId xmlns:a16="http://schemas.microsoft.com/office/drawing/2014/main" id="{DAC3BE23-1018-490D-9EEF-CA1B8C28CDA4}"/>
                  </a:ext>
                </a:extLst>
              </p:cNvPr>
              <p:cNvSpPr/>
              <p:nvPr/>
            </p:nvSpPr>
            <p:spPr>
              <a:xfrm>
                <a:off x="674687" y="873125"/>
                <a:ext cx="635000" cy="119062"/>
              </a:xfrm>
              <a:custGeom>
                <a:avLst/>
                <a:gdLst>
                  <a:gd name="connsiteX0" fmla="*/ 59531 w 635000"/>
                  <a:gd name="connsiteY0" fmla="*/ 0 h 119062"/>
                  <a:gd name="connsiteX1" fmla="*/ 575469 w 635000"/>
                  <a:gd name="connsiteY1" fmla="*/ 0 h 119062"/>
                  <a:gd name="connsiteX2" fmla="*/ 635000 w 635000"/>
                  <a:gd name="connsiteY2" fmla="*/ 59531 h 119062"/>
                  <a:gd name="connsiteX3" fmla="*/ 635000 w 635000"/>
                  <a:gd name="connsiteY3" fmla="*/ 59531 h 119062"/>
                  <a:gd name="connsiteX4" fmla="*/ 575469 w 635000"/>
                  <a:gd name="connsiteY4" fmla="*/ 119062 h 119062"/>
                  <a:gd name="connsiteX5" fmla="*/ 59531 w 635000"/>
                  <a:gd name="connsiteY5" fmla="*/ 119062 h 119062"/>
                  <a:gd name="connsiteX6" fmla="*/ 0 w 635000"/>
                  <a:gd name="connsiteY6" fmla="*/ 59531 h 119062"/>
                  <a:gd name="connsiteX7" fmla="*/ 0 w 635000"/>
                  <a:gd name="connsiteY7" fmla="*/ 59531 h 119062"/>
                  <a:gd name="connsiteX8" fmla="*/ 59531 w 63500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119062">
                    <a:moveTo>
                      <a:pt x="59531" y="0"/>
                    </a:moveTo>
                    <a:lnTo>
                      <a:pt x="575469" y="0"/>
                    </a:lnTo>
                    <a:cubicBezTo>
                      <a:pt x="615156" y="0"/>
                      <a:pt x="635000" y="19844"/>
                      <a:pt x="635000" y="59531"/>
                    </a:cubicBezTo>
                    <a:lnTo>
                      <a:pt x="635000" y="59531"/>
                    </a:lnTo>
                    <a:cubicBezTo>
                      <a:pt x="635000" y="99219"/>
                      <a:pt x="615156" y="119062"/>
                      <a:pt x="575469" y="119062"/>
                    </a:cubicBezTo>
                    <a:lnTo>
                      <a:pt x="59531" y="119062"/>
                    </a:lnTo>
                    <a:cubicBezTo>
                      <a:pt x="19844" y="119062"/>
                      <a:pt x="0" y="99219"/>
                      <a:pt x="0" y="59531"/>
                    </a:cubicBezTo>
                    <a:lnTo>
                      <a:pt x="0" y="59531"/>
                    </a:lnTo>
                    <a:cubicBezTo>
                      <a:pt x="0" y="19844"/>
                      <a:pt x="19844" y="0"/>
                      <a:pt x="59531" y="0"/>
                    </a:cubicBezTo>
                    <a:close/>
                  </a:path>
                </a:pathLst>
              </a:custGeom>
              <a:solidFill>
                <a:schemeClr val="accent4"/>
              </a:solidFill>
              <a:ln w="1860" cap="flat">
                <a:noFill/>
                <a:prstDash val="solid"/>
                <a:miter/>
              </a:ln>
            </p:spPr>
            <p:txBody>
              <a:bodyPr rtlCol="0" anchor="ctr">
                <a:noAutofit/>
              </a:bodyPr>
              <a:lstStyle/>
              <a:p>
                <a:endParaRPr lang="zh-CN" altLang="en-US"/>
              </a:p>
            </p:txBody>
          </p:sp>
          <p:sp>
            <p:nvSpPr>
              <p:cNvPr id="128" name="任意多边形: 形状 127">
                <a:extLst>
                  <a:ext uri="{FF2B5EF4-FFF2-40B4-BE49-F238E27FC236}">
                    <a16:creationId xmlns:a16="http://schemas.microsoft.com/office/drawing/2014/main" id="{960EA92F-290F-4288-97DD-62C33DB497E8}"/>
                  </a:ext>
                </a:extLst>
              </p:cNvPr>
              <p:cNvSpPr/>
              <p:nvPr/>
            </p:nvSpPr>
            <p:spPr>
              <a:xfrm>
                <a:off x="674687" y="1190625"/>
                <a:ext cx="635000" cy="119062"/>
              </a:xfrm>
              <a:custGeom>
                <a:avLst/>
                <a:gdLst>
                  <a:gd name="connsiteX0" fmla="*/ 575469 w 635000"/>
                  <a:gd name="connsiteY0" fmla="*/ 0 h 119062"/>
                  <a:gd name="connsiteX1" fmla="*/ 59531 w 635000"/>
                  <a:gd name="connsiteY1" fmla="*/ 0 h 119062"/>
                  <a:gd name="connsiteX2" fmla="*/ 0 w 635000"/>
                  <a:gd name="connsiteY2" fmla="*/ 59531 h 119062"/>
                  <a:gd name="connsiteX3" fmla="*/ 59531 w 635000"/>
                  <a:gd name="connsiteY3" fmla="*/ 119063 h 119062"/>
                  <a:gd name="connsiteX4" fmla="*/ 575469 w 635000"/>
                  <a:gd name="connsiteY4" fmla="*/ 119063 h 119062"/>
                  <a:gd name="connsiteX5" fmla="*/ 635000 w 635000"/>
                  <a:gd name="connsiteY5" fmla="*/ 59531 h 119062"/>
                  <a:gd name="connsiteX6" fmla="*/ 575469 w 635000"/>
                  <a:gd name="connsiteY6"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 h="119062">
                    <a:moveTo>
                      <a:pt x="575469" y="0"/>
                    </a:moveTo>
                    <a:lnTo>
                      <a:pt x="59531" y="0"/>
                    </a:lnTo>
                    <a:cubicBezTo>
                      <a:pt x="26653" y="0"/>
                      <a:pt x="0" y="26653"/>
                      <a:pt x="0" y="59531"/>
                    </a:cubicBezTo>
                    <a:cubicBezTo>
                      <a:pt x="0" y="92409"/>
                      <a:pt x="26653" y="119063"/>
                      <a:pt x="59531" y="119063"/>
                    </a:cubicBezTo>
                    <a:lnTo>
                      <a:pt x="575469" y="119063"/>
                    </a:lnTo>
                    <a:cubicBezTo>
                      <a:pt x="608347" y="119063"/>
                      <a:pt x="635000" y="92409"/>
                      <a:pt x="635000" y="59531"/>
                    </a:cubicBezTo>
                    <a:cubicBezTo>
                      <a:pt x="635000" y="26653"/>
                      <a:pt x="608347" y="0"/>
                      <a:pt x="575469"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29" name="任意多边形: 形状 128">
                <a:extLst>
                  <a:ext uri="{FF2B5EF4-FFF2-40B4-BE49-F238E27FC236}">
                    <a16:creationId xmlns:a16="http://schemas.microsoft.com/office/drawing/2014/main" id="{6779A959-8DC8-4AA6-AA11-76B5B516D1F8}"/>
                  </a:ext>
                </a:extLst>
              </p:cNvPr>
              <p:cNvSpPr/>
              <p:nvPr/>
            </p:nvSpPr>
            <p:spPr>
              <a:xfrm>
                <a:off x="238125" y="238125"/>
                <a:ext cx="1428750" cy="1428750"/>
              </a:xfrm>
              <a:custGeom>
                <a:avLst/>
                <a:gdLst>
                  <a:gd name="connsiteX0" fmla="*/ 1349375 w 1428750"/>
                  <a:gd name="connsiteY0" fmla="*/ 0 h 1428750"/>
                  <a:gd name="connsiteX1" fmla="*/ 158750 w 1428750"/>
                  <a:gd name="connsiteY1" fmla="*/ 0 h 1428750"/>
                  <a:gd name="connsiteX2" fmla="*/ 79375 w 1428750"/>
                  <a:gd name="connsiteY2" fmla="*/ 79375 h 1428750"/>
                  <a:gd name="connsiteX3" fmla="*/ 79375 w 1428750"/>
                  <a:gd name="connsiteY3" fmla="*/ 317500 h 1428750"/>
                  <a:gd name="connsiteX4" fmla="*/ 59531 w 1428750"/>
                  <a:gd name="connsiteY4" fmla="*/ 317500 h 1428750"/>
                  <a:gd name="connsiteX5" fmla="*/ 0 w 1428750"/>
                  <a:gd name="connsiteY5" fmla="*/ 377031 h 1428750"/>
                  <a:gd name="connsiteX6" fmla="*/ 59531 w 1428750"/>
                  <a:gd name="connsiteY6" fmla="*/ 436562 h 1428750"/>
                  <a:gd name="connsiteX7" fmla="*/ 79375 w 1428750"/>
                  <a:gd name="connsiteY7" fmla="*/ 436562 h 1428750"/>
                  <a:gd name="connsiteX8" fmla="*/ 79375 w 1428750"/>
                  <a:gd name="connsiteY8" fmla="*/ 992187 h 1428750"/>
                  <a:gd name="connsiteX9" fmla="*/ 59531 w 1428750"/>
                  <a:gd name="connsiteY9" fmla="*/ 992187 h 1428750"/>
                  <a:gd name="connsiteX10" fmla="*/ 0 w 1428750"/>
                  <a:gd name="connsiteY10" fmla="*/ 1051719 h 1428750"/>
                  <a:gd name="connsiteX11" fmla="*/ 59531 w 1428750"/>
                  <a:gd name="connsiteY11" fmla="*/ 1111250 h 1428750"/>
                  <a:gd name="connsiteX12" fmla="*/ 79375 w 1428750"/>
                  <a:gd name="connsiteY12" fmla="*/ 1111250 h 1428750"/>
                  <a:gd name="connsiteX13" fmla="*/ 79375 w 1428750"/>
                  <a:gd name="connsiteY13" fmla="*/ 1349375 h 1428750"/>
                  <a:gd name="connsiteX14" fmla="*/ 158750 w 1428750"/>
                  <a:gd name="connsiteY14" fmla="*/ 1428750 h 1428750"/>
                  <a:gd name="connsiteX15" fmla="*/ 1349375 w 1428750"/>
                  <a:gd name="connsiteY15" fmla="*/ 1428750 h 1428750"/>
                  <a:gd name="connsiteX16" fmla="*/ 1428750 w 1428750"/>
                  <a:gd name="connsiteY16" fmla="*/ 1349375 h 1428750"/>
                  <a:gd name="connsiteX17" fmla="*/ 1428750 w 1428750"/>
                  <a:gd name="connsiteY17" fmla="*/ 79375 h 1428750"/>
                  <a:gd name="connsiteX18" fmla="*/ 1349375 w 1428750"/>
                  <a:gd name="connsiteY18" fmla="*/ 0 h 1428750"/>
                  <a:gd name="connsiteX19" fmla="*/ 1309688 w 1428750"/>
                  <a:gd name="connsiteY19" fmla="*/ 1309688 h 1428750"/>
                  <a:gd name="connsiteX20" fmla="*/ 198438 w 1428750"/>
                  <a:gd name="connsiteY20" fmla="*/ 1309688 h 1428750"/>
                  <a:gd name="connsiteX21" fmla="*/ 198438 w 1428750"/>
                  <a:gd name="connsiteY21" fmla="*/ 1111250 h 1428750"/>
                  <a:gd name="connsiteX22" fmla="*/ 218281 w 1428750"/>
                  <a:gd name="connsiteY22" fmla="*/ 1111250 h 1428750"/>
                  <a:gd name="connsiteX23" fmla="*/ 277812 w 1428750"/>
                  <a:gd name="connsiteY23" fmla="*/ 1051719 h 1428750"/>
                  <a:gd name="connsiteX24" fmla="*/ 218281 w 1428750"/>
                  <a:gd name="connsiteY24" fmla="*/ 992187 h 1428750"/>
                  <a:gd name="connsiteX25" fmla="*/ 198438 w 1428750"/>
                  <a:gd name="connsiteY25" fmla="*/ 992187 h 1428750"/>
                  <a:gd name="connsiteX26" fmla="*/ 198438 w 1428750"/>
                  <a:gd name="connsiteY26" fmla="*/ 436562 h 1428750"/>
                  <a:gd name="connsiteX27" fmla="*/ 218281 w 1428750"/>
                  <a:gd name="connsiteY27" fmla="*/ 436562 h 1428750"/>
                  <a:gd name="connsiteX28" fmla="*/ 277812 w 1428750"/>
                  <a:gd name="connsiteY28" fmla="*/ 377031 h 1428750"/>
                  <a:gd name="connsiteX29" fmla="*/ 218281 w 1428750"/>
                  <a:gd name="connsiteY29" fmla="*/ 317500 h 1428750"/>
                  <a:gd name="connsiteX30" fmla="*/ 198438 w 1428750"/>
                  <a:gd name="connsiteY30" fmla="*/ 317500 h 1428750"/>
                  <a:gd name="connsiteX31" fmla="*/ 198438 w 1428750"/>
                  <a:gd name="connsiteY31" fmla="*/ 119063 h 1428750"/>
                  <a:gd name="connsiteX32" fmla="*/ 1309688 w 1428750"/>
                  <a:gd name="connsiteY32" fmla="*/ 119063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28750" h="1428750">
                    <a:moveTo>
                      <a:pt x="1349375" y="0"/>
                    </a:moveTo>
                    <a:lnTo>
                      <a:pt x="158750" y="0"/>
                    </a:lnTo>
                    <a:cubicBezTo>
                      <a:pt x="114912" y="0"/>
                      <a:pt x="79375" y="35537"/>
                      <a:pt x="79375" y="79375"/>
                    </a:cubicBezTo>
                    <a:lnTo>
                      <a:pt x="79375" y="317500"/>
                    </a:lnTo>
                    <a:lnTo>
                      <a:pt x="59531" y="317500"/>
                    </a:lnTo>
                    <a:cubicBezTo>
                      <a:pt x="26653" y="317500"/>
                      <a:pt x="0" y="344153"/>
                      <a:pt x="0" y="377031"/>
                    </a:cubicBezTo>
                    <a:cubicBezTo>
                      <a:pt x="0" y="409909"/>
                      <a:pt x="26653" y="436562"/>
                      <a:pt x="59531" y="436562"/>
                    </a:cubicBezTo>
                    <a:lnTo>
                      <a:pt x="79375" y="436562"/>
                    </a:lnTo>
                    <a:lnTo>
                      <a:pt x="79375" y="992187"/>
                    </a:lnTo>
                    <a:lnTo>
                      <a:pt x="59531" y="992187"/>
                    </a:lnTo>
                    <a:cubicBezTo>
                      <a:pt x="26653" y="992187"/>
                      <a:pt x="0" y="1018841"/>
                      <a:pt x="0" y="1051719"/>
                    </a:cubicBezTo>
                    <a:cubicBezTo>
                      <a:pt x="0" y="1084597"/>
                      <a:pt x="26653" y="1111250"/>
                      <a:pt x="59531" y="1111250"/>
                    </a:cubicBezTo>
                    <a:lnTo>
                      <a:pt x="79375" y="1111250"/>
                    </a:lnTo>
                    <a:lnTo>
                      <a:pt x="79375" y="1349375"/>
                    </a:lnTo>
                    <a:cubicBezTo>
                      <a:pt x="79375" y="1393213"/>
                      <a:pt x="114912" y="1428750"/>
                      <a:pt x="158750" y="1428750"/>
                    </a:cubicBezTo>
                    <a:lnTo>
                      <a:pt x="1349375" y="1428750"/>
                    </a:lnTo>
                    <a:cubicBezTo>
                      <a:pt x="1393213" y="1428750"/>
                      <a:pt x="1428750" y="1393213"/>
                      <a:pt x="1428750" y="1349375"/>
                    </a:cubicBezTo>
                    <a:lnTo>
                      <a:pt x="1428750" y="79375"/>
                    </a:lnTo>
                    <a:cubicBezTo>
                      <a:pt x="1428750" y="35537"/>
                      <a:pt x="1393213" y="0"/>
                      <a:pt x="1349375" y="0"/>
                    </a:cubicBezTo>
                    <a:close/>
                    <a:moveTo>
                      <a:pt x="1309688" y="1309688"/>
                    </a:moveTo>
                    <a:lnTo>
                      <a:pt x="198438" y="1309688"/>
                    </a:lnTo>
                    <a:lnTo>
                      <a:pt x="198438" y="1111250"/>
                    </a:lnTo>
                    <a:lnTo>
                      <a:pt x="218281" y="1111250"/>
                    </a:lnTo>
                    <a:cubicBezTo>
                      <a:pt x="251159" y="1111250"/>
                      <a:pt x="277812" y="1084597"/>
                      <a:pt x="277812" y="1051719"/>
                    </a:cubicBezTo>
                    <a:cubicBezTo>
                      <a:pt x="277812" y="1018841"/>
                      <a:pt x="251159" y="992187"/>
                      <a:pt x="218281" y="992187"/>
                    </a:cubicBezTo>
                    <a:lnTo>
                      <a:pt x="198438" y="992187"/>
                    </a:lnTo>
                    <a:lnTo>
                      <a:pt x="198438" y="436562"/>
                    </a:lnTo>
                    <a:lnTo>
                      <a:pt x="218281" y="436562"/>
                    </a:lnTo>
                    <a:cubicBezTo>
                      <a:pt x="251159" y="436562"/>
                      <a:pt x="277812" y="409909"/>
                      <a:pt x="277812" y="377031"/>
                    </a:cubicBezTo>
                    <a:cubicBezTo>
                      <a:pt x="277812" y="344153"/>
                      <a:pt x="251159" y="317500"/>
                      <a:pt x="218281" y="317500"/>
                    </a:cubicBezTo>
                    <a:lnTo>
                      <a:pt x="198438" y="317500"/>
                    </a:lnTo>
                    <a:lnTo>
                      <a:pt x="198438" y="119063"/>
                    </a:lnTo>
                    <a:lnTo>
                      <a:pt x="1309688" y="119063"/>
                    </a:lnTo>
                    <a:close/>
                  </a:path>
                </a:pathLst>
              </a:custGeom>
              <a:solidFill>
                <a:srgbClr val="444444"/>
              </a:solidFill>
              <a:ln w="1860" cap="flat">
                <a:noFill/>
                <a:prstDash val="solid"/>
                <a:miter/>
              </a:ln>
            </p:spPr>
            <p:txBody>
              <a:bodyPr rtlCol="0" anchor="ctr">
                <a:noAutofit/>
              </a:bodyPr>
              <a:lstStyle/>
              <a:p>
                <a:endParaRPr lang="zh-CN" altLang="en-US"/>
              </a:p>
            </p:txBody>
          </p:sp>
        </p:grpSp>
      </p:grpSp>
      <p:grpSp>
        <p:nvGrpSpPr>
          <p:cNvPr id="7" name="组合 6">
            <a:extLst>
              <a:ext uri="{FF2B5EF4-FFF2-40B4-BE49-F238E27FC236}">
                <a16:creationId xmlns:a16="http://schemas.microsoft.com/office/drawing/2014/main" id="{BA656E2B-44B7-4779-9E92-23FB2D3B2F75}"/>
              </a:ext>
            </a:extLst>
          </p:cNvPr>
          <p:cNvGrpSpPr/>
          <p:nvPr/>
        </p:nvGrpSpPr>
        <p:grpSpPr>
          <a:xfrm>
            <a:off x="3648233" y="2509408"/>
            <a:ext cx="2237224" cy="2315423"/>
            <a:chOff x="3648233" y="2509408"/>
            <a:chExt cx="2237224" cy="2315423"/>
          </a:xfrm>
        </p:grpSpPr>
        <p:sp>
          <p:nvSpPr>
            <p:cNvPr id="147" name="文本框 146">
              <a:extLst>
                <a:ext uri="{FF2B5EF4-FFF2-40B4-BE49-F238E27FC236}">
                  <a16:creationId xmlns:a16="http://schemas.microsoft.com/office/drawing/2014/main" id="{8012D6EB-4451-4383-881D-7BE52F168557}"/>
                </a:ext>
              </a:extLst>
            </p:cNvPr>
            <p:cNvSpPr txBox="1"/>
            <p:nvPr>
              <p:custDataLst>
                <p:tags r:id="rId3"/>
              </p:custDataLst>
            </p:nvPr>
          </p:nvSpPr>
          <p:spPr>
            <a:xfrm>
              <a:off x="4369301" y="3383728"/>
              <a:ext cx="795089" cy="246221"/>
            </a:xfrm>
            <a:prstGeom prst="rect">
              <a:avLst/>
            </a:prstGeom>
            <a:noFill/>
          </p:spPr>
          <p:txBody>
            <a:bodyPr vert="horz" wrap="none" lIns="0" tIns="0" rIns="0" bIns="0" rtlCol="0">
              <a:noAutofit/>
            </a:bodyPr>
            <a:lstStyle/>
            <a:p>
              <a:pPr algn="ctr"/>
              <a:r>
                <a:rPr kumimoji="0" lang="zh-CN" altLang="en-US" sz="1600" b="0" i="0" u="none" strike="noStrike" kern="1200" cap="none" spc="0" normalizeH="0" baseline="0" noProof="0" dirty="0">
                  <a:ln>
                    <a:noFill/>
                  </a:ln>
                  <a:solidFill>
                    <a:srgbClr val="000000"/>
                  </a:solidFill>
                  <a:effectLst/>
                  <a:uLnTx/>
                  <a:uFillTx/>
                  <a:latin typeface="+mj-ea"/>
                  <a:ea typeface="+mj-ea"/>
                </a:rPr>
                <a:t>资源整合</a:t>
              </a:r>
            </a:p>
          </p:txBody>
        </p:sp>
        <p:sp>
          <p:nvSpPr>
            <p:cNvPr id="148" name="文本框 147">
              <a:extLst>
                <a:ext uri="{FF2B5EF4-FFF2-40B4-BE49-F238E27FC236}">
                  <a16:creationId xmlns:a16="http://schemas.microsoft.com/office/drawing/2014/main" id="{D3898360-3A81-4810-8818-7B1013A40301}"/>
                </a:ext>
              </a:extLst>
            </p:cNvPr>
            <p:cNvSpPr txBox="1"/>
            <p:nvPr>
              <p:custDataLst>
                <p:tags r:id="rId4"/>
              </p:custDataLst>
            </p:nvPr>
          </p:nvSpPr>
          <p:spPr>
            <a:xfrm>
              <a:off x="3648233" y="3704812"/>
              <a:ext cx="2237224"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a:t>
              </a:r>
              <a:endParaRPr lang="en-US" altLang="zh-CN" sz="1100" dirty="0">
                <a:solidFill>
                  <a:schemeClr val="tx1">
                    <a:lumMod val="50000"/>
                    <a:lumOff val="50000"/>
                  </a:schemeClr>
                </a:solidFill>
                <a:latin typeface="+mn-ea"/>
                <a:cs typeface="OPPOSans R" panose="00020600040101010101" pitchFamily="18" charset="-122"/>
              </a:endParaRPr>
            </a:p>
            <a:p>
              <a:pPr algn="ctr">
                <a:lnSpc>
                  <a:spcPct val="150000"/>
                </a:lnSpc>
              </a:pPr>
              <a:r>
                <a:rPr lang="zh-CN" altLang="en-US" sz="1100" dirty="0">
                  <a:solidFill>
                    <a:schemeClr val="tx1">
                      <a:lumMod val="50000"/>
                      <a:lumOff val="50000"/>
                    </a:schemeClr>
                  </a:solidFill>
                  <a:latin typeface="+mn-ea"/>
                  <a:cs typeface="OPPOSans R" panose="00020600040101010101" pitchFamily="18" charset="-122"/>
                </a:rPr>
                <a:t>输入内容在此处输入内容</a:t>
              </a:r>
            </a:p>
          </p:txBody>
        </p:sp>
        <p:sp>
          <p:nvSpPr>
            <p:cNvPr id="166" name="文本框 165">
              <a:extLst>
                <a:ext uri="{FF2B5EF4-FFF2-40B4-BE49-F238E27FC236}">
                  <a16:creationId xmlns:a16="http://schemas.microsoft.com/office/drawing/2014/main" id="{A8458448-A92F-43B4-A85F-14F094349C5F}"/>
                </a:ext>
              </a:extLst>
            </p:cNvPr>
            <p:cNvSpPr txBox="1"/>
            <p:nvPr>
              <p:custDataLst>
                <p:tags r:id="rId5"/>
              </p:custDataLst>
            </p:nvPr>
          </p:nvSpPr>
          <p:spPr>
            <a:xfrm>
              <a:off x="4377957" y="4432216"/>
              <a:ext cx="777777" cy="369332"/>
            </a:xfrm>
            <a:prstGeom prst="rect">
              <a:avLst/>
            </a:prstGeom>
            <a:noFill/>
          </p:spPr>
          <p:txBody>
            <a:bodyPr wrap="none">
              <a:noAutofit/>
            </a:bodyPr>
            <a:lstStyle/>
            <a:p>
              <a:r>
                <a:rPr lang="en-US" altLang="zh-CN" dirty="0">
                  <a:gradFill>
                    <a:gsLst>
                      <a:gs pos="0">
                        <a:schemeClr val="accent2">
                          <a:lumMod val="75000"/>
                        </a:schemeClr>
                      </a:gs>
                      <a:gs pos="100000">
                        <a:schemeClr val="accent2"/>
                      </a:gs>
                    </a:gsLst>
                    <a:lin ang="2700000" scaled="1"/>
                  </a:gradFill>
                  <a:latin typeface="+mj-ea"/>
                  <a:ea typeface="+mj-ea"/>
                </a:rPr>
                <a:t>TWO</a:t>
              </a:r>
              <a:endParaRPr lang="zh-CN" altLang="en-US" dirty="0">
                <a:gradFill>
                  <a:gsLst>
                    <a:gs pos="0">
                      <a:schemeClr val="accent2">
                        <a:lumMod val="75000"/>
                      </a:schemeClr>
                    </a:gs>
                    <a:gs pos="100000">
                      <a:schemeClr val="accent2"/>
                    </a:gs>
                  </a:gsLst>
                  <a:lin ang="2700000" scaled="1"/>
                </a:gradFill>
                <a:latin typeface="+mj-ea"/>
                <a:ea typeface="+mj-ea"/>
              </a:endParaRPr>
            </a:p>
          </p:txBody>
        </p:sp>
        <p:cxnSp>
          <p:nvCxnSpPr>
            <p:cNvPr id="169" name="StraightArrowConnector 168">
              <a:extLst>
                <a:ext uri="{FF2B5EF4-FFF2-40B4-BE49-F238E27FC236}">
                  <a16:creationId xmlns:a16="http://schemas.microsoft.com/office/drawing/2014/main" id="{18DA3C3E-CF22-4B4A-8174-B00B15D78AF2}"/>
                </a:ext>
              </a:extLst>
            </p:cNvPr>
            <p:cNvCxnSpPr>
              <a:cxnSpLocks/>
            </p:cNvCxnSpPr>
            <p:nvPr>
              <p:custDataLst>
                <p:tags r:id="rId6"/>
              </p:custDataLst>
            </p:nvPr>
          </p:nvCxnSpPr>
          <p:spPr>
            <a:xfrm>
              <a:off x="4619525" y="4824831"/>
              <a:ext cx="294640"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30" name="图形 23">
              <a:extLst>
                <a:ext uri="{FF2B5EF4-FFF2-40B4-BE49-F238E27FC236}">
                  <a16:creationId xmlns:a16="http://schemas.microsoft.com/office/drawing/2014/main" id="{0BE235C5-1924-4B8C-A15D-8AF9EFD4BCFD}"/>
                </a:ext>
              </a:extLst>
            </p:cNvPr>
            <p:cNvGrpSpPr>
              <a:grpSpLocks/>
            </p:cNvGrpSpPr>
            <p:nvPr/>
          </p:nvGrpSpPr>
          <p:grpSpPr>
            <a:xfrm>
              <a:off x="4387194" y="2509408"/>
              <a:ext cx="738479" cy="738479"/>
              <a:chOff x="0" y="0"/>
              <a:chExt cx="1905000" cy="1905000"/>
            </a:xfrm>
          </p:grpSpPr>
          <p:sp>
            <p:nvSpPr>
              <p:cNvPr id="131" name="任意多边形: 形状 130">
                <a:extLst>
                  <a:ext uri="{FF2B5EF4-FFF2-40B4-BE49-F238E27FC236}">
                    <a16:creationId xmlns:a16="http://schemas.microsoft.com/office/drawing/2014/main" id="{F5412BD9-E4AB-44AA-B7E5-785DBBFD3F52}"/>
                  </a:ext>
                </a:extLst>
              </p:cNvPr>
              <p:cNvSpPr/>
              <p:nvPr/>
            </p:nvSpPr>
            <p:spPr>
              <a:xfrm>
                <a:off x="238125" y="396874"/>
                <a:ext cx="1428750" cy="1270000"/>
              </a:xfrm>
              <a:custGeom>
                <a:avLst/>
                <a:gdLst>
                  <a:gd name="connsiteX0" fmla="*/ 1309688 w 1428750"/>
                  <a:gd name="connsiteY0" fmla="*/ 119063 h 1270000"/>
                  <a:gd name="connsiteX1" fmla="*/ 1309688 w 1428750"/>
                  <a:gd name="connsiteY1" fmla="*/ 1150938 h 1270000"/>
                  <a:gd name="connsiteX2" fmla="*/ 119063 w 1428750"/>
                  <a:gd name="connsiteY2" fmla="*/ 1150938 h 1270000"/>
                  <a:gd name="connsiteX3" fmla="*/ 119063 w 1428750"/>
                  <a:gd name="connsiteY3" fmla="*/ 119063 h 1270000"/>
                  <a:gd name="connsiteX4" fmla="*/ 1309688 w 1428750"/>
                  <a:gd name="connsiteY4" fmla="*/ 119063 h 1270000"/>
                  <a:gd name="connsiteX5" fmla="*/ 1349375 w 1428750"/>
                  <a:gd name="connsiteY5" fmla="*/ 0 h 1270000"/>
                  <a:gd name="connsiteX6" fmla="*/ 79375 w 1428750"/>
                  <a:gd name="connsiteY6" fmla="*/ 0 h 1270000"/>
                  <a:gd name="connsiteX7" fmla="*/ 0 w 1428750"/>
                  <a:gd name="connsiteY7" fmla="*/ 79375 h 1270000"/>
                  <a:gd name="connsiteX8" fmla="*/ 0 w 1428750"/>
                  <a:gd name="connsiteY8" fmla="*/ 1190625 h 1270000"/>
                  <a:gd name="connsiteX9" fmla="*/ 79375 w 1428750"/>
                  <a:gd name="connsiteY9" fmla="*/ 1270000 h 1270000"/>
                  <a:gd name="connsiteX10" fmla="*/ 1349375 w 1428750"/>
                  <a:gd name="connsiteY10" fmla="*/ 1270000 h 1270000"/>
                  <a:gd name="connsiteX11" fmla="*/ 1428750 w 1428750"/>
                  <a:gd name="connsiteY11" fmla="*/ 1190625 h 1270000"/>
                  <a:gd name="connsiteX12" fmla="*/ 1428750 w 1428750"/>
                  <a:gd name="connsiteY12" fmla="*/ 79375 h 1270000"/>
                  <a:gd name="connsiteX13" fmla="*/ 1349375 w 1428750"/>
                  <a:gd name="connsiteY13" fmla="*/ 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50" h="1270000">
                    <a:moveTo>
                      <a:pt x="1309688" y="119063"/>
                    </a:moveTo>
                    <a:lnTo>
                      <a:pt x="1309688" y="1150938"/>
                    </a:lnTo>
                    <a:lnTo>
                      <a:pt x="119063" y="1150938"/>
                    </a:lnTo>
                    <a:lnTo>
                      <a:pt x="119063" y="119063"/>
                    </a:lnTo>
                    <a:lnTo>
                      <a:pt x="1309688" y="119063"/>
                    </a:lnTo>
                    <a:moveTo>
                      <a:pt x="1349375" y="0"/>
                    </a:moveTo>
                    <a:lnTo>
                      <a:pt x="79375" y="0"/>
                    </a:lnTo>
                    <a:cubicBezTo>
                      <a:pt x="35537" y="0"/>
                      <a:pt x="0" y="35537"/>
                      <a:pt x="0" y="79375"/>
                    </a:cubicBezTo>
                    <a:lnTo>
                      <a:pt x="0" y="1190625"/>
                    </a:lnTo>
                    <a:cubicBezTo>
                      <a:pt x="0" y="1234463"/>
                      <a:pt x="35537" y="1270000"/>
                      <a:pt x="79375" y="1270000"/>
                    </a:cubicBezTo>
                    <a:lnTo>
                      <a:pt x="1349375" y="1270000"/>
                    </a:lnTo>
                    <a:cubicBezTo>
                      <a:pt x="1393213" y="1270000"/>
                      <a:pt x="1428750" y="1234463"/>
                      <a:pt x="1428750" y="1190625"/>
                    </a:cubicBezTo>
                    <a:lnTo>
                      <a:pt x="1428750" y="79375"/>
                    </a:lnTo>
                    <a:cubicBezTo>
                      <a:pt x="1428750" y="35537"/>
                      <a:pt x="1393213" y="0"/>
                      <a:pt x="1349375"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2" name="任意多边形: 形状 131">
                <a:extLst>
                  <a:ext uri="{FF2B5EF4-FFF2-40B4-BE49-F238E27FC236}">
                    <a16:creationId xmlns:a16="http://schemas.microsoft.com/office/drawing/2014/main" id="{40825CC7-41D2-4E75-9AF3-9E69A52DF99F}"/>
                  </a:ext>
                </a:extLst>
              </p:cNvPr>
              <p:cNvSpPr/>
              <p:nvPr/>
            </p:nvSpPr>
            <p:spPr>
              <a:xfrm>
                <a:off x="476250"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3" name="任意多边形: 形状 132">
                <a:extLst>
                  <a:ext uri="{FF2B5EF4-FFF2-40B4-BE49-F238E27FC236}">
                    <a16:creationId xmlns:a16="http://schemas.microsoft.com/office/drawing/2014/main" id="{0EED22A4-CB28-4C31-BE5A-928ED051C007}"/>
                  </a:ext>
                </a:extLst>
              </p:cNvPr>
              <p:cNvSpPr/>
              <p:nvPr/>
            </p:nvSpPr>
            <p:spPr>
              <a:xfrm>
                <a:off x="1309687"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4" name="任意多边形: 形状 133">
                <a:extLst>
                  <a:ext uri="{FF2B5EF4-FFF2-40B4-BE49-F238E27FC236}">
                    <a16:creationId xmlns:a16="http://schemas.microsoft.com/office/drawing/2014/main" id="{E2C350DB-BFE6-40B4-94E6-4729EED3518F}"/>
                  </a:ext>
                </a:extLst>
              </p:cNvPr>
              <p:cNvSpPr/>
              <p:nvPr/>
            </p:nvSpPr>
            <p:spPr>
              <a:xfrm>
                <a:off x="238125" y="793749"/>
                <a:ext cx="1428750" cy="119062"/>
              </a:xfrm>
              <a:custGeom>
                <a:avLst/>
                <a:gdLst>
                  <a:gd name="connsiteX0" fmla="*/ 0 w 1428750"/>
                  <a:gd name="connsiteY0" fmla="*/ 0 h 119062"/>
                  <a:gd name="connsiteX1" fmla="*/ 1428750 w 1428750"/>
                  <a:gd name="connsiteY1" fmla="*/ 0 h 119062"/>
                  <a:gd name="connsiteX2" fmla="*/ 1428750 w 1428750"/>
                  <a:gd name="connsiteY2" fmla="*/ 119063 h 119062"/>
                  <a:gd name="connsiteX3" fmla="*/ 0 w 1428750"/>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428750" h="119062">
                    <a:moveTo>
                      <a:pt x="0" y="0"/>
                    </a:moveTo>
                    <a:lnTo>
                      <a:pt x="1428750" y="0"/>
                    </a:lnTo>
                    <a:lnTo>
                      <a:pt x="1428750" y="119063"/>
                    </a:lnTo>
                    <a:lnTo>
                      <a:pt x="0" y="119063"/>
                    </a:lnTo>
                    <a:close/>
                  </a:path>
                </a:pathLst>
              </a:custGeom>
              <a:solidFill>
                <a:srgbClr val="444444"/>
              </a:solidFill>
              <a:ln w="1860" cap="flat">
                <a:noFill/>
                <a:prstDash val="solid"/>
                <a:miter/>
              </a:ln>
            </p:spPr>
            <p:txBody>
              <a:bodyPr rtlCol="0" anchor="ctr">
                <a:noAutofit/>
              </a:bodyPr>
              <a:lstStyle/>
              <a:p>
                <a:endParaRPr lang="zh-CN" altLang="en-US"/>
              </a:p>
            </p:txBody>
          </p:sp>
          <p:sp>
            <p:nvSpPr>
              <p:cNvPr id="135" name="任意多边形: 形状 134">
                <a:extLst>
                  <a:ext uri="{FF2B5EF4-FFF2-40B4-BE49-F238E27FC236}">
                    <a16:creationId xmlns:a16="http://schemas.microsoft.com/office/drawing/2014/main" id="{3D957170-C84D-4F9D-96AD-EC758D03DD69}"/>
                  </a:ext>
                </a:extLst>
              </p:cNvPr>
              <p:cNvSpPr/>
              <p:nvPr/>
            </p:nvSpPr>
            <p:spPr>
              <a:xfrm>
                <a:off x="704682" y="1031927"/>
                <a:ext cx="557270" cy="401074"/>
              </a:xfrm>
              <a:custGeom>
                <a:avLst/>
                <a:gdLst>
                  <a:gd name="connsiteX0" fmla="*/ 540712 w 557270"/>
                  <a:gd name="connsiteY0" fmla="*/ 17410 h 401074"/>
                  <a:gd name="connsiteX1" fmla="*/ 456574 w 557270"/>
                  <a:gd name="connsiteY1" fmla="*/ 17410 h 401074"/>
                  <a:gd name="connsiteX2" fmla="*/ 214480 w 557270"/>
                  <a:gd name="connsiteY2" fmla="*/ 255535 h 401074"/>
                  <a:gd name="connsiteX3" fmla="*/ 111293 w 557270"/>
                  <a:gd name="connsiteY3" fmla="*/ 158698 h 401074"/>
                  <a:gd name="connsiteX4" fmla="*/ 30118 w 557270"/>
                  <a:gd name="connsiteY4" fmla="*/ 136370 h 401074"/>
                  <a:gd name="connsiteX5" fmla="*/ 7790 w 557270"/>
                  <a:gd name="connsiteY5" fmla="*/ 217546 h 401074"/>
                  <a:gd name="connsiteX6" fmla="*/ 27155 w 557270"/>
                  <a:gd name="connsiteY6" fmla="*/ 238073 h 401074"/>
                  <a:gd name="connsiteX7" fmla="*/ 172412 w 557270"/>
                  <a:gd name="connsiteY7" fmla="*/ 383329 h 401074"/>
                  <a:gd name="connsiteX8" fmla="*/ 255472 w 557270"/>
                  <a:gd name="connsiteY8" fmla="*/ 384406 h 401074"/>
                  <a:gd name="connsiteX9" fmla="*/ 256549 w 557270"/>
                  <a:gd name="connsiteY9" fmla="*/ 383329 h 401074"/>
                  <a:gd name="connsiteX10" fmla="*/ 540712 w 557270"/>
                  <a:gd name="connsiteY10" fmla="*/ 99166 h 401074"/>
                  <a:gd name="connsiteX11" fmla="*/ 540712 w 557270"/>
                  <a:gd name="connsiteY11" fmla="*/ 17410 h 40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270" h="401074">
                    <a:moveTo>
                      <a:pt x="540712" y="17410"/>
                    </a:moveTo>
                    <a:cubicBezTo>
                      <a:pt x="517469" y="-5803"/>
                      <a:pt x="479817" y="-5803"/>
                      <a:pt x="456574" y="17410"/>
                    </a:cubicBezTo>
                    <a:lnTo>
                      <a:pt x="214480" y="255535"/>
                    </a:lnTo>
                    <a:lnTo>
                      <a:pt x="111293" y="158698"/>
                    </a:lnTo>
                    <a:cubicBezTo>
                      <a:pt x="95042" y="130116"/>
                      <a:pt x="58699" y="120120"/>
                      <a:pt x="30118" y="136370"/>
                    </a:cubicBezTo>
                    <a:cubicBezTo>
                      <a:pt x="1536" y="152621"/>
                      <a:pt x="-8460" y="188964"/>
                      <a:pt x="7790" y="217546"/>
                    </a:cubicBezTo>
                    <a:cubicBezTo>
                      <a:pt x="12507" y="225841"/>
                      <a:pt x="19148" y="232881"/>
                      <a:pt x="27155" y="238073"/>
                    </a:cubicBezTo>
                    <a:lnTo>
                      <a:pt x="172412" y="383329"/>
                    </a:lnTo>
                    <a:cubicBezTo>
                      <a:pt x="195051" y="406563"/>
                      <a:pt x="232238" y="407045"/>
                      <a:pt x="255472" y="384406"/>
                    </a:cubicBezTo>
                    <a:cubicBezTo>
                      <a:pt x="255836" y="384052"/>
                      <a:pt x="256195" y="383693"/>
                      <a:pt x="256549" y="383329"/>
                    </a:cubicBezTo>
                    <a:lnTo>
                      <a:pt x="540712" y="99166"/>
                    </a:lnTo>
                    <a:cubicBezTo>
                      <a:pt x="562790" y="76386"/>
                      <a:pt x="562790" y="40191"/>
                      <a:pt x="540712" y="17410"/>
                    </a:cubicBezTo>
                    <a:close/>
                  </a:path>
                </a:pathLst>
              </a:custGeom>
              <a:solidFill>
                <a:schemeClr val="accent2"/>
              </a:solidFill>
              <a:ln w="1860" cap="flat">
                <a:noFill/>
                <a:prstDash val="solid"/>
                <a:miter/>
              </a:ln>
            </p:spPr>
            <p:txBody>
              <a:bodyPr rtlCol="0" anchor="ctr">
                <a:noAutofit/>
              </a:bodyPr>
              <a:lstStyle/>
              <a:p>
                <a:endParaRPr lang="zh-CN" altLang="en-US"/>
              </a:p>
            </p:txBody>
          </p:sp>
        </p:grpSp>
      </p:grpSp>
      <p:sp>
        <p:nvSpPr>
          <p:cNvPr id="2" name="文本占位符 1">
            <a:extLst>
              <a:ext uri="{FF2B5EF4-FFF2-40B4-BE49-F238E27FC236}">
                <a16:creationId xmlns:a16="http://schemas.microsoft.com/office/drawing/2014/main" id="{FDDE2391-E77D-45CB-8C4E-9F828E863551}"/>
              </a:ext>
            </a:extLst>
          </p:cNvPr>
          <p:cNvSpPr>
            <a:spLocks noGrp="1"/>
          </p:cNvSpPr>
          <p:nvPr>
            <p:ph type="body" sz="quarter" idx="12"/>
          </p:nvPr>
        </p:nvSpPr>
        <p:spPr/>
        <p:txBody>
          <a:bodyPr/>
          <a:lstStyle/>
          <a:p>
            <a:r>
              <a:rPr lang="zh-CN" altLang="en-US" dirty="0"/>
              <a:t>任务分解</a:t>
            </a:r>
          </a:p>
        </p:txBody>
      </p:sp>
    </p:spTree>
    <p:extLst>
      <p:ext uri="{BB962C8B-B14F-4D97-AF65-F5344CB8AC3E}">
        <p14:creationId xmlns:p14="http://schemas.microsoft.com/office/powerpoint/2010/main" val="3310258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椭圆 113">
            <a:extLst>
              <a:ext uri="{FF2B5EF4-FFF2-40B4-BE49-F238E27FC236}">
                <a16:creationId xmlns:a16="http://schemas.microsoft.com/office/drawing/2014/main" id="{6C065644-2F41-408F-9266-CFEAE308A0BA}"/>
              </a:ext>
            </a:extLst>
          </p:cNvPr>
          <p:cNvSpPr/>
          <p:nvPr/>
        </p:nvSpPr>
        <p:spPr>
          <a:xfrm>
            <a:off x="6185032" y="1825200"/>
            <a:ext cx="4692404" cy="4692404"/>
          </a:xfrm>
          <a:prstGeom prst="ellipse">
            <a:avLst/>
          </a:prstGeom>
          <a:gradFill flip="none" rotWithShape="1">
            <a:gsLst>
              <a:gs pos="0">
                <a:schemeClr val="tx2">
                  <a:alpha val="11000"/>
                </a:schemeClr>
              </a:gs>
              <a:gs pos="100000">
                <a:schemeClr val="tx2">
                  <a:alpha val="0"/>
                </a:schemeClr>
              </a:gs>
            </a:gsLst>
            <a:lin ang="5400000" scaled="1"/>
            <a:tileRect/>
          </a:gra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6" name="组合 5">
            <a:extLst>
              <a:ext uri="{FF2B5EF4-FFF2-40B4-BE49-F238E27FC236}">
                <a16:creationId xmlns:a16="http://schemas.microsoft.com/office/drawing/2014/main" id="{C5B2A04A-DA0B-4BB7-BBE0-A1EC547398C9}"/>
              </a:ext>
            </a:extLst>
          </p:cNvPr>
          <p:cNvGrpSpPr/>
          <p:nvPr/>
        </p:nvGrpSpPr>
        <p:grpSpPr>
          <a:xfrm>
            <a:off x="978338" y="1633764"/>
            <a:ext cx="6747030" cy="876223"/>
            <a:chOff x="978338" y="1633764"/>
            <a:chExt cx="6747030" cy="876223"/>
          </a:xfrm>
        </p:grpSpPr>
        <p:sp>
          <p:nvSpPr>
            <p:cNvPr id="55" name="文本框 54">
              <a:extLst>
                <a:ext uri="{FF2B5EF4-FFF2-40B4-BE49-F238E27FC236}">
                  <a16:creationId xmlns:a16="http://schemas.microsoft.com/office/drawing/2014/main" id="{92811675-C733-436C-8336-64A285449FB7}"/>
                </a:ext>
              </a:extLst>
            </p:cNvPr>
            <p:cNvSpPr txBox="1"/>
            <p:nvPr/>
          </p:nvSpPr>
          <p:spPr>
            <a:xfrm>
              <a:off x="978338" y="1924551"/>
              <a:ext cx="4419124" cy="485326"/>
            </a:xfrm>
            <a:prstGeom prst="rect">
              <a:avLst/>
            </a:prstGeom>
            <a:noFill/>
          </p:spPr>
          <p:txBody>
            <a:bodyPr vert="horz" wrap="square" lIns="0" tIns="0" rIns="0" bIns="0" rtlCol="0">
              <a:noAutofit/>
            </a:bodyPr>
            <a:lstStyle/>
            <a:p>
              <a:pPr>
                <a:lnSpc>
                  <a:spcPct val="120000"/>
                </a:lnSpc>
              </a:pPr>
              <a:r>
                <a:rPr lang="zh-CN" altLang="en-US" sz="1100" dirty="0">
                  <a:solidFill>
                    <a:schemeClr val="tx1">
                      <a:lumMod val="50000"/>
                      <a:lumOff val="50000"/>
                    </a:schemeClr>
                  </a:solidFill>
                </a:rPr>
                <a:t>在此处输入内容在此处输入内容在此处输入内容在此处输入内容在此处输入内容在此处输入内容在此处输入内容在此处输入内容</a:t>
              </a:r>
            </a:p>
            <a:p>
              <a:pPr>
                <a:lnSpc>
                  <a:spcPct val="120000"/>
                </a:lnSpc>
              </a:pPr>
              <a:endParaRPr lang="zh-CN" altLang="en-US" sz="1100" dirty="0">
                <a:solidFill>
                  <a:schemeClr val="tx1">
                    <a:lumMod val="50000"/>
                    <a:lumOff val="50000"/>
                  </a:schemeClr>
                </a:solidFill>
              </a:endParaRPr>
            </a:p>
          </p:txBody>
        </p:sp>
        <p:sp>
          <p:nvSpPr>
            <p:cNvPr id="56" name="文本框 55">
              <a:extLst>
                <a:ext uri="{FF2B5EF4-FFF2-40B4-BE49-F238E27FC236}">
                  <a16:creationId xmlns:a16="http://schemas.microsoft.com/office/drawing/2014/main" id="{CB14E688-08A4-4722-9DA1-A0907B24811E}"/>
                </a:ext>
              </a:extLst>
            </p:cNvPr>
            <p:cNvSpPr txBox="1"/>
            <p:nvPr/>
          </p:nvSpPr>
          <p:spPr>
            <a:xfrm>
              <a:off x="978338" y="1633764"/>
              <a:ext cx="2540000" cy="246221"/>
            </a:xfrm>
            <a:prstGeom prst="rect">
              <a:avLst/>
            </a:prstGeom>
            <a:noFill/>
          </p:spPr>
          <p:txBody>
            <a:bodyPr vert="horz" lIns="0" tIns="0" rIns="0" bIns="0" rtlCol="0">
              <a:noAutofit/>
            </a:bodyPr>
            <a:lstStyle/>
            <a:p>
              <a:r>
                <a:rPr lang="zh-CN" altLang="en-US" sz="1600" dirty="0">
                  <a:solidFill>
                    <a:schemeClr val="accent1"/>
                  </a:solidFill>
                  <a:latin typeface="+mj-ea"/>
                  <a:ea typeface="+mj-ea"/>
                </a:rPr>
                <a:t>增加创新性设计</a:t>
              </a:r>
            </a:p>
          </p:txBody>
        </p:sp>
        <p:cxnSp>
          <p:nvCxnSpPr>
            <p:cNvPr id="159" name="直接连接符 158">
              <a:extLst>
                <a:ext uri="{FF2B5EF4-FFF2-40B4-BE49-F238E27FC236}">
                  <a16:creationId xmlns:a16="http://schemas.microsoft.com/office/drawing/2014/main" id="{807A7ADC-4151-47D4-83A4-FD5F3BA53EBA}"/>
                </a:ext>
              </a:extLst>
            </p:cNvPr>
            <p:cNvCxnSpPr>
              <a:cxnSpLocks/>
            </p:cNvCxnSpPr>
            <p:nvPr/>
          </p:nvCxnSpPr>
          <p:spPr>
            <a:xfrm flipV="1">
              <a:off x="984245" y="2509987"/>
              <a:ext cx="6741123"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grpSp>
      <p:grpSp>
        <p:nvGrpSpPr>
          <p:cNvPr id="5" name="组合 4">
            <a:extLst>
              <a:ext uri="{FF2B5EF4-FFF2-40B4-BE49-F238E27FC236}">
                <a16:creationId xmlns:a16="http://schemas.microsoft.com/office/drawing/2014/main" id="{F87574AE-FAD0-4FD9-96F0-9BD10AAAB491}"/>
              </a:ext>
            </a:extLst>
          </p:cNvPr>
          <p:cNvGrpSpPr/>
          <p:nvPr/>
        </p:nvGrpSpPr>
        <p:grpSpPr>
          <a:xfrm>
            <a:off x="978338" y="3223520"/>
            <a:ext cx="5828862" cy="876223"/>
            <a:chOff x="978338" y="3223520"/>
            <a:chExt cx="5828862" cy="876223"/>
          </a:xfrm>
        </p:grpSpPr>
        <p:sp>
          <p:nvSpPr>
            <p:cNvPr id="160" name="文本框 159">
              <a:extLst>
                <a:ext uri="{FF2B5EF4-FFF2-40B4-BE49-F238E27FC236}">
                  <a16:creationId xmlns:a16="http://schemas.microsoft.com/office/drawing/2014/main" id="{442D74F3-52FD-4E64-B4B2-E67AC435E62A}"/>
                </a:ext>
              </a:extLst>
            </p:cNvPr>
            <p:cNvSpPr txBox="1"/>
            <p:nvPr/>
          </p:nvSpPr>
          <p:spPr>
            <a:xfrm>
              <a:off x="978338" y="3514307"/>
              <a:ext cx="4419124" cy="485326"/>
            </a:xfrm>
            <a:prstGeom prst="rect">
              <a:avLst/>
            </a:prstGeom>
            <a:noFill/>
          </p:spPr>
          <p:txBody>
            <a:bodyPr vert="horz" wrap="square" lIns="0" tIns="0" rIns="0" bIns="0" rtlCol="0">
              <a:noAutofit/>
            </a:bodyPr>
            <a:lstStyle/>
            <a:p>
              <a:pPr>
                <a:lnSpc>
                  <a:spcPct val="120000"/>
                </a:lnSpc>
              </a:pPr>
              <a:r>
                <a:rPr lang="zh-CN" altLang="en-US" sz="1100" dirty="0">
                  <a:solidFill>
                    <a:schemeClr val="tx1">
                      <a:lumMod val="50000"/>
                      <a:lumOff val="50000"/>
                    </a:schemeClr>
                  </a:solidFill>
                </a:rPr>
                <a:t>在此处输入内容在此处输入内容在此处输入内容在此处输入内容在此处输入内容在此处输入内容在此处输入内容在此处输入内容</a:t>
              </a:r>
            </a:p>
          </p:txBody>
        </p:sp>
        <p:sp>
          <p:nvSpPr>
            <p:cNvPr id="161" name="文本框 160">
              <a:extLst>
                <a:ext uri="{FF2B5EF4-FFF2-40B4-BE49-F238E27FC236}">
                  <a16:creationId xmlns:a16="http://schemas.microsoft.com/office/drawing/2014/main" id="{217D7BC6-D45A-43C5-A58D-970A93C65D4B}"/>
                </a:ext>
              </a:extLst>
            </p:cNvPr>
            <p:cNvSpPr txBox="1"/>
            <p:nvPr/>
          </p:nvSpPr>
          <p:spPr>
            <a:xfrm>
              <a:off x="978338" y="3223520"/>
              <a:ext cx="2540000" cy="246221"/>
            </a:xfrm>
            <a:prstGeom prst="rect">
              <a:avLst/>
            </a:prstGeom>
            <a:noFill/>
          </p:spPr>
          <p:txBody>
            <a:bodyPr vert="horz" lIns="0" tIns="0" rIns="0" bIns="0" rtlCol="0">
              <a:noAutofit/>
            </a:bodyPr>
            <a:lstStyle/>
            <a:p>
              <a:r>
                <a:rPr lang="zh-CN" altLang="en-US" sz="1600" dirty="0">
                  <a:solidFill>
                    <a:schemeClr val="accent2"/>
                  </a:solidFill>
                  <a:latin typeface="+mj-ea"/>
                  <a:ea typeface="+mj-ea"/>
                </a:rPr>
                <a:t>提供定制化服务</a:t>
              </a:r>
            </a:p>
          </p:txBody>
        </p:sp>
        <p:cxnSp>
          <p:nvCxnSpPr>
            <p:cNvPr id="162" name="直接连接符 161">
              <a:extLst>
                <a:ext uri="{FF2B5EF4-FFF2-40B4-BE49-F238E27FC236}">
                  <a16:creationId xmlns:a16="http://schemas.microsoft.com/office/drawing/2014/main" id="{9848FF2F-6C75-45FF-B9E0-362E940E56F6}"/>
                </a:ext>
              </a:extLst>
            </p:cNvPr>
            <p:cNvCxnSpPr>
              <a:cxnSpLocks/>
            </p:cNvCxnSpPr>
            <p:nvPr/>
          </p:nvCxnSpPr>
          <p:spPr>
            <a:xfrm>
              <a:off x="978338" y="4099743"/>
              <a:ext cx="5828862"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grpSp>
      <p:grpSp>
        <p:nvGrpSpPr>
          <p:cNvPr id="3" name="组合 2">
            <a:extLst>
              <a:ext uri="{FF2B5EF4-FFF2-40B4-BE49-F238E27FC236}">
                <a16:creationId xmlns:a16="http://schemas.microsoft.com/office/drawing/2014/main" id="{0F207C75-3A56-49DE-805D-93EED1D933F0}"/>
              </a:ext>
            </a:extLst>
          </p:cNvPr>
          <p:cNvGrpSpPr/>
          <p:nvPr/>
        </p:nvGrpSpPr>
        <p:grpSpPr>
          <a:xfrm>
            <a:off x="978338" y="4828757"/>
            <a:ext cx="4885433" cy="876224"/>
            <a:chOff x="978338" y="4828757"/>
            <a:chExt cx="4885433" cy="876224"/>
          </a:xfrm>
        </p:grpSpPr>
        <p:sp>
          <p:nvSpPr>
            <p:cNvPr id="233" name="文本框 232">
              <a:extLst>
                <a:ext uri="{FF2B5EF4-FFF2-40B4-BE49-F238E27FC236}">
                  <a16:creationId xmlns:a16="http://schemas.microsoft.com/office/drawing/2014/main" id="{D508E58B-8403-4ABE-B466-D6DF3CF0CF94}"/>
                </a:ext>
              </a:extLst>
            </p:cNvPr>
            <p:cNvSpPr txBox="1"/>
            <p:nvPr/>
          </p:nvSpPr>
          <p:spPr>
            <a:xfrm>
              <a:off x="978338" y="5119545"/>
              <a:ext cx="4419124" cy="485326"/>
            </a:xfrm>
            <a:prstGeom prst="rect">
              <a:avLst/>
            </a:prstGeom>
            <a:noFill/>
          </p:spPr>
          <p:txBody>
            <a:bodyPr vert="horz" wrap="square" lIns="0" tIns="0" rIns="0" bIns="0" rtlCol="0">
              <a:noAutofit/>
            </a:bodyPr>
            <a:lstStyle/>
            <a:p>
              <a:pPr>
                <a:lnSpc>
                  <a:spcPct val="120000"/>
                </a:lnSpc>
              </a:pPr>
              <a:r>
                <a:rPr lang="zh-CN" altLang="en-US" sz="1100" dirty="0">
                  <a:solidFill>
                    <a:schemeClr val="tx1">
                      <a:lumMod val="50000"/>
                      <a:lumOff val="50000"/>
                    </a:schemeClr>
                  </a:solidFill>
                </a:rPr>
                <a:t>在此处输入内容在此处输入内容在此处输入内容在此处输入内容在此处输入内容在此处输入内容在此处输入内容在此处输入内容</a:t>
              </a:r>
            </a:p>
          </p:txBody>
        </p:sp>
        <p:sp>
          <p:nvSpPr>
            <p:cNvPr id="234" name="文本框 233">
              <a:extLst>
                <a:ext uri="{FF2B5EF4-FFF2-40B4-BE49-F238E27FC236}">
                  <a16:creationId xmlns:a16="http://schemas.microsoft.com/office/drawing/2014/main" id="{68F0C3A4-EDF9-48E8-9E92-377E241FD807}"/>
                </a:ext>
              </a:extLst>
            </p:cNvPr>
            <p:cNvSpPr txBox="1"/>
            <p:nvPr/>
          </p:nvSpPr>
          <p:spPr>
            <a:xfrm>
              <a:off x="978338" y="4828757"/>
              <a:ext cx="2540000" cy="246221"/>
            </a:xfrm>
            <a:prstGeom prst="rect">
              <a:avLst/>
            </a:prstGeom>
            <a:noFill/>
          </p:spPr>
          <p:txBody>
            <a:bodyPr vert="horz" lIns="0" tIns="0" rIns="0" bIns="0" rtlCol="0">
              <a:noAutofit/>
            </a:bodyPr>
            <a:lstStyle/>
            <a:p>
              <a:r>
                <a:rPr lang="zh-CN" altLang="en-US" sz="1600" dirty="0">
                  <a:solidFill>
                    <a:schemeClr val="accent3"/>
                  </a:solidFill>
                  <a:latin typeface="+mj-ea"/>
                  <a:ea typeface="+mj-ea"/>
                </a:rPr>
                <a:t>完善售后服务</a:t>
              </a:r>
            </a:p>
          </p:txBody>
        </p:sp>
        <p:cxnSp>
          <p:nvCxnSpPr>
            <p:cNvPr id="235" name="直接连接符 234">
              <a:extLst>
                <a:ext uri="{FF2B5EF4-FFF2-40B4-BE49-F238E27FC236}">
                  <a16:creationId xmlns:a16="http://schemas.microsoft.com/office/drawing/2014/main" id="{F00E02A6-D28D-4B5B-B10E-F794CF0EF2C6}"/>
                </a:ext>
              </a:extLst>
            </p:cNvPr>
            <p:cNvCxnSpPr>
              <a:cxnSpLocks/>
            </p:cNvCxnSpPr>
            <p:nvPr/>
          </p:nvCxnSpPr>
          <p:spPr>
            <a:xfrm>
              <a:off x="978338" y="5704981"/>
              <a:ext cx="4885433"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组合 6">
            <a:extLst>
              <a:ext uri="{FF2B5EF4-FFF2-40B4-BE49-F238E27FC236}">
                <a16:creationId xmlns:a16="http://schemas.microsoft.com/office/drawing/2014/main" id="{4918A83F-F158-4FB0-A0E9-DA38FFD89D05}"/>
              </a:ext>
            </a:extLst>
          </p:cNvPr>
          <p:cNvGrpSpPr/>
          <p:nvPr/>
        </p:nvGrpSpPr>
        <p:grpSpPr>
          <a:xfrm>
            <a:off x="6048384" y="1409700"/>
            <a:ext cx="4965700" cy="4517334"/>
            <a:chOff x="6048384" y="1409700"/>
            <a:chExt cx="4965700" cy="4517334"/>
          </a:xfrm>
        </p:grpSpPr>
        <p:sp>
          <p:nvSpPr>
            <p:cNvPr id="116" name="任意多边形: 形状 115">
              <a:extLst>
                <a:ext uri="{FF2B5EF4-FFF2-40B4-BE49-F238E27FC236}">
                  <a16:creationId xmlns:a16="http://schemas.microsoft.com/office/drawing/2014/main" id="{ED9B1FF4-3675-40D5-BB74-464015FA1B60}"/>
                </a:ext>
              </a:extLst>
            </p:cNvPr>
            <p:cNvSpPr/>
            <p:nvPr/>
          </p:nvSpPr>
          <p:spPr>
            <a:xfrm>
              <a:off x="7893066" y="1409700"/>
              <a:ext cx="1276336" cy="1100290"/>
            </a:xfrm>
            <a:custGeom>
              <a:avLst/>
              <a:gdLst>
                <a:gd name="connsiteX0" fmla="*/ 638168 w 1276336"/>
                <a:gd name="connsiteY0" fmla="*/ 0 h 1100290"/>
                <a:gd name="connsiteX1" fmla="*/ 1276336 w 1276336"/>
                <a:gd name="connsiteY1" fmla="*/ 1100290 h 1100290"/>
                <a:gd name="connsiteX2" fmla="*/ 0 w 1276336"/>
                <a:gd name="connsiteY2" fmla="*/ 1100290 h 1100290"/>
                <a:gd name="connsiteX3" fmla="*/ 638168 w 1276336"/>
                <a:gd name="connsiteY3" fmla="*/ 0 h 1100290"/>
              </a:gdLst>
              <a:ahLst/>
              <a:cxnLst>
                <a:cxn ang="0">
                  <a:pos x="connsiteX0" y="connsiteY0"/>
                </a:cxn>
                <a:cxn ang="0">
                  <a:pos x="connsiteX1" y="connsiteY1"/>
                </a:cxn>
                <a:cxn ang="0">
                  <a:pos x="connsiteX2" y="connsiteY2"/>
                </a:cxn>
                <a:cxn ang="0">
                  <a:pos x="connsiteX3" y="connsiteY3"/>
                </a:cxn>
              </a:cxnLst>
              <a:rect l="l" t="t" r="r" b="b"/>
              <a:pathLst>
                <a:path w="1276336" h="1100290">
                  <a:moveTo>
                    <a:pt x="638168" y="0"/>
                  </a:moveTo>
                  <a:lnTo>
                    <a:pt x="1276336" y="1100290"/>
                  </a:lnTo>
                  <a:lnTo>
                    <a:pt x="0" y="1100290"/>
                  </a:lnTo>
                  <a:lnTo>
                    <a:pt x="638168" y="0"/>
                  </a:lnTo>
                  <a:close/>
                </a:path>
              </a:pathLst>
            </a:custGeom>
            <a:gradFill>
              <a:gsLst>
                <a:gs pos="0">
                  <a:schemeClr val="accent1">
                    <a:alpha val="79000"/>
                  </a:schemeClr>
                </a:gs>
                <a:gs pos="100000">
                  <a:schemeClr val="accent1">
                    <a:lumMod val="75000"/>
                  </a:schemeClr>
                </a:gs>
              </a:gsLst>
              <a:lin ang="5400000" scaled="1"/>
            </a:gradFill>
            <a:ln>
              <a:solidFill>
                <a:schemeClr val="lt1">
                  <a:hueOff val="0"/>
                  <a:satOff val="0"/>
                  <a:lumOff val="0"/>
                </a:schemeClr>
              </a:solidFill>
            </a:ln>
            <a:effectLst>
              <a:outerShdw blurRad="419100" dist="50800" dir="5400000" algn="ctr" rotWithShape="0">
                <a:schemeClr val="accent1">
                  <a:alpha val="12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sz="1600">
                <a:solidFill>
                  <a:schemeClr val="bg1"/>
                </a:solidFill>
                <a:latin typeface="+mn-ea"/>
                <a:sym typeface="思源黑体 CN Light" panose="020B0300000000000000" pitchFamily="34" charset="-122"/>
              </a:endParaRPr>
            </a:p>
          </p:txBody>
        </p:sp>
        <p:sp>
          <p:nvSpPr>
            <p:cNvPr id="117" name="梯形 116">
              <a:extLst>
                <a:ext uri="{FF2B5EF4-FFF2-40B4-BE49-F238E27FC236}">
                  <a16:creationId xmlns:a16="http://schemas.microsoft.com/office/drawing/2014/main" id="{5CB94277-80E5-4342-B231-004082FEAC14}"/>
                </a:ext>
              </a:extLst>
            </p:cNvPr>
            <p:cNvSpPr/>
            <p:nvPr/>
          </p:nvSpPr>
          <p:spPr>
            <a:xfrm flipV="1">
              <a:off x="7893066" y="2509987"/>
              <a:ext cx="1276336" cy="236559"/>
            </a:xfrm>
            <a:prstGeom prst="trapezoid">
              <a:avLst>
                <a:gd name="adj" fmla="val 112080"/>
              </a:avLst>
            </a:prstGeom>
            <a:gradFill>
              <a:gsLst>
                <a:gs pos="0">
                  <a:schemeClr val="accent1">
                    <a:alpha val="50000"/>
                  </a:schemeClr>
                </a:gs>
                <a:gs pos="100000">
                  <a:schemeClr val="accent1">
                    <a:alpha val="0"/>
                  </a:schemeClr>
                </a:gs>
              </a:gsLst>
              <a:lin ang="16200000" scaled="1"/>
            </a:gradFill>
            <a:ln w="12700" cap="flat" cmpd="sng" algn="ctr">
              <a:noFill/>
              <a:prstDash val="solid"/>
              <a:miter lim="800000"/>
            </a:ln>
            <a:effectLst/>
          </p:spPr>
          <p:txBody>
            <a:bodyPr wrap="square" rtlCol="0" anchor="ctr">
              <a:noAutofit/>
            </a:bodyPr>
            <a:lstStyle/>
            <a:p>
              <a:pPr algn="ctr"/>
              <a:endParaRPr lang="zh-CN" altLang="en-US" kern="0">
                <a:solidFill>
                  <a:prstClr val="white"/>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19" name="任意多边形: 形状 118">
              <a:extLst>
                <a:ext uri="{FF2B5EF4-FFF2-40B4-BE49-F238E27FC236}">
                  <a16:creationId xmlns:a16="http://schemas.microsoft.com/office/drawing/2014/main" id="{FE96B054-212A-4EC5-B949-7264A5772115}"/>
                </a:ext>
              </a:extLst>
            </p:cNvPr>
            <p:cNvSpPr/>
            <p:nvPr/>
          </p:nvSpPr>
          <p:spPr>
            <a:xfrm>
              <a:off x="6970725" y="2997509"/>
              <a:ext cx="3121018" cy="1102725"/>
            </a:xfrm>
            <a:custGeom>
              <a:avLst/>
              <a:gdLst>
                <a:gd name="connsiteX0" fmla="*/ 639581 w 3121018"/>
                <a:gd name="connsiteY0" fmla="*/ 0 h 1102725"/>
                <a:gd name="connsiteX1" fmla="*/ 2481438 w 3121018"/>
                <a:gd name="connsiteY1" fmla="*/ 0 h 1102725"/>
                <a:gd name="connsiteX2" fmla="*/ 3121018 w 3121018"/>
                <a:gd name="connsiteY2" fmla="*/ 1102725 h 1102725"/>
                <a:gd name="connsiteX3" fmla="*/ 0 w 3121018"/>
                <a:gd name="connsiteY3" fmla="*/ 1102725 h 1102725"/>
                <a:gd name="connsiteX4" fmla="*/ 639581 w 3121018"/>
                <a:gd name="connsiteY4" fmla="*/ 0 h 110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1018" h="1102725">
                  <a:moveTo>
                    <a:pt x="639581" y="0"/>
                  </a:moveTo>
                  <a:lnTo>
                    <a:pt x="2481438" y="0"/>
                  </a:lnTo>
                  <a:lnTo>
                    <a:pt x="3121018" y="1102725"/>
                  </a:lnTo>
                  <a:lnTo>
                    <a:pt x="0" y="1102725"/>
                  </a:lnTo>
                  <a:lnTo>
                    <a:pt x="639581" y="0"/>
                  </a:lnTo>
                  <a:close/>
                </a:path>
              </a:pathLst>
            </a:custGeom>
            <a:gradFill flip="none" rotWithShape="1">
              <a:gsLst>
                <a:gs pos="0">
                  <a:schemeClr val="accent2"/>
                </a:gs>
                <a:gs pos="100000">
                  <a:schemeClr val="accent2">
                    <a:lumMod val="75000"/>
                  </a:schemeClr>
                </a:gs>
              </a:gsLst>
              <a:lin ang="5400000" scaled="1"/>
              <a:tileRect/>
            </a:gradFill>
            <a:ln>
              <a:solidFill>
                <a:schemeClr val="lt1">
                  <a:hueOff val="0"/>
                  <a:satOff val="0"/>
                  <a:lumOff val="0"/>
                </a:schemeClr>
              </a:solidFill>
            </a:ln>
            <a:effectLst>
              <a:outerShdw blurRad="419100" dist="50800" dir="5400000" algn="ctr" rotWithShape="0">
                <a:schemeClr val="accent2">
                  <a:alpha val="12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a:solidFill>
                  <a:schemeClr val="bg1"/>
                </a:solidFill>
                <a:latin typeface="+mn-ea"/>
                <a:sym typeface="思源黑体 CN Light" panose="020B0300000000000000" pitchFamily="34" charset="-122"/>
              </a:endParaRPr>
            </a:p>
          </p:txBody>
        </p:sp>
        <p:sp>
          <p:nvSpPr>
            <p:cNvPr id="120" name="梯形 119">
              <a:extLst>
                <a:ext uri="{FF2B5EF4-FFF2-40B4-BE49-F238E27FC236}">
                  <a16:creationId xmlns:a16="http://schemas.microsoft.com/office/drawing/2014/main" id="{1ABD4A58-6B66-481F-95B6-4D91AD352CDB}"/>
                </a:ext>
              </a:extLst>
            </p:cNvPr>
            <p:cNvSpPr/>
            <p:nvPr/>
          </p:nvSpPr>
          <p:spPr>
            <a:xfrm flipV="1">
              <a:off x="6970725" y="4100232"/>
              <a:ext cx="3121018" cy="236559"/>
            </a:xfrm>
            <a:prstGeom prst="trapezoid">
              <a:avLst>
                <a:gd name="adj" fmla="val 112080"/>
              </a:avLst>
            </a:prstGeom>
            <a:gradFill>
              <a:gsLst>
                <a:gs pos="0">
                  <a:schemeClr val="accent2">
                    <a:alpha val="50000"/>
                  </a:schemeClr>
                </a:gs>
                <a:gs pos="100000">
                  <a:schemeClr val="accent2">
                    <a:alpha val="0"/>
                  </a:schemeClr>
                </a:gs>
              </a:gsLst>
              <a:lin ang="162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sp>
          <p:nvSpPr>
            <p:cNvPr id="123" name="任意多边形: 形状 122">
              <a:extLst>
                <a:ext uri="{FF2B5EF4-FFF2-40B4-BE49-F238E27FC236}">
                  <a16:creationId xmlns:a16="http://schemas.microsoft.com/office/drawing/2014/main" id="{CAAFC488-C5D6-49C8-9469-D26301D84690}"/>
                </a:ext>
              </a:extLst>
            </p:cNvPr>
            <p:cNvSpPr/>
            <p:nvPr/>
          </p:nvSpPr>
          <p:spPr>
            <a:xfrm>
              <a:off x="6048384" y="4587752"/>
              <a:ext cx="4965700" cy="1102725"/>
            </a:xfrm>
            <a:custGeom>
              <a:avLst/>
              <a:gdLst>
                <a:gd name="connsiteX0" fmla="*/ 639581 w 4965700"/>
                <a:gd name="connsiteY0" fmla="*/ 0 h 1102725"/>
                <a:gd name="connsiteX1" fmla="*/ 4326120 w 4965700"/>
                <a:gd name="connsiteY1" fmla="*/ 0 h 1102725"/>
                <a:gd name="connsiteX2" fmla="*/ 4965700 w 4965700"/>
                <a:gd name="connsiteY2" fmla="*/ 1102725 h 1102725"/>
                <a:gd name="connsiteX3" fmla="*/ 0 w 4965700"/>
                <a:gd name="connsiteY3" fmla="*/ 1102725 h 1102725"/>
                <a:gd name="connsiteX4" fmla="*/ 639581 w 4965700"/>
                <a:gd name="connsiteY4" fmla="*/ 0 h 110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5700" h="1102725">
                  <a:moveTo>
                    <a:pt x="639581" y="0"/>
                  </a:moveTo>
                  <a:lnTo>
                    <a:pt x="4326120" y="0"/>
                  </a:lnTo>
                  <a:lnTo>
                    <a:pt x="4965700" y="1102725"/>
                  </a:lnTo>
                  <a:lnTo>
                    <a:pt x="0" y="1102725"/>
                  </a:lnTo>
                  <a:lnTo>
                    <a:pt x="639581" y="0"/>
                  </a:lnTo>
                  <a:close/>
                </a:path>
              </a:pathLst>
            </a:custGeom>
            <a:gradFill>
              <a:gsLst>
                <a:gs pos="0">
                  <a:schemeClr val="accent3"/>
                </a:gs>
                <a:gs pos="100000">
                  <a:schemeClr val="accent3">
                    <a:lumMod val="75000"/>
                  </a:schemeClr>
                </a:gs>
              </a:gsLst>
              <a:lin ang="5400000" scaled="1"/>
            </a:gradFill>
            <a:ln>
              <a:solidFill>
                <a:schemeClr val="lt1">
                  <a:hueOff val="0"/>
                  <a:satOff val="0"/>
                  <a:lumOff val="0"/>
                </a:schemeClr>
              </a:solidFill>
            </a:ln>
            <a:effectLst>
              <a:outerShdw blurRad="419100" dist="50800" dir="5400000" algn="ctr" rotWithShape="0">
                <a:schemeClr val="accent3">
                  <a:alpha val="12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a:solidFill>
                  <a:schemeClr val="bg1"/>
                </a:solidFill>
                <a:latin typeface="+mn-ea"/>
                <a:sym typeface="思源黑体 CN Light" panose="020B0300000000000000" pitchFamily="34" charset="-122"/>
              </a:endParaRPr>
            </a:p>
          </p:txBody>
        </p:sp>
        <p:sp>
          <p:nvSpPr>
            <p:cNvPr id="124" name="梯形 123">
              <a:extLst>
                <a:ext uri="{FF2B5EF4-FFF2-40B4-BE49-F238E27FC236}">
                  <a16:creationId xmlns:a16="http://schemas.microsoft.com/office/drawing/2014/main" id="{03BBB07C-F979-466F-9BCD-12545CD67938}"/>
                </a:ext>
              </a:extLst>
            </p:cNvPr>
            <p:cNvSpPr/>
            <p:nvPr/>
          </p:nvSpPr>
          <p:spPr>
            <a:xfrm flipV="1">
              <a:off x="6048384" y="5690475"/>
              <a:ext cx="4965700" cy="236559"/>
            </a:xfrm>
            <a:prstGeom prst="trapezoid">
              <a:avLst>
                <a:gd name="adj" fmla="val 112080"/>
              </a:avLst>
            </a:prstGeom>
            <a:gradFill>
              <a:gsLst>
                <a:gs pos="0">
                  <a:schemeClr val="accent3">
                    <a:alpha val="50000"/>
                  </a:schemeClr>
                </a:gs>
                <a:gs pos="100000">
                  <a:schemeClr val="accent3">
                    <a:alpha val="0"/>
                  </a:schemeClr>
                </a:gs>
              </a:gsLst>
              <a:lin ang="16200000" scaled="1"/>
            </a:gradFill>
            <a:ln w="12700" cap="flat" cmpd="sng" algn="ctr">
              <a:noFill/>
              <a:prstDash val="solid"/>
              <a:miter lim="800000"/>
            </a:ln>
            <a:effectLst/>
          </p:spPr>
          <p:txBody>
            <a:bodyPr wrap="square" rtlCol="0" anchor="ctr">
              <a:noAutofit/>
            </a:bodyPr>
            <a:lstStyle/>
            <a:p>
              <a:pPr algn="ctr"/>
              <a:endParaRPr lang="zh-CN" altLang="en-US" kern="0">
                <a:solidFill>
                  <a:prstClr val="white"/>
                </a:solidFill>
                <a:latin typeface="思源黑体 CN Light" panose="020B0300000000000000" pitchFamily="34" charset="-122"/>
                <a:ea typeface="思源黑体 CN Light" panose="020B0300000000000000" pitchFamily="34" charset="-122"/>
                <a:sym typeface="思源黑体 CN Light" panose="020B0300000000000000" pitchFamily="34" charset="-122"/>
              </a:endParaRPr>
            </a:p>
          </p:txBody>
        </p:sp>
        <p:grpSp>
          <p:nvGrpSpPr>
            <p:cNvPr id="97" name="图形 6">
              <a:extLst>
                <a:ext uri="{FF2B5EF4-FFF2-40B4-BE49-F238E27FC236}">
                  <a16:creationId xmlns:a16="http://schemas.microsoft.com/office/drawing/2014/main" id="{ED32AEA7-8A56-485C-AF7E-B34A5A9E25B0}"/>
                </a:ext>
              </a:extLst>
            </p:cNvPr>
            <p:cNvGrpSpPr>
              <a:grpSpLocks/>
            </p:cNvGrpSpPr>
            <p:nvPr/>
          </p:nvGrpSpPr>
          <p:grpSpPr>
            <a:xfrm>
              <a:off x="8235708" y="4876424"/>
              <a:ext cx="525380" cy="525380"/>
              <a:chOff x="0" y="0"/>
              <a:chExt cx="1905000" cy="1905000"/>
            </a:xfrm>
            <a:solidFill>
              <a:schemeClr val="bg1"/>
            </a:solidFill>
          </p:grpSpPr>
          <p:sp>
            <p:nvSpPr>
              <p:cNvPr id="98" name="任意多边形: 形状 97">
                <a:extLst>
                  <a:ext uri="{FF2B5EF4-FFF2-40B4-BE49-F238E27FC236}">
                    <a16:creationId xmlns:a16="http://schemas.microsoft.com/office/drawing/2014/main" id="{C9C700FC-0D46-45EC-9741-E4F8DFF58CD5}"/>
                  </a:ext>
                </a:extLst>
              </p:cNvPr>
              <p:cNvSpPr/>
              <p:nvPr/>
            </p:nvSpPr>
            <p:spPr>
              <a:xfrm>
                <a:off x="555624" y="635000"/>
                <a:ext cx="635000" cy="119062"/>
              </a:xfrm>
              <a:custGeom>
                <a:avLst/>
                <a:gdLst>
                  <a:gd name="connsiteX0" fmla="*/ 59531 w 635000"/>
                  <a:gd name="connsiteY0" fmla="*/ 0 h 119062"/>
                  <a:gd name="connsiteX1" fmla="*/ 575469 w 635000"/>
                  <a:gd name="connsiteY1" fmla="*/ 0 h 119062"/>
                  <a:gd name="connsiteX2" fmla="*/ 635000 w 635000"/>
                  <a:gd name="connsiteY2" fmla="*/ 59531 h 119062"/>
                  <a:gd name="connsiteX3" fmla="*/ 635000 w 635000"/>
                  <a:gd name="connsiteY3" fmla="*/ 59531 h 119062"/>
                  <a:gd name="connsiteX4" fmla="*/ 575469 w 635000"/>
                  <a:gd name="connsiteY4" fmla="*/ 119063 h 119062"/>
                  <a:gd name="connsiteX5" fmla="*/ 59531 w 635000"/>
                  <a:gd name="connsiteY5" fmla="*/ 119063 h 119062"/>
                  <a:gd name="connsiteX6" fmla="*/ 0 w 635000"/>
                  <a:gd name="connsiteY6" fmla="*/ 59531 h 119062"/>
                  <a:gd name="connsiteX7" fmla="*/ 0 w 635000"/>
                  <a:gd name="connsiteY7" fmla="*/ 59531 h 119062"/>
                  <a:gd name="connsiteX8" fmla="*/ 59531 w 63500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119062">
                    <a:moveTo>
                      <a:pt x="59531" y="0"/>
                    </a:moveTo>
                    <a:lnTo>
                      <a:pt x="575469" y="0"/>
                    </a:lnTo>
                    <a:cubicBezTo>
                      <a:pt x="615156" y="0"/>
                      <a:pt x="635000" y="19844"/>
                      <a:pt x="635000" y="59531"/>
                    </a:cubicBezTo>
                    <a:lnTo>
                      <a:pt x="635000" y="59531"/>
                    </a:lnTo>
                    <a:cubicBezTo>
                      <a:pt x="635000" y="99219"/>
                      <a:pt x="615156" y="119063"/>
                      <a:pt x="575469" y="119063"/>
                    </a:cubicBezTo>
                    <a:lnTo>
                      <a:pt x="59531" y="119063"/>
                    </a:lnTo>
                    <a:cubicBezTo>
                      <a:pt x="19844" y="119063"/>
                      <a:pt x="0" y="99219"/>
                      <a:pt x="0" y="59531"/>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99" name="任意多边形: 形状 98">
                <a:extLst>
                  <a:ext uri="{FF2B5EF4-FFF2-40B4-BE49-F238E27FC236}">
                    <a16:creationId xmlns:a16="http://schemas.microsoft.com/office/drawing/2014/main" id="{22326AB8-25DC-4BCB-A37E-9DE1FAB4BD37}"/>
                  </a:ext>
                </a:extLst>
              </p:cNvPr>
              <p:cNvSpPr/>
              <p:nvPr/>
            </p:nvSpPr>
            <p:spPr>
              <a:xfrm>
                <a:off x="555624" y="532604"/>
                <a:ext cx="1188703" cy="943770"/>
              </a:xfrm>
              <a:custGeom>
                <a:avLst/>
                <a:gdLst>
                  <a:gd name="connsiteX0" fmla="*/ 242094 w 1188703"/>
                  <a:gd name="connsiteY0" fmla="*/ 419895 h 943770"/>
                  <a:gd name="connsiteX1" fmla="*/ 59531 w 1188703"/>
                  <a:gd name="connsiteY1" fmla="*/ 419895 h 943770"/>
                  <a:gd name="connsiteX2" fmla="*/ 0 w 1188703"/>
                  <a:gd name="connsiteY2" fmla="*/ 479426 h 943770"/>
                  <a:gd name="connsiteX3" fmla="*/ 59531 w 1188703"/>
                  <a:gd name="connsiteY3" fmla="*/ 538958 h 943770"/>
                  <a:gd name="connsiteX4" fmla="*/ 242094 w 1188703"/>
                  <a:gd name="connsiteY4" fmla="*/ 538958 h 943770"/>
                  <a:gd name="connsiteX5" fmla="*/ 301625 w 1188703"/>
                  <a:gd name="connsiteY5" fmla="*/ 479426 h 943770"/>
                  <a:gd name="connsiteX6" fmla="*/ 242094 w 1188703"/>
                  <a:gd name="connsiteY6" fmla="*/ 419895 h 943770"/>
                  <a:gd name="connsiteX7" fmla="*/ 942975 w 1188703"/>
                  <a:gd name="connsiteY7" fmla="*/ 134939 h 943770"/>
                  <a:gd name="connsiteX8" fmla="*/ 1054894 w 1188703"/>
                  <a:gd name="connsiteY8" fmla="*/ 246858 h 943770"/>
                  <a:gd name="connsiteX9" fmla="*/ 499269 w 1188703"/>
                  <a:gd name="connsiteY9" fmla="*/ 802483 h 943770"/>
                  <a:gd name="connsiteX10" fmla="*/ 373063 w 1188703"/>
                  <a:gd name="connsiteY10" fmla="*/ 816770 h 943770"/>
                  <a:gd name="connsiteX11" fmla="*/ 384175 w 1188703"/>
                  <a:gd name="connsiteY11" fmla="*/ 693739 h 943770"/>
                  <a:gd name="connsiteX12" fmla="*/ 939800 w 1188703"/>
                  <a:gd name="connsiteY12" fmla="*/ 138114 h 943770"/>
                  <a:gd name="connsiteX13" fmla="*/ 939800 w 1188703"/>
                  <a:gd name="connsiteY13" fmla="*/ 2383 h 943770"/>
                  <a:gd name="connsiteX14" fmla="*/ 883444 w 1188703"/>
                  <a:gd name="connsiteY14" fmla="*/ 25401 h 943770"/>
                  <a:gd name="connsiteX15" fmla="*/ 286544 w 1188703"/>
                  <a:gd name="connsiteY15" fmla="*/ 623095 h 943770"/>
                  <a:gd name="connsiteX16" fmla="*/ 263525 w 1188703"/>
                  <a:gd name="connsiteY16" fmla="*/ 671514 h 943770"/>
                  <a:gd name="connsiteX17" fmla="*/ 246856 w 1188703"/>
                  <a:gd name="connsiteY17" fmla="*/ 857251 h 943770"/>
                  <a:gd name="connsiteX18" fmla="*/ 318765 w 1188703"/>
                  <a:gd name="connsiteY18" fmla="*/ 943449 h 943770"/>
                  <a:gd name="connsiteX19" fmla="*/ 326231 w 1188703"/>
                  <a:gd name="connsiteY19" fmla="*/ 943770 h 943770"/>
                  <a:gd name="connsiteX20" fmla="*/ 333375 w 1188703"/>
                  <a:gd name="connsiteY20" fmla="*/ 943770 h 943770"/>
                  <a:gd name="connsiteX21" fmla="*/ 519113 w 1188703"/>
                  <a:gd name="connsiteY21" fmla="*/ 927101 h 943770"/>
                  <a:gd name="connsiteX22" fmla="*/ 567531 w 1188703"/>
                  <a:gd name="connsiteY22" fmla="*/ 904083 h 943770"/>
                  <a:gd name="connsiteX23" fmla="*/ 1165225 w 1188703"/>
                  <a:gd name="connsiteY23" fmla="*/ 307183 h 943770"/>
                  <a:gd name="connsiteX24" fmla="*/ 1165685 w 1188703"/>
                  <a:gd name="connsiteY24" fmla="*/ 194930 h 943770"/>
                  <a:gd name="connsiteX25" fmla="*/ 1165225 w 1188703"/>
                  <a:gd name="connsiteY25" fmla="*/ 194470 h 943770"/>
                  <a:gd name="connsiteX26" fmla="*/ 999331 w 1188703"/>
                  <a:gd name="connsiteY26" fmla="*/ 23020 h 943770"/>
                  <a:gd name="connsiteX27" fmla="*/ 942975 w 1188703"/>
                  <a:gd name="connsiteY27" fmla="*/ 1 h 94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03" h="943770">
                    <a:moveTo>
                      <a:pt x="242094" y="419895"/>
                    </a:moveTo>
                    <a:lnTo>
                      <a:pt x="59531" y="419895"/>
                    </a:lnTo>
                    <a:cubicBezTo>
                      <a:pt x="26653" y="419895"/>
                      <a:pt x="0" y="446548"/>
                      <a:pt x="0" y="479426"/>
                    </a:cubicBezTo>
                    <a:cubicBezTo>
                      <a:pt x="0" y="512305"/>
                      <a:pt x="26653" y="538958"/>
                      <a:pt x="59531" y="538958"/>
                    </a:cubicBezTo>
                    <a:lnTo>
                      <a:pt x="242094" y="538958"/>
                    </a:lnTo>
                    <a:cubicBezTo>
                      <a:pt x="274972" y="538958"/>
                      <a:pt x="301625" y="512305"/>
                      <a:pt x="301625" y="479426"/>
                    </a:cubicBezTo>
                    <a:cubicBezTo>
                      <a:pt x="301625" y="446548"/>
                      <a:pt x="274972" y="419895"/>
                      <a:pt x="242094" y="419895"/>
                    </a:cubicBezTo>
                    <a:close/>
                    <a:moveTo>
                      <a:pt x="942975" y="134939"/>
                    </a:moveTo>
                    <a:lnTo>
                      <a:pt x="1054894" y="246858"/>
                    </a:lnTo>
                    <a:lnTo>
                      <a:pt x="499269" y="802483"/>
                    </a:lnTo>
                    <a:lnTo>
                      <a:pt x="373063" y="816770"/>
                    </a:lnTo>
                    <a:lnTo>
                      <a:pt x="384175" y="693739"/>
                    </a:lnTo>
                    <a:lnTo>
                      <a:pt x="939800" y="138114"/>
                    </a:lnTo>
                    <a:moveTo>
                      <a:pt x="939800" y="2383"/>
                    </a:moveTo>
                    <a:cubicBezTo>
                      <a:pt x="918702" y="2261"/>
                      <a:pt x="898423" y="10543"/>
                      <a:pt x="883444" y="25401"/>
                    </a:cubicBezTo>
                    <a:lnTo>
                      <a:pt x="286544" y="623095"/>
                    </a:lnTo>
                    <a:cubicBezTo>
                      <a:pt x="273488" y="636077"/>
                      <a:pt x="265350" y="653193"/>
                      <a:pt x="263525" y="671514"/>
                    </a:cubicBezTo>
                    <a:lnTo>
                      <a:pt x="246856" y="857251"/>
                    </a:lnTo>
                    <a:cubicBezTo>
                      <a:pt x="242910" y="900911"/>
                      <a:pt x="275105" y="939503"/>
                      <a:pt x="318765" y="943449"/>
                    </a:cubicBezTo>
                    <a:cubicBezTo>
                      <a:pt x="321247" y="943673"/>
                      <a:pt x="323739" y="943780"/>
                      <a:pt x="326231" y="943770"/>
                    </a:cubicBezTo>
                    <a:lnTo>
                      <a:pt x="333375" y="943770"/>
                    </a:lnTo>
                    <a:lnTo>
                      <a:pt x="519113" y="927101"/>
                    </a:lnTo>
                    <a:cubicBezTo>
                      <a:pt x="537433" y="925276"/>
                      <a:pt x="554550" y="917139"/>
                      <a:pt x="567531" y="904083"/>
                    </a:cubicBezTo>
                    <a:lnTo>
                      <a:pt x="1165225" y="307183"/>
                    </a:lnTo>
                    <a:cubicBezTo>
                      <a:pt x="1196350" y="276312"/>
                      <a:pt x="1196556" y="226055"/>
                      <a:pt x="1165685" y="194930"/>
                    </a:cubicBezTo>
                    <a:cubicBezTo>
                      <a:pt x="1165532" y="194776"/>
                      <a:pt x="1165379" y="194623"/>
                      <a:pt x="1165225" y="194470"/>
                    </a:cubicBezTo>
                    <a:lnTo>
                      <a:pt x="999331" y="23020"/>
                    </a:lnTo>
                    <a:cubicBezTo>
                      <a:pt x="984352" y="8162"/>
                      <a:pt x="964073" y="-121"/>
                      <a:pt x="942975" y="1"/>
                    </a:cubicBezTo>
                    <a:close/>
                  </a:path>
                </a:pathLst>
              </a:custGeom>
              <a:grpFill/>
              <a:ln w="1860" cap="flat">
                <a:noFill/>
                <a:prstDash val="solid"/>
                <a:miter/>
              </a:ln>
            </p:spPr>
            <p:txBody>
              <a:bodyPr rtlCol="0" anchor="ctr">
                <a:noAutofit/>
              </a:bodyPr>
              <a:lstStyle/>
              <a:p>
                <a:endParaRPr lang="zh-CN" altLang="en-US"/>
              </a:p>
            </p:txBody>
          </p:sp>
          <p:sp>
            <p:nvSpPr>
              <p:cNvPr id="100" name="任意多边形: 形状 99">
                <a:extLst>
                  <a:ext uri="{FF2B5EF4-FFF2-40B4-BE49-F238E27FC236}">
                    <a16:creationId xmlns:a16="http://schemas.microsoft.com/office/drawing/2014/main" id="{B5E64A0D-85E2-4047-AE4A-3DB6E3E56C5E}"/>
                  </a:ext>
                </a:extLst>
              </p:cNvPr>
              <p:cNvSpPr/>
              <p:nvPr/>
            </p:nvSpPr>
            <p:spPr>
              <a:xfrm>
                <a:off x="317499" y="238125"/>
                <a:ext cx="1270000" cy="1428750"/>
              </a:xfrm>
              <a:custGeom>
                <a:avLst/>
                <a:gdLst>
                  <a:gd name="connsiteX0" fmla="*/ 1150938 w 1270000"/>
                  <a:gd name="connsiteY0" fmla="*/ 972344 h 1428750"/>
                  <a:gd name="connsiteX1" fmla="*/ 1150938 w 1270000"/>
                  <a:gd name="connsiteY1" fmla="*/ 1309688 h 1428750"/>
                  <a:gd name="connsiteX2" fmla="*/ 119063 w 1270000"/>
                  <a:gd name="connsiteY2" fmla="*/ 1309688 h 1428750"/>
                  <a:gd name="connsiteX3" fmla="*/ 119063 w 1270000"/>
                  <a:gd name="connsiteY3" fmla="*/ 119063 h 1428750"/>
                  <a:gd name="connsiteX4" fmla="*/ 1150938 w 1270000"/>
                  <a:gd name="connsiteY4" fmla="*/ 119063 h 1428750"/>
                  <a:gd name="connsiteX5" fmla="*/ 1150938 w 1270000"/>
                  <a:gd name="connsiteY5" fmla="*/ 178594 h 1428750"/>
                  <a:gd name="connsiteX6" fmla="*/ 1210469 w 1270000"/>
                  <a:gd name="connsiteY6" fmla="*/ 238125 h 1428750"/>
                  <a:gd name="connsiteX7" fmla="*/ 1270000 w 1270000"/>
                  <a:gd name="connsiteY7" fmla="*/ 178594 h 1428750"/>
                  <a:gd name="connsiteX8" fmla="*/ 1270000 w 1270000"/>
                  <a:gd name="connsiteY8" fmla="*/ 79375 h 1428750"/>
                  <a:gd name="connsiteX9" fmla="*/ 1190625 w 1270000"/>
                  <a:gd name="connsiteY9" fmla="*/ 0 h 1428750"/>
                  <a:gd name="connsiteX10" fmla="*/ 79375 w 1270000"/>
                  <a:gd name="connsiteY10" fmla="*/ 0 h 1428750"/>
                  <a:gd name="connsiteX11" fmla="*/ 0 w 1270000"/>
                  <a:gd name="connsiteY11" fmla="*/ 79375 h 1428750"/>
                  <a:gd name="connsiteX12" fmla="*/ 0 w 1270000"/>
                  <a:gd name="connsiteY12" fmla="*/ 1349375 h 1428750"/>
                  <a:gd name="connsiteX13" fmla="*/ 79375 w 1270000"/>
                  <a:gd name="connsiteY13" fmla="*/ 1428750 h 1428750"/>
                  <a:gd name="connsiteX14" fmla="*/ 1190625 w 1270000"/>
                  <a:gd name="connsiteY14" fmla="*/ 1428750 h 1428750"/>
                  <a:gd name="connsiteX15" fmla="*/ 1270000 w 1270000"/>
                  <a:gd name="connsiteY15" fmla="*/ 1349375 h 1428750"/>
                  <a:gd name="connsiteX16" fmla="*/ 1270000 w 1270000"/>
                  <a:gd name="connsiteY16" fmla="*/ 972344 h 1428750"/>
                  <a:gd name="connsiteX17" fmla="*/ 1210469 w 1270000"/>
                  <a:gd name="connsiteY17" fmla="*/ 912813 h 1428750"/>
                  <a:gd name="connsiteX18" fmla="*/ 1150938 w 1270000"/>
                  <a:gd name="connsiteY18" fmla="*/ 972344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0000" h="1428750">
                    <a:moveTo>
                      <a:pt x="1150938" y="972344"/>
                    </a:moveTo>
                    <a:lnTo>
                      <a:pt x="1150938" y="1309688"/>
                    </a:lnTo>
                    <a:lnTo>
                      <a:pt x="119063" y="1309688"/>
                    </a:lnTo>
                    <a:lnTo>
                      <a:pt x="119063" y="119063"/>
                    </a:lnTo>
                    <a:lnTo>
                      <a:pt x="1150938" y="119063"/>
                    </a:lnTo>
                    <a:lnTo>
                      <a:pt x="1150938" y="178594"/>
                    </a:lnTo>
                    <a:cubicBezTo>
                      <a:pt x="1151365" y="211293"/>
                      <a:pt x="1177769" y="237698"/>
                      <a:pt x="1210469" y="238125"/>
                    </a:cubicBezTo>
                    <a:cubicBezTo>
                      <a:pt x="1243168" y="237698"/>
                      <a:pt x="1269573" y="211293"/>
                      <a:pt x="1270000" y="178594"/>
                    </a:cubicBezTo>
                    <a:lnTo>
                      <a:pt x="1270000" y="79375"/>
                    </a:lnTo>
                    <a:cubicBezTo>
                      <a:pt x="1270000" y="35537"/>
                      <a:pt x="1234463" y="0"/>
                      <a:pt x="1190625" y="0"/>
                    </a:cubicBezTo>
                    <a:lnTo>
                      <a:pt x="79375" y="0"/>
                    </a:lnTo>
                    <a:cubicBezTo>
                      <a:pt x="35537" y="0"/>
                      <a:pt x="0" y="35537"/>
                      <a:pt x="0" y="79375"/>
                    </a:cubicBezTo>
                    <a:lnTo>
                      <a:pt x="0" y="1349375"/>
                    </a:lnTo>
                    <a:cubicBezTo>
                      <a:pt x="0" y="1393213"/>
                      <a:pt x="35537" y="1428750"/>
                      <a:pt x="79375" y="1428750"/>
                    </a:cubicBezTo>
                    <a:lnTo>
                      <a:pt x="1190625" y="1428750"/>
                    </a:lnTo>
                    <a:cubicBezTo>
                      <a:pt x="1234463" y="1428750"/>
                      <a:pt x="1270000" y="1393213"/>
                      <a:pt x="1270000" y="1349375"/>
                    </a:cubicBezTo>
                    <a:lnTo>
                      <a:pt x="1270000" y="972344"/>
                    </a:lnTo>
                    <a:cubicBezTo>
                      <a:pt x="1269573" y="939644"/>
                      <a:pt x="1243168" y="913240"/>
                      <a:pt x="1210469" y="912813"/>
                    </a:cubicBezTo>
                    <a:cubicBezTo>
                      <a:pt x="1177769" y="913240"/>
                      <a:pt x="1151365" y="939644"/>
                      <a:pt x="1150938" y="972344"/>
                    </a:cubicBezTo>
                    <a:close/>
                  </a:path>
                </a:pathLst>
              </a:custGeom>
              <a:grpFill/>
              <a:ln w="1860" cap="flat">
                <a:noFill/>
                <a:prstDash val="solid"/>
                <a:miter/>
              </a:ln>
            </p:spPr>
            <p:txBody>
              <a:bodyPr rtlCol="0" anchor="ctr">
                <a:noAutofit/>
              </a:bodyPr>
              <a:lstStyle/>
              <a:p>
                <a:endParaRPr lang="zh-CN" altLang="en-US"/>
              </a:p>
            </p:txBody>
          </p:sp>
        </p:grpSp>
        <p:grpSp>
          <p:nvGrpSpPr>
            <p:cNvPr id="101" name="图形 37">
              <a:extLst>
                <a:ext uri="{FF2B5EF4-FFF2-40B4-BE49-F238E27FC236}">
                  <a16:creationId xmlns:a16="http://schemas.microsoft.com/office/drawing/2014/main" id="{2771BE44-1B8B-4CD7-A375-8FDD2FEA54AA}"/>
                </a:ext>
              </a:extLst>
            </p:cNvPr>
            <p:cNvGrpSpPr>
              <a:grpSpLocks/>
            </p:cNvGrpSpPr>
            <p:nvPr/>
          </p:nvGrpSpPr>
          <p:grpSpPr>
            <a:xfrm>
              <a:off x="8268544" y="1859126"/>
              <a:ext cx="525380" cy="525380"/>
              <a:chOff x="0" y="0"/>
              <a:chExt cx="1905000" cy="1905000"/>
            </a:xfrm>
            <a:solidFill>
              <a:schemeClr val="bg1"/>
            </a:solidFill>
          </p:grpSpPr>
          <p:sp>
            <p:nvSpPr>
              <p:cNvPr id="102" name="任意多边形: 形状 101">
                <a:extLst>
                  <a:ext uri="{FF2B5EF4-FFF2-40B4-BE49-F238E27FC236}">
                    <a16:creationId xmlns:a16="http://schemas.microsoft.com/office/drawing/2014/main" id="{8C97DC7E-F6E8-4037-AB94-34BA0947A566}"/>
                  </a:ext>
                </a:extLst>
              </p:cNvPr>
              <p:cNvSpPr/>
              <p:nvPr/>
            </p:nvSpPr>
            <p:spPr>
              <a:xfrm>
                <a:off x="476250" y="635000"/>
                <a:ext cx="714375" cy="119062"/>
              </a:xfrm>
              <a:custGeom>
                <a:avLst/>
                <a:gdLst>
                  <a:gd name="connsiteX0" fmla="*/ 56356 w 714375"/>
                  <a:gd name="connsiteY0" fmla="*/ 0 h 119062"/>
                  <a:gd name="connsiteX1" fmla="*/ 658019 w 714375"/>
                  <a:gd name="connsiteY1" fmla="*/ 0 h 119062"/>
                  <a:gd name="connsiteX2" fmla="*/ 714375 w 714375"/>
                  <a:gd name="connsiteY2" fmla="*/ 56356 h 119062"/>
                  <a:gd name="connsiteX3" fmla="*/ 714375 w 714375"/>
                  <a:gd name="connsiteY3" fmla="*/ 62706 h 119062"/>
                  <a:gd name="connsiteX4" fmla="*/ 658019 w 714375"/>
                  <a:gd name="connsiteY4" fmla="*/ 119063 h 119062"/>
                  <a:gd name="connsiteX5" fmla="*/ 56356 w 714375"/>
                  <a:gd name="connsiteY5" fmla="*/ 119063 h 119062"/>
                  <a:gd name="connsiteX6" fmla="*/ 0 w 714375"/>
                  <a:gd name="connsiteY6" fmla="*/ 62706 h 119062"/>
                  <a:gd name="connsiteX7" fmla="*/ 0 w 714375"/>
                  <a:gd name="connsiteY7" fmla="*/ 56356 h 119062"/>
                  <a:gd name="connsiteX8" fmla="*/ 56356 w 714375"/>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 h="119062">
                    <a:moveTo>
                      <a:pt x="56356" y="0"/>
                    </a:moveTo>
                    <a:lnTo>
                      <a:pt x="658019" y="0"/>
                    </a:lnTo>
                    <a:cubicBezTo>
                      <a:pt x="695590" y="0"/>
                      <a:pt x="714375" y="18785"/>
                      <a:pt x="714375" y="56356"/>
                    </a:cubicBezTo>
                    <a:lnTo>
                      <a:pt x="714375" y="62706"/>
                    </a:lnTo>
                    <a:cubicBezTo>
                      <a:pt x="714375" y="100277"/>
                      <a:pt x="695590" y="119063"/>
                      <a:pt x="658019" y="119063"/>
                    </a:cubicBezTo>
                    <a:lnTo>
                      <a:pt x="56356" y="119063"/>
                    </a:lnTo>
                    <a:cubicBezTo>
                      <a:pt x="18785" y="119063"/>
                      <a:pt x="0" y="100277"/>
                      <a:pt x="0" y="62706"/>
                    </a:cubicBezTo>
                    <a:lnTo>
                      <a:pt x="0" y="56356"/>
                    </a:lnTo>
                    <a:cubicBezTo>
                      <a:pt x="0" y="18785"/>
                      <a:pt x="18785" y="0"/>
                      <a:pt x="56356" y="0"/>
                    </a:cubicBezTo>
                    <a:close/>
                  </a:path>
                </a:pathLst>
              </a:custGeom>
              <a:grpFill/>
              <a:ln w="1860" cap="flat">
                <a:noFill/>
                <a:prstDash val="solid"/>
                <a:miter/>
              </a:ln>
            </p:spPr>
            <p:txBody>
              <a:bodyPr rtlCol="0" anchor="ctr">
                <a:noAutofit/>
              </a:bodyPr>
              <a:lstStyle/>
              <a:p>
                <a:endParaRPr lang="zh-CN" altLang="en-US"/>
              </a:p>
            </p:txBody>
          </p:sp>
          <p:sp>
            <p:nvSpPr>
              <p:cNvPr id="103" name="任意多边形: 形状 102">
                <a:extLst>
                  <a:ext uri="{FF2B5EF4-FFF2-40B4-BE49-F238E27FC236}">
                    <a16:creationId xmlns:a16="http://schemas.microsoft.com/office/drawing/2014/main" id="{DC3C9CE7-3B10-4463-9EBF-D015F4BD9793}"/>
                  </a:ext>
                </a:extLst>
              </p:cNvPr>
              <p:cNvSpPr/>
              <p:nvPr/>
            </p:nvSpPr>
            <p:spPr>
              <a:xfrm>
                <a:off x="476250" y="952500"/>
                <a:ext cx="476250" cy="119062"/>
              </a:xfrm>
              <a:custGeom>
                <a:avLst/>
                <a:gdLst>
                  <a:gd name="connsiteX0" fmla="*/ 421481 w 476250"/>
                  <a:gd name="connsiteY0" fmla="*/ 0 h 119062"/>
                  <a:gd name="connsiteX1" fmla="*/ 54769 w 476250"/>
                  <a:gd name="connsiteY1" fmla="*/ 0 h 119062"/>
                  <a:gd name="connsiteX2" fmla="*/ 0 w 476250"/>
                  <a:gd name="connsiteY2" fmla="*/ 54769 h 119062"/>
                  <a:gd name="connsiteX3" fmla="*/ 0 w 476250"/>
                  <a:gd name="connsiteY3" fmla="*/ 64294 h 119062"/>
                  <a:gd name="connsiteX4" fmla="*/ 54769 w 476250"/>
                  <a:gd name="connsiteY4" fmla="*/ 119063 h 119062"/>
                  <a:gd name="connsiteX5" fmla="*/ 421481 w 476250"/>
                  <a:gd name="connsiteY5" fmla="*/ 119063 h 119062"/>
                  <a:gd name="connsiteX6" fmla="*/ 476250 w 476250"/>
                  <a:gd name="connsiteY6" fmla="*/ 64294 h 119062"/>
                  <a:gd name="connsiteX7" fmla="*/ 476250 w 476250"/>
                  <a:gd name="connsiteY7" fmla="*/ 54769 h 119062"/>
                  <a:gd name="connsiteX8" fmla="*/ 421481 w 47625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119062">
                    <a:moveTo>
                      <a:pt x="421481" y="0"/>
                    </a:moveTo>
                    <a:lnTo>
                      <a:pt x="54769" y="0"/>
                    </a:lnTo>
                    <a:cubicBezTo>
                      <a:pt x="24521" y="0"/>
                      <a:pt x="0" y="24521"/>
                      <a:pt x="0" y="54769"/>
                    </a:cubicBezTo>
                    <a:lnTo>
                      <a:pt x="0" y="64294"/>
                    </a:lnTo>
                    <a:cubicBezTo>
                      <a:pt x="0" y="94542"/>
                      <a:pt x="24521" y="119063"/>
                      <a:pt x="54769" y="119063"/>
                    </a:cubicBezTo>
                    <a:lnTo>
                      <a:pt x="421481" y="119063"/>
                    </a:lnTo>
                    <a:cubicBezTo>
                      <a:pt x="451729" y="119063"/>
                      <a:pt x="476250" y="94542"/>
                      <a:pt x="476250" y="64294"/>
                    </a:cubicBezTo>
                    <a:lnTo>
                      <a:pt x="476250" y="54769"/>
                    </a:lnTo>
                    <a:cubicBezTo>
                      <a:pt x="476250" y="24521"/>
                      <a:pt x="451729" y="0"/>
                      <a:pt x="421481" y="0"/>
                    </a:cubicBezTo>
                    <a:close/>
                  </a:path>
                </a:pathLst>
              </a:custGeom>
              <a:grpFill/>
              <a:ln w="1860" cap="flat">
                <a:noFill/>
                <a:prstDash val="solid"/>
                <a:miter/>
              </a:ln>
            </p:spPr>
            <p:txBody>
              <a:bodyPr rtlCol="0" anchor="ctr">
                <a:noAutofit/>
              </a:bodyPr>
              <a:lstStyle/>
              <a:p>
                <a:endParaRPr lang="zh-CN" altLang="en-US"/>
              </a:p>
            </p:txBody>
          </p:sp>
          <p:sp>
            <p:nvSpPr>
              <p:cNvPr id="104" name="任意多边形: 形状 103">
                <a:extLst>
                  <a:ext uri="{FF2B5EF4-FFF2-40B4-BE49-F238E27FC236}">
                    <a16:creationId xmlns:a16="http://schemas.microsoft.com/office/drawing/2014/main" id="{82711D14-68EF-4562-BA17-42C67390FF26}"/>
                  </a:ext>
                </a:extLst>
              </p:cNvPr>
              <p:cNvSpPr/>
              <p:nvPr/>
            </p:nvSpPr>
            <p:spPr>
              <a:xfrm>
                <a:off x="238125" y="238125"/>
                <a:ext cx="1190625" cy="1428750"/>
              </a:xfrm>
              <a:custGeom>
                <a:avLst/>
                <a:gdLst>
                  <a:gd name="connsiteX0" fmla="*/ 119063 w 1190625"/>
                  <a:gd name="connsiteY0" fmla="*/ 1309688 h 1428750"/>
                  <a:gd name="connsiteX1" fmla="*/ 119063 w 1190625"/>
                  <a:gd name="connsiteY1" fmla="*/ 119063 h 1428750"/>
                  <a:gd name="connsiteX2" fmla="*/ 1071563 w 1190625"/>
                  <a:gd name="connsiteY2" fmla="*/ 119063 h 1428750"/>
                  <a:gd name="connsiteX3" fmla="*/ 1071563 w 1190625"/>
                  <a:gd name="connsiteY3" fmla="*/ 575469 h 1428750"/>
                  <a:gd name="connsiteX4" fmla="*/ 1131094 w 1190625"/>
                  <a:gd name="connsiteY4" fmla="*/ 635000 h 1428750"/>
                  <a:gd name="connsiteX5" fmla="*/ 1190625 w 1190625"/>
                  <a:gd name="connsiteY5" fmla="*/ 575469 h 1428750"/>
                  <a:gd name="connsiteX6" fmla="*/ 1190625 w 1190625"/>
                  <a:gd name="connsiteY6" fmla="*/ 79375 h 1428750"/>
                  <a:gd name="connsiteX7" fmla="*/ 1111250 w 1190625"/>
                  <a:gd name="connsiteY7" fmla="*/ 0 h 1428750"/>
                  <a:gd name="connsiteX8" fmla="*/ 79375 w 1190625"/>
                  <a:gd name="connsiteY8" fmla="*/ 0 h 1428750"/>
                  <a:gd name="connsiteX9" fmla="*/ 0 w 1190625"/>
                  <a:gd name="connsiteY9" fmla="*/ 79375 h 1428750"/>
                  <a:gd name="connsiteX10" fmla="*/ 0 w 1190625"/>
                  <a:gd name="connsiteY10" fmla="*/ 1349375 h 1428750"/>
                  <a:gd name="connsiteX11" fmla="*/ 79375 w 1190625"/>
                  <a:gd name="connsiteY11" fmla="*/ 1428750 h 1428750"/>
                  <a:gd name="connsiteX12" fmla="*/ 654844 w 1190625"/>
                  <a:gd name="connsiteY12" fmla="*/ 1428750 h 1428750"/>
                  <a:gd name="connsiteX13" fmla="*/ 714375 w 1190625"/>
                  <a:gd name="connsiteY13" fmla="*/ 1369219 h 1428750"/>
                  <a:gd name="connsiteX14" fmla="*/ 654844 w 1190625"/>
                  <a:gd name="connsiteY14" fmla="*/ 1309688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5" h="1428750">
                    <a:moveTo>
                      <a:pt x="119063" y="1309688"/>
                    </a:moveTo>
                    <a:lnTo>
                      <a:pt x="119063" y="119063"/>
                    </a:lnTo>
                    <a:lnTo>
                      <a:pt x="1071563" y="119063"/>
                    </a:lnTo>
                    <a:lnTo>
                      <a:pt x="1071563" y="575469"/>
                    </a:lnTo>
                    <a:cubicBezTo>
                      <a:pt x="1071990" y="608168"/>
                      <a:pt x="1098394" y="634573"/>
                      <a:pt x="1131094" y="635000"/>
                    </a:cubicBezTo>
                    <a:cubicBezTo>
                      <a:pt x="1163793" y="634573"/>
                      <a:pt x="1190198" y="608168"/>
                      <a:pt x="1190625" y="575469"/>
                    </a:cubicBezTo>
                    <a:lnTo>
                      <a:pt x="1190625" y="79375"/>
                    </a:lnTo>
                    <a:cubicBezTo>
                      <a:pt x="1190625" y="35537"/>
                      <a:pt x="1155088" y="0"/>
                      <a:pt x="1111250" y="0"/>
                    </a:cubicBezTo>
                    <a:lnTo>
                      <a:pt x="79375" y="0"/>
                    </a:lnTo>
                    <a:cubicBezTo>
                      <a:pt x="35537" y="0"/>
                      <a:pt x="0" y="35537"/>
                      <a:pt x="0" y="79375"/>
                    </a:cubicBezTo>
                    <a:lnTo>
                      <a:pt x="0" y="1349375"/>
                    </a:lnTo>
                    <a:cubicBezTo>
                      <a:pt x="0" y="1393213"/>
                      <a:pt x="35537" y="1428750"/>
                      <a:pt x="79375" y="1428750"/>
                    </a:cubicBezTo>
                    <a:lnTo>
                      <a:pt x="654844" y="1428750"/>
                    </a:lnTo>
                    <a:cubicBezTo>
                      <a:pt x="687543" y="1428323"/>
                      <a:pt x="713948" y="1401918"/>
                      <a:pt x="714375" y="1369219"/>
                    </a:cubicBezTo>
                    <a:cubicBezTo>
                      <a:pt x="713948" y="1336519"/>
                      <a:pt x="687543" y="1310115"/>
                      <a:pt x="654844" y="1309688"/>
                    </a:cubicBezTo>
                    <a:close/>
                  </a:path>
                </a:pathLst>
              </a:custGeom>
              <a:grpFill/>
              <a:ln w="1860" cap="flat">
                <a:noFill/>
                <a:prstDash val="solid"/>
                <a:miter/>
              </a:ln>
            </p:spPr>
            <p:txBody>
              <a:bodyPr rtlCol="0" anchor="ctr">
                <a:noAutofit/>
              </a:bodyPr>
              <a:lstStyle/>
              <a:p>
                <a:endParaRPr lang="zh-CN" altLang="en-US"/>
              </a:p>
            </p:txBody>
          </p:sp>
          <p:sp>
            <p:nvSpPr>
              <p:cNvPr id="105" name="任意多边形: 形状 104">
                <a:extLst>
                  <a:ext uri="{FF2B5EF4-FFF2-40B4-BE49-F238E27FC236}">
                    <a16:creationId xmlns:a16="http://schemas.microsoft.com/office/drawing/2014/main" id="{1EBE723C-DBE7-417F-8F4D-5F2C631A9155}"/>
                  </a:ext>
                </a:extLst>
              </p:cNvPr>
              <p:cNvSpPr/>
              <p:nvPr/>
            </p:nvSpPr>
            <p:spPr>
              <a:xfrm>
                <a:off x="1038739" y="951729"/>
                <a:ext cx="621260" cy="715154"/>
              </a:xfrm>
              <a:custGeom>
                <a:avLst/>
                <a:gdLst>
                  <a:gd name="connsiteX0" fmla="*/ 450336 w 621260"/>
                  <a:gd name="connsiteY0" fmla="*/ 430983 h 715154"/>
                  <a:gd name="connsiteX1" fmla="*/ 503476 w 621260"/>
                  <a:gd name="connsiteY1" fmla="*/ 98442 h 715154"/>
                  <a:gd name="connsiteX2" fmla="*/ 170936 w 621260"/>
                  <a:gd name="connsiteY2" fmla="*/ 45302 h 715154"/>
                  <a:gd name="connsiteX3" fmla="*/ 117796 w 621260"/>
                  <a:gd name="connsiteY3" fmla="*/ 377842 h 715154"/>
                  <a:gd name="connsiteX4" fmla="*/ 170936 w 621260"/>
                  <a:gd name="connsiteY4" fmla="*/ 430983 h 715154"/>
                  <a:gd name="connsiteX5" fmla="*/ 1073 w 621260"/>
                  <a:gd name="connsiteY5" fmla="*/ 645295 h 715154"/>
                  <a:gd name="connsiteX6" fmla="*/ 47626 w 621260"/>
                  <a:gd name="connsiteY6" fmla="*/ 714092 h 715154"/>
                  <a:gd name="connsiteX7" fmla="*/ 59811 w 621260"/>
                  <a:gd name="connsiteY7" fmla="*/ 715145 h 715154"/>
                  <a:gd name="connsiteX8" fmla="*/ 117755 w 621260"/>
                  <a:gd name="connsiteY8" fmla="*/ 669108 h 715154"/>
                  <a:gd name="connsiteX9" fmla="*/ 357265 w 621260"/>
                  <a:gd name="connsiteY9" fmla="*/ 522856 h 715154"/>
                  <a:gd name="connsiteX10" fmla="*/ 503517 w 621260"/>
                  <a:gd name="connsiteY10" fmla="*/ 669108 h 715154"/>
                  <a:gd name="connsiteX11" fmla="*/ 561461 w 621260"/>
                  <a:gd name="connsiteY11" fmla="*/ 715145 h 715154"/>
                  <a:gd name="connsiteX12" fmla="*/ 621251 w 621260"/>
                  <a:gd name="connsiteY12" fmla="*/ 657480 h 715154"/>
                  <a:gd name="connsiteX13" fmla="*/ 620198 w 621260"/>
                  <a:gd name="connsiteY13" fmla="*/ 645295 h 715154"/>
                  <a:gd name="connsiteX14" fmla="*/ 450336 w 621260"/>
                  <a:gd name="connsiteY14" fmla="*/ 430983 h 715154"/>
                  <a:gd name="connsiteX15" fmla="*/ 310636 w 621260"/>
                  <a:gd name="connsiteY15" fmla="*/ 119833 h 715154"/>
                  <a:gd name="connsiteX16" fmla="*/ 429698 w 621260"/>
                  <a:gd name="connsiteY16" fmla="*/ 238895 h 715154"/>
                  <a:gd name="connsiteX17" fmla="*/ 310636 w 621260"/>
                  <a:gd name="connsiteY17" fmla="*/ 357958 h 715154"/>
                  <a:gd name="connsiteX18" fmla="*/ 191573 w 621260"/>
                  <a:gd name="connsiteY18" fmla="*/ 238895 h 715154"/>
                  <a:gd name="connsiteX19" fmla="*/ 310636 w 621260"/>
                  <a:gd name="connsiteY19" fmla="*/ 119833 h 71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260" h="715154">
                    <a:moveTo>
                      <a:pt x="450336" y="430983"/>
                    </a:moveTo>
                    <a:cubicBezTo>
                      <a:pt x="556839" y="353828"/>
                      <a:pt x="580631" y="204945"/>
                      <a:pt x="503476" y="98442"/>
                    </a:cubicBezTo>
                    <a:cubicBezTo>
                      <a:pt x="426322" y="-8061"/>
                      <a:pt x="277439" y="-31852"/>
                      <a:pt x="170936" y="45302"/>
                    </a:cubicBezTo>
                    <a:cubicBezTo>
                      <a:pt x="64433" y="122456"/>
                      <a:pt x="40641" y="271339"/>
                      <a:pt x="117796" y="377842"/>
                    </a:cubicBezTo>
                    <a:cubicBezTo>
                      <a:pt x="132585" y="398257"/>
                      <a:pt x="150521" y="416194"/>
                      <a:pt x="170936" y="430983"/>
                    </a:cubicBezTo>
                    <a:cubicBezTo>
                      <a:pt x="84875" y="473126"/>
                      <a:pt x="22452" y="551885"/>
                      <a:pt x="1073" y="645295"/>
                    </a:cubicBezTo>
                    <a:cubicBezTo>
                      <a:pt x="-5069" y="677148"/>
                      <a:pt x="15773" y="707950"/>
                      <a:pt x="47626" y="714092"/>
                    </a:cubicBezTo>
                    <a:cubicBezTo>
                      <a:pt x="51640" y="714866"/>
                      <a:pt x="55724" y="715219"/>
                      <a:pt x="59811" y="715145"/>
                    </a:cubicBezTo>
                    <a:cubicBezTo>
                      <a:pt x="87477" y="715127"/>
                      <a:pt x="111484" y="696053"/>
                      <a:pt x="117755" y="669108"/>
                    </a:cubicBezTo>
                    <a:cubicBezTo>
                      <a:pt x="143507" y="562582"/>
                      <a:pt x="250740" y="497103"/>
                      <a:pt x="357265" y="522856"/>
                    </a:cubicBezTo>
                    <a:cubicBezTo>
                      <a:pt x="429577" y="540337"/>
                      <a:pt x="486036" y="596796"/>
                      <a:pt x="503517" y="669108"/>
                    </a:cubicBezTo>
                    <a:cubicBezTo>
                      <a:pt x="509788" y="696053"/>
                      <a:pt x="533795" y="715128"/>
                      <a:pt x="561461" y="715145"/>
                    </a:cubicBezTo>
                    <a:cubicBezTo>
                      <a:pt x="593895" y="715732"/>
                      <a:pt x="620665" y="689914"/>
                      <a:pt x="621251" y="657480"/>
                    </a:cubicBezTo>
                    <a:cubicBezTo>
                      <a:pt x="621325" y="653393"/>
                      <a:pt x="620972" y="649309"/>
                      <a:pt x="620198" y="645295"/>
                    </a:cubicBezTo>
                    <a:cubicBezTo>
                      <a:pt x="598820" y="551885"/>
                      <a:pt x="536397" y="473127"/>
                      <a:pt x="450336" y="430983"/>
                    </a:cubicBezTo>
                    <a:close/>
                    <a:moveTo>
                      <a:pt x="310636" y="119833"/>
                    </a:moveTo>
                    <a:cubicBezTo>
                      <a:pt x="376392" y="119833"/>
                      <a:pt x="429698" y="173139"/>
                      <a:pt x="429698" y="238895"/>
                    </a:cubicBezTo>
                    <a:cubicBezTo>
                      <a:pt x="429698" y="304652"/>
                      <a:pt x="376392" y="357958"/>
                      <a:pt x="310636" y="357958"/>
                    </a:cubicBezTo>
                    <a:cubicBezTo>
                      <a:pt x="244879" y="357958"/>
                      <a:pt x="191573" y="304652"/>
                      <a:pt x="191573" y="238895"/>
                    </a:cubicBezTo>
                    <a:cubicBezTo>
                      <a:pt x="191573" y="173139"/>
                      <a:pt x="244879" y="119833"/>
                      <a:pt x="310636" y="119833"/>
                    </a:cubicBezTo>
                    <a:close/>
                  </a:path>
                </a:pathLst>
              </a:custGeom>
              <a:grpFill/>
              <a:ln w="1860" cap="flat">
                <a:noFill/>
                <a:prstDash val="solid"/>
                <a:miter/>
              </a:ln>
            </p:spPr>
            <p:txBody>
              <a:bodyPr rtlCol="0" anchor="ctr">
                <a:noAutofit/>
              </a:bodyPr>
              <a:lstStyle/>
              <a:p>
                <a:endParaRPr lang="zh-CN" altLang="en-US"/>
              </a:p>
            </p:txBody>
          </p:sp>
        </p:grpSp>
        <p:grpSp>
          <p:nvGrpSpPr>
            <p:cNvPr id="111" name="图形 23">
              <a:extLst>
                <a:ext uri="{FF2B5EF4-FFF2-40B4-BE49-F238E27FC236}">
                  <a16:creationId xmlns:a16="http://schemas.microsoft.com/office/drawing/2014/main" id="{5605478B-4A43-4C38-9E49-F831AF047DDF}"/>
                </a:ext>
              </a:extLst>
            </p:cNvPr>
            <p:cNvGrpSpPr>
              <a:grpSpLocks/>
            </p:cNvGrpSpPr>
            <p:nvPr/>
          </p:nvGrpSpPr>
          <p:grpSpPr>
            <a:xfrm>
              <a:off x="8235708" y="3252078"/>
              <a:ext cx="525380" cy="525380"/>
              <a:chOff x="0" y="0"/>
              <a:chExt cx="1905000" cy="1905000"/>
            </a:xfrm>
            <a:solidFill>
              <a:schemeClr val="bg1"/>
            </a:solidFill>
          </p:grpSpPr>
          <p:sp>
            <p:nvSpPr>
              <p:cNvPr id="112" name="任意多边形: 形状 111">
                <a:extLst>
                  <a:ext uri="{FF2B5EF4-FFF2-40B4-BE49-F238E27FC236}">
                    <a16:creationId xmlns:a16="http://schemas.microsoft.com/office/drawing/2014/main" id="{4D00DFCE-A790-4697-98CA-DB1F07D30D24}"/>
                  </a:ext>
                </a:extLst>
              </p:cNvPr>
              <p:cNvSpPr/>
              <p:nvPr/>
            </p:nvSpPr>
            <p:spPr>
              <a:xfrm>
                <a:off x="238125" y="396874"/>
                <a:ext cx="1428750" cy="1270000"/>
              </a:xfrm>
              <a:custGeom>
                <a:avLst/>
                <a:gdLst>
                  <a:gd name="connsiteX0" fmla="*/ 1309688 w 1428750"/>
                  <a:gd name="connsiteY0" fmla="*/ 119063 h 1270000"/>
                  <a:gd name="connsiteX1" fmla="*/ 1309688 w 1428750"/>
                  <a:gd name="connsiteY1" fmla="*/ 1150938 h 1270000"/>
                  <a:gd name="connsiteX2" fmla="*/ 119063 w 1428750"/>
                  <a:gd name="connsiteY2" fmla="*/ 1150938 h 1270000"/>
                  <a:gd name="connsiteX3" fmla="*/ 119063 w 1428750"/>
                  <a:gd name="connsiteY3" fmla="*/ 119063 h 1270000"/>
                  <a:gd name="connsiteX4" fmla="*/ 1309688 w 1428750"/>
                  <a:gd name="connsiteY4" fmla="*/ 119063 h 1270000"/>
                  <a:gd name="connsiteX5" fmla="*/ 1349375 w 1428750"/>
                  <a:gd name="connsiteY5" fmla="*/ 0 h 1270000"/>
                  <a:gd name="connsiteX6" fmla="*/ 79375 w 1428750"/>
                  <a:gd name="connsiteY6" fmla="*/ 0 h 1270000"/>
                  <a:gd name="connsiteX7" fmla="*/ 0 w 1428750"/>
                  <a:gd name="connsiteY7" fmla="*/ 79375 h 1270000"/>
                  <a:gd name="connsiteX8" fmla="*/ 0 w 1428750"/>
                  <a:gd name="connsiteY8" fmla="*/ 1190625 h 1270000"/>
                  <a:gd name="connsiteX9" fmla="*/ 79375 w 1428750"/>
                  <a:gd name="connsiteY9" fmla="*/ 1270000 h 1270000"/>
                  <a:gd name="connsiteX10" fmla="*/ 1349375 w 1428750"/>
                  <a:gd name="connsiteY10" fmla="*/ 1270000 h 1270000"/>
                  <a:gd name="connsiteX11" fmla="*/ 1428750 w 1428750"/>
                  <a:gd name="connsiteY11" fmla="*/ 1190625 h 1270000"/>
                  <a:gd name="connsiteX12" fmla="*/ 1428750 w 1428750"/>
                  <a:gd name="connsiteY12" fmla="*/ 79375 h 1270000"/>
                  <a:gd name="connsiteX13" fmla="*/ 1349375 w 1428750"/>
                  <a:gd name="connsiteY13" fmla="*/ 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50" h="1270000">
                    <a:moveTo>
                      <a:pt x="1309688" y="119063"/>
                    </a:moveTo>
                    <a:lnTo>
                      <a:pt x="1309688" y="1150938"/>
                    </a:lnTo>
                    <a:lnTo>
                      <a:pt x="119063" y="1150938"/>
                    </a:lnTo>
                    <a:lnTo>
                      <a:pt x="119063" y="119063"/>
                    </a:lnTo>
                    <a:lnTo>
                      <a:pt x="1309688" y="119063"/>
                    </a:lnTo>
                    <a:moveTo>
                      <a:pt x="1349375" y="0"/>
                    </a:moveTo>
                    <a:lnTo>
                      <a:pt x="79375" y="0"/>
                    </a:lnTo>
                    <a:cubicBezTo>
                      <a:pt x="35537" y="0"/>
                      <a:pt x="0" y="35537"/>
                      <a:pt x="0" y="79375"/>
                    </a:cubicBezTo>
                    <a:lnTo>
                      <a:pt x="0" y="1190625"/>
                    </a:lnTo>
                    <a:cubicBezTo>
                      <a:pt x="0" y="1234463"/>
                      <a:pt x="35537" y="1270000"/>
                      <a:pt x="79375" y="1270000"/>
                    </a:cubicBezTo>
                    <a:lnTo>
                      <a:pt x="1349375" y="1270000"/>
                    </a:lnTo>
                    <a:cubicBezTo>
                      <a:pt x="1393213" y="1270000"/>
                      <a:pt x="1428750" y="1234463"/>
                      <a:pt x="1428750" y="1190625"/>
                    </a:cubicBezTo>
                    <a:lnTo>
                      <a:pt x="1428750" y="79375"/>
                    </a:lnTo>
                    <a:cubicBezTo>
                      <a:pt x="1428750" y="35537"/>
                      <a:pt x="1393213" y="0"/>
                      <a:pt x="1349375" y="0"/>
                    </a:cubicBezTo>
                    <a:close/>
                  </a:path>
                </a:pathLst>
              </a:custGeom>
              <a:grpFill/>
              <a:ln w="1860" cap="flat">
                <a:noFill/>
                <a:prstDash val="solid"/>
                <a:miter/>
              </a:ln>
            </p:spPr>
            <p:txBody>
              <a:bodyPr rtlCol="0" anchor="ctr">
                <a:noAutofit/>
              </a:bodyPr>
              <a:lstStyle/>
              <a:p>
                <a:endParaRPr lang="zh-CN" altLang="en-US"/>
              </a:p>
            </p:txBody>
          </p:sp>
          <p:sp>
            <p:nvSpPr>
              <p:cNvPr id="113" name="任意多边形: 形状 112">
                <a:extLst>
                  <a:ext uri="{FF2B5EF4-FFF2-40B4-BE49-F238E27FC236}">
                    <a16:creationId xmlns:a16="http://schemas.microsoft.com/office/drawing/2014/main" id="{D62C4529-9EA0-460F-B3AA-083C25E5B5DC}"/>
                  </a:ext>
                </a:extLst>
              </p:cNvPr>
              <p:cNvSpPr/>
              <p:nvPr/>
            </p:nvSpPr>
            <p:spPr>
              <a:xfrm>
                <a:off x="476250"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115" name="任意多边形: 形状 114">
                <a:extLst>
                  <a:ext uri="{FF2B5EF4-FFF2-40B4-BE49-F238E27FC236}">
                    <a16:creationId xmlns:a16="http://schemas.microsoft.com/office/drawing/2014/main" id="{A9F54DCB-28D7-4DB4-8DD2-0AA768C8B052}"/>
                  </a:ext>
                </a:extLst>
              </p:cNvPr>
              <p:cNvSpPr/>
              <p:nvPr/>
            </p:nvSpPr>
            <p:spPr>
              <a:xfrm>
                <a:off x="1309687"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118" name="任意多边形: 形状 117">
                <a:extLst>
                  <a:ext uri="{FF2B5EF4-FFF2-40B4-BE49-F238E27FC236}">
                    <a16:creationId xmlns:a16="http://schemas.microsoft.com/office/drawing/2014/main" id="{1EF925A9-4FDC-4A28-AA43-D5A3645F7CC6}"/>
                  </a:ext>
                </a:extLst>
              </p:cNvPr>
              <p:cNvSpPr/>
              <p:nvPr/>
            </p:nvSpPr>
            <p:spPr>
              <a:xfrm>
                <a:off x="238125" y="793749"/>
                <a:ext cx="1428750" cy="119062"/>
              </a:xfrm>
              <a:custGeom>
                <a:avLst/>
                <a:gdLst>
                  <a:gd name="connsiteX0" fmla="*/ 0 w 1428750"/>
                  <a:gd name="connsiteY0" fmla="*/ 0 h 119062"/>
                  <a:gd name="connsiteX1" fmla="*/ 1428750 w 1428750"/>
                  <a:gd name="connsiteY1" fmla="*/ 0 h 119062"/>
                  <a:gd name="connsiteX2" fmla="*/ 1428750 w 1428750"/>
                  <a:gd name="connsiteY2" fmla="*/ 119063 h 119062"/>
                  <a:gd name="connsiteX3" fmla="*/ 0 w 1428750"/>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428750" h="119062">
                    <a:moveTo>
                      <a:pt x="0" y="0"/>
                    </a:moveTo>
                    <a:lnTo>
                      <a:pt x="1428750" y="0"/>
                    </a:lnTo>
                    <a:lnTo>
                      <a:pt x="1428750" y="119063"/>
                    </a:lnTo>
                    <a:lnTo>
                      <a:pt x="0" y="119063"/>
                    </a:lnTo>
                    <a:close/>
                  </a:path>
                </a:pathLst>
              </a:custGeom>
              <a:grpFill/>
              <a:ln w="1860" cap="flat">
                <a:noFill/>
                <a:prstDash val="solid"/>
                <a:miter/>
              </a:ln>
            </p:spPr>
            <p:txBody>
              <a:bodyPr rtlCol="0" anchor="ctr">
                <a:noAutofit/>
              </a:bodyPr>
              <a:lstStyle/>
              <a:p>
                <a:endParaRPr lang="zh-CN" altLang="en-US"/>
              </a:p>
            </p:txBody>
          </p:sp>
          <p:sp>
            <p:nvSpPr>
              <p:cNvPr id="121" name="任意多边形: 形状 120">
                <a:extLst>
                  <a:ext uri="{FF2B5EF4-FFF2-40B4-BE49-F238E27FC236}">
                    <a16:creationId xmlns:a16="http://schemas.microsoft.com/office/drawing/2014/main" id="{CC851B30-FC0A-4E17-932D-94DD3501B209}"/>
                  </a:ext>
                </a:extLst>
              </p:cNvPr>
              <p:cNvSpPr/>
              <p:nvPr/>
            </p:nvSpPr>
            <p:spPr>
              <a:xfrm>
                <a:off x="704682" y="1031927"/>
                <a:ext cx="557270" cy="401074"/>
              </a:xfrm>
              <a:custGeom>
                <a:avLst/>
                <a:gdLst>
                  <a:gd name="connsiteX0" fmla="*/ 540712 w 557270"/>
                  <a:gd name="connsiteY0" fmla="*/ 17410 h 401074"/>
                  <a:gd name="connsiteX1" fmla="*/ 456574 w 557270"/>
                  <a:gd name="connsiteY1" fmla="*/ 17410 h 401074"/>
                  <a:gd name="connsiteX2" fmla="*/ 214480 w 557270"/>
                  <a:gd name="connsiteY2" fmla="*/ 255535 h 401074"/>
                  <a:gd name="connsiteX3" fmla="*/ 111293 w 557270"/>
                  <a:gd name="connsiteY3" fmla="*/ 158698 h 401074"/>
                  <a:gd name="connsiteX4" fmla="*/ 30118 w 557270"/>
                  <a:gd name="connsiteY4" fmla="*/ 136370 h 401074"/>
                  <a:gd name="connsiteX5" fmla="*/ 7790 w 557270"/>
                  <a:gd name="connsiteY5" fmla="*/ 217546 h 401074"/>
                  <a:gd name="connsiteX6" fmla="*/ 27155 w 557270"/>
                  <a:gd name="connsiteY6" fmla="*/ 238073 h 401074"/>
                  <a:gd name="connsiteX7" fmla="*/ 172412 w 557270"/>
                  <a:gd name="connsiteY7" fmla="*/ 383329 h 401074"/>
                  <a:gd name="connsiteX8" fmla="*/ 255472 w 557270"/>
                  <a:gd name="connsiteY8" fmla="*/ 384406 h 401074"/>
                  <a:gd name="connsiteX9" fmla="*/ 256549 w 557270"/>
                  <a:gd name="connsiteY9" fmla="*/ 383329 h 401074"/>
                  <a:gd name="connsiteX10" fmla="*/ 540712 w 557270"/>
                  <a:gd name="connsiteY10" fmla="*/ 99166 h 401074"/>
                  <a:gd name="connsiteX11" fmla="*/ 540712 w 557270"/>
                  <a:gd name="connsiteY11" fmla="*/ 17410 h 40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270" h="401074">
                    <a:moveTo>
                      <a:pt x="540712" y="17410"/>
                    </a:moveTo>
                    <a:cubicBezTo>
                      <a:pt x="517469" y="-5803"/>
                      <a:pt x="479817" y="-5803"/>
                      <a:pt x="456574" y="17410"/>
                    </a:cubicBezTo>
                    <a:lnTo>
                      <a:pt x="214480" y="255535"/>
                    </a:lnTo>
                    <a:lnTo>
                      <a:pt x="111293" y="158698"/>
                    </a:lnTo>
                    <a:cubicBezTo>
                      <a:pt x="95042" y="130116"/>
                      <a:pt x="58699" y="120120"/>
                      <a:pt x="30118" y="136370"/>
                    </a:cubicBezTo>
                    <a:cubicBezTo>
                      <a:pt x="1536" y="152621"/>
                      <a:pt x="-8460" y="188964"/>
                      <a:pt x="7790" y="217546"/>
                    </a:cubicBezTo>
                    <a:cubicBezTo>
                      <a:pt x="12507" y="225841"/>
                      <a:pt x="19148" y="232881"/>
                      <a:pt x="27155" y="238073"/>
                    </a:cubicBezTo>
                    <a:lnTo>
                      <a:pt x="172412" y="383329"/>
                    </a:lnTo>
                    <a:cubicBezTo>
                      <a:pt x="195051" y="406563"/>
                      <a:pt x="232238" y="407045"/>
                      <a:pt x="255472" y="384406"/>
                    </a:cubicBezTo>
                    <a:cubicBezTo>
                      <a:pt x="255836" y="384052"/>
                      <a:pt x="256195" y="383693"/>
                      <a:pt x="256549" y="383329"/>
                    </a:cubicBezTo>
                    <a:lnTo>
                      <a:pt x="540712" y="99166"/>
                    </a:lnTo>
                    <a:cubicBezTo>
                      <a:pt x="562790" y="76386"/>
                      <a:pt x="562790" y="40191"/>
                      <a:pt x="540712" y="17410"/>
                    </a:cubicBezTo>
                    <a:close/>
                  </a:path>
                </a:pathLst>
              </a:custGeom>
              <a:grpFill/>
              <a:ln w="1860" cap="flat">
                <a:noFill/>
                <a:prstDash val="solid"/>
                <a:miter/>
              </a:ln>
            </p:spPr>
            <p:txBody>
              <a:bodyPr rtlCol="0" anchor="ctr">
                <a:noAutofit/>
              </a:bodyPr>
              <a:lstStyle/>
              <a:p>
                <a:endParaRPr lang="zh-CN" altLang="en-US"/>
              </a:p>
            </p:txBody>
          </p:sp>
        </p:grpSp>
      </p:grpSp>
      <p:sp>
        <p:nvSpPr>
          <p:cNvPr id="2" name="文本占位符 1">
            <a:extLst>
              <a:ext uri="{FF2B5EF4-FFF2-40B4-BE49-F238E27FC236}">
                <a16:creationId xmlns:a16="http://schemas.microsoft.com/office/drawing/2014/main" id="{03B740BF-87A5-4597-9695-89ED75147DA4}"/>
              </a:ext>
            </a:extLst>
          </p:cNvPr>
          <p:cNvSpPr>
            <a:spLocks noGrp="1"/>
          </p:cNvSpPr>
          <p:nvPr>
            <p:ph type="body" sz="quarter" idx="12"/>
          </p:nvPr>
        </p:nvSpPr>
        <p:spPr/>
        <p:txBody>
          <a:bodyPr/>
          <a:lstStyle/>
          <a:p>
            <a:r>
              <a:rPr lang="zh-CN" altLang="en-US" dirty="0">
                <a:latin typeface="+mj-ea"/>
                <a:ea typeface="+mj-ea"/>
              </a:rPr>
              <a:t>产品增长策略</a:t>
            </a:r>
          </a:p>
        </p:txBody>
      </p:sp>
    </p:spTree>
    <p:extLst>
      <p:ext uri="{BB962C8B-B14F-4D97-AF65-F5344CB8AC3E}">
        <p14:creationId xmlns:p14="http://schemas.microsoft.com/office/powerpoint/2010/main" val="528069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8D8DD6E-A89A-4C2D-9643-6643E8C44095}"/>
              </a:ext>
            </a:extLst>
          </p:cNvPr>
          <p:cNvGrpSpPr/>
          <p:nvPr>
            <p:custDataLst>
              <p:tags r:id="rId2"/>
            </p:custDataLst>
          </p:nvPr>
        </p:nvGrpSpPr>
        <p:grpSpPr>
          <a:xfrm>
            <a:off x="1007400" y="2353338"/>
            <a:ext cx="2551575" cy="1145454"/>
            <a:chOff x="1007400" y="2353338"/>
            <a:chExt cx="2551575" cy="1145454"/>
          </a:xfrm>
        </p:grpSpPr>
        <p:sp>
          <p:nvSpPr>
            <p:cNvPr id="294" name="文本框 293">
              <a:extLst>
                <a:ext uri="{FF2B5EF4-FFF2-40B4-BE49-F238E27FC236}">
                  <a16:creationId xmlns:a16="http://schemas.microsoft.com/office/drawing/2014/main" id="{0FACD85C-DC8C-49CA-9F3A-F1F8D99ADF4B}"/>
                </a:ext>
              </a:extLst>
            </p:cNvPr>
            <p:cNvSpPr txBox="1"/>
            <p:nvPr>
              <p:custDataLst>
                <p:tags r:id="rId24"/>
              </p:custDataLst>
            </p:nvPr>
          </p:nvSpPr>
          <p:spPr>
            <a:xfrm>
              <a:off x="1018976" y="2759551"/>
              <a:ext cx="2539999" cy="739241"/>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在此处输入内容在此处输入内容在此处输入内容在此处输入内容在此处输入内容在此处输入内容在此处输入内容</a:t>
              </a:r>
            </a:p>
          </p:txBody>
        </p:sp>
        <p:sp>
          <p:nvSpPr>
            <p:cNvPr id="295" name="文本框 294">
              <a:extLst>
                <a:ext uri="{FF2B5EF4-FFF2-40B4-BE49-F238E27FC236}">
                  <a16:creationId xmlns:a16="http://schemas.microsoft.com/office/drawing/2014/main" id="{B3B3C067-2F0C-414E-8F08-DD0B275FA223}"/>
                </a:ext>
              </a:extLst>
            </p:cNvPr>
            <p:cNvSpPr txBox="1"/>
            <p:nvPr>
              <p:custDataLst>
                <p:tags r:id="rId25"/>
              </p:custDataLst>
            </p:nvPr>
          </p:nvSpPr>
          <p:spPr>
            <a:xfrm>
              <a:off x="1018975" y="2353338"/>
              <a:ext cx="2540000" cy="246221"/>
            </a:xfrm>
            <a:prstGeom prst="rect">
              <a:avLst/>
            </a:prstGeom>
            <a:noFill/>
          </p:spPr>
          <p:txBody>
            <a:bodyPr vert="horz" lIns="0" tIns="0" rIns="0" bIns="0" rtlCol="0">
              <a:noAutofit/>
            </a:bodyPr>
            <a:lstStyle/>
            <a:p>
              <a:r>
                <a:rPr lang="zh-CN" altLang="en-US" sz="1600" dirty="0">
                  <a:solidFill>
                    <a:schemeClr val="accent1"/>
                  </a:solidFill>
                  <a:latin typeface="+mj-ea"/>
                  <a:ea typeface="+mj-ea"/>
                </a:rPr>
                <a:t>性价比高</a:t>
              </a:r>
            </a:p>
          </p:txBody>
        </p:sp>
        <p:cxnSp>
          <p:nvCxnSpPr>
            <p:cNvPr id="5" name="直接连接符 4">
              <a:extLst>
                <a:ext uri="{FF2B5EF4-FFF2-40B4-BE49-F238E27FC236}">
                  <a16:creationId xmlns:a16="http://schemas.microsoft.com/office/drawing/2014/main" id="{76309856-E387-47D9-9BA7-66EB378E5392}"/>
                </a:ext>
              </a:extLst>
            </p:cNvPr>
            <p:cNvCxnSpPr>
              <a:cxnSpLocks/>
            </p:cNvCxnSpPr>
            <p:nvPr>
              <p:custDataLst>
                <p:tags r:id="rId26"/>
              </p:custDataLst>
            </p:nvPr>
          </p:nvCxnSpPr>
          <p:spPr>
            <a:xfrm>
              <a:off x="1007400" y="2693494"/>
              <a:ext cx="250330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组合 3">
            <a:extLst>
              <a:ext uri="{FF2B5EF4-FFF2-40B4-BE49-F238E27FC236}">
                <a16:creationId xmlns:a16="http://schemas.microsoft.com/office/drawing/2014/main" id="{1FA03C44-E97B-4F7F-A0EE-A316510A8AFB}"/>
              </a:ext>
            </a:extLst>
          </p:cNvPr>
          <p:cNvGrpSpPr/>
          <p:nvPr>
            <p:custDataLst>
              <p:tags r:id="rId3"/>
            </p:custDataLst>
          </p:nvPr>
        </p:nvGrpSpPr>
        <p:grpSpPr>
          <a:xfrm>
            <a:off x="1007400" y="4108958"/>
            <a:ext cx="2561962" cy="1136582"/>
            <a:chOff x="1007400" y="4108958"/>
            <a:chExt cx="2561962" cy="1136582"/>
          </a:xfrm>
        </p:grpSpPr>
        <p:sp>
          <p:nvSpPr>
            <p:cNvPr id="298" name="文本框 297">
              <a:extLst>
                <a:ext uri="{FF2B5EF4-FFF2-40B4-BE49-F238E27FC236}">
                  <a16:creationId xmlns:a16="http://schemas.microsoft.com/office/drawing/2014/main" id="{5DA7DF38-0A36-4552-8D36-7472E3B3092D}"/>
                </a:ext>
              </a:extLst>
            </p:cNvPr>
            <p:cNvSpPr txBox="1"/>
            <p:nvPr>
              <p:custDataLst>
                <p:tags r:id="rId21"/>
              </p:custDataLst>
            </p:nvPr>
          </p:nvSpPr>
          <p:spPr>
            <a:xfrm>
              <a:off x="1029363" y="4506299"/>
              <a:ext cx="2539999" cy="739241"/>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在此处输入内容在此处输入内容在此处输入内容在此处输入内容在此处输入内容在此处输入内容在此处输入内容</a:t>
              </a:r>
            </a:p>
          </p:txBody>
        </p:sp>
        <p:sp>
          <p:nvSpPr>
            <p:cNvPr id="299" name="文本框 298">
              <a:extLst>
                <a:ext uri="{FF2B5EF4-FFF2-40B4-BE49-F238E27FC236}">
                  <a16:creationId xmlns:a16="http://schemas.microsoft.com/office/drawing/2014/main" id="{45F52D59-6DEE-40A8-91EA-478744730B83}"/>
                </a:ext>
              </a:extLst>
            </p:cNvPr>
            <p:cNvSpPr txBox="1"/>
            <p:nvPr>
              <p:custDataLst>
                <p:tags r:id="rId22"/>
              </p:custDataLst>
            </p:nvPr>
          </p:nvSpPr>
          <p:spPr>
            <a:xfrm>
              <a:off x="1029362" y="4108958"/>
              <a:ext cx="2540000" cy="246221"/>
            </a:xfrm>
            <a:prstGeom prst="rect">
              <a:avLst/>
            </a:prstGeom>
            <a:noFill/>
          </p:spPr>
          <p:txBody>
            <a:bodyPr vert="horz" lIns="0" tIns="0" rIns="0" bIns="0" rtlCol="0">
              <a:noAutofit/>
            </a:bodyPr>
            <a:lstStyle/>
            <a:p>
              <a:r>
                <a:rPr lang="zh-CN" altLang="en-US" sz="1600" dirty="0">
                  <a:solidFill>
                    <a:schemeClr val="accent3"/>
                  </a:solidFill>
                  <a:latin typeface="+mj-ea"/>
                  <a:ea typeface="+mj-ea"/>
                </a:rPr>
                <a:t>利润率低</a:t>
              </a:r>
            </a:p>
          </p:txBody>
        </p:sp>
        <p:cxnSp>
          <p:nvCxnSpPr>
            <p:cNvPr id="302" name="直接连接符 301">
              <a:extLst>
                <a:ext uri="{FF2B5EF4-FFF2-40B4-BE49-F238E27FC236}">
                  <a16:creationId xmlns:a16="http://schemas.microsoft.com/office/drawing/2014/main" id="{1DE0ED5F-1CF8-4C44-AC70-F9FCCC14C685}"/>
                </a:ext>
              </a:extLst>
            </p:cNvPr>
            <p:cNvCxnSpPr>
              <a:cxnSpLocks/>
            </p:cNvCxnSpPr>
            <p:nvPr>
              <p:custDataLst>
                <p:tags r:id="rId23"/>
              </p:custDataLst>
            </p:nvPr>
          </p:nvCxnSpPr>
          <p:spPr>
            <a:xfrm>
              <a:off x="1007400" y="4443368"/>
              <a:ext cx="250330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 name="组合 5">
            <a:extLst>
              <a:ext uri="{FF2B5EF4-FFF2-40B4-BE49-F238E27FC236}">
                <a16:creationId xmlns:a16="http://schemas.microsoft.com/office/drawing/2014/main" id="{817E6114-13CF-4940-BD4F-BF3411BD2850}"/>
              </a:ext>
            </a:extLst>
          </p:cNvPr>
          <p:cNvGrpSpPr/>
          <p:nvPr>
            <p:custDataLst>
              <p:tags r:id="rId4"/>
            </p:custDataLst>
          </p:nvPr>
        </p:nvGrpSpPr>
        <p:grpSpPr>
          <a:xfrm>
            <a:off x="4133017" y="2353338"/>
            <a:ext cx="2540000" cy="1154326"/>
            <a:chOff x="4133017" y="2353338"/>
            <a:chExt cx="2540000" cy="1154326"/>
          </a:xfrm>
        </p:grpSpPr>
        <p:sp>
          <p:nvSpPr>
            <p:cNvPr id="296" name="文本框 295">
              <a:extLst>
                <a:ext uri="{FF2B5EF4-FFF2-40B4-BE49-F238E27FC236}">
                  <a16:creationId xmlns:a16="http://schemas.microsoft.com/office/drawing/2014/main" id="{712E0195-5B27-48C3-84C5-1E2F870F621B}"/>
                </a:ext>
              </a:extLst>
            </p:cNvPr>
            <p:cNvSpPr txBox="1"/>
            <p:nvPr>
              <p:custDataLst>
                <p:tags r:id="rId18"/>
              </p:custDataLst>
            </p:nvPr>
          </p:nvSpPr>
          <p:spPr>
            <a:xfrm>
              <a:off x="4133018" y="2768423"/>
              <a:ext cx="2539999" cy="739241"/>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在此处输入内容在此处输入内容在此处输入内容在此处输入内容在此处输入内容在此处输入内容在此处输入内容</a:t>
              </a:r>
            </a:p>
          </p:txBody>
        </p:sp>
        <p:sp>
          <p:nvSpPr>
            <p:cNvPr id="297" name="文本框 296">
              <a:extLst>
                <a:ext uri="{FF2B5EF4-FFF2-40B4-BE49-F238E27FC236}">
                  <a16:creationId xmlns:a16="http://schemas.microsoft.com/office/drawing/2014/main" id="{CBCA5591-813C-4B5D-9861-BCD788731E2C}"/>
                </a:ext>
              </a:extLst>
            </p:cNvPr>
            <p:cNvSpPr txBox="1"/>
            <p:nvPr>
              <p:custDataLst>
                <p:tags r:id="rId19"/>
              </p:custDataLst>
            </p:nvPr>
          </p:nvSpPr>
          <p:spPr>
            <a:xfrm>
              <a:off x="4133017" y="2353338"/>
              <a:ext cx="2540000" cy="246221"/>
            </a:xfrm>
            <a:prstGeom prst="rect">
              <a:avLst/>
            </a:prstGeom>
            <a:noFill/>
          </p:spPr>
          <p:txBody>
            <a:bodyPr vert="horz" lIns="0" tIns="0" rIns="0" bIns="0" rtlCol="0">
              <a:noAutofit/>
            </a:bodyPr>
            <a:lstStyle/>
            <a:p>
              <a:r>
                <a:rPr lang="zh-CN" altLang="en-US" sz="1600" dirty="0">
                  <a:solidFill>
                    <a:schemeClr val="accent2"/>
                  </a:solidFill>
                  <a:latin typeface="+mj-ea"/>
                  <a:ea typeface="+mj-ea"/>
                </a:rPr>
                <a:t>供应稳定</a:t>
              </a:r>
            </a:p>
          </p:txBody>
        </p:sp>
        <p:cxnSp>
          <p:nvCxnSpPr>
            <p:cNvPr id="303" name="直接连接符 302">
              <a:extLst>
                <a:ext uri="{FF2B5EF4-FFF2-40B4-BE49-F238E27FC236}">
                  <a16:creationId xmlns:a16="http://schemas.microsoft.com/office/drawing/2014/main" id="{55DEA278-BF2D-44C6-92FD-05A9A8038F56}"/>
                </a:ext>
              </a:extLst>
            </p:cNvPr>
            <p:cNvCxnSpPr>
              <a:cxnSpLocks/>
            </p:cNvCxnSpPr>
            <p:nvPr>
              <p:custDataLst>
                <p:tags r:id="rId20"/>
              </p:custDataLst>
            </p:nvPr>
          </p:nvCxnSpPr>
          <p:spPr>
            <a:xfrm>
              <a:off x="4133017" y="2693494"/>
              <a:ext cx="250330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组合 6">
            <a:extLst>
              <a:ext uri="{FF2B5EF4-FFF2-40B4-BE49-F238E27FC236}">
                <a16:creationId xmlns:a16="http://schemas.microsoft.com/office/drawing/2014/main" id="{C40D8BFD-E55C-43C9-BBFD-74B6ADA35A75}"/>
              </a:ext>
            </a:extLst>
          </p:cNvPr>
          <p:cNvGrpSpPr/>
          <p:nvPr>
            <p:custDataLst>
              <p:tags r:id="rId5"/>
            </p:custDataLst>
          </p:nvPr>
        </p:nvGrpSpPr>
        <p:grpSpPr>
          <a:xfrm>
            <a:off x="4133017" y="4108958"/>
            <a:ext cx="2550387" cy="1136582"/>
            <a:chOff x="4133017" y="4108958"/>
            <a:chExt cx="2550387" cy="1136582"/>
          </a:xfrm>
        </p:grpSpPr>
        <p:sp>
          <p:nvSpPr>
            <p:cNvPr id="300" name="文本框 299">
              <a:extLst>
                <a:ext uri="{FF2B5EF4-FFF2-40B4-BE49-F238E27FC236}">
                  <a16:creationId xmlns:a16="http://schemas.microsoft.com/office/drawing/2014/main" id="{7D5E7A07-DCA9-400D-8BD9-8500C7FEF7C6}"/>
                </a:ext>
              </a:extLst>
            </p:cNvPr>
            <p:cNvSpPr txBox="1"/>
            <p:nvPr>
              <p:custDataLst>
                <p:tags r:id="rId15"/>
              </p:custDataLst>
            </p:nvPr>
          </p:nvSpPr>
          <p:spPr>
            <a:xfrm>
              <a:off x="4143405" y="4506299"/>
              <a:ext cx="2539999" cy="739241"/>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在此处输入内容在此处输入内容在此处输入内容在此处输入内容在此处输入内容在此处输入内容在此处输入内容</a:t>
              </a:r>
            </a:p>
          </p:txBody>
        </p:sp>
        <p:sp>
          <p:nvSpPr>
            <p:cNvPr id="301" name="文本框 300">
              <a:extLst>
                <a:ext uri="{FF2B5EF4-FFF2-40B4-BE49-F238E27FC236}">
                  <a16:creationId xmlns:a16="http://schemas.microsoft.com/office/drawing/2014/main" id="{CCFDE765-76B8-4B1F-B2C2-8F034CE7832D}"/>
                </a:ext>
              </a:extLst>
            </p:cNvPr>
            <p:cNvSpPr txBox="1"/>
            <p:nvPr>
              <p:custDataLst>
                <p:tags r:id="rId16"/>
              </p:custDataLst>
            </p:nvPr>
          </p:nvSpPr>
          <p:spPr>
            <a:xfrm>
              <a:off x="4143404" y="4108958"/>
              <a:ext cx="2540000" cy="246221"/>
            </a:xfrm>
            <a:prstGeom prst="rect">
              <a:avLst/>
            </a:prstGeom>
            <a:noFill/>
          </p:spPr>
          <p:txBody>
            <a:bodyPr vert="horz" lIns="0" tIns="0" rIns="0" bIns="0" rtlCol="0">
              <a:noAutofit/>
            </a:bodyPr>
            <a:lstStyle/>
            <a:p>
              <a:r>
                <a:rPr lang="zh-CN" altLang="en-US" sz="1600" dirty="0">
                  <a:solidFill>
                    <a:schemeClr val="accent4"/>
                  </a:solidFill>
                  <a:latin typeface="+mj-ea"/>
                  <a:ea typeface="+mj-ea"/>
                </a:rPr>
                <a:t>缺少升级</a:t>
              </a:r>
            </a:p>
          </p:txBody>
        </p:sp>
        <p:cxnSp>
          <p:nvCxnSpPr>
            <p:cNvPr id="304" name="直接连接符 303">
              <a:extLst>
                <a:ext uri="{FF2B5EF4-FFF2-40B4-BE49-F238E27FC236}">
                  <a16:creationId xmlns:a16="http://schemas.microsoft.com/office/drawing/2014/main" id="{A9710733-70AB-43A5-940F-50F04B4B6C47}"/>
                </a:ext>
              </a:extLst>
            </p:cNvPr>
            <p:cNvCxnSpPr>
              <a:cxnSpLocks/>
            </p:cNvCxnSpPr>
            <p:nvPr>
              <p:custDataLst>
                <p:tags r:id="rId17"/>
              </p:custDataLst>
            </p:nvPr>
          </p:nvCxnSpPr>
          <p:spPr>
            <a:xfrm>
              <a:off x="4133017" y="4443368"/>
              <a:ext cx="250330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45989C63-62E2-410F-A952-A9909A38CA6F}"/>
              </a:ext>
            </a:extLst>
          </p:cNvPr>
          <p:cNvGrpSpPr/>
          <p:nvPr/>
        </p:nvGrpSpPr>
        <p:grpSpPr>
          <a:xfrm>
            <a:off x="7205119" y="1610477"/>
            <a:ext cx="4082266" cy="4065326"/>
            <a:chOff x="7205119" y="1610477"/>
            <a:chExt cx="4082266" cy="4065326"/>
          </a:xfrm>
        </p:grpSpPr>
        <p:sp>
          <p:nvSpPr>
            <p:cNvPr id="269" name="任意多边形 5">
              <a:extLst>
                <a:ext uri="{FF2B5EF4-FFF2-40B4-BE49-F238E27FC236}">
                  <a16:creationId xmlns:a16="http://schemas.microsoft.com/office/drawing/2014/main" id="{E84A50E8-809C-406E-AB82-D851AB9E2D53}"/>
                </a:ext>
              </a:extLst>
            </p:cNvPr>
            <p:cNvSpPr>
              <a:spLocks/>
            </p:cNvSpPr>
            <p:nvPr>
              <p:custDataLst>
                <p:tags r:id="rId6"/>
              </p:custDataLst>
            </p:nvPr>
          </p:nvSpPr>
          <p:spPr bwMode="auto">
            <a:xfrm>
              <a:off x="7205119" y="3005110"/>
              <a:ext cx="1736233" cy="2608584"/>
            </a:xfrm>
            <a:custGeom>
              <a:avLst/>
              <a:gdLst>
                <a:gd name="T0" fmla="*/ 269 w 362"/>
                <a:gd name="T1" fmla="*/ 425 h 546"/>
                <a:gd name="T2" fmla="*/ 362 w 362"/>
                <a:gd name="T3" fmla="*/ 279 h 546"/>
                <a:gd name="T4" fmla="*/ 280 w 362"/>
                <a:gd name="T5" fmla="*/ 199 h 546"/>
                <a:gd name="T6" fmla="*/ 266 w 362"/>
                <a:gd name="T7" fmla="*/ 133 h 546"/>
                <a:gd name="T8" fmla="*/ 266 w 362"/>
                <a:gd name="T9" fmla="*/ 133 h 546"/>
                <a:gd name="T10" fmla="*/ 133 w 362"/>
                <a:gd name="T11" fmla="*/ 0 h 546"/>
                <a:gd name="T12" fmla="*/ 0 w 362"/>
                <a:gd name="T13" fmla="*/ 133 h 546"/>
                <a:gd name="T14" fmla="*/ 0 w 362"/>
                <a:gd name="T15" fmla="*/ 133 h 546"/>
                <a:gd name="T16" fmla="*/ 14 w 362"/>
                <a:gd name="T17" fmla="*/ 241 h 546"/>
                <a:gd name="T18" fmla="*/ 224 w 362"/>
                <a:gd name="T19" fmla="*/ 508 h 546"/>
                <a:gd name="T20" fmla="*/ 324 w 362"/>
                <a:gd name="T21" fmla="*/ 546 h 546"/>
                <a:gd name="T22" fmla="*/ 269 w 362"/>
                <a:gd name="T23" fmla="*/ 425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2" h="546">
                  <a:moveTo>
                    <a:pt x="269" y="425"/>
                  </a:moveTo>
                  <a:cubicBezTo>
                    <a:pt x="269" y="361"/>
                    <a:pt x="307" y="305"/>
                    <a:pt x="362" y="279"/>
                  </a:cubicBezTo>
                  <a:cubicBezTo>
                    <a:pt x="326" y="264"/>
                    <a:pt x="297" y="235"/>
                    <a:pt x="280" y="199"/>
                  </a:cubicBezTo>
                  <a:cubicBezTo>
                    <a:pt x="271" y="179"/>
                    <a:pt x="266" y="157"/>
                    <a:pt x="266" y="133"/>
                  </a:cubicBezTo>
                  <a:cubicBezTo>
                    <a:pt x="266" y="133"/>
                    <a:pt x="266" y="133"/>
                    <a:pt x="266" y="133"/>
                  </a:cubicBezTo>
                  <a:cubicBezTo>
                    <a:pt x="266" y="60"/>
                    <a:pt x="207" y="0"/>
                    <a:pt x="133" y="0"/>
                  </a:cubicBezTo>
                  <a:cubicBezTo>
                    <a:pt x="60" y="0"/>
                    <a:pt x="0" y="60"/>
                    <a:pt x="0" y="133"/>
                  </a:cubicBezTo>
                  <a:cubicBezTo>
                    <a:pt x="0" y="133"/>
                    <a:pt x="0" y="133"/>
                    <a:pt x="0" y="133"/>
                  </a:cubicBezTo>
                  <a:cubicBezTo>
                    <a:pt x="0" y="171"/>
                    <a:pt x="5" y="207"/>
                    <a:pt x="14" y="241"/>
                  </a:cubicBezTo>
                  <a:cubicBezTo>
                    <a:pt x="44" y="357"/>
                    <a:pt x="121" y="453"/>
                    <a:pt x="224" y="508"/>
                  </a:cubicBezTo>
                  <a:cubicBezTo>
                    <a:pt x="255" y="525"/>
                    <a:pt x="289" y="538"/>
                    <a:pt x="324" y="546"/>
                  </a:cubicBezTo>
                  <a:cubicBezTo>
                    <a:pt x="290" y="517"/>
                    <a:pt x="269" y="474"/>
                    <a:pt x="269" y="425"/>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70" name="任意多边形 6">
              <a:extLst>
                <a:ext uri="{FF2B5EF4-FFF2-40B4-BE49-F238E27FC236}">
                  <a16:creationId xmlns:a16="http://schemas.microsoft.com/office/drawing/2014/main" id="{55A8F302-86D7-4436-A0FB-445D36564360}"/>
                </a:ext>
              </a:extLst>
            </p:cNvPr>
            <p:cNvSpPr>
              <a:spLocks/>
            </p:cNvSpPr>
            <p:nvPr>
              <p:custDataLst>
                <p:tags r:id="rId7"/>
              </p:custDataLst>
            </p:nvPr>
          </p:nvSpPr>
          <p:spPr bwMode="auto">
            <a:xfrm>
              <a:off x="9560562" y="1681997"/>
              <a:ext cx="1726823" cy="2565296"/>
            </a:xfrm>
            <a:custGeom>
              <a:avLst/>
              <a:gdLst>
                <a:gd name="T0" fmla="*/ 359 w 360"/>
                <a:gd name="T1" fmla="*/ 396 h 537"/>
                <a:gd name="T2" fmla="*/ 343 w 360"/>
                <a:gd name="T3" fmla="*/ 293 h 537"/>
                <a:gd name="T4" fmla="*/ 151 w 360"/>
                <a:gd name="T5" fmla="*/ 44 h 537"/>
                <a:gd name="T6" fmla="*/ 45 w 360"/>
                <a:gd name="T7" fmla="*/ 0 h 537"/>
                <a:gd name="T8" fmla="*/ 97 w 360"/>
                <a:gd name="T9" fmla="*/ 118 h 537"/>
                <a:gd name="T10" fmla="*/ 0 w 360"/>
                <a:gd name="T11" fmla="*/ 266 h 537"/>
                <a:gd name="T12" fmla="*/ 8 w 360"/>
                <a:gd name="T13" fmla="*/ 269 h 537"/>
                <a:gd name="T14" fmla="*/ 78 w 360"/>
                <a:gd name="T15" fmla="*/ 342 h 537"/>
                <a:gd name="T16" fmla="*/ 93 w 360"/>
                <a:gd name="T17" fmla="*/ 404 h 537"/>
                <a:gd name="T18" fmla="*/ 93 w 360"/>
                <a:gd name="T19" fmla="*/ 404 h 537"/>
                <a:gd name="T20" fmla="*/ 226 w 360"/>
                <a:gd name="T21" fmla="*/ 537 h 537"/>
                <a:gd name="T22" fmla="*/ 360 w 360"/>
                <a:gd name="T23" fmla="*/ 407 h 537"/>
                <a:gd name="T24" fmla="*/ 360 w 360"/>
                <a:gd name="T25" fmla="*/ 404 h 537"/>
                <a:gd name="T26" fmla="*/ 359 w 360"/>
                <a:gd name="T27" fmla="*/ 396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0" h="537">
                  <a:moveTo>
                    <a:pt x="359" y="396"/>
                  </a:moveTo>
                  <a:cubicBezTo>
                    <a:pt x="358" y="361"/>
                    <a:pt x="353" y="326"/>
                    <a:pt x="343" y="293"/>
                  </a:cubicBezTo>
                  <a:cubicBezTo>
                    <a:pt x="313" y="188"/>
                    <a:pt x="243" y="99"/>
                    <a:pt x="151" y="44"/>
                  </a:cubicBezTo>
                  <a:cubicBezTo>
                    <a:pt x="118" y="25"/>
                    <a:pt x="82" y="10"/>
                    <a:pt x="45" y="0"/>
                  </a:cubicBezTo>
                  <a:cubicBezTo>
                    <a:pt x="77" y="29"/>
                    <a:pt x="97" y="71"/>
                    <a:pt x="97" y="118"/>
                  </a:cubicBezTo>
                  <a:cubicBezTo>
                    <a:pt x="97" y="184"/>
                    <a:pt x="57" y="241"/>
                    <a:pt x="0" y="266"/>
                  </a:cubicBezTo>
                  <a:cubicBezTo>
                    <a:pt x="3" y="267"/>
                    <a:pt x="5" y="268"/>
                    <a:pt x="8" y="269"/>
                  </a:cubicBezTo>
                  <a:cubicBezTo>
                    <a:pt x="38" y="285"/>
                    <a:pt x="63" y="311"/>
                    <a:pt x="78" y="342"/>
                  </a:cubicBezTo>
                  <a:cubicBezTo>
                    <a:pt x="87" y="361"/>
                    <a:pt x="92" y="382"/>
                    <a:pt x="93" y="404"/>
                  </a:cubicBezTo>
                  <a:cubicBezTo>
                    <a:pt x="93" y="404"/>
                    <a:pt x="93" y="404"/>
                    <a:pt x="93" y="404"/>
                  </a:cubicBezTo>
                  <a:cubicBezTo>
                    <a:pt x="93" y="478"/>
                    <a:pt x="153" y="537"/>
                    <a:pt x="226" y="537"/>
                  </a:cubicBezTo>
                  <a:cubicBezTo>
                    <a:pt x="299" y="537"/>
                    <a:pt x="358" y="479"/>
                    <a:pt x="360" y="407"/>
                  </a:cubicBezTo>
                  <a:cubicBezTo>
                    <a:pt x="360" y="406"/>
                    <a:pt x="360" y="405"/>
                    <a:pt x="360" y="404"/>
                  </a:cubicBezTo>
                  <a:cubicBezTo>
                    <a:pt x="360" y="401"/>
                    <a:pt x="360" y="399"/>
                    <a:pt x="359" y="396"/>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71" name="任意多边形 7">
              <a:extLst>
                <a:ext uri="{FF2B5EF4-FFF2-40B4-BE49-F238E27FC236}">
                  <a16:creationId xmlns:a16="http://schemas.microsoft.com/office/drawing/2014/main" id="{FCADE7E1-4ED8-403A-B675-0E6D75690F21}"/>
                </a:ext>
              </a:extLst>
            </p:cNvPr>
            <p:cNvSpPr>
              <a:spLocks/>
            </p:cNvSpPr>
            <p:nvPr>
              <p:custDataLst>
                <p:tags r:id="rId8"/>
              </p:custDataLst>
            </p:nvPr>
          </p:nvSpPr>
          <p:spPr bwMode="auto">
            <a:xfrm>
              <a:off x="7271933" y="1610477"/>
              <a:ext cx="2619877" cy="1719294"/>
            </a:xfrm>
            <a:custGeom>
              <a:avLst/>
              <a:gdLst>
                <a:gd name="T0" fmla="*/ 417 w 546"/>
                <a:gd name="T1" fmla="*/ 0 h 360"/>
                <a:gd name="T2" fmla="*/ 416 w 546"/>
                <a:gd name="T3" fmla="*/ 0 h 360"/>
                <a:gd name="T4" fmla="*/ 413 w 546"/>
                <a:gd name="T5" fmla="*/ 0 h 360"/>
                <a:gd name="T6" fmla="*/ 412 w 546"/>
                <a:gd name="T7" fmla="*/ 0 h 360"/>
                <a:gd name="T8" fmla="*/ 411 w 546"/>
                <a:gd name="T9" fmla="*/ 0 h 360"/>
                <a:gd name="T10" fmla="*/ 306 w 546"/>
                <a:gd name="T11" fmla="*/ 13 h 360"/>
                <a:gd name="T12" fmla="*/ 23 w 546"/>
                <a:gd name="T13" fmla="*/ 252 h 360"/>
                <a:gd name="T14" fmla="*/ 0 w 546"/>
                <a:gd name="T15" fmla="*/ 317 h 360"/>
                <a:gd name="T16" fmla="*/ 119 w 546"/>
                <a:gd name="T17" fmla="*/ 264 h 360"/>
                <a:gd name="T18" fmla="*/ 266 w 546"/>
                <a:gd name="T19" fmla="*/ 360 h 360"/>
                <a:gd name="T20" fmla="*/ 347 w 546"/>
                <a:gd name="T21" fmla="*/ 280 h 360"/>
                <a:gd name="T22" fmla="*/ 411 w 546"/>
                <a:gd name="T23" fmla="*/ 266 h 360"/>
                <a:gd name="T24" fmla="*/ 416 w 546"/>
                <a:gd name="T25" fmla="*/ 267 h 360"/>
                <a:gd name="T26" fmla="*/ 416 w 546"/>
                <a:gd name="T27" fmla="*/ 266 h 360"/>
                <a:gd name="T28" fmla="*/ 546 w 546"/>
                <a:gd name="T29" fmla="*/ 133 h 360"/>
                <a:gd name="T30" fmla="*/ 417 w 546"/>
                <a:gd name="T3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6" h="360">
                  <a:moveTo>
                    <a:pt x="417" y="0"/>
                  </a:moveTo>
                  <a:cubicBezTo>
                    <a:pt x="416" y="0"/>
                    <a:pt x="416" y="0"/>
                    <a:pt x="416" y="0"/>
                  </a:cubicBezTo>
                  <a:cubicBezTo>
                    <a:pt x="415" y="0"/>
                    <a:pt x="414" y="0"/>
                    <a:pt x="413" y="0"/>
                  </a:cubicBezTo>
                  <a:cubicBezTo>
                    <a:pt x="413" y="0"/>
                    <a:pt x="413" y="0"/>
                    <a:pt x="412" y="0"/>
                  </a:cubicBezTo>
                  <a:cubicBezTo>
                    <a:pt x="412" y="0"/>
                    <a:pt x="412" y="0"/>
                    <a:pt x="411" y="0"/>
                  </a:cubicBezTo>
                  <a:cubicBezTo>
                    <a:pt x="375" y="0"/>
                    <a:pt x="340" y="5"/>
                    <a:pt x="306" y="13"/>
                  </a:cubicBezTo>
                  <a:cubicBezTo>
                    <a:pt x="179" y="45"/>
                    <a:pt x="75" y="135"/>
                    <a:pt x="23" y="252"/>
                  </a:cubicBezTo>
                  <a:cubicBezTo>
                    <a:pt x="13" y="273"/>
                    <a:pt x="6" y="295"/>
                    <a:pt x="0" y="317"/>
                  </a:cubicBezTo>
                  <a:cubicBezTo>
                    <a:pt x="29" y="285"/>
                    <a:pt x="72" y="264"/>
                    <a:pt x="119" y="264"/>
                  </a:cubicBezTo>
                  <a:cubicBezTo>
                    <a:pt x="185" y="264"/>
                    <a:pt x="241" y="304"/>
                    <a:pt x="266" y="360"/>
                  </a:cubicBezTo>
                  <a:cubicBezTo>
                    <a:pt x="282" y="324"/>
                    <a:pt x="311" y="296"/>
                    <a:pt x="347" y="280"/>
                  </a:cubicBezTo>
                  <a:cubicBezTo>
                    <a:pt x="367" y="271"/>
                    <a:pt x="388" y="266"/>
                    <a:pt x="411" y="266"/>
                  </a:cubicBezTo>
                  <a:cubicBezTo>
                    <a:pt x="413" y="266"/>
                    <a:pt x="414" y="266"/>
                    <a:pt x="416" y="267"/>
                  </a:cubicBezTo>
                  <a:cubicBezTo>
                    <a:pt x="416" y="266"/>
                    <a:pt x="416" y="266"/>
                    <a:pt x="416" y="266"/>
                  </a:cubicBezTo>
                  <a:cubicBezTo>
                    <a:pt x="488" y="265"/>
                    <a:pt x="546" y="206"/>
                    <a:pt x="546" y="133"/>
                  </a:cubicBezTo>
                  <a:cubicBezTo>
                    <a:pt x="546" y="61"/>
                    <a:pt x="489" y="2"/>
                    <a:pt x="417"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72" name="任意多边形 8">
              <a:extLst>
                <a:ext uri="{FF2B5EF4-FFF2-40B4-BE49-F238E27FC236}">
                  <a16:creationId xmlns:a16="http://schemas.microsoft.com/office/drawing/2014/main" id="{5FF07F28-B9F9-413C-80DA-77D951EF68A5}"/>
                </a:ext>
              </a:extLst>
            </p:cNvPr>
            <p:cNvSpPr>
              <a:spLocks/>
            </p:cNvSpPr>
            <p:nvPr>
              <p:custDataLst>
                <p:tags r:id="rId9"/>
              </p:custDataLst>
            </p:nvPr>
          </p:nvSpPr>
          <p:spPr bwMode="auto">
            <a:xfrm>
              <a:off x="8629866" y="3936747"/>
              <a:ext cx="2600115" cy="1739056"/>
            </a:xfrm>
            <a:custGeom>
              <a:avLst/>
              <a:gdLst>
                <a:gd name="T0" fmla="*/ 420 w 542"/>
                <a:gd name="T1" fmla="*/ 93 h 364"/>
                <a:gd name="T2" fmla="*/ 275 w 542"/>
                <a:gd name="T3" fmla="*/ 0 h 364"/>
                <a:gd name="T4" fmla="*/ 196 w 542"/>
                <a:gd name="T5" fmla="*/ 82 h 364"/>
                <a:gd name="T6" fmla="*/ 133 w 542"/>
                <a:gd name="T7" fmla="*/ 97 h 364"/>
                <a:gd name="T8" fmla="*/ 133 w 542"/>
                <a:gd name="T9" fmla="*/ 97 h 364"/>
                <a:gd name="T10" fmla="*/ 0 w 542"/>
                <a:gd name="T11" fmla="*/ 230 h 364"/>
                <a:gd name="T12" fmla="*/ 131 w 542"/>
                <a:gd name="T13" fmla="*/ 364 h 364"/>
                <a:gd name="T14" fmla="*/ 133 w 542"/>
                <a:gd name="T15" fmla="*/ 364 h 364"/>
                <a:gd name="T16" fmla="*/ 140 w 542"/>
                <a:gd name="T17" fmla="*/ 363 h 364"/>
                <a:gd name="T18" fmla="*/ 243 w 542"/>
                <a:gd name="T19" fmla="*/ 348 h 364"/>
                <a:gd name="T20" fmla="*/ 520 w 542"/>
                <a:gd name="T21" fmla="*/ 105 h 364"/>
                <a:gd name="T22" fmla="*/ 542 w 542"/>
                <a:gd name="T23" fmla="*/ 37 h 364"/>
                <a:gd name="T24" fmla="*/ 420 w 542"/>
                <a:gd name="T25" fmla="*/ 9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4">
                  <a:moveTo>
                    <a:pt x="420" y="93"/>
                  </a:moveTo>
                  <a:cubicBezTo>
                    <a:pt x="356" y="93"/>
                    <a:pt x="300" y="55"/>
                    <a:pt x="275" y="0"/>
                  </a:cubicBezTo>
                  <a:cubicBezTo>
                    <a:pt x="259" y="36"/>
                    <a:pt x="231" y="66"/>
                    <a:pt x="196" y="82"/>
                  </a:cubicBezTo>
                  <a:cubicBezTo>
                    <a:pt x="177" y="91"/>
                    <a:pt x="155" y="96"/>
                    <a:pt x="133" y="97"/>
                  </a:cubicBezTo>
                  <a:cubicBezTo>
                    <a:pt x="133" y="97"/>
                    <a:pt x="133" y="97"/>
                    <a:pt x="133" y="97"/>
                  </a:cubicBezTo>
                  <a:cubicBezTo>
                    <a:pt x="59" y="97"/>
                    <a:pt x="0" y="157"/>
                    <a:pt x="0" y="230"/>
                  </a:cubicBezTo>
                  <a:cubicBezTo>
                    <a:pt x="0" y="303"/>
                    <a:pt x="58" y="363"/>
                    <a:pt x="131" y="364"/>
                  </a:cubicBezTo>
                  <a:cubicBezTo>
                    <a:pt x="132" y="364"/>
                    <a:pt x="132" y="364"/>
                    <a:pt x="133" y="364"/>
                  </a:cubicBezTo>
                  <a:cubicBezTo>
                    <a:pt x="135" y="364"/>
                    <a:pt x="138" y="364"/>
                    <a:pt x="140" y="363"/>
                  </a:cubicBezTo>
                  <a:cubicBezTo>
                    <a:pt x="176" y="362"/>
                    <a:pt x="210" y="357"/>
                    <a:pt x="243" y="348"/>
                  </a:cubicBezTo>
                  <a:cubicBezTo>
                    <a:pt x="368" y="313"/>
                    <a:pt x="469" y="223"/>
                    <a:pt x="520" y="105"/>
                  </a:cubicBezTo>
                  <a:cubicBezTo>
                    <a:pt x="529" y="84"/>
                    <a:pt x="536" y="61"/>
                    <a:pt x="542" y="37"/>
                  </a:cubicBezTo>
                  <a:cubicBezTo>
                    <a:pt x="513" y="71"/>
                    <a:pt x="469" y="93"/>
                    <a:pt x="420" y="93"/>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73" name="椭圆 9">
              <a:extLst>
                <a:ext uri="{FF2B5EF4-FFF2-40B4-BE49-F238E27FC236}">
                  <a16:creationId xmlns:a16="http://schemas.microsoft.com/office/drawing/2014/main" id="{EC8B88AE-A5CA-4F3E-8525-19B02973CBCA}"/>
                </a:ext>
              </a:extLst>
            </p:cNvPr>
            <p:cNvSpPr>
              <a:spLocks noChangeArrowheads="1"/>
            </p:cNvSpPr>
            <p:nvPr>
              <p:custDataLst>
                <p:tags r:id="rId10"/>
              </p:custDataLst>
            </p:nvPr>
          </p:nvSpPr>
          <p:spPr bwMode="auto">
            <a:xfrm>
              <a:off x="8790785" y="1768573"/>
              <a:ext cx="944812" cy="935401"/>
            </a:xfrm>
            <a:prstGeom prst="ellipse">
              <a:avLst/>
            </a:prstGeom>
            <a:solidFill>
              <a:schemeClr val="bg1"/>
            </a:solidFill>
            <a:ln w="6350">
              <a:solidFill>
                <a:schemeClr val="accent3">
                  <a:alpha val="28000"/>
                </a:schemeClr>
              </a:solidFill>
            </a:ln>
            <a:effectLst>
              <a:outerShdw blurRad="330200" dist="38100" dir="5400000" algn="t" rotWithShape="0">
                <a:schemeClr val="accent3">
                  <a:alpha val="17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en-US" kern="0">
                <a:solidFill>
                  <a:srgbClr val="3D485D"/>
                </a:solidFill>
                <a:latin typeface="Arial"/>
                <a:ea typeface="等线" panose="02010600030101010101" pitchFamily="2" charset="-122"/>
              </a:endParaRPr>
            </a:p>
          </p:txBody>
        </p:sp>
        <p:sp>
          <p:nvSpPr>
            <p:cNvPr id="274" name="椭圆 10">
              <a:extLst>
                <a:ext uri="{FF2B5EF4-FFF2-40B4-BE49-F238E27FC236}">
                  <a16:creationId xmlns:a16="http://schemas.microsoft.com/office/drawing/2014/main" id="{BC29221D-6022-4580-9F2A-FEB5ED011C06}"/>
                </a:ext>
              </a:extLst>
            </p:cNvPr>
            <p:cNvSpPr>
              <a:spLocks noChangeArrowheads="1"/>
            </p:cNvSpPr>
            <p:nvPr>
              <p:custDataLst>
                <p:tags r:id="rId11"/>
              </p:custDataLst>
            </p:nvPr>
          </p:nvSpPr>
          <p:spPr bwMode="auto">
            <a:xfrm>
              <a:off x="8793138" y="4596421"/>
              <a:ext cx="940107" cy="936342"/>
            </a:xfrm>
            <a:prstGeom prst="ellipse">
              <a:avLst/>
            </a:prstGeom>
            <a:solidFill>
              <a:schemeClr val="bg1"/>
            </a:solidFill>
            <a:ln w="6350">
              <a:solidFill>
                <a:schemeClr val="accent3">
                  <a:alpha val="28000"/>
                </a:schemeClr>
              </a:solidFill>
            </a:ln>
            <a:effectLst>
              <a:outerShdw blurRad="330200" dist="38100" dir="5400000" algn="t" rotWithShape="0">
                <a:schemeClr val="accent3">
                  <a:alpha val="17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en-US" kern="0">
                <a:solidFill>
                  <a:srgbClr val="3D485D"/>
                </a:solidFill>
                <a:latin typeface="Arial"/>
                <a:ea typeface="等线" panose="02010600030101010101" pitchFamily="2" charset="-122"/>
              </a:endParaRPr>
            </a:p>
          </p:txBody>
        </p:sp>
        <p:sp>
          <p:nvSpPr>
            <p:cNvPr id="275" name="椭圆 11">
              <a:extLst>
                <a:ext uri="{FF2B5EF4-FFF2-40B4-BE49-F238E27FC236}">
                  <a16:creationId xmlns:a16="http://schemas.microsoft.com/office/drawing/2014/main" id="{D7694B66-E65B-43A5-86EC-5132EA86C5D2}"/>
                </a:ext>
              </a:extLst>
            </p:cNvPr>
            <p:cNvSpPr>
              <a:spLocks noChangeArrowheads="1"/>
            </p:cNvSpPr>
            <p:nvPr>
              <p:custDataLst>
                <p:tags r:id="rId12"/>
              </p:custDataLst>
            </p:nvPr>
          </p:nvSpPr>
          <p:spPr bwMode="auto">
            <a:xfrm>
              <a:off x="7367920" y="3143444"/>
              <a:ext cx="940107" cy="936342"/>
            </a:xfrm>
            <a:prstGeom prst="ellipse">
              <a:avLst/>
            </a:prstGeom>
            <a:solidFill>
              <a:schemeClr val="bg1"/>
            </a:solidFill>
            <a:ln w="6350">
              <a:solidFill>
                <a:schemeClr val="accent3">
                  <a:alpha val="28000"/>
                </a:schemeClr>
              </a:solidFill>
            </a:ln>
            <a:effectLst>
              <a:outerShdw blurRad="330200" dist="38100" dir="5400000" algn="t" rotWithShape="0">
                <a:schemeClr val="accent3">
                  <a:alpha val="17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en-US" kern="0">
                <a:solidFill>
                  <a:srgbClr val="3D485D"/>
                </a:solidFill>
                <a:latin typeface="Arial"/>
                <a:ea typeface="等线" panose="02010600030101010101" pitchFamily="2" charset="-122"/>
              </a:endParaRPr>
            </a:p>
          </p:txBody>
        </p:sp>
        <p:sp>
          <p:nvSpPr>
            <p:cNvPr id="276" name="椭圆 12">
              <a:extLst>
                <a:ext uri="{FF2B5EF4-FFF2-40B4-BE49-F238E27FC236}">
                  <a16:creationId xmlns:a16="http://schemas.microsoft.com/office/drawing/2014/main" id="{CB6197CD-D3BA-445E-9042-50D7379EA8E0}"/>
                </a:ext>
              </a:extLst>
            </p:cNvPr>
            <p:cNvSpPr>
              <a:spLocks noChangeArrowheads="1"/>
            </p:cNvSpPr>
            <p:nvPr>
              <p:custDataLst>
                <p:tags r:id="rId13"/>
              </p:custDataLst>
            </p:nvPr>
          </p:nvSpPr>
          <p:spPr bwMode="auto">
            <a:xfrm>
              <a:off x="10184477" y="3172616"/>
              <a:ext cx="944812" cy="936342"/>
            </a:xfrm>
            <a:prstGeom prst="ellipse">
              <a:avLst/>
            </a:prstGeom>
            <a:solidFill>
              <a:schemeClr val="bg1"/>
            </a:solidFill>
            <a:ln w="6350">
              <a:solidFill>
                <a:schemeClr val="accent3">
                  <a:alpha val="28000"/>
                </a:schemeClr>
              </a:solidFill>
            </a:ln>
            <a:effectLst>
              <a:outerShdw blurRad="330200" dist="38100" dir="5400000" algn="t" rotWithShape="0">
                <a:schemeClr val="accent3">
                  <a:alpha val="17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en-US" kern="0" dirty="0">
                <a:solidFill>
                  <a:srgbClr val="3D485D"/>
                </a:solidFill>
                <a:latin typeface="Arial"/>
                <a:ea typeface="等线" panose="02010600030101010101" pitchFamily="2" charset="-122"/>
              </a:endParaRPr>
            </a:p>
          </p:txBody>
        </p:sp>
        <p:sp>
          <p:nvSpPr>
            <p:cNvPr id="144" name="文本框 143">
              <a:extLst>
                <a:ext uri="{FF2B5EF4-FFF2-40B4-BE49-F238E27FC236}">
                  <a16:creationId xmlns:a16="http://schemas.microsoft.com/office/drawing/2014/main" id="{395C7AC4-AE80-4553-B411-F427A056A0D7}"/>
                </a:ext>
              </a:extLst>
            </p:cNvPr>
            <p:cNvSpPr txBox="1"/>
            <p:nvPr>
              <p:custDataLst>
                <p:tags r:id="rId14"/>
              </p:custDataLst>
            </p:nvPr>
          </p:nvSpPr>
          <p:spPr>
            <a:xfrm>
              <a:off x="8955415" y="3263174"/>
              <a:ext cx="615553" cy="738664"/>
            </a:xfrm>
            <a:prstGeom prst="rect">
              <a:avLst/>
            </a:prstGeom>
            <a:noFill/>
          </p:spPr>
          <p:txBody>
            <a:bodyPr vert="horz" wrap="none" lIns="0" tIns="0" rIns="0" bIns="0" rtlCol="0">
              <a:noAutofit/>
            </a:bodyPr>
            <a:lstStyle/>
            <a:p>
              <a:pPr algn="ctr"/>
              <a:r>
                <a:rPr kumimoji="0" lang="zh-CN" altLang="en-US" sz="2400" b="0" i="0" u="none" strike="noStrike" kern="1200" cap="none" spc="0" normalizeH="0" baseline="0" noProof="0" dirty="0">
                  <a:ln>
                    <a:noFill/>
                  </a:ln>
                  <a:solidFill>
                    <a:schemeClr val="accent1"/>
                  </a:solidFill>
                  <a:effectLst/>
                  <a:uLnTx/>
                  <a:uFillTx/>
                  <a:latin typeface="+mj-ea"/>
                  <a:ea typeface="+mj-ea"/>
                </a:rPr>
                <a:t>产品</a:t>
              </a:r>
              <a:endParaRPr kumimoji="0" lang="en-US" altLang="zh-CN" sz="2400" b="0" i="0" u="none" strike="noStrike" kern="1200" cap="none" spc="0" normalizeH="0" baseline="0" noProof="0" dirty="0">
                <a:ln>
                  <a:noFill/>
                </a:ln>
                <a:solidFill>
                  <a:schemeClr val="accent1"/>
                </a:solidFill>
                <a:effectLst/>
                <a:uLnTx/>
                <a:uFillTx/>
                <a:latin typeface="+mj-ea"/>
                <a:ea typeface="+mj-ea"/>
              </a:endParaRPr>
            </a:p>
            <a:p>
              <a:pPr algn="ctr"/>
              <a:r>
                <a:rPr kumimoji="0" lang="zh-CN" altLang="en-US" sz="2400" b="0" i="0" u="none" strike="noStrike" kern="1200" cap="none" spc="0" normalizeH="0" baseline="0" noProof="0" dirty="0">
                  <a:ln>
                    <a:noFill/>
                  </a:ln>
                  <a:solidFill>
                    <a:schemeClr val="accent1"/>
                  </a:solidFill>
                  <a:effectLst/>
                  <a:uLnTx/>
                  <a:uFillTx/>
                  <a:latin typeface="+mj-ea"/>
                  <a:ea typeface="+mj-ea"/>
                </a:rPr>
                <a:t>分析</a:t>
              </a:r>
              <a:endParaRPr lang="zh-CN" altLang="en-US" sz="2400" dirty="0">
                <a:solidFill>
                  <a:schemeClr val="accent1"/>
                </a:solidFill>
                <a:latin typeface="+mj-ea"/>
                <a:ea typeface="+mj-ea"/>
              </a:endParaRPr>
            </a:p>
          </p:txBody>
        </p:sp>
        <p:grpSp>
          <p:nvGrpSpPr>
            <p:cNvPr id="120" name="图形 6">
              <a:extLst>
                <a:ext uri="{FF2B5EF4-FFF2-40B4-BE49-F238E27FC236}">
                  <a16:creationId xmlns:a16="http://schemas.microsoft.com/office/drawing/2014/main" id="{D6EE797A-7EEB-4E36-A5A7-70659F4C6663}"/>
                </a:ext>
              </a:extLst>
            </p:cNvPr>
            <p:cNvGrpSpPr>
              <a:grpSpLocks/>
            </p:cNvGrpSpPr>
            <p:nvPr/>
          </p:nvGrpSpPr>
          <p:grpSpPr>
            <a:xfrm>
              <a:off x="9000501" y="4825950"/>
              <a:ext cx="525380" cy="525380"/>
              <a:chOff x="0" y="0"/>
              <a:chExt cx="1905000" cy="1905000"/>
            </a:xfrm>
          </p:grpSpPr>
          <p:sp>
            <p:nvSpPr>
              <p:cNvPr id="122" name="任意多边形: 形状 121">
                <a:extLst>
                  <a:ext uri="{FF2B5EF4-FFF2-40B4-BE49-F238E27FC236}">
                    <a16:creationId xmlns:a16="http://schemas.microsoft.com/office/drawing/2014/main" id="{E5380F85-083E-425B-982D-08FF72E43DEE}"/>
                  </a:ext>
                </a:extLst>
              </p:cNvPr>
              <p:cNvSpPr/>
              <p:nvPr/>
            </p:nvSpPr>
            <p:spPr>
              <a:xfrm>
                <a:off x="555624" y="635000"/>
                <a:ext cx="635000" cy="119062"/>
              </a:xfrm>
              <a:custGeom>
                <a:avLst/>
                <a:gdLst>
                  <a:gd name="connsiteX0" fmla="*/ 59531 w 635000"/>
                  <a:gd name="connsiteY0" fmla="*/ 0 h 119062"/>
                  <a:gd name="connsiteX1" fmla="*/ 575469 w 635000"/>
                  <a:gd name="connsiteY1" fmla="*/ 0 h 119062"/>
                  <a:gd name="connsiteX2" fmla="*/ 635000 w 635000"/>
                  <a:gd name="connsiteY2" fmla="*/ 59531 h 119062"/>
                  <a:gd name="connsiteX3" fmla="*/ 635000 w 635000"/>
                  <a:gd name="connsiteY3" fmla="*/ 59531 h 119062"/>
                  <a:gd name="connsiteX4" fmla="*/ 575469 w 635000"/>
                  <a:gd name="connsiteY4" fmla="*/ 119063 h 119062"/>
                  <a:gd name="connsiteX5" fmla="*/ 59531 w 635000"/>
                  <a:gd name="connsiteY5" fmla="*/ 119063 h 119062"/>
                  <a:gd name="connsiteX6" fmla="*/ 0 w 635000"/>
                  <a:gd name="connsiteY6" fmla="*/ 59531 h 119062"/>
                  <a:gd name="connsiteX7" fmla="*/ 0 w 635000"/>
                  <a:gd name="connsiteY7" fmla="*/ 59531 h 119062"/>
                  <a:gd name="connsiteX8" fmla="*/ 59531 w 63500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119062">
                    <a:moveTo>
                      <a:pt x="59531" y="0"/>
                    </a:moveTo>
                    <a:lnTo>
                      <a:pt x="575469" y="0"/>
                    </a:lnTo>
                    <a:cubicBezTo>
                      <a:pt x="615156" y="0"/>
                      <a:pt x="635000" y="19844"/>
                      <a:pt x="635000" y="59531"/>
                    </a:cubicBezTo>
                    <a:lnTo>
                      <a:pt x="635000" y="59531"/>
                    </a:lnTo>
                    <a:cubicBezTo>
                      <a:pt x="635000" y="99219"/>
                      <a:pt x="615156" y="119063"/>
                      <a:pt x="575469" y="119063"/>
                    </a:cubicBezTo>
                    <a:lnTo>
                      <a:pt x="59531" y="119063"/>
                    </a:lnTo>
                    <a:cubicBezTo>
                      <a:pt x="19844" y="119063"/>
                      <a:pt x="0" y="99219"/>
                      <a:pt x="0" y="59531"/>
                    </a:cubicBezTo>
                    <a:lnTo>
                      <a:pt x="0" y="59531"/>
                    </a:lnTo>
                    <a:cubicBezTo>
                      <a:pt x="0" y="19844"/>
                      <a:pt x="19844" y="0"/>
                      <a:pt x="59531" y="0"/>
                    </a:cubicBezTo>
                    <a:close/>
                  </a:path>
                </a:pathLst>
              </a:custGeom>
              <a:solidFill>
                <a:schemeClr val="accent3"/>
              </a:solidFill>
              <a:ln w="1860" cap="flat">
                <a:noFill/>
                <a:prstDash val="solid"/>
                <a:miter/>
              </a:ln>
            </p:spPr>
            <p:txBody>
              <a:bodyPr rtlCol="0" anchor="ctr">
                <a:noAutofit/>
              </a:bodyPr>
              <a:lstStyle/>
              <a:p>
                <a:endParaRPr lang="zh-CN" altLang="en-US"/>
              </a:p>
            </p:txBody>
          </p:sp>
          <p:sp>
            <p:nvSpPr>
              <p:cNvPr id="123" name="任意多边形: 形状 122">
                <a:extLst>
                  <a:ext uri="{FF2B5EF4-FFF2-40B4-BE49-F238E27FC236}">
                    <a16:creationId xmlns:a16="http://schemas.microsoft.com/office/drawing/2014/main" id="{926BB8FA-FE1E-48AB-8DC8-8C02033852C1}"/>
                  </a:ext>
                </a:extLst>
              </p:cNvPr>
              <p:cNvSpPr/>
              <p:nvPr/>
            </p:nvSpPr>
            <p:spPr>
              <a:xfrm>
                <a:off x="555624" y="532604"/>
                <a:ext cx="1188703" cy="943770"/>
              </a:xfrm>
              <a:custGeom>
                <a:avLst/>
                <a:gdLst>
                  <a:gd name="connsiteX0" fmla="*/ 242094 w 1188703"/>
                  <a:gd name="connsiteY0" fmla="*/ 419895 h 943770"/>
                  <a:gd name="connsiteX1" fmla="*/ 59531 w 1188703"/>
                  <a:gd name="connsiteY1" fmla="*/ 419895 h 943770"/>
                  <a:gd name="connsiteX2" fmla="*/ 0 w 1188703"/>
                  <a:gd name="connsiteY2" fmla="*/ 479426 h 943770"/>
                  <a:gd name="connsiteX3" fmla="*/ 59531 w 1188703"/>
                  <a:gd name="connsiteY3" fmla="*/ 538958 h 943770"/>
                  <a:gd name="connsiteX4" fmla="*/ 242094 w 1188703"/>
                  <a:gd name="connsiteY4" fmla="*/ 538958 h 943770"/>
                  <a:gd name="connsiteX5" fmla="*/ 301625 w 1188703"/>
                  <a:gd name="connsiteY5" fmla="*/ 479426 h 943770"/>
                  <a:gd name="connsiteX6" fmla="*/ 242094 w 1188703"/>
                  <a:gd name="connsiteY6" fmla="*/ 419895 h 943770"/>
                  <a:gd name="connsiteX7" fmla="*/ 942975 w 1188703"/>
                  <a:gd name="connsiteY7" fmla="*/ 134939 h 943770"/>
                  <a:gd name="connsiteX8" fmla="*/ 1054894 w 1188703"/>
                  <a:gd name="connsiteY8" fmla="*/ 246858 h 943770"/>
                  <a:gd name="connsiteX9" fmla="*/ 499269 w 1188703"/>
                  <a:gd name="connsiteY9" fmla="*/ 802483 h 943770"/>
                  <a:gd name="connsiteX10" fmla="*/ 373063 w 1188703"/>
                  <a:gd name="connsiteY10" fmla="*/ 816770 h 943770"/>
                  <a:gd name="connsiteX11" fmla="*/ 384175 w 1188703"/>
                  <a:gd name="connsiteY11" fmla="*/ 693739 h 943770"/>
                  <a:gd name="connsiteX12" fmla="*/ 939800 w 1188703"/>
                  <a:gd name="connsiteY12" fmla="*/ 138114 h 943770"/>
                  <a:gd name="connsiteX13" fmla="*/ 939800 w 1188703"/>
                  <a:gd name="connsiteY13" fmla="*/ 2383 h 943770"/>
                  <a:gd name="connsiteX14" fmla="*/ 883444 w 1188703"/>
                  <a:gd name="connsiteY14" fmla="*/ 25401 h 943770"/>
                  <a:gd name="connsiteX15" fmla="*/ 286544 w 1188703"/>
                  <a:gd name="connsiteY15" fmla="*/ 623095 h 943770"/>
                  <a:gd name="connsiteX16" fmla="*/ 263525 w 1188703"/>
                  <a:gd name="connsiteY16" fmla="*/ 671514 h 943770"/>
                  <a:gd name="connsiteX17" fmla="*/ 246856 w 1188703"/>
                  <a:gd name="connsiteY17" fmla="*/ 857251 h 943770"/>
                  <a:gd name="connsiteX18" fmla="*/ 318765 w 1188703"/>
                  <a:gd name="connsiteY18" fmla="*/ 943449 h 943770"/>
                  <a:gd name="connsiteX19" fmla="*/ 326231 w 1188703"/>
                  <a:gd name="connsiteY19" fmla="*/ 943770 h 943770"/>
                  <a:gd name="connsiteX20" fmla="*/ 333375 w 1188703"/>
                  <a:gd name="connsiteY20" fmla="*/ 943770 h 943770"/>
                  <a:gd name="connsiteX21" fmla="*/ 519113 w 1188703"/>
                  <a:gd name="connsiteY21" fmla="*/ 927101 h 943770"/>
                  <a:gd name="connsiteX22" fmla="*/ 567531 w 1188703"/>
                  <a:gd name="connsiteY22" fmla="*/ 904083 h 943770"/>
                  <a:gd name="connsiteX23" fmla="*/ 1165225 w 1188703"/>
                  <a:gd name="connsiteY23" fmla="*/ 307183 h 943770"/>
                  <a:gd name="connsiteX24" fmla="*/ 1165685 w 1188703"/>
                  <a:gd name="connsiteY24" fmla="*/ 194930 h 943770"/>
                  <a:gd name="connsiteX25" fmla="*/ 1165225 w 1188703"/>
                  <a:gd name="connsiteY25" fmla="*/ 194470 h 943770"/>
                  <a:gd name="connsiteX26" fmla="*/ 999331 w 1188703"/>
                  <a:gd name="connsiteY26" fmla="*/ 23020 h 943770"/>
                  <a:gd name="connsiteX27" fmla="*/ 942975 w 1188703"/>
                  <a:gd name="connsiteY27" fmla="*/ 1 h 94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03" h="943770">
                    <a:moveTo>
                      <a:pt x="242094" y="419895"/>
                    </a:moveTo>
                    <a:lnTo>
                      <a:pt x="59531" y="419895"/>
                    </a:lnTo>
                    <a:cubicBezTo>
                      <a:pt x="26653" y="419895"/>
                      <a:pt x="0" y="446548"/>
                      <a:pt x="0" y="479426"/>
                    </a:cubicBezTo>
                    <a:cubicBezTo>
                      <a:pt x="0" y="512305"/>
                      <a:pt x="26653" y="538958"/>
                      <a:pt x="59531" y="538958"/>
                    </a:cubicBezTo>
                    <a:lnTo>
                      <a:pt x="242094" y="538958"/>
                    </a:lnTo>
                    <a:cubicBezTo>
                      <a:pt x="274972" y="538958"/>
                      <a:pt x="301625" y="512305"/>
                      <a:pt x="301625" y="479426"/>
                    </a:cubicBezTo>
                    <a:cubicBezTo>
                      <a:pt x="301625" y="446548"/>
                      <a:pt x="274972" y="419895"/>
                      <a:pt x="242094" y="419895"/>
                    </a:cubicBezTo>
                    <a:close/>
                    <a:moveTo>
                      <a:pt x="942975" y="134939"/>
                    </a:moveTo>
                    <a:lnTo>
                      <a:pt x="1054894" y="246858"/>
                    </a:lnTo>
                    <a:lnTo>
                      <a:pt x="499269" y="802483"/>
                    </a:lnTo>
                    <a:lnTo>
                      <a:pt x="373063" y="816770"/>
                    </a:lnTo>
                    <a:lnTo>
                      <a:pt x="384175" y="693739"/>
                    </a:lnTo>
                    <a:lnTo>
                      <a:pt x="939800" y="138114"/>
                    </a:lnTo>
                    <a:moveTo>
                      <a:pt x="939800" y="2383"/>
                    </a:moveTo>
                    <a:cubicBezTo>
                      <a:pt x="918702" y="2261"/>
                      <a:pt x="898423" y="10543"/>
                      <a:pt x="883444" y="25401"/>
                    </a:cubicBezTo>
                    <a:lnTo>
                      <a:pt x="286544" y="623095"/>
                    </a:lnTo>
                    <a:cubicBezTo>
                      <a:pt x="273488" y="636077"/>
                      <a:pt x="265350" y="653193"/>
                      <a:pt x="263525" y="671514"/>
                    </a:cubicBezTo>
                    <a:lnTo>
                      <a:pt x="246856" y="857251"/>
                    </a:lnTo>
                    <a:cubicBezTo>
                      <a:pt x="242910" y="900911"/>
                      <a:pt x="275105" y="939503"/>
                      <a:pt x="318765" y="943449"/>
                    </a:cubicBezTo>
                    <a:cubicBezTo>
                      <a:pt x="321247" y="943673"/>
                      <a:pt x="323739" y="943780"/>
                      <a:pt x="326231" y="943770"/>
                    </a:cubicBezTo>
                    <a:lnTo>
                      <a:pt x="333375" y="943770"/>
                    </a:lnTo>
                    <a:lnTo>
                      <a:pt x="519113" y="927101"/>
                    </a:lnTo>
                    <a:cubicBezTo>
                      <a:pt x="537433" y="925276"/>
                      <a:pt x="554550" y="917139"/>
                      <a:pt x="567531" y="904083"/>
                    </a:cubicBezTo>
                    <a:lnTo>
                      <a:pt x="1165225" y="307183"/>
                    </a:lnTo>
                    <a:cubicBezTo>
                      <a:pt x="1196350" y="276312"/>
                      <a:pt x="1196556" y="226055"/>
                      <a:pt x="1165685" y="194930"/>
                    </a:cubicBezTo>
                    <a:cubicBezTo>
                      <a:pt x="1165532" y="194776"/>
                      <a:pt x="1165379" y="194623"/>
                      <a:pt x="1165225" y="194470"/>
                    </a:cubicBezTo>
                    <a:lnTo>
                      <a:pt x="999331" y="23020"/>
                    </a:lnTo>
                    <a:cubicBezTo>
                      <a:pt x="984352" y="8162"/>
                      <a:pt x="964073" y="-121"/>
                      <a:pt x="942975" y="1"/>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24" name="任意多边形: 形状 123">
                <a:extLst>
                  <a:ext uri="{FF2B5EF4-FFF2-40B4-BE49-F238E27FC236}">
                    <a16:creationId xmlns:a16="http://schemas.microsoft.com/office/drawing/2014/main" id="{F1FEBFBB-5B35-4ED5-873A-F9A561CB1798}"/>
                  </a:ext>
                </a:extLst>
              </p:cNvPr>
              <p:cNvSpPr/>
              <p:nvPr/>
            </p:nvSpPr>
            <p:spPr>
              <a:xfrm>
                <a:off x="317499" y="238125"/>
                <a:ext cx="1270000" cy="1428750"/>
              </a:xfrm>
              <a:custGeom>
                <a:avLst/>
                <a:gdLst>
                  <a:gd name="connsiteX0" fmla="*/ 1150938 w 1270000"/>
                  <a:gd name="connsiteY0" fmla="*/ 972344 h 1428750"/>
                  <a:gd name="connsiteX1" fmla="*/ 1150938 w 1270000"/>
                  <a:gd name="connsiteY1" fmla="*/ 1309688 h 1428750"/>
                  <a:gd name="connsiteX2" fmla="*/ 119063 w 1270000"/>
                  <a:gd name="connsiteY2" fmla="*/ 1309688 h 1428750"/>
                  <a:gd name="connsiteX3" fmla="*/ 119063 w 1270000"/>
                  <a:gd name="connsiteY3" fmla="*/ 119063 h 1428750"/>
                  <a:gd name="connsiteX4" fmla="*/ 1150938 w 1270000"/>
                  <a:gd name="connsiteY4" fmla="*/ 119063 h 1428750"/>
                  <a:gd name="connsiteX5" fmla="*/ 1150938 w 1270000"/>
                  <a:gd name="connsiteY5" fmla="*/ 178594 h 1428750"/>
                  <a:gd name="connsiteX6" fmla="*/ 1210469 w 1270000"/>
                  <a:gd name="connsiteY6" fmla="*/ 238125 h 1428750"/>
                  <a:gd name="connsiteX7" fmla="*/ 1270000 w 1270000"/>
                  <a:gd name="connsiteY7" fmla="*/ 178594 h 1428750"/>
                  <a:gd name="connsiteX8" fmla="*/ 1270000 w 1270000"/>
                  <a:gd name="connsiteY8" fmla="*/ 79375 h 1428750"/>
                  <a:gd name="connsiteX9" fmla="*/ 1190625 w 1270000"/>
                  <a:gd name="connsiteY9" fmla="*/ 0 h 1428750"/>
                  <a:gd name="connsiteX10" fmla="*/ 79375 w 1270000"/>
                  <a:gd name="connsiteY10" fmla="*/ 0 h 1428750"/>
                  <a:gd name="connsiteX11" fmla="*/ 0 w 1270000"/>
                  <a:gd name="connsiteY11" fmla="*/ 79375 h 1428750"/>
                  <a:gd name="connsiteX12" fmla="*/ 0 w 1270000"/>
                  <a:gd name="connsiteY12" fmla="*/ 1349375 h 1428750"/>
                  <a:gd name="connsiteX13" fmla="*/ 79375 w 1270000"/>
                  <a:gd name="connsiteY13" fmla="*/ 1428750 h 1428750"/>
                  <a:gd name="connsiteX14" fmla="*/ 1190625 w 1270000"/>
                  <a:gd name="connsiteY14" fmla="*/ 1428750 h 1428750"/>
                  <a:gd name="connsiteX15" fmla="*/ 1270000 w 1270000"/>
                  <a:gd name="connsiteY15" fmla="*/ 1349375 h 1428750"/>
                  <a:gd name="connsiteX16" fmla="*/ 1270000 w 1270000"/>
                  <a:gd name="connsiteY16" fmla="*/ 972344 h 1428750"/>
                  <a:gd name="connsiteX17" fmla="*/ 1210469 w 1270000"/>
                  <a:gd name="connsiteY17" fmla="*/ 912813 h 1428750"/>
                  <a:gd name="connsiteX18" fmla="*/ 1150938 w 1270000"/>
                  <a:gd name="connsiteY18" fmla="*/ 972344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0000" h="1428750">
                    <a:moveTo>
                      <a:pt x="1150938" y="972344"/>
                    </a:moveTo>
                    <a:lnTo>
                      <a:pt x="1150938" y="1309688"/>
                    </a:lnTo>
                    <a:lnTo>
                      <a:pt x="119063" y="1309688"/>
                    </a:lnTo>
                    <a:lnTo>
                      <a:pt x="119063" y="119063"/>
                    </a:lnTo>
                    <a:lnTo>
                      <a:pt x="1150938" y="119063"/>
                    </a:lnTo>
                    <a:lnTo>
                      <a:pt x="1150938" y="178594"/>
                    </a:lnTo>
                    <a:cubicBezTo>
                      <a:pt x="1151365" y="211293"/>
                      <a:pt x="1177769" y="237698"/>
                      <a:pt x="1210469" y="238125"/>
                    </a:cubicBezTo>
                    <a:cubicBezTo>
                      <a:pt x="1243168" y="237698"/>
                      <a:pt x="1269573" y="211293"/>
                      <a:pt x="1270000" y="178594"/>
                    </a:cubicBezTo>
                    <a:lnTo>
                      <a:pt x="1270000" y="79375"/>
                    </a:lnTo>
                    <a:cubicBezTo>
                      <a:pt x="1270000" y="35537"/>
                      <a:pt x="1234463" y="0"/>
                      <a:pt x="1190625" y="0"/>
                    </a:cubicBezTo>
                    <a:lnTo>
                      <a:pt x="79375" y="0"/>
                    </a:lnTo>
                    <a:cubicBezTo>
                      <a:pt x="35537" y="0"/>
                      <a:pt x="0" y="35537"/>
                      <a:pt x="0" y="79375"/>
                    </a:cubicBezTo>
                    <a:lnTo>
                      <a:pt x="0" y="1349375"/>
                    </a:lnTo>
                    <a:cubicBezTo>
                      <a:pt x="0" y="1393213"/>
                      <a:pt x="35537" y="1428750"/>
                      <a:pt x="79375" y="1428750"/>
                    </a:cubicBezTo>
                    <a:lnTo>
                      <a:pt x="1190625" y="1428750"/>
                    </a:lnTo>
                    <a:cubicBezTo>
                      <a:pt x="1234463" y="1428750"/>
                      <a:pt x="1270000" y="1393213"/>
                      <a:pt x="1270000" y="1349375"/>
                    </a:cubicBezTo>
                    <a:lnTo>
                      <a:pt x="1270000" y="972344"/>
                    </a:lnTo>
                    <a:cubicBezTo>
                      <a:pt x="1269573" y="939644"/>
                      <a:pt x="1243168" y="913240"/>
                      <a:pt x="1210469" y="912813"/>
                    </a:cubicBezTo>
                    <a:cubicBezTo>
                      <a:pt x="1177769" y="913240"/>
                      <a:pt x="1151365" y="939644"/>
                      <a:pt x="1150938" y="972344"/>
                    </a:cubicBezTo>
                    <a:close/>
                  </a:path>
                </a:pathLst>
              </a:custGeom>
              <a:solidFill>
                <a:srgbClr val="444444"/>
              </a:solidFill>
              <a:ln w="1860" cap="flat">
                <a:noFill/>
                <a:prstDash val="solid"/>
                <a:miter/>
              </a:ln>
            </p:spPr>
            <p:txBody>
              <a:bodyPr rtlCol="0" anchor="ctr">
                <a:noAutofit/>
              </a:bodyPr>
              <a:lstStyle/>
              <a:p>
                <a:endParaRPr lang="zh-CN" altLang="en-US"/>
              </a:p>
            </p:txBody>
          </p:sp>
        </p:grpSp>
        <p:grpSp>
          <p:nvGrpSpPr>
            <p:cNvPr id="125" name="图形 37">
              <a:extLst>
                <a:ext uri="{FF2B5EF4-FFF2-40B4-BE49-F238E27FC236}">
                  <a16:creationId xmlns:a16="http://schemas.microsoft.com/office/drawing/2014/main" id="{D5986569-5AD8-4DA6-93D4-1CF758D0753A}"/>
                </a:ext>
              </a:extLst>
            </p:cNvPr>
            <p:cNvGrpSpPr>
              <a:grpSpLocks/>
            </p:cNvGrpSpPr>
            <p:nvPr/>
          </p:nvGrpSpPr>
          <p:grpSpPr>
            <a:xfrm>
              <a:off x="9000501" y="1970873"/>
              <a:ext cx="525380" cy="525380"/>
              <a:chOff x="0" y="0"/>
              <a:chExt cx="1905000" cy="1905000"/>
            </a:xfrm>
          </p:grpSpPr>
          <p:sp>
            <p:nvSpPr>
              <p:cNvPr id="126" name="任意多边形: 形状 125">
                <a:extLst>
                  <a:ext uri="{FF2B5EF4-FFF2-40B4-BE49-F238E27FC236}">
                    <a16:creationId xmlns:a16="http://schemas.microsoft.com/office/drawing/2014/main" id="{7B516A48-3A1A-4928-854B-4E6A4DA4D739}"/>
                  </a:ext>
                </a:extLst>
              </p:cNvPr>
              <p:cNvSpPr/>
              <p:nvPr/>
            </p:nvSpPr>
            <p:spPr>
              <a:xfrm>
                <a:off x="476250" y="635000"/>
                <a:ext cx="714375" cy="119062"/>
              </a:xfrm>
              <a:custGeom>
                <a:avLst/>
                <a:gdLst>
                  <a:gd name="connsiteX0" fmla="*/ 56356 w 714375"/>
                  <a:gd name="connsiteY0" fmla="*/ 0 h 119062"/>
                  <a:gd name="connsiteX1" fmla="*/ 658019 w 714375"/>
                  <a:gd name="connsiteY1" fmla="*/ 0 h 119062"/>
                  <a:gd name="connsiteX2" fmla="*/ 714375 w 714375"/>
                  <a:gd name="connsiteY2" fmla="*/ 56356 h 119062"/>
                  <a:gd name="connsiteX3" fmla="*/ 714375 w 714375"/>
                  <a:gd name="connsiteY3" fmla="*/ 62706 h 119062"/>
                  <a:gd name="connsiteX4" fmla="*/ 658019 w 714375"/>
                  <a:gd name="connsiteY4" fmla="*/ 119063 h 119062"/>
                  <a:gd name="connsiteX5" fmla="*/ 56356 w 714375"/>
                  <a:gd name="connsiteY5" fmla="*/ 119063 h 119062"/>
                  <a:gd name="connsiteX6" fmla="*/ 0 w 714375"/>
                  <a:gd name="connsiteY6" fmla="*/ 62706 h 119062"/>
                  <a:gd name="connsiteX7" fmla="*/ 0 w 714375"/>
                  <a:gd name="connsiteY7" fmla="*/ 56356 h 119062"/>
                  <a:gd name="connsiteX8" fmla="*/ 56356 w 714375"/>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 h="119062">
                    <a:moveTo>
                      <a:pt x="56356" y="0"/>
                    </a:moveTo>
                    <a:lnTo>
                      <a:pt x="658019" y="0"/>
                    </a:lnTo>
                    <a:cubicBezTo>
                      <a:pt x="695590" y="0"/>
                      <a:pt x="714375" y="18785"/>
                      <a:pt x="714375" y="56356"/>
                    </a:cubicBezTo>
                    <a:lnTo>
                      <a:pt x="714375" y="62706"/>
                    </a:lnTo>
                    <a:cubicBezTo>
                      <a:pt x="714375" y="100277"/>
                      <a:pt x="695590" y="119063"/>
                      <a:pt x="658019" y="119063"/>
                    </a:cubicBezTo>
                    <a:lnTo>
                      <a:pt x="56356" y="119063"/>
                    </a:lnTo>
                    <a:cubicBezTo>
                      <a:pt x="18785" y="119063"/>
                      <a:pt x="0" y="100277"/>
                      <a:pt x="0" y="62706"/>
                    </a:cubicBezTo>
                    <a:lnTo>
                      <a:pt x="0" y="56356"/>
                    </a:lnTo>
                    <a:cubicBezTo>
                      <a:pt x="0" y="18785"/>
                      <a:pt x="18785" y="0"/>
                      <a:pt x="56356" y="0"/>
                    </a:cubicBezTo>
                    <a:close/>
                  </a:path>
                </a:pathLst>
              </a:custGeom>
              <a:solidFill>
                <a:schemeClr val="accent1"/>
              </a:solidFill>
              <a:ln w="1860" cap="flat">
                <a:noFill/>
                <a:prstDash val="solid"/>
                <a:miter/>
              </a:ln>
            </p:spPr>
            <p:txBody>
              <a:bodyPr rtlCol="0" anchor="ctr">
                <a:noAutofit/>
              </a:bodyPr>
              <a:lstStyle/>
              <a:p>
                <a:endParaRPr lang="zh-CN" altLang="en-US"/>
              </a:p>
            </p:txBody>
          </p:sp>
          <p:sp>
            <p:nvSpPr>
              <p:cNvPr id="127" name="任意多边形: 形状 126">
                <a:extLst>
                  <a:ext uri="{FF2B5EF4-FFF2-40B4-BE49-F238E27FC236}">
                    <a16:creationId xmlns:a16="http://schemas.microsoft.com/office/drawing/2014/main" id="{E870A226-F5A4-4D4B-8029-1AF2AC5D303B}"/>
                  </a:ext>
                </a:extLst>
              </p:cNvPr>
              <p:cNvSpPr/>
              <p:nvPr/>
            </p:nvSpPr>
            <p:spPr>
              <a:xfrm>
                <a:off x="476250" y="952500"/>
                <a:ext cx="476250" cy="119062"/>
              </a:xfrm>
              <a:custGeom>
                <a:avLst/>
                <a:gdLst>
                  <a:gd name="connsiteX0" fmla="*/ 421481 w 476250"/>
                  <a:gd name="connsiteY0" fmla="*/ 0 h 119062"/>
                  <a:gd name="connsiteX1" fmla="*/ 54769 w 476250"/>
                  <a:gd name="connsiteY1" fmla="*/ 0 h 119062"/>
                  <a:gd name="connsiteX2" fmla="*/ 0 w 476250"/>
                  <a:gd name="connsiteY2" fmla="*/ 54769 h 119062"/>
                  <a:gd name="connsiteX3" fmla="*/ 0 w 476250"/>
                  <a:gd name="connsiteY3" fmla="*/ 64294 h 119062"/>
                  <a:gd name="connsiteX4" fmla="*/ 54769 w 476250"/>
                  <a:gd name="connsiteY4" fmla="*/ 119063 h 119062"/>
                  <a:gd name="connsiteX5" fmla="*/ 421481 w 476250"/>
                  <a:gd name="connsiteY5" fmla="*/ 119063 h 119062"/>
                  <a:gd name="connsiteX6" fmla="*/ 476250 w 476250"/>
                  <a:gd name="connsiteY6" fmla="*/ 64294 h 119062"/>
                  <a:gd name="connsiteX7" fmla="*/ 476250 w 476250"/>
                  <a:gd name="connsiteY7" fmla="*/ 54769 h 119062"/>
                  <a:gd name="connsiteX8" fmla="*/ 421481 w 47625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119062">
                    <a:moveTo>
                      <a:pt x="421481" y="0"/>
                    </a:moveTo>
                    <a:lnTo>
                      <a:pt x="54769" y="0"/>
                    </a:lnTo>
                    <a:cubicBezTo>
                      <a:pt x="24521" y="0"/>
                      <a:pt x="0" y="24521"/>
                      <a:pt x="0" y="54769"/>
                    </a:cubicBezTo>
                    <a:lnTo>
                      <a:pt x="0" y="64294"/>
                    </a:lnTo>
                    <a:cubicBezTo>
                      <a:pt x="0" y="94542"/>
                      <a:pt x="24521" y="119063"/>
                      <a:pt x="54769" y="119063"/>
                    </a:cubicBezTo>
                    <a:lnTo>
                      <a:pt x="421481" y="119063"/>
                    </a:lnTo>
                    <a:cubicBezTo>
                      <a:pt x="451729" y="119063"/>
                      <a:pt x="476250" y="94542"/>
                      <a:pt x="476250" y="64294"/>
                    </a:cubicBezTo>
                    <a:lnTo>
                      <a:pt x="476250" y="54769"/>
                    </a:lnTo>
                    <a:cubicBezTo>
                      <a:pt x="476250" y="24521"/>
                      <a:pt x="451729" y="0"/>
                      <a:pt x="42148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28" name="任意多边形: 形状 127">
                <a:extLst>
                  <a:ext uri="{FF2B5EF4-FFF2-40B4-BE49-F238E27FC236}">
                    <a16:creationId xmlns:a16="http://schemas.microsoft.com/office/drawing/2014/main" id="{6234266C-C19C-46FD-85F4-254101EF65D2}"/>
                  </a:ext>
                </a:extLst>
              </p:cNvPr>
              <p:cNvSpPr/>
              <p:nvPr/>
            </p:nvSpPr>
            <p:spPr>
              <a:xfrm>
                <a:off x="238125" y="238125"/>
                <a:ext cx="1190625" cy="1428750"/>
              </a:xfrm>
              <a:custGeom>
                <a:avLst/>
                <a:gdLst>
                  <a:gd name="connsiteX0" fmla="*/ 119063 w 1190625"/>
                  <a:gd name="connsiteY0" fmla="*/ 1309688 h 1428750"/>
                  <a:gd name="connsiteX1" fmla="*/ 119063 w 1190625"/>
                  <a:gd name="connsiteY1" fmla="*/ 119063 h 1428750"/>
                  <a:gd name="connsiteX2" fmla="*/ 1071563 w 1190625"/>
                  <a:gd name="connsiteY2" fmla="*/ 119063 h 1428750"/>
                  <a:gd name="connsiteX3" fmla="*/ 1071563 w 1190625"/>
                  <a:gd name="connsiteY3" fmla="*/ 575469 h 1428750"/>
                  <a:gd name="connsiteX4" fmla="*/ 1131094 w 1190625"/>
                  <a:gd name="connsiteY4" fmla="*/ 635000 h 1428750"/>
                  <a:gd name="connsiteX5" fmla="*/ 1190625 w 1190625"/>
                  <a:gd name="connsiteY5" fmla="*/ 575469 h 1428750"/>
                  <a:gd name="connsiteX6" fmla="*/ 1190625 w 1190625"/>
                  <a:gd name="connsiteY6" fmla="*/ 79375 h 1428750"/>
                  <a:gd name="connsiteX7" fmla="*/ 1111250 w 1190625"/>
                  <a:gd name="connsiteY7" fmla="*/ 0 h 1428750"/>
                  <a:gd name="connsiteX8" fmla="*/ 79375 w 1190625"/>
                  <a:gd name="connsiteY8" fmla="*/ 0 h 1428750"/>
                  <a:gd name="connsiteX9" fmla="*/ 0 w 1190625"/>
                  <a:gd name="connsiteY9" fmla="*/ 79375 h 1428750"/>
                  <a:gd name="connsiteX10" fmla="*/ 0 w 1190625"/>
                  <a:gd name="connsiteY10" fmla="*/ 1349375 h 1428750"/>
                  <a:gd name="connsiteX11" fmla="*/ 79375 w 1190625"/>
                  <a:gd name="connsiteY11" fmla="*/ 1428750 h 1428750"/>
                  <a:gd name="connsiteX12" fmla="*/ 654844 w 1190625"/>
                  <a:gd name="connsiteY12" fmla="*/ 1428750 h 1428750"/>
                  <a:gd name="connsiteX13" fmla="*/ 714375 w 1190625"/>
                  <a:gd name="connsiteY13" fmla="*/ 1369219 h 1428750"/>
                  <a:gd name="connsiteX14" fmla="*/ 654844 w 1190625"/>
                  <a:gd name="connsiteY14" fmla="*/ 1309688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5" h="1428750">
                    <a:moveTo>
                      <a:pt x="119063" y="1309688"/>
                    </a:moveTo>
                    <a:lnTo>
                      <a:pt x="119063" y="119063"/>
                    </a:lnTo>
                    <a:lnTo>
                      <a:pt x="1071563" y="119063"/>
                    </a:lnTo>
                    <a:lnTo>
                      <a:pt x="1071563" y="575469"/>
                    </a:lnTo>
                    <a:cubicBezTo>
                      <a:pt x="1071990" y="608168"/>
                      <a:pt x="1098394" y="634573"/>
                      <a:pt x="1131094" y="635000"/>
                    </a:cubicBezTo>
                    <a:cubicBezTo>
                      <a:pt x="1163793" y="634573"/>
                      <a:pt x="1190198" y="608168"/>
                      <a:pt x="1190625" y="575469"/>
                    </a:cubicBezTo>
                    <a:lnTo>
                      <a:pt x="1190625" y="79375"/>
                    </a:lnTo>
                    <a:cubicBezTo>
                      <a:pt x="1190625" y="35537"/>
                      <a:pt x="1155088" y="0"/>
                      <a:pt x="1111250" y="0"/>
                    </a:cubicBezTo>
                    <a:lnTo>
                      <a:pt x="79375" y="0"/>
                    </a:lnTo>
                    <a:cubicBezTo>
                      <a:pt x="35537" y="0"/>
                      <a:pt x="0" y="35537"/>
                      <a:pt x="0" y="79375"/>
                    </a:cubicBezTo>
                    <a:lnTo>
                      <a:pt x="0" y="1349375"/>
                    </a:lnTo>
                    <a:cubicBezTo>
                      <a:pt x="0" y="1393213"/>
                      <a:pt x="35537" y="1428750"/>
                      <a:pt x="79375" y="1428750"/>
                    </a:cubicBezTo>
                    <a:lnTo>
                      <a:pt x="654844" y="1428750"/>
                    </a:lnTo>
                    <a:cubicBezTo>
                      <a:pt x="687543" y="1428323"/>
                      <a:pt x="713948" y="1401918"/>
                      <a:pt x="714375" y="1369219"/>
                    </a:cubicBezTo>
                    <a:cubicBezTo>
                      <a:pt x="713948" y="1336519"/>
                      <a:pt x="687543" y="1310115"/>
                      <a:pt x="654844" y="1309688"/>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29" name="任意多边形: 形状 128">
                <a:extLst>
                  <a:ext uri="{FF2B5EF4-FFF2-40B4-BE49-F238E27FC236}">
                    <a16:creationId xmlns:a16="http://schemas.microsoft.com/office/drawing/2014/main" id="{3CC7C0B5-5170-46EF-B1E2-56A6638E3858}"/>
                  </a:ext>
                </a:extLst>
              </p:cNvPr>
              <p:cNvSpPr/>
              <p:nvPr/>
            </p:nvSpPr>
            <p:spPr>
              <a:xfrm>
                <a:off x="1038739" y="951729"/>
                <a:ext cx="621260" cy="715154"/>
              </a:xfrm>
              <a:custGeom>
                <a:avLst/>
                <a:gdLst>
                  <a:gd name="connsiteX0" fmla="*/ 450336 w 621260"/>
                  <a:gd name="connsiteY0" fmla="*/ 430983 h 715154"/>
                  <a:gd name="connsiteX1" fmla="*/ 503476 w 621260"/>
                  <a:gd name="connsiteY1" fmla="*/ 98442 h 715154"/>
                  <a:gd name="connsiteX2" fmla="*/ 170936 w 621260"/>
                  <a:gd name="connsiteY2" fmla="*/ 45302 h 715154"/>
                  <a:gd name="connsiteX3" fmla="*/ 117796 w 621260"/>
                  <a:gd name="connsiteY3" fmla="*/ 377842 h 715154"/>
                  <a:gd name="connsiteX4" fmla="*/ 170936 w 621260"/>
                  <a:gd name="connsiteY4" fmla="*/ 430983 h 715154"/>
                  <a:gd name="connsiteX5" fmla="*/ 1073 w 621260"/>
                  <a:gd name="connsiteY5" fmla="*/ 645295 h 715154"/>
                  <a:gd name="connsiteX6" fmla="*/ 47626 w 621260"/>
                  <a:gd name="connsiteY6" fmla="*/ 714092 h 715154"/>
                  <a:gd name="connsiteX7" fmla="*/ 59811 w 621260"/>
                  <a:gd name="connsiteY7" fmla="*/ 715145 h 715154"/>
                  <a:gd name="connsiteX8" fmla="*/ 117755 w 621260"/>
                  <a:gd name="connsiteY8" fmla="*/ 669108 h 715154"/>
                  <a:gd name="connsiteX9" fmla="*/ 357265 w 621260"/>
                  <a:gd name="connsiteY9" fmla="*/ 522856 h 715154"/>
                  <a:gd name="connsiteX10" fmla="*/ 503517 w 621260"/>
                  <a:gd name="connsiteY10" fmla="*/ 669108 h 715154"/>
                  <a:gd name="connsiteX11" fmla="*/ 561461 w 621260"/>
                  <a:gd name="connsiteY11" fmla="*/ 715145 h 715154"/>
                  <a:gd name="connsiteX12" fmla="*/ 621251 w 621260"/>
                  <a:gd name="connsiteY12" fmla="*/ 657480 h 715154"/>
                  <a:gd name="connsiteX13" fmla="*/ 620198 w 621260"/>
                  <a:gd name="connsiteY13" fmla="*/ 645295 h 715154"/>
                  <a:gd name="connsiteX14" fmla="*/ 450336 w 621260"/>
                  <a:gd name="connsiteY14" fmla="*/ 430983 h 715154"/>
                  <a:gd name="connsiteX15" fmla="*/ 310636 w 621260"/>
                  <a:gd name="connsiteY15" fmla="*/ 119833 h 715154"/>
                  <a:gd name="connsiteX16" fmla="*/ 429698 w 621260"/>
                  <a:gd name="connsiteY16" fmla="*/ 238895 h 715154"/>
                  <a:gd name="connsiteX17" fmla="*/ 310636 w 621260"/>
                  <a:gd name="connsiteY17" fmla="*/ 357958 h 715154"/>
                  <a:gd name="connsiteX18" fmla="*/ 191573 w 621260"/>
                  <a:gd name="connsiteY18" fmla="*/ 238895 h 715154"/>
                  <a:gd name="connsiteX19" fmla="*/ 310636 w 621260"/>
                  <a:gd name="connsiteY19" fmla="*/ 119833 h 71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260" h="715154">
                    <a:moveTo>
                      <a:pt x="450336" y="430983"/>
                    </a:moveTo>
                    <a:cubicBezTo>
                      <a:pt x="556839" y="353828"/>
                      <a:pt x="580631" y="204945"/>
                      <a:pt x="503476" y="98442"/>
                    </a:cubicBezTo>
                    <a:cubicBezTo>
                      <a:pt x="426322" y="-8061"/>
                      <a:pt x="277439" y="-31852"/>
                      <a:pt x="170936" y="45302"/>
                    </a:cubicBezTo>
                    <a:cubicBezTo>
                      <a:pt x="64433" y="122456"/>
                      <a:pt x="40641" y="271339"/>
                      <a:pt x="117796" y="377842"/>
                    </a:cubicBezTo>
                    <a:cubicBezTo>
                      <a:pt x="132585" y="398257"/>
                      <a:pt x="150521" y="416194"/>
                      <a:pt x="170936" y="430983"/>
                    </a:cubicBezTo>
                    <a:cubicBezTo>
                      <a:pt x="84875" y="473126"/>
                      <a:pt x="22452" y="551885"/>
                      <a:pt x="1073" y="645295"/>
                    </a:cubicBezTo>
                    <a:cubicBezTo>
                      <a:pt x="-5069" y="677148"/>
                      <a:pt x="15773" y="707950"/>
                      <a:pt x="47626" y="714092"/>
                    </a:cubicBezTo>
                    <a:cubicBezTo>
                      <a:pt x="51640" y="714866"/>
                      <a:pt x="55724" y="715219"/>
                      <a:pt x="59811" y="715145"/>
                    </a:cubicBezTo>
                    <a:cubicBezTo>
                      <a:pt x="87477" y="715127"/>
                      <a:pt x="111484" y="696053"/>
                      <a:pt x="117755" y="669108"/>
                    </a:cubicBezTo>
                    <a:cubicBezTo>
                      <a:pt x="143507" y="562582"/>
                      <a:pt x="250740" y="497103"/>
                      <a:pt x="357265" y="522856"/>
                    </a:cubicBezTo>
                    <a:cubicBezTo>
                      <a:pt x="429577" y="540337"/>
                      <a:pt x="486036" y="596796"/>
                      <a:pt x="503517" y="669108"/>
                    </a:cubicBezTo>
                    <a:cubicBezTo>
                      <a:pt x="509788" y="696053"/>
                      <a:pt x="533795" y="715128"/>
                      <a:pt x="561461" y="715145"/>
                    </a:cubicBezTo>
                    <a:cubicBezTo>
                      <a:pt x="593895" y="715732"/>
                      <a:pt x="620665" y="689914"/>
                      <a:pt x="621251" y="657480"/>
                    </a:cubicBezTo>
                    <a:cubicBezTo>
                      <a:pt x="621325" y="653393"/>
                      <a:pt x="620972" y="649309"/>
                      <a:pt x="620198" y="645295"/>
                    </a:cubicBezTo>
                    <a:cubicBezTo>
                      <a:pt x="598820" y="551885"/>
                      <a:pt x="536397" y="473127"/>
                      <a:pt x="450336" y="430983"/>
                    </a:cubicBezTo>
                    <a:close/>
                    <a:moveTo>
                      <a:pt x="310636" y="119833"/>
                    </a:moveTo>
                    <a:cubicBezTo>
                      <a:pt x="376392" y="119833"/>
                      <a:pt x="429698" y="173139"/>
                      <a:pt x="429698" y="238895"/>
                    </a:cubicBezTo>
                    <a:cubicBezTo>
                      <a:pt x="429698" y="304652"/>
                      <a:pt x="376392" y="357958"/>
                      <a:pt x="310636" y="357958"/>
                    </a:cubicBezTo>
                    <a:cubicBezTo>
                      <a:pt x="244879" y="357958"/>
                      <a:pt x="191573" y="304652"/>
                      <a:pt x="191573" y="238895"/>
                    </a:cubicBezTo>
                    <a:cubicBezTo>
                      <a:pt x="191573" y="173139"/>
                      <a:pt x="244879" y="119833"/>
                      <a:pt x="310636" y="119833"/>
                    </a:cubicBezTo>
                    <a:close/>
                  </a:path>
                </a:pathLst>
              </a:custGeom>
              <a:solidFill>
                <a:srgbClr val="444444"/>
              </a:solidFill>
              <a:ln w="1860" cap="flat">
                <a:noFill/>
                <a:prstDash val="solid"/>
                <a:miter/>
              </a:ln>
            </p:spPr>
            <p:txBody>
              <a:bodyPr rtlCol="0" anchor="ctr">
                <a:noAutofit/>
              </a:bodyPr>
              <a:lstStyle/>
              <a:p>
                <a:endParaRPr lang="zh-CN" altLang="en-US"/>
              </a:p>
            </p:txBody>
          </p:sp>
        </p:grpSp>
        <p:grpSp>
          <p:nvGrpSpPr>
            <p:cNvPr id="130" name="图形 6">
              <a:extLst>
                <a:ext uri="{FF2B5EF4-FFF2-40B4-BE49-F238E27FC236}">
                  <a16:creationId xmlns:a16="http://schemas.microsoft.com/office/drawing/2014/main" id="{BC47195C-D1F3-4119-8128-D16CF0B0FB14}"/>
                </a:ext>
              </a:extLst>
            </p:cNvPr>
            <p:cNvGrpSpPr>
              <a:grpSpLocks/>
            </p:cNvGrpSpPr>
            <p:nvPr/>
          </p:nvGrpSpPr>
          <p:grpSpPr>
            <a:xfrm>
              <a:off x="7543303" y="3343389"/>
              <a:ext cx="525380" cy="525380"/>
              <a:chOff x="0" y="0"/>
              <a:chExt cx="1905000" cy="1905000"/>
            </a:xfrm>
          </p:grpSpPr>
          <p:sp>
            <p:nvSpPr>
              <p:cNvPr id="131" name="任意多边形: 形状 130">
                <a:extLst>
                  <a:ext uri="{FF2B5EF4-FFF2-40B4-BE49-F238E27FC236}">
                    <a16:creationId xmlns:a16="http://schemas.microsoft.com/office/drawing/2014/main" id="{31B670D7-1B5F-48DC-8023-972BA5CA1F99}"/>
                  </a:ext>
                </a:extLst>
              </p:cNvPr>
              <p:cNvSpPr/>
              <p:nvPr/>
            </p:nvSpPr>
            <p:spPr>
              <a:xfrm>
                <a:off x="674687" y="555624"/>
                <a:ext cx="635000" cy="119062"/>
              </a:xfrm>
              <a:custGeom>
                <a:avLst/>
                <a:gdLst>
                  <a:gd name="connsiteX0" fmla="*/ 575469 w 635000"/>
                  <a:gd name="connsiteY0" fmla="*/ 0 h 119062"/>
                  <a:gd name="connsiteX1" fmla="*/ 59531 w 635000"/>
                  <a:gd name="connsiteY1" fmla="*/ 0 h 119062"/>
                  <a:gd name="connsiteX2" fmla="*/ 0 w 635000"/>
                  <a:gd name="connsiteY2" fmla="*/ 59531 h 119062"/>
                  <a:gd name="connsiteX3" fmla="*/ 59531 w 635000"/>
                  <a:gd name="connsiteY3" fmla="*/ 119063 h 119062"/>
                  <a:gd name="connsiteX4" fmla="*/ 575469 w 635000"/>
                  <a:gd name="connsiteY4" fmla="*/ 119063 h 119062"/>
                  <a:gd name="connsiteX5" fmla="*/ 635000 w 635000"/>
                  <a:gd name="connsiteY5" fmla="*/ 59531 h 119062"/>
                  <a:gd name="connsiteX6" fmla="*/ 575469 w 635000"/>
                  <a:gd name="connsiteY6"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 h="119062">
                    <a:moveTo>
                      <a:pt x="575469" y="0"/>
                    </a:moveTo>
                    <a:lnTo>
                      <a:pt x="59531" y="0"/>
                    </a:lnTo>
                    <a:cubicBezTo>
                      <a:pt x="26653" y="0"/>
                      <a:pt x="0" y="26653"/>
                      <a:pt x="0" y="59531"/>
                    </a:cubicBezTo>
                    <a:cubicBezTo>
                      <a:pt x="0" y="92409"/>
                      <a:pt x="26653" y="119063"/>
                      <a:pt x="59531" y="119063"/>
                    </a:cubicBezTo>
                    <a:lnTo>
                      <a:pt x="575469" y="119063"/>
                    </a:lnTo>
                    <a:cubicBezTo>
                      <a:pt x="608347" y="119063"/>
                      <a:pt x="635000" y="92409"/>
                      <a:pt x="635000" y="59531"/>
                    </a:cubicBezTo>
                    <a:cubicBezTo>
                      <a:pt x="635000" y="26653"/>
                      <a:pt x="608347" y="0"/>
                      <a:pt x="575469"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2" name="任意多边形: 形状 131">
                <a:extLst>
                  <a:ext uri="{FF2B5EF4-FFF2-40B4-BE49-F238E27FC236}">
                    <a16:creationId xmlns:a16="http://schemas.microsoft.com/office/drawing/2014/main" id="{E75E0590-C8EF-4137-BC45-E238ECAF9C2B}"/>
                  </a:ext>
                </a:extLst>
              </p:cNvPr>
              <p:cNvSpPr/>
              <p:nvPr/>
            </p:nvSpPr>
            <p:spPr>
              <a:xfrm>
                <a:off x="674687" y="873125"/>
                <a:ext cx="635000" cy="119062"/>
              </a:xfrm>
              <a:custGeom>
                <a:avLst/>
                <a:gdLst>
                  <a:gd name="connsiteX0" fmla="*/ 59531 w 635000"/>
                  <a:gd name="connsiteY0" fmla="*/ 0 h 119062"/>
                  <a:gd name="connsiteX1" fmla="*/ 575469 w 635000"/>
                  <a:gd name="connsiteY1" fmla="*/ 0 h 119062"/>
                  <a:gd name="connsiteX2" fmla="*/ 635000 w 635000"/>
                  <a:gd name="connsiteY2" fmla="*/ 59531 h 119062"/>
                  <a:gd name="connsiteX3" fmla="*/ 635000 w 635000"/>
                  <a:gd name="connsiteY3" fmla="*/ 59531 h 119062"/>
                  <a:gd name="connsiteX4" fmla="*/ 575469 w 635000"/>
                  <a:gd name="connsiteY4" fmla="*/ 119062 h 119062"/>
                  <a:gd name="connsiteX5" fmla="*/ 59531 w 635000"/>
                  <a:gd name="connsiteY5" fmla="*/ 119062 h 119062"/>
                  <a:gd name="connsiteX6" fmla="*/ 0 w 635000"/>
                  <a:gd name="connsiteY6" fmla="*/ 59531 h 119062"/>
                  <a:gd name="connsiteX7" fmla="*/ 0 w 635000"/>
                  <a:gd name="connsiteY7" fmla="*/ 59531 h 119062"/>
                  <a:gd name="connsiteX8" fmla="*/ 59531 w 63500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119062">
                    <a:moveTo>
                      <a:pt x="59531" y="0"/>
                    </a:moveTo>
                    <a:lnTo>
                      <a:pt x="575469" y="0"/>
                    </a:lnTo>
                    <a:cubicBezTo>
                      <a:pt x="615156" y="0"/>
                      <a:pt x="635000" y="19844"/>
                      <a:pt x="635000" y="59531"/>
                    </a:cubicBezTo>
                    <a:lnTo>
                      <a:pt x="635000" y="59531"/>
                    </a:lnTo>
                    <a:cubicBezTo>
                      <a:pt x="635000" y="99219"/>
                      <a:pt x="615156" y="119062"/>
                      <a:pt x="575469" y="119062"/>
                    </a:cubicBezTo>
                    <a:lnTo>
                      <a:pt x="59531" y="119062"/>
                    </a:lnTo>
                    <a:cubicBezTo>
                      <a:pt x="19844" y="119062"/>
                      <a:pt x="0" y="99219"/>
                      <a:pt x="0" y="59531"/>
                    </a:cubicBezTo>
                    <a:lnTo>
                      <a:pt x="0" y="59531"/>
                    </a:lnTo>
                    <a:cubicBezTo>
                      <a:pt x="0" y="19844"/>
                      <a:pt x="19844" y="0"/>
                      <a:pt x="59531" y="0"/>
                    </a:cubicBezTo>
                    <a:close/>
                  </a:path>
                </a:pathLst>
              </a:custGeom>
              <a:solidFill>
                <a:schemeClr val="accent4"/>
              </a:solidFill>
              <a:ln w="1860" cap="flat">
                <a:noFill/>
                <a:prstDash val="solid"/>
                <a:miter/>
              </a:ln>
            </p:spPr>
            <p:txBody>
              <a:bodyPr rtlCol="0" anchor="ctr">
                <a:noAutofit/>
              </a:bodyPr>
              <a:lstStyle/>
              <a:p>
                <a:endParaRPr lang="zh-CN" altLang="en-US"/>
              </a:p>
            </p:txBody>
          </p:sp>
          <p:sp>
            <p:nvSpPr>
              <p:cNvPr id="133" name="任意多边形: 形状 132">
                <a:extLst>
                  <a:ext uri="{FF2B5EF4-FFF2-40B4-BE49-F238E27FC236}">
                    <a16:creationId xmlns:a16="http://schemas.microsoft.com/office/drawing/2014/main" id="{F4D24F00-3F8F-4A0D-84DC-1BF89919E1A7}"/>
                  </a:ext>
                </a:extLst>
              </p:cNvPr>
              <p:cNvSpPr/>
              <p:nvPr/>
            </p:nvSpPr>
            <p:spPr>
              <a:xfrm>
                <a:off x="674687" y="1190625"/>
                <a:ext cx="635000" cy="119062"/>
              </a:xfrm>
              <a:custGeom>
                <a:avLst/>
                <a:gdLst>
                  <a:gd name="connsiteX0" fmla="*/ 575469 w 635000"/>
                  <a:gd name="connsiteY0" fmla="*/ 0 h 119062"/>
                  <a:gd name="connsiteX1" fmla="*/ 59531 w 635000"/>
                  <a:gd name="connsiteY1" fmla="*/ 0 h 119062"/>
                  <a:gd name="connsiteX2" fmla="*/ 0 w 635000"/>
                  <a:gd name="connsiteY2" fmla="*/ 59531 h 119062"/>
                  <a:gd name="connsiteX3" fmla="*/ 59531 w 635000"/>
                  <a:gd name="connsiteY3" fmla="*/ 119063 h 119062"/>
                  <a:gd name="connsiteX4" fmla="*/ 575469 w 635000"/>
                  <a:gd name="connsiteY4" fmla="*/ 119063 h 119062"/>
                  <a:gd name="connsiteX5" fmla="*/ 635000 w 635000"/>
                  <a:gd name="connsiteY5" fmla="*/ 59531 h 119062"/>
                  <a:gd name="connsiteX6" fmla="*/ 575469 w 635000"/>
                  <a:gd name="connsiteY6"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 h="119062">
                    <a:moveTo>
                      <a:pt x="575469" y="0"/>
                    </a:moveTo>
                    <a:lnTo>
                      <a:pt x="59531" y="0"/>
                    </a:lnTo>
                    <a:cubicBezTo>
                      <a:pt x="26653" y="0"/>
                      <a:pt x="0" y="26653"/>
                      <a:pt x="0" y="59531"/>
                    </a:cubicBezTo>
                    <a:cubicBezTo>
                      <a:pt x="0" y="92409"/>
                      <a:pt x="26653" y="119063"/>
                      <a:pt x="59531" y="119063"/>
                    </a:cubicBezTo>
                    <a:lnTo>
                      <a:pt x="575469" y="119063"/>
                    </a:lnTo>
                    <a:cubicBezTo>
                      <a:pt x="608347" y="119063"/>
                      <a:pt x="635000" y="92409"/>
                      <a:pt x="635000" y="59531"/>
                    </a:cubicBezTo>
                    <a:cubicBezTo>
                      <a:pt x="635000" y="26653"/>
                      <a:pt x="608347" y="0"/>
                      <a:pt x="575469"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4" name="任意多边形: 形状 133">
                <a:extLst>
                  <a:ext uri="{FF2B5EF4-FFF2-40B4-BE49-F238E27FC236}">
                    <a16:creationId xmlns:a16="http://schemas.microsoft.com/office/drawing/2014/main" id="{364015DE-2A32-4943-8968-A1E6BF2CF92E}"/>
                  </a:ext>
                </a:extLst>
              </p:cNvPr>
              <p:cNvSpPr/>
              <p:nvPr/>
            </p:nvSpPr>
            <p:spPr>
              <a:xfrm>
                <a:off x="238125" y="238125"/>
                <a:ext cx="1428750" cy="1428750"/>
              </a:xfrm>
              <a:custGeom>
                <a:avLst/>
                <a:gdLst>
                  <a:gd name="connsiteX0" fmla="*/ 1349375 w 1428750"/>
                  <a:gd name="connsiteY0" fmla="*/ 0 h 1428750"/>
                  <a:gd name="connsiteX1" fmla="*/ 158750 w 1428750"/>
                  <a:gd name="connsiteY1" fmla="*/ 0 h 1428750"/>
                  <a:gd name="connsiteX2" fmla="*/ 79375 w 1428750"/>
                  <a:gd name="connsiteY2" fmla="*/ 79375 h 1428750"/>
                  <a:gd name="connsiteX3" fmla="*/ 79375 w 1428750"/>
                  <a:gd name="connsiteY3" fmla="*/ 317500 h 1428750"/>
                  <a:gd name="connsiteX4" fmla="*/ 59531 w 1428750"/>
                  <a:gd name="connsiteY4" fmla="*/ 317500 h 1428750"/>
                  <a:gd name="connsiteX5" fmla="*/ 0 w 1428750"/>
                  <a:gd name="connsiteY5" fmla="*/ 377031 h 1428750"/>
                  <a:gd name="connsiteX6" fmla="*/ 59531 w 1428750"/>
                  <a:gd name="connsiteY6" fmla="*/ 436562 h 1428750"/>
                  <a:gd name="connsiteX7" fmla="*/ 79375 w 1428750"/>
                  <a:gd name="connsiteY7" fmla="*/ 436562 h 1428750"/>
                  <a:gd name="connsiteX8" fmla="*/ 79375 w 1428750"/>
                  <a:gd name="connsiteY8" fmla="*/ 992187 h 1428750"/>
                  <a:gd name="connsiteX9" fmla="*/ 59531 w 1428750"/>
                  <a:gd name="connsiteY9" fmla="*/ 992187 h 1428750"/>
                  <a:gd name="connsiteX10" fmla="*/ 0 w 1428750"/>
                  <a:gd name="connsiteY10" fmla="*/ 1051719 h 1428750"/>
                  <a:gd name="connsiteX11" fmla="*/ 59531 w 1428750"/>
                  <a:gd name="connsiteY11" fmla="*/ 1111250 h 1428750"/>
                  <a:gd name="connsiteX12" fmla="*/ 79375 w 1428750"/>
                  <a:gd name="connsiteY12" fmla="*/ 1111250 h 1428750"/>
                  <a:gd name="connsiteX13" fmla="*/ 79375 w 1428750"/>
                  <a:gd name="connsiteY13" fmla="*/ 1349375 h 1428750"/>
                  <a:gd name="connsiteX14" fmla="*/ 158750 w 1428750"/>
                  <a:gd name="connsiteY14" fmla="*/ 1428750 h 1428750"/>
                  <a:gd name="connsiteX15" fmla="*/ 1349375 w 1428750"/>
                  <a:gd name="connsiteY15" fmla="*/ 1428750 h 1428750"/>
                  <a:gd name="connsiteX16" fmla="*/ 1428750 w 1428750"/>
                  <a:gd name="connsiteY16" fmla="*/ 1349375 h 1428750"/>
                  <a:gd name="connsiteX17" fmla="*/ 1428750 w 1428750"/>
                  <a:gd name="connsiteY17" fmla="*/ 79375 h 1428750"/>
                  <a:gd name="connsiteX18" fmla="*/ 1349375 w 1428750"/>
                  <a:gd name="connsiteY18" fmla="*/ 0 h 1428750"/>
                  <a:gd name="connsiteX19" fmla="*/ 1309688 w 1428750"/>
                  <a:gd name="connsiteY19" fmla="*/ 1309688 h 1428750"/>
                  <a:gd name="connsiteX20" fmla="*/ 198438 w 1428750"/>
                  <a:gd name="connsiteY20" fmla="*/ 1309688 h 1428750"/>
                  <a:gd name="connsiteX21" fmla="*/ 198438 w 1428750"/>
                  <a:gd name="connsiteY21" fmla="*/ 1111250 h 1428750"/>
                  <a:gd name="connsiteX22" fmla="*/ 218281 w 1428750"/>
                  <a:gd name="connsiteY22" fmla="*/ 1111250 h 1428750"/>
                  <a:gd name="connsiteX23" fmla="*/ 277812 w 1428750"/>
                  <a:gd name="connsiteY23" fmla="*/ 1051719 h 1428750"/>
                  <a:gd name="connsiteX24" fmla="*/ 218281 w 1428750"/>
                  <a:gd name="connsiteY24" fmla="*/ 992187 h 1428750"/>
                  <a:gd name="connsiteX25" fmla="*/ 198438 w 1428750"/>
                  <a:gd name="connsiteY25" fmla="*/ 992187 h 1428750"/>
                  <a:gd name="connsiteX26" fmla="*/ 198438 w 1428750"/>
                  <a:gd name="connsiteY26" fmla="*/ 436562 h 1428750"/>
                  <a:gd name="connsiteX27" fmla="*/ 218281 w 1428750"/>
                  <a:gd name="connsiteY27" fmla="*/ 436562 h 1428750"/>
                  <a:gd name="connsiteX28" fmla="*/ 277812 w 1428750"/>
                  <a:gd name="connsiteY28" fmla="*/ 377031 h 1428750"/>
                  <a:gd name="connsiteX29" fmla="*/ 218281 w 1428750"/>
                  <a:gd name="connsiteY29" fmla="*/ 317500 h 1428750"/>
                  <a:gd name="connsiteX30" fmla="*/ 198438 w 1428750"/>
                  <a:gd name="connsiteY30" fmla="*/ 317500 h 1428750"/>
                  <a:gd name="connsiteX31" fmla="*/ 198438 w 1428750"/>
                  <a:gd name="connsiteY31" fmla="*/ 119063 h 1428750"/>
                  <a:gd name="connsiteX32" fmla="*/ 1309688 w 1428750"/>
                  <a:gd name="connsiteY32" fmla="*/ 119063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28750" h="1428750">
                    <a:moveTo>
                      <a:pt x="1349375" y="0"/>
                    </a:moveTo>
                    <a:lnTo>
                      <a:pt x="158750" y="0"/>
                    </a:lnTo>
                    <a:cubicBezTo>
                      <a:pt x="114912" y="0"/>
                      <a:pt x="79375" y="35537"/>
                      <a:pt x="79375" y="79375"/>
                    </a:cubicBezTo>
                    <a:lnTo>
                      <a:pt x="79375" y="317500"/>
                    </a:lnTo>
                    <a:lnTo>
                      <a:pt x="59531" y="317500"/>
                    </a:lnTo>
                    <a:cubicBezTo>
                      <a:pt x="26653" y="317500"/>
                      <a:pt x="0" y="344153"/>
                      <a:pt x="0" y="377031"/>
                    </a:cubicBezTo>
                    <a:cubicBezTo>
                      <a:pt x="0" y="409909"/>
                      <a:pt x="26653" y="436562"/>
                      <a:pt x="59531" y="436562"/>
                    </a:cubicBezTo>
                    <a:lnTo>
                      <a:pt x="79375" y="436562"/>
                    </a:lnTo>
                    <a:lnTo>
                      <a:pt x="79375" y="992187"/>
                    </a:lnTo>
                    <a:lnTo>
                      <a:pt x="59531" y="992187"/>
                    </a:lnTo>
                    <a:cubicBezTo>
                      <a:pt x="26653" y="992187"/>
                      <a:pt x="0" y="1018841"/>
                      <a:pt x="0" y="1051719"/>
                    </a:cubicBezTo>
                    <a:cubicBezTo>
                      <a:pt x="0" y="1084597"/>
                      <a:pt x="26653" y="1111250"/>
                      <a:pt x="59531" y="1111250"/>
                    </a:cubicBezTo>
                    <a:lnTo>
                      <a:pt x="79375" y="1111250"/>
                    </a:lnTo>
                    <a:lnTo>
                      <a:pt x="79375" y="1349375"/>
                    </a:lnTo>
                    <a:cubicBezTo>
                      <a:pt x="79375" y="1393213"/>
                      <a:pt x="114912" y="1428750"/>
                      <a:pt x="158750" y="1428750"/>
                    </a:cubicBezTo>
                    <a:lnTo>
                      <a:pt x="1349375" y="1428750"/>
                    </a:lnTo>
                    <a:cubicBezTo>
                      <a:pt x="1393213" y="1428750"/>
                      <a:pt x="1428750" y="1393213"/>
                      <a:pt x="1428750" y="1349375"/>
                    </a:cubicBezTo>
                    <a:lnTo>
                      <a:pt x="1428750" y="79375"/>
                    </a:lnTo>
                    <a:cubicBezTo>
                      <a:pt x="1428750" y="35537"/>
                      <a:pt x="1393213" y="0"/>
                      <a:pt x="1349375" y="0"/>
                    </a:cubicBezTo>
                    <a:close/>
                    <a:moveTo>
                      <a:pt x="1309688" y="1309688"/>
                    </a:moveTo>
                    <a:lnTo>
                      <a:pt x="198438" y="1309688"/>
                    </a:lnTo>
                    <a:lnTo>
                      <a:pt x="198438" y="1111250"/>
                    </a:lnTo>
                    <a:lnTo>
                      <a:pt x="218281" y="1111250"/>
                    </a:lnTo>
                    <a:cubicBezTo>
                      <a:pt x="251159" y="1111250"/>
                      <a:pt x="277812" y="1084597"/>
                      <a:pt x="277812" y="1051719"/>
                    </a:cubicBezTo>
                    <a:cubicBezTo>
                      <a:pt x="277812" y="1018841"/>
                      <a:pt x="251159" y="992187"/>
                      <a:pt x="218281" y="992187"/>
                    </a:cubicBezTo>
                    <a:lnTo>
                      <a:pt x="198438" y="992187"/>
                    </a:lnTo>
                    <a:lnTo>
                      <a:pt x="198438" y="436562"/>
                    </a:lnTo>
                    <a:lnTo>
                      <a:pt x="218281" y="436562"/>
                    </a:lnTo>
                    <a:cubicBezTo>
                      <a:pt x="251159" y="436562"/>
                      <a:pt x="277812" y="409909"/>
                      <a:pt x="277812" y="377031"/>
                    </a:cubicBezTo>
                    <a:cubicBezTo>
                      <a:pt x="277812" y="344153"/>
                      <a:pt x="251159" y="317500"/>
                      <a:pt x="218281" y="317500"/>
                    </a:cubicBezTo>
                    <a:lnTo>
                      <a:pt x="198438" y="317500"/>
                    </a:lnTo>
                    <a:lnTo>
                      <a:pt x="198438" y="119063"/>
                    </a:lnTo>
                    <a:lnTo>
                      <a:pt x="1309688" y="119063"/>
                    </a:lnTo>
                    <a:close/>
                  </a:path>
                </a:pathLst>
              </a:custGeom>
              <a:solidFill>
                <a:srgbClr val="444444"/>
              </a:solidFill>
              <a:ln w="1860" cap="flat">
                <a:noFill/>
                <a:prstDash val="solid"/>
                <a:miter/>
              </a:ln>
            </p:spPr>
            <p:txBody>
              <a:bodyPr rtlCol="0" anchor="ctr">
                <a:noAutofit/>
              </a:bodyPr>
              <a:lstStyle/>
              <a:p>
                <a:endParaRPr lang="zh-CN" altLang="en-US"/>
              </a:p>
            </p:txBody>
          </p:sp>
        </p:grpSp>
        <p:grpSp>
          <p:nvGrpSpPr>
            <p:cNvPr id="135" name="图形 23">
              <a:extLst>
                <a:ext uri="{FF2B5EF4-FFF2-40B4-BE49-F238E27FC236}">
                  <a16:creationId xmlns:a16="http://schemas.microsoft.com/office/drawing/2014/main" id="{52DD0CD7-E199-47D1-912E-1C5B4DCA4B1A}"/>
                </a:ext>
              </a:extLst>
            </p:cNvPr>
            <p:cNvGrpSpPr>
              <a:grpSpLocks/>
            </p:cNvGrpSpPr>
            <p:nvPr/>
          </p:nvGrpSpPr>
          <p:grpSpPr>
            <a:xfrm>
              <a:off x="10391565" y="3348925"/>
              <a:ext cx="525380" cy="525380"/>
              <a:chOff x="0" y="0"/>
              <a:chExt cx="1905000" cy="1905000"/>
            </a:xfrm>
          </p:grpSpPr>
          <p:sp>
            <p:nvSpPr>
              <p:cNvPr id="136" name="任意多边形: 形状 135">
                <a:extLst>
                  <a:ext uri="{FF2B5EF4-FFF2-40B4-BE49-F238E27FC236}">
                    <a16:creationId xmlns:a16="http://schemas.microsoft.com/office/drawing/2014/main" id="{049D618F-BC81-40F2-B4CE-5C7EE4135D1D}"/>
                  </a:ext>
                </a:extLst>
              </p:cNvPr>
              <p:cNvSpPr/>
              <p:nvPr/>
            </p:nvSpPr>
            <p:spPr>
              <a:xfrm>
                <a:off x="238125" y="396874"/>
                <a:ext cx="1428750" cy="1270000"/>
              </a:xfrm>
              <a:custGeom>
                <a:avLst/>
                <a:gdLst>
                  <a:gd name="connsiteX0" fmla="*/ 1309688 w 1428750"/>
                  <a:gd name="connsiteY0" fmla="*/ 119063 h 1270000"/>
                  <a:gd name="connsiteX1" fmla="*/ 1309688 w 1428750"/>
                  <a:gd name="connsiteY1" fmla="*/ 1150938 h 1270000"/>
                  <a:gd name="connsiteX2" fmla="*/ 119063 w 1428750"/>
                  <a:gd name="connsiteY2" fmla="*/ 1150938 h 1270000"/>
                  <a:gd name="connsiteX3" fmla="*/ 119063 w 1428750"/>
                  <a:gd name="connsiteY3" fmla="*/ 119063 h 1270000"/>
                  <a:gd name="connsiteX4" fmla="*/ 1309688 w 1428750"/>
                  <a:gd name="connsiteY4" fmla="*/ 119063 h 1270000"/>
                  <a:gd name="connsiteX5" fmla="*/ 1349375 w 1428750"/>
                  <a:gd name="connsiteY5" fmla="*/ 0 h 1270000"/>
                  <a:gd name="connsiteX6" fmla="*/ 79375 w 1428750"/>
                  <a:gd name="connsiteY6" fmla="*/ 0 h 1270000"/>
                  <a:gd name="connsiteX7" fmla="*/ 0 w 1428750"/>
                  <a:gd name="connsiteY7" fmla="*/ 79375 h 1270000"/>
                  <a:gd name="connsiteX8" fmla="*/ 0 w 1428750"/>
                  <a:gd name="connsiteY8" fmla="*/ 1190625 h 1270000"/>
                  <a:gd name="connsiteX9" fmla="*/ 79375 w 1428750"/>
                  <a:gd name="connsiteY9" fmla="*/ 1270000 h 1270000"/>
                  <a:gd name="connsiteX10" fmla="*/ 1349375 w 1428750"/>
                  <a:gd name="connsiteY10" fmla="*/ 1270000 h 1270000"/>
                  <a:gd name="connsiteX11" fmla="*/ 1428750 w 1428750"/>
                  <a:gd name="connsiteY11" fmla="*/ 1190625 h 1270000"/>
                  <a:gd name="connsiteX12" fmla="*/ 1428750 w 1428750"/>
                  <a:gd name="connsiteY12" fmla="*/ 79375 h 1270000"/>
                  <a:gd name="connsiteX13" fmla="*/ 1349375 w 1428750"/>
                  <a:gd name="connsiteY13" fmla="*/ 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50" h="1270000">
                    <a:moveTo>
                      <a:pt x="1309688" y="119063"/>
                    </a:moveTo>
                    <a:lnTo>
                      <a:pt x="1309688" y="1150938"/>
                    </a:lnTo>
                    <a:lnTo>
                      <a:pt x="119063" y="1150938"/>
                    </a:lnTo>
                    <a:lnTo>
                      <a:pt x="119063" y="119063"/>
                    </a:lnTo>
                    <a:lnTo>
                      <a:pt x="1309688" y="119063"/>
                    </a:lnTo>
                    <a:moveTo>
                      <a:pt x="1349375" y="0"/>
                    </a:moveTo>
                    <a:lnTo>
                      <a:pt x="79375" y="0"/>
                    </a:lnTo>
                    <a:cubicBezTo>
                      <a:pt x="35537" y="0"/>
                      <a:pt x="0" y="35537"/>
                      <a:pt x="0" y="79375"/>
                    </a:cubicBezTo>
                    <a:lnTo>
                      <a:pt x="0" y="1190625"/>
                    </a:lnTo>
                    <a:cubicBezTo>
                      <a:pt x="0" y="1234463"/>
                      <a:pt x="35537" y="1270000"/>
                      <a:pt x="79375" y="1270000"/>
                    </a:cubicBezTo>
                    <a:lnTo>
                      <a:pt x="1349375" y="1270000"/>
                    </a:lnTo>
                    <a:cubicBezTo>
                      <a:pt x="1393213" y="1270000"/>
                      <a:pt x="1428750" y="1234463"/>
                      <a:pt x="1428750" y="1190625"/>
                    </a:cubicBezTo>
                    <a:lnTo>
                      <a:pt x="1428750" y="79375"/>
                    </a:lnTo>
                    <a:cubicBezTo>
                      <a:pt x="1428750" y="35537"/>
                      <a:pt x="1393213" y="0"/>
                      <a:pt x="1349375"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7" name="任意多边形: 形状 136">
                <a:extLst>
                  <a:ext uri="{FF2B5EF4-FFF2-40B4-BE49-F238E27FC236}">
                    <a16:creationId xmlns:a16="http://schemas.microsoft.com/office/drawing/2014/main" id="{283D4BD5-BC80-4C15-A80A-D45292D08E57}"/>
                  </a:ext>
                </a:extLst>
              </p:cNvPr>
              <p:cNvSpPr/>
              <p:nvPr/>
            </p:nvSpPr>
            <p:spPr>
              <a:xfrm>
                <a:off x="476250"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8" name="任意多边形: 形状 137">
                <a:extLst>
                  <a:ext uri="{FF2B5EF4-FFF2-40B4-BE49-F238E27FC236}">
                    <a16:creationId xmlns:a16="http://schemas.microsoft.com/office/drawing/2014/main" id="{4DCA1B63-5FFC-413E-9EF3-6A55368EB229}"/>
                  </a:ext>
                </a:extLst>
              </p:cNvPr>
              <p:cNvSpPr/>
              <p:nvPr/>
            </p:nvSpPr>
            <p:spPr>
              <a:xfrm>
                <a:off x="1309687"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solidFill>
                <a:srgbClr val="444444"/>
              </a:solidFill>
              <a:ln w="1860" cap="flat">
                <a:noFill/>
                <a:prstDash val="solid"/>
                <a:miter/>
              </a:ln>
            </p:spPr>
            <p:txBody>
              <a:bodyPr rtlCol="0" anchor="ctr">
                <a:noAutofit/>
              </a:bodyPr>
              <a:lstStyle/>
              <a:p>
                <a:endParaRPr lang="zh-CN" altLang="en-US"/>
              </a:p>
            </p:txBody>
          </p:sp>
          <p:sp>
            <p:nvSpPr>
              <p:cNvPr id="139" name="任意多边形: 形状 138">
                <a:extLst>
                  <a:ext uri="{FF2B5EF4-FFF2-40B4-BE49-F238E27FC236}">
                    <a16:creationId xmlns:a16="http://schemas.microsoft.com/office/drawing/2014/main" id="{B8C0876E-E3CD-4B96-B2AF-B83912C597DE}"/>
                  </a:ext>
                </a:extLst>
              </p:cNvPr>
              <p:cNvSpPr/>
              <p:nvPr/>
            </p:nvSpPr>
            <p:spPr>
              <a:xfrm>
                <a:off x="238125" y="793749"/>
                <a:ext cx="1428750" cy="119062"/>
              </a:xfrm>
              <a:custGeom>
                <a:avLst/>
                <a:gdLst>
                  <a:gd name="connsiteX0" fmla="*/ 0 w 1428750"/>
                  <a:gd name="connsiteY0" fmla="*/ 0 h 119062"/>
                  <a:gd name="connsiteX1" fmla="*/ 1428750 w 1428750"/>
                  <a:gd name="connsiteY1" fmla="*/ 0 h 119062"/>
                  <a:gd name="connsiteX2" fmla="*/ 1428750 w 1428750"/>
                  <a:gd name="connsiteY2" fmla="*/ 119063 h 119062"/>
                  <a:gd name="connsiteX3" fmla="*/ 0 w 1428750"/>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428750" h="119062">
                    <a:moveTo>
                      <a:pt x="0" y="0"/>
                    </a:moveTo>
                    <a:lnTo>
                      <a:pt x="1428750" y="0"/>
                    </a:lnTo>
                    <a:lnTo>
                      <a:pt x="1428750" y="119063"/>
                    </a:lnTo>
                    <a:lnTo>
                      <a:pt x="0" y="119063"/>
                    </a:lnTo>
                    <a:close/>
                  </a:path>
                </a:pathLst>
              </a:custGeom>
              <a:solidFill>
                <a:srgbClr val="444444"/>
              </a:solidFill>
              <a:ln w="1860" cap="flat">
                <a:noFill/>
                <a:prstDash val="solid"/>
                <a:miter/>
              </a:ln>
            </p:spPr>
            <p:txBody>
              <a:bodyPr rtlCol="0" anchor="ctr">
                <a:noAutofit/>
              </a:bodyPr>
              <a:lstStyle/>
              <a:p>
                <a:endParaRPr lang="zh-CN" altLang="en-US"/>
              </a:p>
            </p:txBody>
          </p:sp>
          <p:sp>
            <p:nvSpPr>
              <p:cNvPr id="140" name="任意多边形: 形状 139">
                <a:extLst>
                  <a:ext uri="{FF2B5EF4-FFF2-40B4-BE49-F238E27FC236}">
                    <a16:creationId xmlns:a16="http://schemas.microsoft.com/office/drawing/2014/main" id="{86D1B57A-2E7D-4453-9ACE-6D1266CF46E5}"/>
                  </a:ext>
                </a:extLst>
              </p:cNvPr>
              <p:cNvSpPr/>
              <p:nvPr/>
            </p:nvSpPr>
            <p:spPr>
              <a:xfrm>
                <a:off x="704682" y="1031927"/>
                <a:ext cx="557270" cy="401074"/>
              </a:xfrm>
              <a:custGeom>
                <a:avLst/>
                <a:gdLst>
                  <a:gd name="connsiteX0" fmla="*/ 540712 w 557270"/>
                  <a:gd name="connsiteY0" fmla="*/ 17410 h 401074"/>
                  <a:gd name="connsiteX1" fmla="*/ 456574 w 557270"/>
                  <a:gd name="connsiteY1" fmla="*/ 17410 h 401074"/>
                  <a:gd name="connsiteX2" fmla="*/ 214480 w 557270"/>
                  <a:gd name="connsiteY2" fmla="*/ 255535 h 401074"/>
                  <a:gd name="connsiteX3" fmla="*/ 111293 w 557270"/>
                  <a:gd name="connsiteY3" fmla="*/ 158698 h 401074"/>
                  <a:gd name="connsiteX4" fmla="*/ 30118 w 557270"/>
                  <a:gd name="connsiteY4" fmla="*/ 136370 h 401074"/>
                  <a:gd name="connsiteX5" fmla="*/ 7790 w 557270"/>
                  <a:gd name="connsiteY5" fmla="*/ 217546 h 401074"/>
                  <a:gd name="connsiteX6" fmla="*/ 27155 w 557270"/>
                  <a:gd name="connsiteY6" fmla="*/ 238073 h 401074"/>
                  <a:gd name="connsiteX7" fmla="*/ 172412 w 557270"/>
                  <a:gd name="connsiteY7" fmla="*/ 383329 h 401074"/>
                  <a:gd name="connsiteX8" fmla="*/ 255472 w 557270"/>
                  <a:gd name="connsiteY8" fmla="*/ 384406 h 401074"/>
                  <a:gd name="connsiteX9" fmla="*/ 256549 w 557270"/>
                  <a:gd name="connsiteY9" fmla="*/ 383329 h 401074"/>
                  <a:gd name="connsiteX10" fmla="*/ 540712 w 557270"/>
                  <a:gd name="connsiteY10" fmla="*/ 99166 h 401074"/>
                  <a:gd name="connsiteX11" fmla="*/ 540712 w 557270"/>
                  <a:gd name="connsiteY11" fmla="*/ 17410 h 40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270" h="401074">
                    <a:moveTo>
                      <a:pt x="540712" y="17410"/>
                    </a:moveTo>
                    <a:cubicBezTo>
                      <a:pt x="517469" y="-5803"/>
                      <a:pt x="479817" y="-5803"/>
                      <a:pt x="456574" y="17410"/>
                    </a:cubicBezTo>
                    <a:lnTo>
                      <a:pt x="214480" y="255535"/>
                    </a:lnTo>
                    <a:lnTo>
                      <a:pt x="111293" y="158698"/>
                    </a:lnTo>
                    <a:cubicBezTo>
                      <a:pt x="95042" y="130116"/>
                      <a:pt x="58699" y="120120"/>
                      <a:pt x="30118" y="136370"/>
                    </a:cubicBezTo>
                    <a:cubicBezTo>
                      <a:pt x="1536" y="152621"/>
                      <a:pt x="-8460" y="188964"/>
                      <a:pt x="7790" y="217546"/>
                    </a:cubicBezTo>
                    <a:cubicBezTo>
                      <a:pt x="12507" y="225841"/>
                      <a:pt x="19148" y="232881"/>
                      <a:pt x="27155" y="238073"/>
                    </a:cubicBezTo>
                    <a:lnTo>
                      <a:pt x="172412" y="383329"/>
                    </a:lnTo>
                    <a:cubicBezTo>
                      <a:pt x="195051" y="406563"/>
                      <a:pt x="232238" y="407045"/>
                      <a:pt x="255472" y="384406"/>
                    </a:cubicBezTo>
                    <a:cubicBezTo>
                      <a:pt x="255836" y="384052"/>
                      <a:pt x="256195" y="383693"/>
                      <a:pt x="256549" y="383329"/>
                    </a:cubicBezTo>
                    <a:lnTo>
                      <a:pt x="540712" y="99166"/>
                    </a:lnTo>
                    <a:cubicBezTo>
                      <a:pt x="562790" y="76386"/>
                      <a:pt x="562790" y="40191"/>
                      <a:pt x="540712" y="17410"/>
                    </a:cubicBezTo>
                    <a:close/>
                  </a:path>
                </a:pathLst>
              </a:custGeom>
              <a:solidFill>
                <a:schemeClr val="accent2"/>
              </a:solidFill>
              <a:ln w="1860" cap="flat">
                <a:noFill/>
                <a:prstDash val="solid"/>
                <a:miter/>
              </a:ln>
            </p:spPr>
            <p:txBody>
              <a:bodyPr rtlCol="0" anchor="ctr">
                <a:noAutofit/>
              </a:bodyPr>
              <a:lstStyle/>
              <a:p>
                <a:endParaRPr lang="zh-CN" altLang="en-US"/>
              </a:p>
            </p:txBody>
          </p:sp>
        </p:grpSp>
      </p:grpSp>
      <p:sp>
        <p:nvSpPr>
          <p:cNvPr id="3" name="文本占位符 2">
            <a:extLst>
              <a:ext uri="{FF2B5EF4-FFF2-40B4-BE49-F238E27FC236}">
                <a16:creationId xmlns:a16="http://schemas.microsoft.com/office/drawing/2014/main" id="{664CB126-DF49-45AA-B023-967BD8A2CCF1}"/>
              </a:ext>
            </a:extLst>
          </p:cNvPr>
          <p:cNvSpPr>
            <a:spLocks noGrp="1"/>
          </p:cNvSpPr>
          <p:nvPr>
            <p:ph type="body" sz="quarter" idx="12"/>
          </p:nvPr>
        </p:nvSpPr>
        <p:spPr/>
        <p:txBody>
          <a:bodyPr/>
          <a:lstStyle/>
          <a:p>
            <a:r>
              <a:rPr lang="zh-CN" altLang="en-US" dirty="0"/>
              <a:t>自身产品分析</a:t>
            </a:r>
          </a:p>
        </p:txBody>
      </p:sp>
    </p:spTree>
    <p:extLst>
      <p:ext uri="{BB962C8B-B14F-4D97-AF65-F5344CB8AC3E}">
        <p14:creationId xmlns:p14="http://schemas.microsoft.com/office/powerpoint/2010/main" val="2016262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示, 工程绘图&#10;&#10;描述已自动生成">
            <a:extLst>
              <a:ext uri="{FF2B5EF4-FFF2-40B4-BE49-F238E27FC236}">
                <a16:creationId xmlns:a16="http://schemas.microsoft.com/office/drawing/2014/main" id="{2DC5A797-FE34-47EE-B015-14CE958EA53E}"/>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Picture 2-mask">
            <a:extLst>
              <a:ext uri="{FF2B5EF4-FFF2-40B4-BE49-F238E27FC236}">
                <a16:creationId xmlns:a16="http://schemas.microsoft.com/office/drawing/2014/main" id="{746C8912-C6D7-40E9-91A6-2AAD2F19E00E}"/>
              </a:ext>
            </a:extLst>
          </p:cNvPr>
          <p:cNvSpPr/>
          <p:nvPr/>
        </p:nvSpPr>
        <p:spPr>
          <a:xfrm>
            <a:off x="-1" y="0"/>
            <a:ext cx="12192000" cy="6858000"/>
          </a:xfrm>
          <a:prstGeom prst="rect">
            <a:avLst/>
          </a:prstGeom>
          <a:gradFill flip="none" rotWithShape="1">
            <a:gsLst>
              <a:gs pos="2000">
                <a:schemeClr val="accent2">
                  <a:alpha val="95000"/>
                </a:schemeClr>
              </a:gs>
              <a:gs pos="55000">
                <a:schemeClr val="accent1">
                  <a:alpha val="64000"/>
                </a:schemeClr>
              </a:gs>
            </a:gsLst>
            <a:path path="circle">
              <a:fillToRect l="50000" t="50000" r="50000" b="50000"/>
            </a:path>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zh-CN" altLang="en-US" kern="0" dirty="0">
              <a:solidFill>
                <a:srgbClr val="3D485D"/>
              </a:solidFill>
              <a:ea typeface="等线" panose="02010600030101010101" pitchFamily="2" charset="-122"/>
            </a:endParaRPr>
          </a:p>
        </p:txBody>
      </p:sp>
      <p:sp>
        <p:nvSpPr>
          <p:cNvPr id="5" name="文本框 4">
            <a:extLst>
              <a:ext uri="{FF2B5EF4-FFF2-40B4-BE49-F238E27FC236}">
                <a16:creationId xmlns:a16="http://schemas.microsoft.com/office/drawing/2014/main" id="{B957507F-AE28-4A61-B3A5-6BDB17A4947A}"/>
              </a:ext>
            </a:extLst>
          </p:cNvPr>
          <p:cNvSpPr txBox="1"/>
          <p:nvPr>
            <p:custDataLst>
              <p:tags r:id="rId2"/>
            </p:custDataLst>
          </p:nvPr>
        </p:nvSpPr>
        <p:spPr>
          <a:xfrm>
            <a:off x="3580897" y="2902791"/>
            <a:ext cx="5030207" cy="584775"/>
          </a:xfrm>
          <a:prstGeom prst="rect">
            <a:avLst/>
          </a:prstGeom>
          <a:noFill/>
        </p:spPr>
        <p:txBody>
          <a:bodyPr vert="horz" wrap="square" rtlCol="0">
            <a:noAutofit/>
          </a:bodyPr>
          <a:lstStyle/>
          <a:p>
            <a:pPr algn="ctr"/>
            <a:r>
              <a:rPr lang="zh-CN" altLang="en-US" sz="3200" b="1" dirty="0">
                <a:solidFill>
                  <a:schemeClr val="bg1"/>
                </a:solidFill>
                <a:latin typeface="+mj-ea"/>
                <a:ea typeface="+mj-ea"/>
              </a:rPr>
              <a:t>未来展望</a:t>
            </a:r>
          </a:p>
        </p:txBody>
      </p:sp>
      <p:sp>
        <p:nvSpPr>
          <p:cNvPr id="6" name="文本框 5">
            <a:extLst>
              <a:ext uri="{FF2B5EF4-FFF2-40B4-BE49-F238E27FC236}">
                <a16:creationId xmlns:a16="http://schemas.microsoft.com/office/drawing/2014/main" id="{388B0CD5-9122-42ED-B8BB-65E829053687}"/>
              </a:ext>
            </a:extLst>
          </p:cNvPr>
          <p:cNvSpPr txBox="1"/>
          <p:nvPr>
            <p:custDataLst>
              <p:tags r:id="rId3"/>
            </p:custDataLst>
          </p:nvPr>
        </p:nvSpPr>
        <p:spPr>
          <a:xfrm>
            <a:off x="2345394" y="3794593"/>
            <a:ext cx="7501213" cy="739241"/>
          </a:xfrm>
          <a:prstGeom prst="rect">
            <a:avLst/>
          </a:prstGeom>
          <a:noFill/>
        </p:spPr>
        <p:txBody>
          <a:bodyPr vert="horz" wrap="square" lIns="0" tIns="0" rIns="0" bIns="0" rtlCol="0">
            <a:noAutofit/>
          </a:bodyPr>
          <a:lstStyle/>
          <a:p>
            <a:pPr algn="ctr">
              <a:lnSpc>
                <a:spcPct val="150000"/>
              </a:lnSpc>
            </a:pPr>
            <a:r>
              <a:rPr lang="zh-CN" altLang="en-US" sz="1100" dirty="0">
                <a:solidFill>
                  <a:schemeClr val="bg1">
                    <a:lumMod val="95000"/>
                  </a:schemeClr>
                </a:solidFill>
                <a:latin typeface="+mn-ea"/>
                <a:cs typeface="OPPOSans R" panose="00020600040101010101" pitchFamily="18" charset="-122"/>
              </a:rPr>
              <a:t>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在此处输入内容</a:t>
            </a:r>
          </a:p>
          <a:p>
            <a:pPr algn="ctr">
              <a:lnSpc>
                <a:spcPct val="150000"/>
              </a:lnSpc>
            </a:pPr>
            <a:endParaRPr lang="zh-CN" altLang="en-US" sz="1100" dirty="0">
              <a:solidFill>
                <a:schemeClr val="bg1">
                  <a:lumMod val="95000"/>
                </a:schemeClr>
              </a:solidFill>
              <a:latin typeface="+mn-ea"/>
              <a:cs typeface="OPPOSans R" panose="00020600040101010101" pitchFamily="18" charset="-122"/>
            </a:endParaRPr>
          </a:p>
        </p:txBody>
      </p:sp>
      <p:sp>
        <p:nvSpPr>
          <p:cNvPr id="7" name="圆角矩形 6">
            <a:extLst>
              <a:ext uri="{FF2B5EF4-FFF2-40B4-BE49-F238E27FC236}">
                <a16:creationId xmlns:a16="http://schemas.microsoft.com/office/drawing/2014/main" id="{7F8B9113-64CF-4C40-9998-8C11DE66AA58}"/>
              </a:ext>
            </a:extLst>
          </p:cNvPr>
          <p:cNvSpPr/>
          <p:nvPr>
            <p:custDataLst>
              <p:tags r:id="rId4"/>
            </p:custDataLst>
          </p:nvPr>
        </p:nvSpPr>
        <p:spPr>
          <a:xfrm flipV="1">
            <a:off x="5834515" y="3548715"/>
            <a:ext cx="522970" cy="45719"/>
          </a:xfrm>
          <a:prstGeom prst="roundRect">
            <a:avLst>
              <a:gd name="adj" fmla="val 50000"/>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2" name="组合 1">
            <a:extLst>
              <a:ext uri="{FF2B5EF4-FFF2-40B4-BE49-F238E27FC236}">
                <a16:creationId xmlns:a16="http://schemas.microsoft.com/office/drawing/2014/main" id="{D94B1144-4E81-4C56-93B7-71AAB62491DC}"/>
              </a:ext>
            </a:extLst>
          </p:cNvPr>
          <p:cNvGrpSpPr/>
          <p:nvPr>
            <p:custDataLst>
              <p:tags r:id="rId5"/>
            </p:custDataLst>
          </p:nvPr>
        </p:nvGrpSpPr>
        <p:grpSpPr>
          <a:xfrm>
            <a:off x="5341165" y="1796941"/>
            <a:ext cx="1096714" cy="988533"/>
            <a:chOff x="5341165" y="1796941"/>
            <a:chExt cx="1096714" cy="988533"/>
          </a:xfrm>
        </p:grpSpPr>
        <p:sp>
          <p:nvSpPr>
            <p:cNvPr id="17" name="任意多边形 16">
              <a:extLst>
                <a:ext uri="{FF2B5EF4-FFF2-40B4-BE49-F238E27FC236}">
                  <a16:creationId xmlns:a16="http://schemas.microsoft.com/office/drawing/2014/main" id="{5279AEB2-7789-44B7-AD5C-81F13A6EDF0F}"/>
                </a:ext>
              </a:extLst>
            </p:cNvPr>
            <p:cNvSpPr/>
            <p:nvPr>
              <p:custDataLst>
                <p:tags r:id="rId6"/>
              </p:custDataLst>
            </p:nvPr>
          </p:nvSpPr>
          <p:spPr>
            <a:xfrm>
              <a:off x="5341165" y="1819118"/>
              <a:ext cx="1021556" cy="966356"/>
            </a:xfrm>
            <a:custGeom>
              <a:avLst/>
              <a:gdLst>
                <a:gd name="connsiteX0" fmla="*/ 1863524 w 1983507"/>
                <a:gd name="connsiteY0" fmla="*/ 0 h 1331088"/>
                <a:gd name="connsiteX1" fmla="*/ 1192193 w 1983507"/>
                <a:gd name="connsiteY1" fmla="*/ 497711 h 1331088"/>
                <a:gd name="connsiteX2" fmla="*/ 1956122 w 1983507"/>
                <a:gd name="connsiteY2" fmla="*/ 891250 h 1331088"/>
                <a:gd name="connsiteX3" fmla="*/ 0 w 1983507"/>
                <a:gd name="connsiteY3" fmla="*/ 1331088 h 1331088"/>
              </a:gdLst>
              <a:ahLst/>
              <a:cxnLst>
                <a:cxn ang="0">
                  <a:pos x="connsiteX0" y="connsiteY0"/>
                </a:cxn>
                <a:cxn ang="0">
                  <a:pos x="connsiteX1" y="connsiteY1"/>
                </a:cxn>
                <a:cxn ang="0">
                  <a:pos x="connsiteX2" y="connsiteY2"/>
                </a:cxn>
                <a:cxn ang="0">
                  <a:pos x="connsiteX3" y="connsiteY3"/>
                </a:cxn>
              </a:cxnLst>
              <a:rect l="l" t="t" r="r" b="b"/>
              <a:pathLst>
                <a:path w="1983507" h="1331088">
                  <a:moveTo>
                    <a:pt x="1863524" y="0"/>
                  </a:moveTo>
                  <a:cubicBezTo>
                    <a:pt x="1520142" y="174584"/>
                    <a:pt x="1176760" y="349169"/>
                    <a:pt x="1192193" y="497711"/>
                  </a:cubicBezTo>
                  <a:cubicBezTo>
                    <a:pt x="1207626" y="646253"/>
                    <a:pt x="2154821" y="752354"/>
                    <a:pt x="1956122" y="891250"/>
                  </a:cubicBezTo>
                  <a:cubicBezTo>
                    <a:pt x="1757423" y="1030146"/>
                    <a:pt x="878711" y="1180617"/>
                    <a:pt x="0" y="1331088"/>
                  </a:cubicBezTo>
                </a:path>
              </a:pathLst>
            </a:custGeom>
            <a:noFill/>
            <a:ln>
              <a:gradFill>
                <a:gsLst>
                  <a:gs pos="0">
                    <a:schemeClr val="accent1">
                      <a:lumMod val="45000"/>
                      <a:lumOff val="55000"/>
                      <a:alpha val="0"/>
                    </a:schemeClr>
                  </a:gs>
                  <a:gs pos="100000">
                    <a:schemeClr val="accent1">
                      <a:lumMod val="30000"/>
                      <a:lumOff val="70000"/>
                    </a:schemeClr>
                  </a:gs>
                </a:gsLst>
                <a:lin ang="5400000" scaled="1"/>
              </a:gra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a:p>
          </p:txBody>
        </p:sp>
        <p:grpSp>
          <p:nvGrpSpPr>
            <p:cNvPr id="8" name="飞机">
              <a:extLst>
                <a:ext uri="{FF2B5EF4-FFF2-40B4-BE49-F238E27FC236}">
                  <a16:creationId xmlns:a16="http://schemas.microsoft.com/office/drawing/2014/main" id="{6930F848-C02B-41AA-B207-C042D5290302}"/>
                </a:ext>
              </a:extLst>
            </p:cNvPr>
            <p:cNvGrpSpPr/>
            <p:nvPr/>
          </p:nvGrpSpPr>
          <p:grpSpPr>
            <a:xfrm>
              <a:off x="5754121" y="1796941"/>
              <a:ext cx="683758" cy="682624"/>
              <a:chOff x="-4583112" y="2341563"/>
              <a:chExt cx="3827461" cy="3821113"/>
            </a:xfrm>
            <a:solidFill>
              <a:schemeClr val="bg1"/>
            </a:solidFill>
          </p:grpSpPr>
          <p:sp>
            <p:nvSpPr>
              <p:cNvPr id="9" name="任意多边形 37">
                <a:extLst>
                  <a:ext uri="{FF2B5EF4-FFF2-40B4-BE49-F238E27FC236}">
                    <a16:creationId xmlns:a16="http://schemas.microsoft.com/office/drawing/2014/main" id="{AA46F732-D939-47C6-8DE0-096ABAB07C19}"/>
                  </a:ext>
                </a:extLst>
              </p:cNvPr>
              <p:cNvSpPr>
                <a:spLocks noEditPoints="1"/>
              </p:cNvSpPr>
              <p:nvPr>
                <p:custDataLst>
                  <p:tags r:id="rId7"/>
                </p:custDataLst>
              </p:nvPr>
            </p:nvSpPr>
            <p:spPr bwMode="auto">
              <a:xfrm>
                <a:off x="-4176713" y="2341563"/>
                <a:ext cx="3421062" cy="3321050"/>
              </a:xfrm>
              <a:custGeom>
                <a:avLst/>
                <a:gdLst>
                  <a:gd name="T0" fmla="*/ 1814 w 1834"/>
                  <a:gd name="T1" fmla="*/ 7 h 1782"/>
                  <a:gd name="T2" fmla="*/ 1774 w 1834"/>
                  <a:gd name="T3" fmla="*/ 8 h 1782"/>
                  <a:gd name="T4" fmla="*/ 1041 w 1834"/>
                  <a:gd name="T5" fmla="*/ 441 h 1782"/>
                  <a:gd name="T6" fmla="*/ 1027 w 1834"/>
                  <a:gd name="T7" fmla="*/ 496 h 1782"/>
                  <a:gd name="T8" fmla="*/ 1081 w 1834"/>
                  <a:gd name="T9" fmla="*/ 510 h 1782"/>
                  <a:gd name="T10" fmla="*/ 1607 w 1834"/>
                  <a:gd name="T11" fmla="*/ 199 h 1782"/>
                  <a:gd name="T12" fmla="*/ 628 w 1834"/>
                  <a:gd name="T13" fmla="*/ 1215 h 1782"/>
                  <a:gd name="T14" fmla="*/ 140 w 1834"/>
                  <a:gd name="T15" fmla="*/ 1066 h 1782"/>
                  <a:gd name="T16" fmla="*/ 776 w 1834"/>
                  <a:gd name="T17" fmla="*/ 690 h 1782"/>
                  <a:gd name="T18" fmla="*/ 790 w 1834"/>
                  <a:gd name="T19" fmla="*/ 635 h 1782"/>
                  <a:gd name="T20" fmla="*/ 736 w 1834"/>
                  <a:gd name="T21" fmla="*/ 621 h 1782"/>
                  <a:gd name="T22" fmla="*/ 22 w 1834"/>
                  <a:gd name="T23" fmla="*/ 1044 h 1782"/>
                  <a:gd name="T24" fmla="*/ 2 w 1834"/>
                  <a:gd name="T25" fmla="*/ 1083 h 1782"/>
                  <a:gd name="T26" fmla="*/ 30 w 1834"/>
                  <a:gd name="T27" fmla="*/ 1116 h 1782"/>
                  <a:gd name="T28" fmla="*/ 612 w 1834"/>
                  <a:gd name="T29" fmla="*/ 1294 h 1782"/>
                  <a:gd name="T30" fmla="*/ 869 w 1834"/>
                  <a:gd name="T31" fmla="*/ 1762 h 1782"/>
                  <a:gd name="T32" fmla="*/ 870 w 1834"/>
                  <a:gd name="T33" fmla="*/ 1763 h 1782"/>
                  <a:gd name="T34" fmla="*/ 888 w 1834"/>
                  <a:gd name="T35" fmla="*/ 1779 h 1782"/>
                  <a:gd name="T36" fmla="*/ 904 w 1834"/>
                  <a:gd name="T37" fmla="*/ 1782 h 1782"/>
                  <a:gd name="T38" fmla="*/ 932 w 1834"/>
                  <a:gd name="T39" fmla="*/ 1771 h 1782"/>
                  <a:gd name="T40" fmla="*/ 1227 w 1834"/>
                  <a:gd name="T41" fmla="*/ 1482 h 1782"/>
                  <a:gd name="T42" fmla="*/ 1782 w 1834"/>
                  <a:gd name="T43" fmla="*/ 1652 h 1782"/>
                  <a:gd name="T44" fmla="*/ 1794 w 1834"/>
                  <a:gd name="T45" fmla="*/ 1654 h 1782"/>
                  <a:gd name="T46" fmla="*/ 1818 w 1834"/>
                  <a:gd name="T47" fmla="*/ 1646 h 1782"/>
                  <a:gd name="T48" fmla="*/ 1834 w 1834"/>
                  <a:gd name="T49" fmla="*/ 1614 h 1782"/>
                  <a:gd name="T50" fmla="*/ 1834 w 1834"/>
                  <a:gd name="T51" fmla="*/ 42 h 1782"/>
                  <a:gd name="T52" fmla="*/ 1814 w 1834"/>
                  <a:gd name="T53" fmla="*/ 7 h 1782"/>
                  <a:gd name="T54" fmla="*/ 871 w 1834"/>
                  <a:gd name="T55" fmla="*/ 1319 h 1782"/>
                  <a:gd name="T56" fmla="*/ 864 w 1834"/>
                  <a:gd name="T57" fmla="*/ 1342 h 1782"/>
                  <a:gd name="T58" fmla="*/ 864 w 1834"/>
                  <a:gd name="T59" fmla="*/ 1586 h 1782"/>
                  <a:gd name="T60" fmla="*/ 689 w 1834"/>
                  <a:gd name="T61" fmla="*/ 1267 h 1782"/>
                  <a:gd name="T62" fmla="*/ 1464 w 1834"/>
                  <a:gd name="T63" fmla="*/ 462 h 1782"/>
                  <a:gd name="T64" fmla="*/ 871 w 1834"/>
                  <a:gd name="T65" fmla="*/ 1319 h 1782"/>
                  <a:gd name="T66" fmla="*/ 944 w 1834"/>
                  <a:gd name="T67" fmla="*/ 1647 h 1782"/>
                  <a:gd name="T68" fmla="*/ 944 w 1834"/>
                  <a:gd name="T69" fmla="*/ 1396 h 1782"/>
                  <a:gd name="T70" fmla="*/ 1140 w 1834"/>
                  <a:gd name="T71" fmla="*/ 1456 h 1782"/>
                  <a:gd name="T72" fmla="*/ 944 w 1834"/>
                  <a:gd name="T73" fmla="*/ 1647 h 1782"/>
                  <a:gd name="T74" fmla="*/ 1754 w 1834"/>
                  <a:gd name="T75" fmla="*/ 1560 h 1782"/>
                  <a:gd name="T76" fmla="*/ 968 w 1834"/>
                  <a:gd name="T77" fmla="*/ 1319 h 1782"/>
                  <a:gd name="T78" fmla="*/ 1754 w 1834"/>
                  <a:gd name="T79" fmla="*/ 185 h 1782"/>
                  <a:gd name="T80" fmla="*/ 1754 w 1834"/>
                  <a:gd name="T81" fmla="*/ 156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34" h="1782">
                    <a:moveTo>
                      <a:pt x="1814" y="7"/>
                    </a:moveTo>
                    <a:cubicBezTo>
                      <a:pt x="1801" y="0"/>
                      <a:pt x="1786" y="0"/>
                      <a:pt x="1774" y="8"/>
                    </a:cubicBezTo>
                    <a:cubicBezTo>
                      <a:pt x="1041" y="441"/>
                      <a:pt x="1041" y="441"/>
                      <a:pt x="1041" y="441"/>
                    </a:cubicBezTo>
                    <a:cubicBezTo>
                      <a:pt x="1022" y="452"/>
                      <a:pt x="1015" y="477"/>
                      <a:pt x="1027" y="496"/>
                    </a:cubicBezTo>
                    <a:cubicBezTo>
                      <a:pt x="1038" y="515"/>
                      <a:pt x="1062" y="521"/>
                      <a:pt x="1081" y="510"/>
                    </a:cubicBezTo>
                    <a:cubicBezTo>
                      <a:pt x="1607" y="199"/>
                      <a:pt x="1607" y="199"/>
                      <a:pt x="1607" y="199"/>
                    </a:cubicBezTo>
                    <a:cubicBezTo>
                      <a:pt x="628" y="1215"/>
                      <a:pt x="628" y="1215"/>
                      <a:pt x="628" y="1215"/>
                    </a:cubicBezTo>
                    <a:cubicBezTo>
                      <a:pt x="140" y="1066"/>
                      <a:pt x="140" y="1066"/>
                      <a:pt x="140" y="1066"/>
                    </a:cubicBezTo>
                    <a:cubicBezTo>
                      <a:pt x="776" y="690"/>
                      <a:pt x="776" y="690"/>
                      <a:pt x="776" y="690"/>
                    </a:cubicBezTo>
                    <a:cubicBezTo>
                      <a:pt x="795" y="679"/>
                      <a:pt x="802" y="654"/>
                      <a:pt x="790" y="635"/>
                    </a:cubicBezTo>
                    <a:cubicBezTo>
                      <a:pt x="779" y="616"/>
                      <a:pt x="755" y="610"/>
                      <a:pt x="736" y="621"/>
                    </a:cubicBezTo>
                    <a:cubicBezTo>
                      <a:pt x="22" y="1044"/>
                      <a:pt x="22" y="1044"/>
                      <a:pt x="22" y="1044"/>
                    </a:cubicBezTo>
                    <a:cubicBezTo>
                      <a:pt x="8" y="1052"/>
                      <a:pt x="0" y="1067"/>
                      <a:pt x="2" y="1083"/>
                    </a:cubicBezTo>
                    <a:cubicBezTo>
                      <a:pt x="4" y="1098"/>
                      <a:pt x="15" y="1112"/>
                      <a:pt x="30" y="1116"/>
                    </a:cubicBezTo>
                    <a:cubicBezTo>
                      <a:pt x="612" y="1294"/>
                      <a:pt x="612" y="1294"/>
                      <a:pt x="612" y="1294"/>
                    </a:cubicBezTo>
                    <a:cubicBezTo>
                      <a:pt x="869" y="1762"/>
                      <a:pt x="869" y="1762"/>
                      <a:pt x="869" y="1762"/>
                    </a:cubicBezTo>
                    <a:cubicBezTo>
                      <a:pt x="869" y="1762"/>
                      <a:pt x="869" y="1762"/>
                      <a:pt x="870" y="1763"/>
                    </a:cubicBezTo>
                    <a:cubicBezTo>
                      <a:pt x="874" y="1770"/>
                      <a:pt x="880" y="1776"/>
                      <a:pt x="888" y="1779"/>
                    </a:cubicBezTo>
                    <a:cubicBezTo>
                      <a:pt x="893" y="1781"/>
                      <a:pt x="899" y="1782"/>
                      <a:pt x="904" y="1782"/>
                    </a:cubicBezTo>
                    <a:cubicBezTo>
                      <a:pt x="914" y="1782"/>
                      <a:pt x="924" y="1778"/>
                      <a:pt x="932" y="1771"/>
                    </a:cubicBezTo>
                    <a:cubicBezTo>
                      <a:pt x="1227" y="1482"/>
                      <a:pt x="1227" y="1482"/>
                      <a:pt x="1227" y="1482"/>
                    </a:cubicBezTo>
                    <a:cubicBezTo>
                      <a:pt x="1782" y="1652"/>
                      <a:pt x="1782" y="1652"/>
                      <a:pt x="1782" y="1652"/>
                    </a:cubicBezTo>
                    <a:cubicBezTo>
                      <a:pt x="1786" y="1653"/>
                      <a:pt x="1790" y="1654"/>
                      <a:pt x="1794" y="1654"/>
                    </a:cubicBezTo>
                    <a:cubicBezTo>
                      <a:pt x="1802" y="1654"/>
                      <a:pt x="1811" y="1651"/>
                      <a:pt x="1818" y="1646"/>
                    </a:cubicBezTo>
                    <a:cubicBezTo>
                      <a:pt x="1828" y="1639"/>
                      <a:pt x="1834" y="1627"/>
                      <a:pt x="1834" y="1614"/>
                    </a:cubicBezTo>
                    <a:cubicBezTo>
                      <a:pt x="1834" y="42"/>
                      <a:pt x="1834" y="42"/>
                      <a:pt x="1834" y="42"/>
                    </a:cubicBezTo>
                    <a:cubicBezTo>
                      <a:pt x="1834" y="28"/>
                      <a:pt x="1826" y="14"/>
                      <a:pt x="1814" y="7"/>
                    </a:cubicBezTo>
                    <a:close/>
                    <a:moveTo>
                      <a:pt x="871" y="1319"/>
                    </a:moveTo>
                    <a:cubicBezTo>
                      <a:pt x="866" y="1326"/>
                      <a:pt x="864" y="1334"/>
                      <a:pt x="864" y="1342"/>
                    </a:cubicBezTo>
                    <a:cubicBezTo>
                      <a:pt x="864" y="1586"/>
                      <a:pt x="864" y="1586"/>
                      <a:pt x="864" y="1586"/>
                    </a:cubicBezTo>
                    <a:cubicBezTo>
                      <a:pt x="689" y="1267"/>
                      <a:pt x="689" y="1267"/>
                      <a:pt x="689" y="1267"/>
                    </a:cubicBezTo>
                    <a:cubicBezTo>
                      <a:pt x="1464" y="462"/>
                      <a:pt x="1464" y="462"/>
                      <a:pt x="1464" y="462"/>
                    </a:cubicBezTo>
                    <a:lnTo>
                      <a:pt x="871" y="1319"/>
                    </a:lnTo>
                    <a:close/>
                    <a:moveTo>
                      <a:pt x="944" y="1647"/>
                    </a:moveTo>
                    <a:cubicBezTo>
                      <a:pt x="944" y="1396"/>
                      <a:pt x="944" y="1396"/>
                      <a:pt x="944" y="1396"/>
                    </a:cubicBezTo>
                    <a:cubicBezTo>
                      <a:pt x="1140" y="1456"/>
                      <a:pt x="1140" y="1456"/>
                      <a:pt x="1140" y="1456"/>
                    </a:cubicBezTo>
                    <a:lnTo>
                      <a:pt x="944" y="1647"/>
                    </a:lnTo>
                    <a:close/>
                    <a:moveTo>
                      <a:pt x="1754" y="1560"/>
                    </a:moveTo>
                    <a:cubicBezTo>
                      <a:pt x="968" y="1319"/>
                      <a:pt x="968" y="1319"/>
                      <a:pt x="968" y="1319"/>
                    </a:cubicBezTo>
                    <a:cubicBezTo>
                      <a:pt x="1754" y="185"/>
                      <a:pt x="1754" y="185"/>
                      <a:pt x="1754" y="185"/>
                    </a:cubicBezTo>
                    <a:lnTo>
                      <a:pt x="1754" y="15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0" name="任意多边形 38">
                <a:extLst>
                  <a:ext uri="{FF2B5EF4-FFF2-40B4-BE49-F238E27FC236}">
                    <a16:creationId xmlns:a16="http://schemas.microsoft.com/office/drawing/2014/main" id="{9AD2FE7E-628F-4696-8143-4799DBBD1673}"/>
                  </a:ext>
                </a:extLst>
              </p:cNvPr>
              <p:cNvSpPr>
                <a:spLocks/>
              </p:cNvSpPr>
              <p:nvPr>
                <p:custDataLst>
                  <p:tags r:id="rId8"/>
                </p:custDataLst>
              </p:nvPr>
            </p:nvSpPr>
            <p:spPr bwMode="auto">
              <a:xfrm>
                <a:off x="-4179888" y="4908550"/>
                <a:ext cx="860425" cy="850900"/>
              </a:xfrm>
              <a:custGeom>
                <a:avLst/>
                <a:gdLst>
                  <a:gd name="T0" fmla="*/ 446 w 461"/>
                  <a:gd name="T1" fmla="*/ 15 h 457"/>
                  <a:gd name="T2" fmla="*/ 389 w 461"/>
                  <a:gd name="T3" fmla="*/ 15 h 457"/>
                  <a:gd name="T4" fmla="*/ 16 w 461"/>
                  <a:gd name="T5" fmla="*/ 389 h 457"/>
                  <a:gd name="T6" fmla="*/ 16 w 461"/>
                  <a:gd name="T7" fmla="*/ 445 h 457"/>
                  <a:gd name="T8" fmla="*/ 44 w 461"/>
                  <a:gd name="T9" fmla="*/ 457 h 457"/>
                  <a:gd name="T10" fmla="*/ 72 w 461"/>
                  <a:gd name="T11" fmla="*/ 445 h 457"/>
                  <a:gd name="T12" fmla="*/ 446 w 461"/>
                  <a:gd name="T13" fmla="*/ 72 h 457"/>
                  <a:gd name="T14" fmla="*/ 446 w 461"/>
                  <a:gd name="T15" fmla="*/ 15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1" h="457">
                    <a:moveTo>
                      <a:pt x="446" y="15"/>
                    </a:moveTo>
                    <a:cubicBezTo>
                      <a:pt x="430" y="0"/>
                      <a:pt x="405" y="0"/>
                      <a:pt x="389" y="15"/>
                    </a:cubicBezTo>
                    <a:cubicBezTo>
                      <a:pt x="16" y="389"/>
                      <a:pt x="16" y="389"/>
                      <a:pt x="16" y="389"/>
                    </a:cubicBezTo>
                    <a:cubicBezTo>
                      <a:pt x="0" y="404"/>
                      <a:pt x="0" y="430"/>
                      <a:pt x="16" y="445"/>
                    </a:cubicBezTo>
                    <a:cubicBezTo>
                      <a:pt x="24" y="453"/>
                      <a:pt x="34" y="457"/>
                      <a:pt x="44" y="457"/>
                    </a:cubicBezTo>
                    <a:cubicBezTo>
                      <a:pt x="54" y="457"/>
                      <a:pt x="64" y="453"/>
                      <a:pt x="72" y="445"/>
                    </a:cubicBezTo>
                    <a:cubicBezTo>
                      <a:pt x="446" y="72"/>
                      <a:pt x="446" y="72"/>
                      <a:pt x="446" y="72"/>
                    </a:cubicBezTo>
                    <a:cubicBezTo>
                      <a:pt x="461" y="56"/>
                      <a:pt x="461" y="31"/>
                      <a:pt x="4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1" name="任意多边形 39">
                <a:extLst>
                  <a:ext uri="{FF2B5EF4-FFF2-40B4-BE49-F238E27FC236}">
                    <a16:creationId xmlns:a16="http://schemas.microsoft.com/office/drawing/2014/main" id="{5C043520-E985-43FD-93DF-D11F479BFBDF}"/>
                  </a:ext>
                </a:extLst>
              </p:cNvPr>
              <p:cNvSpPr>
                <a:spLocks/>
              </p:cNvSpPr>
              <p:nvPr>
                <p:custDataLst>
                  <p:tags r:id="rId9"/>
                </p:custDataLst>
              </p:nvPr>
            </p:nvSpPr>
            <p:spPr bwMode="auto">
              <a:xfrm>
                <a:off x="-4583112" y="5834063"/>
                <a:ext cx="336550" cy="328613"/>
              </a:xfrm>
              <a:custGeom>
                <a:avLst/>
                <a:gdLst>
                  <a:gd name="T0" fmla="*/ 164 w 180"/>
                  <a:gd name="T1" fmla="*/ 16 h 176"/>
                  <a:gd name="T2" fmla="*/ 108 w 180"/>
                  <a:gd name="T3" fmla="*/ 16 h 176"/>
                  <a:gd name="T4" fmla="*/ 16 w 180"/>
                  <a:gd name="T5" fmla="*/ 108 h 176"/>
                  <a:gd name="T6" fmla="*/ 16 w 180"/>
                  <a:gd name="T7" fmla="*/ 164 h 176"/>
                  <a:gd name="T8" fmla="*/ 44 w 180"/>
                  <a:gd name="T9" fmla="*/ 176 h 176"/>
                  <a:gd name="T10" fmla="*/ 72 w 180"/>
                  <a:gd name="T11" fmla="*/ 164 h 176"/>
                  <a:gd name="T12" fmla="*/ 164 w 180"/>
                  <a:gd name="T13" fmla="*/ 72 h 176"/>
                  <a:gd name="T14" fmla="*/ 164 w 180"/>
                  <a:gd name="T15" fmla="*/ 16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176">
                    <a:moveTo>
                      <a:pt x="164" y="16"/>
                    </a:moveTo>
                    <a:cubicBezTo>
                      <a:pt x="149" y="0"/>
                      <a:pt x="123" y="0"/>
                      <a:pt x="108" y="16"/>
                    </a:cubicBezTo>
                    <a:cubicBezTo>
                      <a:pt x="16" y="108"/>
                      <a:pt x="16" y="108"/>
                      <a:pt x="16" y="108"/>
                    </a:cubicBezTo>
                    <a:cubicBezTo>
                      <a:pt x="0" y="123"/>
                      <a:pt x="0" y="149"/>
                      <a:pt x="16" y="164"/>
                    </a:cubicBezTo>
                    <a:cubicBezTo>
                      <a:pt x="24" y="172"/>
                      <a:pt x="34" y="176"/>
                      <a:pt x="44" y="176"/>
                    </a:cubicBezTo>
                    <a:cubicBezTo>
                      <a:pt x="54" y="176"/>
                      <a:pt x="64" y="172"/>
                      <a:pt x="72" y="164"/>
                    </a:cubicBezTo>
                    <a:cubicBezTo>
                      <a:pt x="164" y="72"/>
                      <a:pt x="164" y="72"/>
                      <a:pt x="164" y="72"/>
                    </a:cubicBezTo>
                    <a:cubicBezTo>
                      <a:pt x="180" y="57"/>
                      <a:pt x="180" y="31"/>
                      <a:pt x="16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2" name="任意多边形 40">
                <a:extLst>
                  <a:ext uri="{FF2B5EF4-FFF2-40B4-BE49-F238E27FC236}">
                    <a16:creationId xmlns:a16="http://schemas.microsoft.com/office/drawing/2014/main" id="{17478298-9269-4A08-BE23-3038DCBD79F4}"/>
                  </a:ext>
                </a:extLst>
              </p:cNvPr>
              <p:cNvSpPr>
                <a:spLocks/>
              </p:cNvSpPr>
              <p:nvPr>
                <p:custDataLst>
                  <p:tags r:id="rId10"/>
                </p:custDataLst>
              </p:nvPr>
            </p:nvSpPr>
            <p:spPr bwMode="auto">
              <a:xfrm>
                <a:off x="-3638550" y="6010275"/>
                <a:ext cx="149225" cy="149225"/>
              </a:xfrm>
              <a:custGeom>
                <a:avLst/>
                <a:gdLst>
                  <a:gd name="T0" fmla="*/ 69 w 80"/>
                  <a:gd name="T1" fmla="*/ 11 h 80"/>
                  <a:gd name="T2" fmla="*/ 40 w 80"/>
                  <a:gd name="T3" fmla="*/ 0 h 80"/>
                  <a:gd name="T4" fmla="*/ 12 w 80"/>
                  <a:gd name="T5" fmla="*/ 11 h 80"/>
                  <a:gd name="T6" fmla="*/ 0 w 80"/>
                  <a:gd name="T7" fmla="*/ 40 h 80"/>
                  <a:gd name="T8" fmla="*/ 12 w 80"/>
                  <a:gd name="T9" fmla="*/ 68 h 80"/>
                  <a:gd name="T10" fmla="*/ 40 w 80"/>
                  <a:gd name="T11" fmla="*/ 80 h 80"/>
                  <a:gd name="T12" fmla="*/ 69 w 80"/>
                  <a:gd name="T13" fmla="*/ 68 h 80"/>
                  <a:gd name="T14" fmla="*/ 80 w 80"/>
                  <a:gd name="T15" fmla="*/ 40 h 80"/>
                  <a:gd name="T16" fmla="*/ 69 w 80"/>
                  <a:gd name="T17" fmla="*/ 1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69" y="11"/>
                    </a:moveTo>
                    <a:cubicBezTo>
                      <a:pt x="61" y="4"/>
                      <a:pt x="51" y="0"/>
                      <a:pt x="40" y="0"/>
                    </a:cubicBezTo>
                    <a:cubicBezTo>
                      <a:pt x="30" y="0"/>
                      <a:pt x="19" y="4"/>
                      <a:pt x="12" y="11"/>
                    </a:cubicBezTo>
                    <a:cubicBezTo>
                      <a:pt x="5" y="19"/>
                      <a:pt x="0" y="29"/>
                      <a:pt x="0" y="40"/>
                    </a:cubicBezTo>
                    <a:cubicBezTo>
                      <a:pt x="0" y="50"/>
                      <a:pt x="5" y="60"/>
                      <a:pt x="12" y="68"/>
                    </a:cubicBezTo>
                    <a:cubicBezTo>
                      <a:pt x="19" y="75"/>
                      <a:pt x="30" y="80"/>
                      <a:pt x="40" y="80"/>
                    </a:cubicBezTo>
                    <a:cubicBezTo>
                      <a:pt x="51" y="80"/>
                      <a:pt x="61" y="75"/>
                      <a:pt x="69" y="68"/>
                    </a:cubicBezTo>
                    <a:cubicBezTo>
                      <a:pt x="76" y="60"/>
                      <a:pt x="80" y="50"/>
                      <a:pt x="80" y="40"/>
                    </a:cubicBezTo>
                    <a:cubicBezTo>
                      <a:pt x="80" y="29"/>
                      <a:pt x="76" y="19"/>
                      <a:pt x="6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3" name="任意多边形 41">
                <a:extLst>
                  <a:ext uri="{FF2B5EF4-FFF2-40B4-BE49-F238E27FC236}">
                    <a16:creationId xmlns:a16="http://schemas.microsoft.com/office/drawing/2014/main" id="{9E800926-2289-44FA-BB99-EF0A06FD0585}"/>
                  </a:ext>
                </a:extLst>
              </p:cNvPr>
              <p:cNvSpPr>
                <a:spLocks/>
              </p:cNvSpPr>
              <p:nvPr>
                <p:custDataLst>
                  <p:tags r:id="rId11"/>
                </p:custDataLst>
              </p:nvPr>
            </p:nvSpPr>
            <p:spPr bwMode="auto">
              <a:xfrm>
                <a:off x="-3460750" y="5446713"/>
                <a:ext cx="533400" cy="525463"/>
              </a:xfrm>
              <a:custGeom>
                <a:avLst/>
                <a:gdLst>
                  <a:gd name="T0" fmla="*/ 270 w 286"/>
                  <a:gd name="T1" fmla="*/ 16 h 282"/>
                  <a:gd name="T2" fmla="*/ 214 w 286"/>
                  <a:gd name="T3" fmla="*/ 16 h 282"/>
                  <a:gd name="T4" fmla="*/ 16 w 286"/>
                  <a:gd name="T5" fmla="*/ 214 h 282"/>
                  <a:gd name="T6" fmla="*/ 16 w 286"/>
                  <a:gd name="T7" fmla="*/ 270 h 282"/>
                  <a:gd name="T8" fmla="*/ 44 w 286"/>
                  <a:gd name="T9" fmla="*/ 282 h 282"/>
                  <a:gd name="T10" fmla="*/ 72 w 286"/>
                  <a:gd name="T11" fmla="*/ 270 h 282"/>
                  <a:gd name="T12" fmla="*/ 270 w 286"/>
                  <a:gd name="T13" fmla="*/ 72 h 282"/>
                  <a:gd name="T14" fmla="*/ 270 w 286"/>
                  <a:gd name="T15" fmla="*/ 16 h 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 h="282">
                    <a:moveTo>
                      <a:pt x="270" y="16"/>
                    </a:moveTo>
                    <a:cubicBezTo>
                      <a:pt x="255" y="0"/>
                      <a:pt x="229" y="0"/>
                      <a:pt x="214" y="16"/>
                    </a:cubicBezTo>
                    <a:cubicBezTo>
                      <a:pt x="16" y="214"/>
                      <a:pt x="16" y="214"/>
                      <a:pt x="16" y="214"/>
                    </a:cubicBezTo>
                    <a:cubicBezTo>
                      <a:pt x="0" y="229"/>
                      <a:pt x="0" y="254"/>
                      <a:pt x="16" y="270"/>
                    </a:cubicBezTo>
                    <a:cubicBezTo>
                      <a:pt x="24" y="278"/>
                      <a:pt x="34" y="282"/>
                      <a:pt x="44" y="282"/>
                    </a:cubicBezTo>
                    <a:cubicBezTo>
                      <a:pt x="54" y="282"/>
                      <a:pt x="65" y="278"/>
                      <a:pt x="72" y="270"/>
                    </a:cubicBezTo>
                    <a:cubicBezTo>
                      <a:pt x="270" y="72"/>
                      <a:pt x="270" y="72"/>
                      <a:pt x="270" y="72"/>
                    </a:cubicBezTo>
                    <a:cubicBezTo>
                      <a:pt x="286" y="57"/>
                      <a:pt x="286" y="31"/>
                      <a:pt x="27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4" name="任意多边形 42">
                <a:extLst>
                  <a:ext uri="{FF2B5EF4-FFF2-40B4-BE49-F238E27FC236}">
                    <a16:creationId xmlns:a16="http://schemas.microsoft.com/office/drawing/2014/main" id="{35AAB9F2-73A7-47FD-B2C2-2E87CD218901}"/>
                  </a:ext>
                </a:extLst>
              </p:cNvPr>
              <p:cNvSpPr>
                <a:spLocks/>
              </p:cNvSpPr>
              <p:nvPr>
                <p:custDataLst>
                  <p:tags r:id="rId12"/>
                </p:custDataLst>
              </p:nvPr>
            </p:nvSpPr>
            <p:spPr bwMode="auto">
              <a:xfrm>
                <a:off x="-2187575" y="5419725"/>
                <a:ext cx="533400" cy="525463"/>
              </a:xfrm>
              <a:custGeom>
                <a:avLst/>
                <a:gdLst>
                  <a:gd name="T0" fmla="*/ 271 w 286"/>
                  <a:gd name="T1" fmla="*/ 16 h 282"/>
                  <a:gd name="T2" fmla="*/ 214 w 286"/>
                  <a:gd name="T3" fmla="*/ 16 h 282"/>
                  <a:gd name="T4" fmla="*/ 16 w 286"/>
                  <a:gd name="T5" fmla="*/ 214 h 282"/>
                  <a:gd name="T6" fmla="*/ 16 w 286"/>
                  <a:gd name="T7" fmla="*/ 270 h 282"/>
                  <a:gd name="T8" fmla="*/ 44 w 286"/>
                  <a:gd name="T9" fmla="*/ 282 h 282"/>
                  <a:gd name="T10" fmla="*/ 72 w 286"/>
                  <a:gd name="T11" fmla="*/ 270 h 282"/>
                  <a:gd name="T12" fmla="*/ 271 w 286"/>
                  <a:gd name="T13" fmla="*/ 72 h 282"/>
                  <a:gd name="T14" fmla="*/ 271 w 286"/>
                  <a:gd name="T15" fmla="*/ 16 h 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 h="282">
                    <a:moveTo>
                      <a:pt x="271" y="16"/>
                    </a:moveTo>
                    <a:cubicBezTo>
                      <a:pt x="255" y="0"/>
                      <a:pt x="230" y="0"/>
                      <a:pt x="214" y="16"/>
                    </a:cubicBezTo>
                    <a:cubicBezTo>
                      <a:pt x="16" y="214"/>
                      <a:pt x="16" y="214"/>
                      <a:pt x="16" y="214"/>
                    </a:cubicBezTo>
                    <a:cubicBezTo>
                      <a:pt x="0" y="229"/>
                      <a:pt x="0" y="255"/>
                      <a:pt x="16" y="270"/>
                    </a:cubicBezTo>
                    <a:cubicBezTo>
                      <a:pt x="24" y="278"/>
                      <a:pt x="34" y="282"/>
                      <a:pt x="44" y="282"/>
                    </a:cubicBezTo>
                    <a:cubicBezTo>
                      <a:pt x="54" y="282"/>
                      <a:pt x="65" y="278"/>
                      <a:pt x="72" y="270"/>
                    </a:cubicBezTo>
                    <a:cubicBezTo>
                      <a:pt x="271" y="72"/>
                      <a:pt x="271" y="72"/>
                      <a:pt x="271" y="72"/>
                    </a:cubicBezTo>
                    <a:cubicBezTo>
                      <a:pt x="286" y="57"/>
                      <a:pt x="286" y="31"/>
                      <a:pt x="27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5" name="任意多边形 43">
                <a:extLst>
                  <a:ext uri="{FF2B5EF4-FFF2-40B4-BE49-F238E27FC236}">
                    <a16:creationId xmlns:a16="http://schemas.microsoft.com/office/drawing/2014/main" id="{0E243348-501C-4DCE-9579-42631F279432}"/>
                  </a:ext>
                </a:extLst>
              </p:cNvPr>
              <p:cNvSpPr>
                <a:spLocks/>
              </p:cNvSpPr>
              <p:nvPr>
                <p:custDataLst>
                  <p:tags r:id="rId13"/>
                </p:custDataLst>
              </p:nvPr>
            </p:nvSpPr>
            <p:spPr bwMode="auto">
              <a:xfrm>
                <a:off x="-2587625" y="3340100"/>
                <a:ext cx="149225" cy="149225"/>
              </a:xfrm>
              <a:custGeom>
                <a:avLst/>
                <a:gdLst>
                  <a:gd name="T0" fmla="*/ 68 w 80"/>
                  <a:gd name="T1" fmla="*/ 11 h 80"/>
                  <a:gd name="T2" fmla="*/ 40 w 80"/>
                  <a:gd name="T3" fmla="*/ 0 h 80"/>
                  <a:gd name="T4" fmla="*/ 11 w 80"/>
                  <a:gd name="T5" fmla="*/ 11 h 80"/>
                  <a:gd name="T6" fmla="*/ 0 w 80"/>
                  <a:gd name="T7" fmla="*/ 40 h 80"/>
                  <a:gd name="T8" fmla="*/ 11 w 80"/>
                  <a:gd name="T9" fmla="*/ 68 h 80"/>
                  <a:gd name="T10" fmla="*/ 40 w 80"/>
                  <a:gd name="T11" fmla="*/ 80 h 80"/>
                  <a:gd name="T12" fmla="*/ 68 w 80"/>
                  <a:gd name="T13" fmla="*/ 68 h 80"/>
                  <a:gd name="T14" fmla="*/ 80 w 80"/>
                  <a:gd name="T15" fmla="*/ 40 h 80"/>
                  <a:gd name="T16" fmla="*/ 68 w 80"/>
                  <a:gd name="T17" fmla="*/ 1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68" y="11"/>
                    </a:moveTo>
                    <a:cubicBezTo>
                      <a:pt x="61" y="4"/>
                      <a:pt x="50" y="0"/>
                      <a:pt x="40" y="0"/>
                    </a:cubicBezTo>
                    <a:cubicBezTo>
                      <a:pt x="29" y="0"/>
                      <a:pt x="19" y="4"/>
                      <a:pt x="11" y="11"/>
                    </a:cubicBezTo>
                    <a:cubicBezTo>
                      <a:pt x="4" y="19"/>
                      <a:pt x="0" y="29"/>
                      <a:pt x="0" y="40"/>
                    </a:cubicBezTo>
                    <a:cubicBezTo>
                      <a:pt x="0" y="50"/>
                      <a:pt x="4" y="60"/>
                      <a:pt x="11" y="68"/>
                    </a:cubicBezTo>
                    <a:cubicBezTo>
                      <a:pt x="19" y="75"/>
                      <a:pt x="29" y="80"/>
                      <a:pt x="40" y="80"/>
                    </a:cubicBezTo>
                    <a:cubicBezTo>
                      <a:pt x="50" y="80"/>
                      <a:pt x="61" y="75"/>
                      <a:pt x="68" y="68"/>
                    </a:cubicBezTo>
                    <a:cubicBezTo>
                      <a:pt x="75" y="60"/>
                      <a:pt x="80" y="50"/>
                      <a:pt x="80" y="40"/>
                    </a:cubicBezTo>
                    <a:cubicBezTo>
                      <a:pt x="80" y="29"/>
                      <a:pt x="75" y="19"/>
                      <a:pt x="6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18" name="斜纹 17">
            <a:extLst>
              <a:ext uri="{FF2B5EF4-FFF2-40B4-BE49-F238E27FC236}">
                <a16:creationId xmlns:a16="http://schemas.microsoft.com/office/drawing/2014/main" id="{FE53BC1B-C061-4718-8AA1-E67B86D4E164}"/>
              </a:ext>
            </a:extLst>
          </p:cNvPr>
          <p:cNvSpPr/>
          <p:nvPr/>
        </p:nvSpPr>
        <p:spPr>
          <a:xfrm flipH="1" flipV="1">
            <a:off x="8991600" y="3124200"/>
            <a:ext cx="3200400" cy="3733800"/>
          </a:xfrm>
          <a:prstGeom prst="diagStripe">
            <a:avLst>
              <a:gd name="adj" fmla="val 58990"/>
            </a:avLst>
          </a:prstGeom>
          <a:solidFill>
            <a:schemeClr val="bg1">
              <a:alpha val="1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9" name="斜纹 18">
            <a:extLst>
              <a:ext uri="{FF2B5EF4-FFF2-40B4-BE49-F238E27FC236}">
                <a16:creationId xmlns:a16="http://schemas.microsoft.com/office/drawing/2014/main" id="{22F351AF-B221-45BA-90B8-8D65A97B4E9E}"/>
              </a:ext>
            </a:extLst>
          </p:cNvPr>
          <p:cNvSpPr/>
          <p:nvPr/>
        </p:nvSpPr>
        <p:spPr>
          <a:xfrm flipH="1" flipV="1">
            <a:off x="7736014" y="1701800"/>
            <a:ext cx="4455986" cy="5156200"/>
          </a:xfrm>
          <a:prstGeom prst="diagStripe">
            <a:avLst>
              <a:gd name="adj" fmla="val 54303"/>
            </a:avLst>
          </a:prstGeom>
          <a:solidFill>
            <a:schemeClr val="bg1">
              <a:alpha val="9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20" name="斜纹 19">
            <a:extLst>
              <a:ext uri="{FF2B5EF4-FFF2-40B4-BE49-F238E27FC236}">
                <a16:creationId xmlns:a16="http://schemas.microsoft.com/office/drawing/2014/main" id="{7133BD1F-0A79-42EB-9182-1D987DE5D8D3}"/>
              </a:ext>
            </a:extLst>
          </p:cNvPr>
          <p:cNvSpPr/>
          <p:nvPr/>
        </p:nvSpPr>
        <p:spPr>
          <a:xfrm>
            <a:off x="0" y="0"/>
            <a:ext cx="1920240" cy="2240280"/>
          </a:xfrm>
          <a:prstGeom prst="diagStripe">
            <a:avLst/>
          </a:prstGeom>
          <a:solidFill>
            <a:schemeClr val="bg1">
              <a:alpha val="18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zh-CN" altLang="en-US" kern="0">
              <a:solidFill>
                <a:srgbClr val="3D485D"/>
              </a:solidFill>
              <a:latin typeface="Arial"/>
              <a:ea typeface="等线" panose="02010600030101010101" pitchFamily="2" charset="-122"/>
            </a:endParaRPr>
          </a:p>
        </p:txBody>
      </p:sp>
      <p:sp>
        <p:nvSpPr>
          <p:cNvPr id="21" name="斜纹 20">
            <a:extLst>
              <a:ext uri="{FF2B5EF4-FFF2-40B4-BE49-F238E27FC236}">
                <a16:creationId xmlns:a16="http://schemas.microsoft.com/office/drawing/2014/main" id="{8CD203D6-DD51-4279-9818-B02B83E52770}"/>
              </a:ext>
            </a:extLst>
          </p:cNvPr>
          <p:cNvSpPr/>
          <p:nvPr/>
        </p:nvSpPr>
        <p:spPr>
          <a:xfrm>
            <a:off x="0" y="0"/>
            <a:ext cx="2926080" cy="3093720"/>
          </a:xfrm>
          <a:prstGeom prst="diagStripe">
            <a:avLst>
              <a:gd name="adj" fmla="val 52956"/>
            </a:avLst>
          </a:prstGeom>
          <a:solidFill>
            <a:schemeClr val="bg1">
              <a:alpha val="7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zh-CN" altLang="en-US" kern="0">
              <a:solidFill>
                <a:srgbClr val="3D485D"/>
              </a:solidFill>
              <a:latin typeface="Arial"/>
              <a:ea typeface="等线" panose="02010600030101010101" pitchFamily="2" charset="-122"/>
            </a:endParaRPr>
          </a:p>
        </p:txBody>
      </p:sp>
      <p:grpSp>
        <p:nvGrpSpPr>
          <p:cNvPr id="22" name="组合 21">
            <a:extLst>
              <a:ext uri="{FF2B5EF4-FFF2-40B4-BE49-F238E27FC236}">
                <a16:creationId xmlns:a16="http://schemas.microsoft.com/office/drawing/2014/main" id="{8CF7D8A3-FAED-4761-847F-E2F24FD29BAB}"/>
              </a:ext>
            </a:extLst>
          </p:cNvPr>
          <p:cNvGrpSpPr/>
          <p:nvPr/>
        </p:nvGrpSpPr>
        <p:grpSpPr>
          <a:xfrm>
            <a:off x="10935467" y="869102"/>
            <a:ext cx="566249" cy="88821"/>
            <a:chOff x="11036721" y="419946"/>
            <a:chExt cx="566249" cy="88821"/>
          </a:xfrm>
          <a:solidFill>
            <a:schemeClr val="bg1"/>
          </a:solidFill>
        </p:grpSpPr>
        <p:sp>
          <p:nvSpPr>
            <p:cNvPr id="24" name="椭圆 23">
              <a:extLst>
                <a:ext uri="{FF2B5EF4-FFF2-40B4-BE49-F238E27FC236}">
                  <a16:creationId xmlns:a16="http://schemas.microsoft.com/office/drawing/2014/main" id="{70993B72-C673-4C1C-8442-6C3A36BB7546}"/>
                </a:ext>
              </a:extLst>
            </p:cNvPr>
            <p:cNvSpPr/>
            <p:nvPr/>
          </p:nvSpPr>
          <p:spPr>
            <a:xfrm>
              <a:off x="11514149" y="419946"/>
              <a:ext cx="88821" cy="88821"/>
            </a:xfrm>
            <a:prstGeom prst="ellipse">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25" name="椭圆 24">
              <a:extLst>
                <a:ext uri="{FF2B5EF4-FFF2-40B4-BE49-F238E27FC236}">
                  <a16:creationId xmlns:a16="http://schemas.microsoft.com/office/drawing/2014/main" id="{2DB46B4A-3155-4F58-9792-2ED33CE744A7}"/>
                </a:ext>
              </a:extLst>
            </p:cNvPr>
            <p:cNvSpPr/>
            <p:nvPr/>
          </p:nvSpPr>
          <p:spPr>
            <a:xfrm>
              <a:off x="11036721" y="419946"/>
              <a:ext cx="88821" cy="88821"/>
            </a:xfrm>
            <a:prstGeom prst="ellipse">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spTree>
    <p:extLst>
      <p:ext uri="{BB962C8B-B14F-4D97-AF65-F5344CB8AC3E}">
        <p14:creationId xmlns:p14="http://schemas.microsoft.com/office/powerpoint/2010/main" val="2509278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户外, 围栏, 建筑, 船&#10;&#10;描述已自动生成">
            <a:extLst>
              <a:ext uri="{FF2B5EF4-FFF2-40B4-BE49-F238E27FC236}">
                <a16:creationId xmlns:a16="http://schemas.microsoft.com/office/drawing/2014/main" id="{75F2EAF2-7E07-497E-BA2B-A2400B70BAF9}"/>
              </a:ext>
            </a:extLst>
          </p:cNvPr>
          <p:cNvPicPr>
            <a:picLocks noChangeAspect="1"/>
          </p:cNvPicPr>
          <p:nvPr/>
        </p:nvPicPr>
        <p:blipFill rotWithShape="1">
          <a:blip r:embed="rId4">
            <a:extLst>
              <a:ext uri="{28A0092B-C50C-407E-A947-70E740481C1C}">
                <a14:useLocalDpi xmlns:a14="http://schemas.microsoft.com/office/drawing/2010/main" val="0"/>
              </a:ext>
            </a:extLst>
          </a:blip>
          <a:srcRect t="20756" r="18947" b="26176"/>
          <a:stretch/>
        </p:blipFill>
        <p:spPr>
          <a:xfrm>
            <a:off x="0" y="-1"/>
            <a:ext cx="12192000" cy="5591175"/>
          </a:xfrm>
          <a:prstGeom prst="rect">
            <a:avLst/>
          </a:prstGeom>
        </p:spPr>
      </p:pic>
      <p:sp>
        <p:nvSpPr>
          <p:cNvPr id="7" name="矩形 6">
            <a:extLst>
              <a:ext uri="{FF2B5EF4-FFF2-40B4-BE49-F238E27FC236}">
                <a16:creationId xmlns:a16="http://schemas.microsoft.com/office/drawing/2014/main" id="{08A1923D-D683-49E4-A8DD-30733DF75F7D}"/>
              </a:ext>
            </a:extLst>
          </p:cNvPr>
          <p:cNvSpPr/>
          <p:nvPr/>
        </p:nvSpPr>
        <p:spPr>
          <a:xfrm>
            <a:off x="0" y="14465"/>
            <a:ext cx="12192000" cy="5576709"/>
          </a:xfrm>
          <a:prstGeom prst="rect">
            <a:avLst/>
          </a:prstGeom>
          <a:gradFill>
            <a:gsLst>
              <a:gs pos="68000">
                <a:srgbClr val="0088DB">
                  <a:alpha val="80000"/>
                </a:srgbClr>
              </a:gs>
              <a:gs pos="32000">
                <a:schemeClr val="accent2">
                  <a:alpha val="0"/>
                </a:schemeClr>
              </a:gs>
              <a:gs pos="100000">
                <a:schemeClr val="accent1">
                  <a:lumMod val="75000"/>
                </a:schemeClr>
              </a:gs>
            </a:gsLst>
            <a:lin ang="6600000" scaled="0"/>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zh-CN" altLang="en-US" kern="0" dirty="0">
              <a:solidFill>
                <a:srgbClr val="3D485D"/>
              </a:solidFill>
              <a:latin typeface="Arial"/>
              <a:ea typeface="OPPOSans R" panose="00020600040101010101" pitchFamily="18" charset="-122"/>
            </a:endParaRPr>
          </a:p>
        </p:txBody>
      </p:sp>
      <p:sp>
        <p:nvSpPr>
          <p:cNvPr id="2" name="文本框 1">
            <a:extLst>
              <a:ext uri="{FF2B5EF4-FFF2-40B4-BE49-F238E27FC236}">
                <a16:creationId xmlns:a16="http://schemas.microsoft.com/office/drawing/2014/main" id="{60F4A581-B691-484B-AA94-45D5E93B207E}"/>
              </a:ext>
            </a:extLst>
          </p:cNvPr>
          <p:cNvSpPr txBox="1"/>
          <p:nvPr/>
        </p:nvSpPr>
        <p:spPr>
          <a:xfrm>
            <a:off x="1210395" y="2649740"/>
            <a:ext cx="4885605" cy="923330"/>
          </a:xfrm>
          <a:prstGeom prst="rect">
            <a:avLst/>
          </a:prstGeom>
          <a:noFill/>
        </p:spPr>
        <p:txBody>
          <a:bodyPr wrap="square">
            <a:noAutofit/>
          </a:bodyPr>
          <a:lstStyle>
            <a:defPPr>
              <a:defRPr lang="zh-CN"/>
            </a:defPPr>
            <a:lvl1pPr algn="ctr">
              <a:defRPr sz="7200" b="0" spc="300">
                <a:solidFill>
                  <a:schemeClr val="bg1"/>
                </a:solidFill>
                <a:effectLst>
                  <a:outerShdw blurRad="38100" dist="38100" dir="2700000" algn="tl">
                    <a:srgbClr val="000000"/>
                  </a:outerShdw>
                </a:effectLst>
                <a:latin typeface="+mj-ea"/>
                <a:ea typeface="+mj-ea"/>
              </a:defRPr>
            </a:lvl1pPr>
          </a:lstStyle>
          <a:p>
            <a:pPr algn="l"/>
            <a:r>
              <a:rPr lang="zh-CN" altLang="en-US" sz="5400" b="1" i="1" dirty="0">
                <a:effectLst>
                  <a:outerShdw blurRad="38100" dist="38100" dir="2700000" algn="tl">
                    <a:schemeClr val="accent1"/>
                  </a:outerShdw>
                </a:effectLst>
              </a:rPr>
              <a:t>感谢聆听</a:t>
            </a:r>
          </a:p>
        </p:txBody>
      </p:sp>
      <p:grpSp>
        <p:nvGrpSpPr>
          <p:cNvPr id="11" name="图形 39">
            <a:extLst>
              <a:ext uri="{FF2B5EF4-FFF2-40B4-BE49-F238E27FC236}">
                <a16:creationId xmlns:a16="http://schemas.microsoft.com/office/drawing/2014/main" id="{B37B523B-0195-40F4-8245-6B0C5325CC15}"/>
              </a:ext>
            </a:extLst>
          </p:cNvPr>
          <p:cNvGrpSpPr/>
          <p:nvPr/>
        </p:nvGrpSpPr>
        <p:grpSpPr>
          <a:xfrm>
            <a:off x="1286175" y="674105"/>
            <a:ext cx="1249947" cy="326465"/>
            <a:chOff x="8596566" y="10160053"/>
            <a:chExt cx="1249947" cy="326465"/>
          </a:xfrm>
        </p:grpSpPr>
        <p:grpSp>
          <p:nvGrpSpPr>
            <p:cNvPr id="12" name="图形 39">
              <a:extLst>
                <a:ext uri="{FF2B5EF4-FFF2-40B4-BE49-F238E27FC236}">
                  <a16:creationId xmlns:a16="http://schemas.microsoft.com/office/drawing/2014/main" id="{BF8C6994-2EC2-4E3C-A897-149DE22E1BF8}"/>
                </a:ext>
              </a:extLst>
            </p:cNvPr>
            <p:cNvGrpSpPr/>
            <p:nvPr/>
          </p:nvGrpSpPr>
          <p:grpSpPr>
            <a:xfrm>
              <a:off x="8596566" y="10160053"/>
              <a:ext cx="326465" cy="326465"/>
              <a:chOff x="8596566" y="10160053"/>
              <a:chExt cx="326465" cy="326465"/>
            </a:xfrm>
          </p:grpSpPr>
          <p:sp>
            <p:nvSpPr>
              <p:cNvPr id="14" name="任意多边形: 形状 13">
                <a:extLst>
                  <a:ext uri="{FF2B5EF4-FFF2-40B4-BE49-F238E27FC236}">
                    <a16:creationId xmlns:a16="http://schemas.microsoft.com/office/drawing/2014/main" id="{2C133D35-4322-46F7-8945-F8F86533C9CE}"/>
                  </a:ext>
                </a:extLst>
              </p:cNvPr>
              <p:cNvSpPr/>
              <p:nvPr/>
            </p:nvSpPr>
            <p:spPr>
              <a:xfrm>
                <a:off x="8596566" y="10160053"/>
                <a:ext cx="326465" cy="326465"/>
              </a:xfrm>
              <a:custGeom>
                <a:avLst/>
                <a:gdLst>
                  <a:gd name="connsiteX0" fmla="*/ 163233 w 326465"/>
                  <a:gd name="connsiteY0" fmla="*/ 0 h 326465"/>
                  <a:gd name="connsiteX1" fmla="*/ 326465 w 326465"/>
                  <a:gd name="connsiteY1" fmla="*/ 163233 h 326465"/>
                  <a:gd name="connsiteX2" fmla="*/ 326465 w 326465"/>
                  <a:gd name="connsiteY2" fmla="*/ 163233 h 326465"/>
                  <a:gd name="connsiteX3" fmla="*/ 163233 w 326465"/>
                  <a:gd name="connsiteY3" fmla="*/ 326465 h 326465"/>
                  <a:gd name="connsiteX4" fmla="*/ 163233 w 326465"/>
                  <a:gd name="connsiteY4" fmla="*/ 326465 h 326465"/>
                  <a:gd name="connsiteX5" fmla="*/ 0 w 326465"/>
                  <a:gd name="connsiteY5" fmla="*/ 163233 h 326465"/>
                  <a:gd name="connsiteX6" fmla="*/ 0 w 326465"/>
                  <a:gd name="connsiteY6" fmla="*/ 163233 h 326465"/>
                  <a:gd name="connsiteX7" fmla="*/ 163233 w 326465"/>
                  <a:gd name="connsiteY7" fmla="*/ 0 h 32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465" h="326465">
                    <a:moveTo>
                      <a:pt x="163233" y="0"/>
                    </a:moveTo>
                    <a:cubicBezTo>
                      <a:pt x="253384" y="0"/>
                      <a:pt x="326465" y="73082"/>
                      <a:pt x="326465" y="163233"/>
                    </a:cubicBezTo>
                    <a:lnTo>
                      <a:pt x="326465" y="163233"/>
                    </a:lnTo>
                    <a:cubicBezTo>
                      <a:pt x="326465" y="253384"/>
                      <a:pt x="253384" y="326465"/>
                      <a:pt x="163233" y="326465"/>
                    </a:cubicBezTo>
                    <a:lnTo>
                      <a:pt x="163233" y="326465"/>
                    </a:lnTo>
                    <a:cubicBezTo>
                      <a:pt x="73082" y="326465"/>
                      <a:pt x="0" y="253384"/>
                      <a:pt x="0" y="163233"/>
                    </a:cubicBezTo>
                    <a:lnTo>
                      <a:pt x="0" y="163233"/>
                    </a:lnTo>
                    <a:cubicBezTo>
                      <a:pt x="0" y="73082"/>
                      <a:pt x="73082" y="0"/>
                      <a:pt x="163233" y="0"/>
                    </a:cubicBezTo>
                    <a:close/>
                  </a:path>
                </a:pathLst>
              </a:custGeom>
              <a:solidFill>
                <a:srgbClr val="FFFFFF"/>
              </a:solidFill>
              <a:ln w="2968" cap="flat">
                <a:noFill/>
                <a:prstDash val="solid"/>
                <a:miter/>
              </a:ln>
            </p:spPr>
            <p:txBody>
              <a:bodyPr rtlCol="0" anchor="ctr">
                <a:noAutofit/>
              </a:bodyPr>
              <a:lstStyle/>
              <a:p>
                <a:endParaRPr lang="zh-CN" altLang="en-US"/>
              </a:p>
            </p:txBody>
          </p:sp>
          <p:sp>
            <p:nvSpPr>
              <p:cNvPr id="15" name="任意多边形: 形状 14">
                <a:extLst>
                  <a:ext uri="{FF2B5EF4-FFF2-40B4-BE49-F238E27FC236}">
                    <a16:creationId xmlns:a16="http://schemas.microsoft.com/office/drawing/2014/main" id="{5F4907CB-B6E8-41BF-A3FA-355196FE02AE}"/>
                  </a:ext>
                </a:extLst>
              </p:cNvPr>
              <p:cNvSpPr/>
              <p:nvPr/>
            </p:nvSpPr>
            <p:spPr>
              <a:xfrm>
                <a:off x="8662780" y="10233048"/>
                <a:ext cx="194038" cy="184892"/>
              </a:xfrm>
              <a:custGeom>
                <a:avLst/>
                <a:gdLst>
                  <a:gd name="connsiteX0" fmla="*/ 124413 w 194038"/>
                  <a:gd name="connsiteY0" fmla="*/ 138237 h 184892"/>
                  <a:gd name="connsiteX1" fmla="*/ 124413 w 194038"/>
                  <a:gd name="connsiteY1" fmla="*/ 138237 h 184892"/>
                  <a:gd name="connsiteX2" fmla="*/ 124413 w 194038"/>
                  <a:gd name="connsiteY2" fmla="*/ 130061 h 184892"/>
                  <a:gd name="connsiteX3" fmla="*/ 105893 w 194038"/>
                  <a:gd name="connsiteY3" fmla="*/ 130061 h 184892"/>
                  <a:gd name="connsiteX4" fmla="*/ 105893 w 194038"/>
                  <a:gd name="connsiteY4" fmla="*/ 138237 h 184892"/>
                  <a:gd name="connsiteX5" fmla="*/ 116311 w 194038"/>
                  <a:gd name="connsiteY5" fmla="*/ 138237 h 184892"/>
                  <a:gd name="connsiteX6" fmla="*/ 116311 w 194038"/>
                  <a:gd name="connsiteY6" fmla="*/ 183183 h 184892"/>
                  <a:gd name="connsiteX7" fmla="*/ 137026 w 194038"/>
                  <a:gd name="connsiteY7" fmla="*/ 172305 h 184892"/>
                  <a:gd name="connsiteX8" fmla="*/ 137026 w 194038"/>
                  <a:gd name="connsiteY8" fmla="*/ 163055 h 184892"/>
                  <a:gd name="connsiteX9" fmla="*/ 124413 w 194038"/>
                  <a:gd name="connsiteY9" fmla="*/ 169694 h 184892"/>
                  <a:gd name="connsiteX10" fmla="*/ 124413 w 194038"/>
                  <a:gd name="connsiteY10" fmla="*/ 138234 h 184892"/>
                  <a:gd name="connsiteX11" fmla="*/ 193861 w 194038"/>
                  <a:gd name="connsiteY11" fmla="*/ 130073 h 184892"/>
                  <a:gd name="connsiteX12" fmla="*/ 169851 w 194038"/>
                  <a:gd name="connsiteY12" fmla="*/ 130073 h 184892"/>
                  <a:gd name="connsiteX13" fmla="*/ 169851 w 194038"/>
                  <a:gd name="connsiteY13" fmla="*/ 100454 h 184892"/>
                  <a:gd name="connsiteX14" fmla="*/ 161066 w 194038"/>
                  <a:gd name="connsiteY14" fmla="*/ 100454 h 184892"/>
                  <a:gd name="connsiteX15" fmla="*/ 161066 w 194038"/>
                  <a:gd name="connsiteY15" fmla="*/ 130073 h 184892"/>
                  <a:gd name="connsiteX16" fmla="*/ 137056 w 194038"/>
                  <a:gd name="connsiteY16" fmla="*/ 130073 h 184892"/>
                  <a:gd name="connsiteX17" fmla="*/ 137056 w 194038"/>
                  <a:gd name="connsiteY17" fmla="*/ 138226 h 184892"/>
                  <a:gd name="connsiteX18" fmla="*/ 161066 w 194038"/>
                  <a:gd name="connsiteY18" fmla="*/ 138226 h 184892"/>
                  <a:gd name="connsiteX19" fmla="*/ 161066 w 194038"/>
                  <a:gd name="connsiteY19" fmla="*/ 184892 h 184892"/>
                  <a:gd name="connsiteX20" fmla="*/ 169851 w 194038"/>
                  <a:gd name="connsiteY20" fmla="*/ 184892 h 184892"/>
                  <a:gd name="connsiteX21" fmla="*/ 169851 w 194038"/>
                  <a:gd name="connsiteY21" fmla="*/ 138226 h 184892"/>
                  <a:gd name="connsiteX22" fmla="*/ 193861 w 194038"/>
                  <a:gd name="connsiteY22" fmla="*/ 138226 h 184892"/>
                  <a:gd name="connsiteX23" fmla="*/ 193861 w 194038"/>
                  <a:gd name="connsiteY23" fmla="*/ 130073 h 184892"/>
                  <a:gd name="connsiteX24" fmla="*/ 131387 w 194038"/>
                  <a:gd name="connsiteY24" fmla="*/ 122045 h 184892"/>
                  <a:gd name="connsiteX25" fmla="*/ 123908 w 194038"/>
                  <a:gd name="connsiteY25" fmla="*/ 103050 h 184892"/>
                  <a:gd name="connsiteX26" fmla="*/ 113966 w 194038"/>
                  <a:gd name="connsiteY26" fmla="*/ 103050 h 184892"/>
                  <a:gd name="connsiteX27" fmla="*/ 121475 w 194038"/>
                  <a:gd name="connsiteY27" fmla="*/ 122045 h 184892"/>
                  <a:gd name="connsiteX28" fmla="*/ 131387 w 194038"/>
                  <a:gd name="connsiteY28" fmla="*/ 122045 h 184892"/>
                  <a:gd name="connsiteX29" fmla="*/ 21131 w 194038"/>
                  <a:gd name="connsiteY29" fmla="*/ 138237 h 184892"/>
                  <a:gd name="connsiteX30" fmla="*/ 21131 w 194038"/>
                  <a:gd name="connsiteY30" fmla="*/ 130061 h 184892"/>
                  <a:gd name="connsiteX31" fmla="*/ 0 w 194038"/>
                  <a:gd name="connsiteY31" fmla="*/ 130061 h 184892"/>
                  <a:gd name="connsiteX32" fmla="*/ 0 w 194038"/>
                  <a:gd name="connsiteY32" fmla="*/ 138237 h 184892"/>
                  <a:gd name="connsiteX33" fmla="*/ 12999 w 194038"/>
                  <a:gd name="connsiteY33" fmla="*/ 138237 h 184892"/>
                  <a:gd name="connsiteX34" fmla="*/ 12999 w 194038"/>
                  <a:gd name="connsiteY34" fmla="*/ 183254 h 184892"/>
                  <a:gd name="connsiteX35" fmla="*/ 33745 w 194038"/>
                  <a:gd name="connsiteY35" fmla="*/ 172377 h 184892"/>
                  <a:gd name="connsiteX36" fmla="*/ 33745 w 194038"/>
                  <a:gd name="connsiteY36" fmla="*/ 163126 h 184892"/>
                  <a:gd name="connsiteX37" fmla="*/ 21131 w 194038"/>
                  <a:gd name="connsiteY37" fmla="*/ 169765 h 184892"/>
                  <a:gd name="connsiteX38" fmla="*/ 21131 w 194038"/>
                  <a:gd name="connsiteY38" fmla="*/ 138237 h 184892"/>
                  <a:gd name="connsiteX39" fmla="*/ 77936 w 194038"/>
                  <a:gd name="connsiteY39" fmla="*/ 103047 h 184892"/>
                  <a:gd name="connsiteX40" fmla="*/ 43271 w 194038"/>
                  <a:gd name="connsiteY40" fmla="*/ 103047 h 184892"/>
                  <a:gd name="connsiteX41" fmla="*/ 35792 w 194038"/>
                  <a:gd name="connsiteY41" fmla="*/ 132109 h 184892"/>
                  <a:gd name="connsiteX42" fmla="*/ 44963 w 194038"/>
                  <a:gd name="connsiteY42" fmla="*/ 132109 h 184892"/>
                  <a:gd name="connsiteX43" fmla="*/ 50780 w 194038"/>
                  <a:gd name="connsiteY43" fmla="*/ 110627 h 184892"/>
                  <a:gd name="connsiteX44" fmla="*/ 69834 w 194038"/>
                  <a:gd name="connsiteY44" fmla="*/ 110627 h 184892"/>
                  <a:gd name="connsiteX45" fmla="*/ 69834 w 194038"/>
                  <a:gd name="connsiteY45" fmla="*/ 132109 h 184892"/>
                  <a:gd name="connsiteX46" fmla="*/ 87967 w 194038"/>
                  <a:gd name="connsiteY46" fmla="*/ 132109 h 184892"/>
                  <a:gd name="connsiteX47" fmla="*/ 87967 w 194038"/>
                  <a:gd name="connsiteY47" fmla="*/ 124072 h 184892"/>
                  <a:gd name="connsiteX48" fmla="*/ 77936 w 194038"/>
                  <a:gd name="connsiteY48" fmla="*/ 124072 h 184892"/>
                  <a:gd name="connsiteX49" fmla="*/ 77936 w 194038"/>
                  <a:gd name="connsiteY49" fmla="*/ 103050 h 184892"/>
                  <a:gd name="connsiteX50" fmla="*/ 76986 w 194038"/>
                  <a:gd name="connsiteY50" fmla="*/ 157386 h 184892"/>
                  <a:gd name="connsiteX51" fmla="*/ 85741 w 194038"/>
                  <a:gd name="connsiteY51" fmla="*/ 138237 h 184892"/>
                  <a:gd name="connsiteX52" fmla="*/ 36980 w 194038"/>
                  <a:gd name="connsiteY52" fmla="*/ 138237 h 184892"/>
                  <a:gd name="connsiteX53" fmla="*/ 45913 w 194038"/>
                  <a:gd name="connsiteY53" fmla="*/ 157386 h 184892"/>
                  <a:gd name="connsiteX54" fmla="*/ 55024 w 194038"/>
                  <a:gd name="connsiteY54" fmla="*/ 167610 h 184892"/>
                  <a:gd name="connsiteX55" fmla="*/ 35792 w 194038"/>
                  <a:gd name="connsiteY55" fmla="*/ 176312 h 184892"/>
                  <a:gd name="connsiteX56" fmla="*/ 35792 w 194038"/>
                  <a:gd name="connsiteY56" fmla="*/ 184785 h 184892"/>
                  <a:gd name="connsiteX57" fmla="*/ 61613 w 194038"/>
                  <a:gd name="connsiteY57" fmla="*/ 172858 h 184892"/>
                  <a:gd name="connsiteX58" fmla="*/ 87967 w 194038"/>
                  <a:gd name="connsiteY58" fmla="*/ 184785 h 184892"/>
                  <a:gd name="connsiteX59" fmla="*/ 87967 w 194038"/>
                  <a:gd name="connsiteY59" fmla="*/ 176306 h 184892"/>
                  <a:gd name="connsiteX60" fmla="*/ 68172 w 194038"/>
                  <a:gd name="connsiteY60" fmla="*/ 167498 h 184892"/>
                  <a:gd name="connsiteX61" fmla="*/ 76986 w 194038"/>
                  <a:gd name="connsiteY61" fmla="*/ 157386 h 184892"/>
                  <a:gd name="connsiteX62" fmla="*/ 52264 w 194038"/>
                  <a:gd name="connsiteY62" fmla="*/ 152519 h 184892"/>
                  <a:gd name="connsiteX63" fmla="*/ 48376 w 194038"/>
                  <a:gd name="connsiteY63" fmla="*/ 146165 h 184892"/>
                  <a:gd name="connsiteX64" fmla="*/ 74582 w 194038"/>
                  <a:gd name="connsiteY64" fmla="*/ 146165 h 184892"/>
                  <a:gd name="connsiteX65" fmla="*/ 70784 w 194038"/>
                  <a:gd name="connsiteY65" fmla="*/ 152519 h 184892"/>
                  <a:gd name="connsiteX66" fmla="*/ 61613 w 194038"/>
                  <a:gd name="connsiteY66" fmla="*/ 162642 h 184892"/>
                  <a:gd name="connsiteX67" fmla="*/ 52264 w 194038"/>
                  <a:gd name="connsiteY67" fmla="*/ 152519 h 184892"/>
                  <a:gd name="connsiteX68" fmla="*/ 28076 w 194038"/>
                  <a:gd name="connsiteY68" fmla="*/ 122045 h 184892"/>
                  <a:gd name="connsiteX69" fmla="*/ 20597 w 194038"/>
                  <a:gd name="connsiteY69" fmla="*/ 103050 h 184892"/>
                  <a:gd name="connsiteX70" fmla="*/ 10655 w 194038"/>
                  <a:gd name="connsiteY70" fmla="*/ 103050 h 184892"/>
                  <a:gd name="connsiteX71" fmla="*/ 18193 w 194038"/>
                  <a:gd name="connsiteY71" fmla="*/ 122045 h 184892"/>
                  <a:gd name="connsiteX72" fmla="*/ 28076 w 194038"/>
                  <a:gd name="connsiteY72" fmla="*/ 122045 h 184892"/>
                  <a:gd name="connsiteX73" fmla="*/ 74108 w 194038"/>
                  <a:gd name="connsiteY73" fmla="*/ 39152 h 184892"/>
                  <a:gd name="connsiteX74" fmla="*/ 74108 w 194038"/>
                  <a:gd name="connsiteY74" fmla="*/ 22292 h 184892"/>
                  <a:gd name="connsiteX75" fmla="*/ 44369 w 194038"/>
                  <a:gd name="connsiteY75" fmla="*/ 22292 h 184892"/>
                  <a:gd name="connsiteX76" fmla="*/ 44369 w 194038"/>
                  <a:gd name="connsiteY76" fmla="*/ 39152 h 184892"/>
                  <a:gd name="connsiteX77" fmla="*/ 30539 w 194038"/>
                  <a:gd name="connsiteY77" fmla="*/ 39152 h 184892"/>
                  <a:gd name="connsiteX78" fmla="*/ 30539 w 194038"/>
                  <a:gd name="connsiteY78" fmla="*/ 84377 h 184892"/>
                  <a:gd name="connsiteX79" fmla="*/ 38641 w 194038"/>
                  <a:gd name="connsiteY79" fmla="*/ 84377 h 184892"/>
                  <a:gd name="connsiteX80" fmla="*/ 38641 w 194038"/>
                  <a:gd name="connsiteY80" fmla="*/ 47305 h 184892"/>
                  <a:gd name="connsiteX81" fmla="*/ 44369 w 194038"/>
                  <a:gd name="connsiteY81" fmla="*/ 47305 h 184892"/>
                  <a:gd name="connsiteX82" fmla="*/ 44369 w 194038"/>
                  <a:gd name="connsiteY82" fmla="*/ 74108 h 184892"/>
                  <a:gd name="connsiteX83" fmla="*/ 44399 w 194038"/>
                  <a:gd name="connsiteY83" fmla="*/ 74108 h 184892"/>
                  <a:gd name="connsiteX84" fmla="*/ 44399 w 194038"/>
                  <a:gd name="connsiteY84" fmla="*/ 74971 h 184892"/>
                  <a:gd name="connsiteX85" fmla="*/ 74137 w 194038"/>
                  <a:gd name="connsiteY85" fmla="*/ 74971 h 184892"/>
                  <a:gd name="connsiteX86" fmla="*/ 74137 w 194038"/>
                  <a:gd name="connsiteY86" fmla="*/ 66819 h 184892"/>
                  <a:gd name="connsiteX87" fmla="*/ 74108 w 194038"/>
                  <a:gd name="connsiteY87" fmla="*/ 66819 h 184892"/>
                  <a:gd name="connsiteX88" fmla="*/ 74108 w 194038"/>
                  <a:gd name="connsiteY88" fmla="*/ 47305 h 184892"/>
                  <a:gd name="connsiteX89" fmla="*/ 79895 w 194038"/>
                  <a:gd name="connsiteY89" fmla="*/ 47305 h 184892"/>
                  <a:gd name="connsiteX90" fmla="*/ 79895 w 194038"/>
                  <a:gd name="connsiteY90" fmla="*/ 84377 h 184892"/>
                  <a:gd name="connsiteX91" fmla="*/ 87967 w 194038"/>
                  <a:gd name="connsiteY91" fmla="*/ 84377 h 184892"/>
                  <a:gd name="connsiteX92" fmla="*/ 87967 w 194038"/>
                  <a:gd name="connsiteY92" fmla="*/ 39152 h 184892"/>
                  <a:gd name="connsiteX93" fmla="*/ 74108 w 194038"/>
                  <a:gd name="connsiteY93" fmla="*/ 39152 h 184892"/>
                  <a:gd name="connsiteX94" fmla="*/ 52056 w 194038"/>
                  <a:gd name="connsiteY94" fmla="*/ 30447 h 184892"/>
                  <a:gd name="connsiteX95" fmla="*/ 66450 w 194038"/>
                  <a:gd name="connsiteY95" fmla="*/ 30447 h 184892"/>
                  <a:gd name="connsiteX96" fmla="*/ 66450 w 194038"/>
                  <a:gd name="connsiteY96" fmla="*/ 39152 h 184892"/>
                  <a:gd name="connsiteX97" fmla="*/ 52056 w 194038"/>
                  <a:gd name="connsiteY97" fmla="*/ 39152 h 184892"/>
                  <a:gd name="connsiteX98" fmla="*/ 52056 w 194038"/>
                  <a:gd name="connsiteY98" fmla="*/ 30447 h 184892"/>
                  <a:gd name="connsiteX99" fmla="*/ 66450 w 194038"/>
                  <a:gd name="connsiteY99" fmla="*/ 66819 h 184892"/>
                  <a:gd name="connsiteX100" fmla="*/ 52056 w 194038"/>
                  <a:gd name="connsiteY100" fmla="*/ 66819 h 184892"/>
                  <a:gd name="connsiteX101" fmla="*/ 52056 w 194038"/>
                  <a:gd name="connsiteY101" fmla="*/ 47305 h 184892"/>
                  <a:gd name="connsiteX102" fmla="*/ 66450 w 194038"/>
                  <a:gd name="connsiteY102" fmla="*/ 47305 h 184892"/>
                  <a:gd name="connsiteX103" fmla="*/ 66450 w 194038"/>
                  <a:gd name="connsiteY103" fmla="*/ 66819 h 184892"/>
                  <a:gd name="connsiteX104" fmla="*/ 59090 w 194038"/>
                  <a:gd name="connsiteY104" fmla="*/ 0 h 184892"/>
                  <a:gd name="connsiteX105" fmla="*/ 49385 w 194038"/>
                  <a:gd name="connsiteY105" fmla="*/ 0 h 184892"/>
                  <a:gd name="connsiteX106" fmla="*/ 52353 w 194038"/>
                  <a:gd name="connsiteY106" fmla="*/ 7577 h 184892"/>
                  <a:gd name="connsiteX107" fmla="*/ 30539 w 194038"/>
                  <a:gd name="connsiteY107" fmla="*/ 7577 h 184892"/>
                  <a:gd name="connsiteX108" fmla="*/ 30539 w 194038"/>
                  <a:gd name="connsiteY108" fmla="*/ 2615 h 184892"/>
                  <a:gd name="connsiteX109" fmla="*/ 2997 w 194038"/>
                  <a:gd name="connsiteY109" fmla="*/ 7138 h 184892"/>
                  <a:gd name="connsiteX110" fmla="*/ 2997 w 194038"/>
                  <a:gd name="connsiteY110" fmla="*/ 14724 h 184892"/>
                  <a:gd name="connsiteX111" fmla="*/ 14602 w 194038"/>
                  <a:gd name="connsiteY111" fmla="*/ 12812 h 184892"/>
                  <a:gd name="connsiteX112" fmla="*/ 14602 w 194038"/>
                  <a:gd name="connsiteY112" fmla="*/ 25043 h 184892"/>
                  <a:gd name="connsiteX113" fmla="*/ 2997 w 194038"/>
                  <a:gd name="connsiteY113" fmla="*/ 25043 h 184892"/>
                  <a:gd name="connsiteX114" fmla="*/ 2997 w 194038"/>
                  <a:gd name="connsiteY114" fmla="*/ 32555 h 184892"/>
                  <a:gd name="connsiteX115" fmla="*/ 12880 w 194038"/>
                  <a:gd name="connsiteY115" fmla="*/ 32555 h 184892"/>
                  <a:gd name="connsiteX116" fmla="*/ 0 w 194038"/>
                  <a:gd name="connsiteY116" fmla="*/ 74028 h 184892"/>
                  <a:gd name="connsiteX117" fmla="*/ 7598 w 194038"/>
                  <a:gd name="connsiteY117" fmla="*/ 74028 h 184892"/>
                  <a:gd name="connsiteX118" fmla="*/ 14602 w 194038"/>
                  <a:gd name="connsiteY118" fmla="*/ 51680 h 184892"/>
                  <a:gd name="connsiteX119" fmla="*/ 14602 w 194038"/>
                  <a:gd name="connsiteY119" fmla="*/ 84362 h 184892"/>
                  <a:gd name="connsiteX120" fmla="*/ 22704 w 194038"/>
                  <a:gd name="connsiteY120" fmla="*/ 84362 h 184892"/>
                  <a:gd name="connsiteX121" fmla="*/ 22704 w 194038"/>
                  <a:gd name="connsiteY121" fmla="*/ 32564 h 184892"/>
                  <a:gd name="connsiteX122" fmla="*/ 30539 w 194038"/>
                  <a:gd name="connsiteY122" fmla="*/ 32564 h 184892"/>
                  <a:gd name="connsiteX123" fmla="*/ 30539 w 194038"/>
                  <a:gd name="connsiteY123" fmla="*/ 25052 h 184892"/>
                  <a:gd name="connsiteX124" fmla="*/ 22704 w 194038"/>
                  <a:gd name="connsiteY124" fmla="*/ 25052 h 184892"/>
                  <a:gd name="connsiteX125" fmla="*/ 22704 w 194038"/>
                  <a:gd name="connsiteY125" fmla="*/ 11489 h 184892"/>
                  <a:gd name="connsiteX126" fmla="*/ 30539 w 194038"/>
                  <a:gd name="connsiteY126" fmla="*/ 10198 h 184892"/>
                  <a:gd name="connsiteX127" fmla="*/ 30539 w 194038"/>
                  <a:gd name="connsiteY127" fmla="*/ 15745 h 184892"/>
                  <a:gd name="connsiteX128" fmla="*/ 87967 w 194038"/>
                  <a:gd name="connsiteY128" fmla="*/ 15745 h 184892"/>
                  <a:gd name="connsiteX129" fmla="*/ 87967 w 194038"/>
                  <a:gd name="connsiteY129" fmla="*/ 7592 h 184892"/>
                  <a:gd name="connsiteX130" fmla="*/ 62058 w 194038"/>
                  <a:gd name="connsiteY130" fmla="*/ 7592 h 184892"/>
                  <a:gd name="connsiteX131" fmla="*/ 155457 w 194038"/>
                  <a:gd name="connsiteY131" fmla="*/ 74425 h 184892"/>
                  <a:gd name="connsiteX132" fmla="*/ 155457 w 194038"/>
                  <a:gd name="connsiteY132" fmla="*/ 56024 h 184892"/>
                  <a:gd name="connsiteX133" fmla="*/ 183889 w 194038"/>
                  <a:gd name="connsiteY133" fmla="*/ 56024 h 184892"/>
                  <a:gd name="connsiteX134" fmla="*/ 183889 w 194038"/>
                  <a:gd name="connsiteY134" fmla="*/ 47872 h 184892"/>
                  <a:gd name="connsiteX135" fmla="*/ 155457 w 194038"/>
                  <a:gd name="connsiteY135" fmla="*/ 47872 h 184892"/>
                  <a:gd name="connsiteX136" fmla="*/ 155457 w 194038"/>
                  <a:gd name="connsiteY136" fmla="*/ 35223 h 184892"/>
                  <a:gd name="connsiteX137" fmla="*/ 183889 w 194038"/>
                  <a:gd name="connsiteY137" fmla="*/ 35223 h 184892"/>
                  <a:gd name="connsiteX138" fmla="*/ 183889 w 194038"/>
                  <a:gd name="connsiteY138" fmla="*/ 27070 h 184892"/>
                  <a:gd name="connsiteX139" fmla="*/ 121089 w 194038"/>
                  <a:gd name="connsiteY139" fmla="*/ 27070 h 184892"/>
                  <a:gd name="connsiteX140" fmla="*/ 121089 w 194038"/>
                  <a:gd name="connsiteY140" fmla="*/ 35223 h 184892"/>
                  <a:gd name="connsiteX141" fmla="*/ 147384 w 194038"/>
                  <a:gd name="connsiteY141" fmla="*/ 35223 h 184892"/>
                  <a:gd name="connsiteX142" fmla="*/ 147384 w 194038"/>
                  <a:gd name="connsiteY142" fmla="*/ 71989 h 184892"/>
                  <a:gd name="connsiteX143" fmla="*/ 127410 w 194038"/>
                  <a:gd name="connsiteY143" fmla="*/ 56045 h 184892"/>
                  <a:gd name="connsiteX144" fmla="*/ 128657 w 194038"/>
                  <a:gd name="connsiteY144" fmla="*/ 43951 h 184892"/>
                  <a:gd name="connsiteX145" fmla="*/ 121089 w 194038"/>
                  <a:gd name="connsiteY145" fmla="*/ 43951 h 184892"/>
                  <a:gd name="connsiteX146" fmla="*/ 119635 w 194038"/>
                  <a:gd name="connsiteY146" fmla="*/ 56182 h 184892"/>
                  <a:gd name="connsiteX147" fmla="*/ 115984 w 194038"/>
                  <a:gd name="connsiteY147" fmla="*/ 68240 h 184892"/>
                  <a:gd name="connsiteX148" fmla="*/ 109039 w 194038"/>
                  <a:gd name="connsiteY148" fmla="*/ 79346 h 184892"/>
                  <a:gd name="connsiteX149" fmla="*/ 115183 w 194038"/>
                  <a:gd name="connsiteY149" fmla="*/ 84377 h 184892"/>
                  <a:gd name="connsiteX150" fmla="*/ 122899 w 194038"/>
                  <a:gd name="connsiteY150" fmla="*/ 71671 h 184892"/>
                  <a:gd name="connsiteX151" fmla="*/ 124828 w 194038"/>
                  <a:gd name="connsiteY151" fmla="*/ 66454 h 184892"/>
                  <a:gd name="connsiteX152" fmla="*/ 153528 w 194038"/>
                  <a:gd name="connsiteY152" fmla="*/ 82370 h 184892"/>
                  <a:gd name="connsiteX153" fmla="*/ 189914 w 194038"/>
                  <a:gd name="connsiteY153" fmla="*/ 84377 h 184892"/>
                  <a:gd name="connsiteX154" fmla="*/ 194039 w 194038"/>
                  <a:gd name="connsiteY154" fmla="*/ 84377 h 184892"/>
                  <a:gd name="connsiteX155" fmla="*/ 194039 w 194038"/>
                  <a:gd name="connsiteY155" fmla="*/ 76218 h 184892"/>
                  <a:gd name="connsiteX156" fmla="*/ 192080 w 194038"/>
                  <a:gd name="connsiteY156" fmla="*/ 76218 h 184892"/>
                  <a:gd name="connsiteX157" fmla="*/ 155457 w 194038"/>
                  <a:gd name="connsiteY157" fmla="*/ 74425 h 184892"/>
                  <a:gd name="connsiteX158" fmla="*/ 153172 w 194038"/>
                  <a:gd name="connsiteY158" fmla="*/ 0 h 184892"/>
                  <a:gd name="connsiteX159" fmla="*/ 143467 w 194038"/>
                  <a:gd name="connsiteY159" fmla="*/ 0 h 184892"/>
                  <a:gd name="connsiteX160" fmla="*/ 146434 w 194038"/>
                  <a:gd name="connsiteY160" fmla="*/ 7577 h 184892"/>
                  <a:gd name="connsiteX161" fmla="*/ 111651 w 194038"/>
                  <a:gd name="connsiteY161" fmla="*/ 7577 h 184892"/>
                  <a:gd name="connsiteX162" fmla="*/ 111651 w 194038"/>
                  <a:gd name="connsiteY162" fmla="*/ 7577 h 184892"/>
                  <a:gd name="connsiteX163" fmla="*/ 111146 w 194038"/>
                  <a:gd name="connsiteY163" fmla="*/ 7577 h 184892"/>
                  <a:gd name="connsiteX164" fmla="*/ 111146 w 194038"/>
                  <a:gd name="connsiteY164" fmla="*/ 25337 h 184892"/>
                  <a:gd name="connsiteX165" fmla="*/ 119249 w 194038"/>
                  <a:gd name="connsiteY165" fmla="*/ 25337 h 184892"/>
                  <a:gd name="connsiteX166" fmla="*/ 119249 w 194038"/>
                  <a:gd name="connsiteY166" fmla="*/ 15745 h 184892"/>
                  <a:gd name="connsiteX167" fmla="*/ 185937 w 194038"/>
                  <a:gd name="connsiteY167" fmla="*/ 15745 h 184892"/>
                  <a:gd name="connsiteX168" fmla="*/ 185937 w 194038"/>
                  <a:gd name="connsiteY168" fmla="*/ 25352 h 184892"/>
                  <a:gd name="connsiteX169" fmla="*/ 194039 w 194038"/>
                  <a:gd name="connsiteY169" fmla="*/ 25352 h 184892"/>
                  <a:gd name="connsiteX170" fmla="*/ 194039 w 194038"/>
                  <a:gd name="connsiteY170" fmla="*/ 7592 h 184892"/>
                  <a:gd name="connsiteX171" fmla="*/ 156139 w 194038"/>
                  <a:gd name="connsiteY171" fmla="*/ 7592 h 18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4038" h="184892">
                    <a:moveTo>
                      <a:pt x="124413" y="138237"/>
                    </a:moveTo>
                    <a:lnTo>
                      <a:pt x="124413" y="138237"/>
                    </a:lnTo>
                    <a:lnTo>
                      <a:pt x="124413" y="130061"/>
                    </a:lnTo>
                    <a:lnTo>
                      <a:pt x="105893" y="130061"/>
                    </a:lnTo>
                    <a:lnTo>
                      <a:pt x="105893" y="138237"/>
                    </a:lnTo>
                    <a:lnTo>
                      <a:pt x="116311" y="138237"/>
                    </a:lnTo>
                    <a:lnTo>
                      <a:pt x="116311" y="183183"/>
                    </a:lnTo>
                    <a:lnTo>
                      <a:pt x="137026" y="172305"/>
                    </a:lnTo>
                    <a:lnTo>
                      <a:pt x="137026" y="163055"/>
                    </a:lnTo>
                    <a:lnTo>
                      <a:pt x="124413" y="169694"/>
                    </a:lnTo>
                    <a:lnTo>
                      <a:pt x="124413" y="138234"/>
                    </a:lnTo>
                    <a:close/>
                    <a:moveTo>
                      <a:pt x="193861" y="130073"/>
                    </a:moveTo>
                    <a:lnTo>
                      <a:pt x="169851" y="130073"/>
                    </a:lnTo>
                    <a:lnTo>
                      <a:pt x="169851" y="100454"/>
                    </a:lnTo>
                    <a:lnTo>
                      <a:pt x="161066" y="100454"/>
                    </a:lnTo>
                    <a:lnTo>
                      <a:pt x="161066" y="130073"/>
                    </a:lnTo>
                    <a:lnTo>
                      <a:pt x="137056" y="130073"/>
                    </a:lnTo>
                    <a:lnTo>
                      <a:pt x="137056" y="138226"/>
                    </a:lnTo>
                    <a:lnTo>
                      <a:pt x="161066" y="138226"/>
                    </a:lnTo>
                    <a:lnTo>
                      <a:pt x="161066" y="184892"/>
                    </a:lnTo>
                    <a:lnTo>
                      <a:pt x="169851" y="184892"/>
                    </a:lnTo>
                    <a:lnTo>
                      <a:pt x="169851" y="138226"/>
                    </a:lnTo>
                    <a:lnTo>
                      <a:pt x="193861" y="138226"/>
                    </a:lnTo>
                    <a:lnTo>
                      <a:pt x="193861" y="130073"/>
                    </a:lnTo>
                    <a:close/>
                    <a:moveTo>
                      <a:pt x="131387" y="122045"/>
                    </a:moveTo>
                    <a:lnTo>
                      <a:pt x="123908" y="103050"/>
                    </a:lnTo>
                    <a:lnTo>
                      <a:pt x="113966" y="103050"/>
                    </a:lnTo>
                    <a:lnTo>
                      <a:pt x="121475" y="122045"/>
                    </a:lnTo>
                    <a:lnTo>
                      <a:pt x="131387" y="122045"/>
                    </a:lnTo>
                    <a:close/>
                    <a:moveTo>
                      <a:pt x="21131" y="138237"/>
                    </a:moveTo>
                    <a:lnTo>
                      <a:pt x="21131" y="130061"/>
                    </a:lnTo>
                    <a:lnTo>
                      <a:pt x="0" y="130061"/>
                    </a:lnTo>
                    <a:lnTo>
                      <a:pt x="0" y="138237"/>
                    </a:lnTo>
                    <a:lnTo>
                      <a:pt x="12999" y="138237"/>
                    </a:lnTo>
                    <a:lnTo>
                      <a:pt x="12999" y="183254"/>
                    </a:lnTo>
                    <a:lnTo>
                      <a:pt x="33745" y="172377"/>
                    </a:lnTo>
                    <a:lnTo>
                      <a:pt x="33745" y="163126"/>
                    </a:lnTo>
                    <a:lnTo>
                      <a:pt x="21131" y="169765"/>
                    </a:lnTo>
                    <a:lnTo>
                      <a:pt x="21131" y="138237"/>
                    </a:lnTo>
                    <a:close/>
                    <a:moveTo>
                      <a:pt x="77936" y="103047"/>
                    </a:moveTo>
                    <a:lnTo>
                      <a:pt x="43271" y="103047"/>
                    </a:lnTo>
                    <a:cubicBezTo>
                      <a:pt x="42945" y="113168"/>
                      <a:pt x="40393" y="123089"/>
                      <a:pt x="35792" y="132109"/>
                    </a:cubicBezTo>
                    <a:lnTo>
                      <a:pt x="44963" y="132109"/>
                    </a:lnTo>
                    <a:cubicBezTo>
                      <a:pt x="47901" y="125253"/>
                      <a:pt x="49830" y="118023"/>
                      <a:pt x="50780" y="110627"/>
                    </a:cubicBezTo>
                    <a:lnTo>
                      <a:pt x="69834" y="110627"/>
                    </a:lnTo>
                    <a:lnTo>
                      <a:pt x="69834" y="132109"/>
                    </a:lnTo>
                    <a:lnTo>
                      <a:pt x="87967" y="132109"/>
                    </a:lnTo>
                    <a:lnTo>
                      <a:pt x="87967" y="124072"/>
                    </a:lnTo>
                    <a:lnTo>
                      <a:pt x="77936" y="124072"/>
                    </a:lnTo>
                    <a:lnTo>
                      <a:pt x="77936" y="103050"/>
                    </a:lnTo>
                    <a:close/>
                    <a:moveTo>
                      <a:pt x="76986" y="157386"/>
                    </a:moveTo>
                    <a:cubicBezTo>
                      <a:pt x="81141" y="151640"/>
                      <a:pt x="84109" y="145135"/>
                      <a:pt x="85741" y="138237"/>
                    </a:cubicBezTo>
                    <a:lnTo>
                      <a:pt x="36980" y="138237"/>
                    </a:lnTo>
                    <a:cubicBezTo>
                      <a:pt x="38641" y="145161"/>
                      <a:pt x="41669" y="151676"/>
                      <a:pt x="45913" y="157386"/>
                    </a:cubicBezTo>
                    <a:cubicBezTo>
                      <a:pt x="48584" y="161108"/>
                      <a:pt x="51641" y="164536"/>
                      <a:pt x="55024" y="167610"/>
                    </a:cubicBezTo>
                    <a:cubicBezTo>
                      <a:pt x="49059" y="171430"/>
                      <a:pt x="42589" y="174362"/>
                      <a:pt x="35792" y="176312"/>
                    </a:cubicBezTo>
                    <a:lnTo>
                      <a:pt x="35792" y="184785"/>
                    </a:lnTo>
                    <a:cubicBezTo>
                      <a:pt x="45052" y="182387"/>
                      <a:pt x="53778" y="178348"/>
                      <a:pt x="61613" y="172858"/>
                    </a:cubicBezTo>
                    <a:cubicBezTo>
                      <a:pt x="69626" y="178354"/>
                      <a:pt x="78559" y="182393"/>
                      <a:pt x="87967" y="184785"/>
                    </a:cubicBezTo>
                    <a:lnTo>
                      <a:pt x="87967" y="176306"/>
                    </a:lnTo>
                    <a:cubicBezTo>
                      <a:pt x="80993" y="174338"/>
                      <a:pt x="74315" y="171374"/>
                      <a:pt x="68172" y="167498"/>
                    </a:cubicBezTo>
                    <a:cubicBezTo>
                      <a:pt x="71466" y="164453"/>
                      <a:pt x="74404" y="161063"/>
                      <a:pt x="76986" y="157386"/>
                    </a:cubicBezTo>
                    <a:close/>
                    <a:moveTo>
                      <a:pt x="52264" y="152519"/>
                    </a:moveTo>
                    <a:cubicBezTo>
                      <a:pt x="50810" y="150501"/>
                      <a:pt x="49504" y="148376"/>
                      <a:pt x="48376" y="146165"/>
                    </a:cubicBezTo>
                    <a:lnTo>
                      <a:pt x="74582" y="146165"/>
                    </a:lnTo>
                    <a:cubicBezTo>
                      <a:pt x="73455" y="148364"/>
                      <a:pt x="72178" y="150486"/>
                      <a:pt x="70784" y="152519"/>
                    </a:cubicBezTo>
                    <a:cubicBezTo>
                      <a:pt x="68142" y="156252"/>
                      <a:pt x="65055" y="159653"/>
                      <a:pt x="61613" y="162642"/>
                    </a:cubicBezTo>
                    <a:cubicBezTo>
                      <a:pt x="58081" y="159665"/>
                      <a:pt x="54965" y="156264"/>
                      <a:pt x="52264" y="152519"/>
                    </a:cubicBezTo>
                    <a:close/>
                    <a:moveTo>
                      <a:pt x="28076" y="122045"/>
                    </a:moveTo>
                    <a:lnTo>
                      <a:pt x="20597" y="103050"/>
                    </a:lnTo>
                    <a:lnTo>
                      <a:pt x="10655" y="103050"/>
                    </a:lnTo>
                    <a:lnTo>
                      <a:pt x="18193" y="122045"/>
                    </a:lnTo>
                    <a:lnTo>
                      <a:pt x="28076" y="122045"/>
                    </a:lnTo>
                    <a:close/>
                    <a:moveTo>
                      <a:pt x="74108" y="39152"/>
                    </a:moveTo>
                    <a:lnTo>
                      <a:pt x="74108" y="22292"/>
                    </a:lnTo>
                    <a:lnTo>
                      <a:pt x="44369" y="22292"/>
                    </a:lnTo>
                    <a:lnTo>
                      <a:pt x="44369" y="39152"/>
                    </a:lnTo>
                    <a:lnTo>
                      <a:pt x="30539" y="39152"/>
                    </a:lnTo>
                    <a:lnTo>
                      <a:pt x="30539" y="84377"/>
                    </a:lnTo>
                    <a:lnTo>
                      <a:pt x="38641" y="84377"/>
                    </a:lnTo>
                    <a:lnTo>
                      <a:pt x="38641" y="47305"/>
                    </a:lnTo>
                    <a:lnTo>
                      <a:pt x="44369" y="47305"/>
                    </a:lnTo>
                    <a:lnTo>
                      <a:pt x="44369" y="74108"/>
                    </a:lnTo>
                    <a:lnTo>
                      <a:pt x="44399" y="74108"/>
                    </a:lnTo>
                    <a:lnTo>
                      <a:pt x="44399" y="74971"/>
                    </a:lnTo>
                    <a:lnTo>
                      <a:pt x="74137" y="74971"/>
                    </a:lnTo>
                    <a:lnTo>
                      <a:pt x="74137" y="66819"/>
                    </a:lnTo>
                    <a:lnTo>
                      <a:pt x="74108" y="66819"/>
                    </a:lnTo>
                    <a:lnTo>
                      <a:pt x="74108" y="47305"/>
                    </a:lnTo>
                    <a:lnTo>
                      <a:pt x="79895" y="47305"/>
                    </a:lnTo>
                    <a:lnTo>
                      <a:pt x="79895" y="84377"/>
                    </a:lnTo>
                    <a:lnTo>
                      <a:pt x="87967" y="84377"/>
                    </a:lnTo>
                    <a:lnTo>
                      <a:pt x="87967" y="39152"/>
                    </a:lnTo>
                    <a:lnTo>
                      <a:pt x="74108" y="39152"/>
                    </a:lnTo>
                    <a:close/>
                    <a:moveTo>
                      <a:pt x="52056" y="30447"/>
                    </a:moveTo>
                    <a:lnTo>
                      <a:pt x="66450" y="30447"/>
                    </a:lnTo>
                    <a:lnTo>
                      <a:pt x="66450" y="39152"/>
                    </a:lnTo>
                    <a:lnTo>
                      <a:pt x="52056" y="39152"/>
                    </a:lnTo>
                    <a:lnTo>
                      <a:pt x="52056" y="30447"/>
                    </a:lnTo>
                    <a:close/>
                    <a:moveTo>
                      <a:pt x="66450" y="66819"/>
                    </a:moveTo>
                    <a:lnTo>
                      <a:pt x="52056" y="66819"/>
                    </a:lnTo>
                    <a:lnTo>
                      <a:pt x="52056" y="47305"/>
                    </a:lnTo>
                    <a:lnTo>
                      <a:pt x="66450" y="47305"/>
                    </a:lnTo>
                    <a:lnTo>
                      <a:pt x="66450" y="66819"/>
                    </a:lnTo>
                    <a:close/>
                    <a:moveTo>
                      <a:pt x="59090" y="0"/>
                    </a:moveTo>
                    <a:lnTo>
                      <a:pt x="49385" y="0"/>
                    </a:lnTo>
                    <a:lnTo>
                      <a:pt x="52353" y="7577"/>
                    </a:lnTo>
                    <a:lnTo>
                      <a:pt x="30539" y="7577"/>
                    </a:lnTo>
                    <a:lnTo>
                      <a:pt x="30539" y="2615"/>
                    </a:lnTo>
                    <a:lnTo>
                      <a:pt x="2997" y="7138"/>
                    </a:lnTo>
                    <a:lnTo>
                      <a:pt x="2997" y="14724"/>
                    </a:lnTo>
                    <a:lnTo>
                      <a:pt x="14602" y="12812"/>
                    </a:lnTo>
                    <a:lnTo>
                      <a:pt x="14602" y="25043"/>
                    </a:lnTo>
                    <a:lnTo>
                      <a:pt x="2997" y="25043"/>
                    </a:lnTo>
                    <a:lnTo>
                      <a:pt x="2997" y="32555"/>
                    </a:lnTo>
                    <a:lnTo>
                      <a:pt x="12880" y="32555"/>
                    </a:lnTo>
                    <a:lnTo>
                      <a:pt x="0" y="74028"/>
                    </a:lnTo>
                    <a:lnTo>
                      <a:pt x="7598" y="74028"/>
                    </a:lnTo>
                    <a:lnTo>
                      <a:pt x="14602" y="51680"/>
                    </a:lnTo>
                    <a:lnTo>
                      <a:pt x="14602" y="84362"/>
                    </a:lnTo>
                    <a:lnTo>
                      <a:pt x="22704" y="84362"/>
                    </a:lnTo>
                    <a:lnTo>
                      <a:pt x="22704" y="32564"/>
                    </a:lnTo>
                    <a:lnTo>
                      <a:pt x="30539" y="32564"/>
                    </a:lnTo>
                    <a:lnTo>
                      <a:pt x="30539" y="25052"/>
                    </a:lnTo>
                    <a:lnTo>
                      <a:pt x="22704" y="25052"/>
                    </a:lnTo>
                    <a:lnTo>
                      <a:pt x="22704" y="11489"/>
                    </a:lnTo>
                    <a:lnTo>
                      <a:pt x="30539" y="10198"/>
                    </a:lnTo>
                    <a:lnTo>
                      <a:pt x="30539" y="15745"/>
                    </a:lnTo>
                    <a:lnTo>
                      <a:pt x="87967" y="15745"/>
                    </a:lnTo>
                    <a:lnTo>
                      <a:pt x="87967" y="7592"/>
                    </a:lnTo>
                    <a:lnTo>
                      <a:pt x="62058" y="7592"/>
                    </a:lnTo>
                    <a:close/>
                    <a:moveTo>
                      <a:pt x="155457" y="74425"/>
                    </a:moveTo>
                    <a:lnTo>
                      <a:pt x="155457" y="56024"/>
                    </a:lnTo>
                    <a:lnTo>
                      <a:pt x="183889" y="56024"/>
                    </a:lnTo>
                    <a:lnTo>
                      <a:pt x="183889" y="47872"/>
                    </a:lnTo>
                    <a:lnTo>
                      <a:pt x="155457" y="47872"/>
                    </a:lnTo>
                    <a:lnTo>
                      <a:pt x="155457" y="35223"/>
                    </a:lnTo>
                    <a:lnTo>
                      <a:pt x="183889" y="35223"/>
                    </a:lnTo>
                    <a:lnTo>
                      <a:pt x="183889" y="27070"/>
                    </a:lnTo>
                    <a:lnTo>
                      <a:pt x="121089" y="27070"/>
                    </a:lnTo>
                    <a:lnTo>
                      <a:pt x="121089" y="35223"/>
                    </a:lnTo>
                    <a:lnTo>
                      <a:pt x="147384" y="35223"/>
                    </a:lnTo>
                    <a:lnTo>
                      <a:pt x="147384" y="71989"/>
                    </a:lnTo>
                    <a:cubicBezTo>
                      <a:pt x="139163" y="68976"/>
                      <a:pt x="132159" y="63382"/>
                      <a:pt x="127410" y="56045"/>
                    </a:cubicBezTo>
                    <a:cubicBezTo>
                      <a:pt x="128123" y="52048"/>
                      <a:pt x="128538" y="48008"/>
                      <a:pt x="128657" y="43951"/>
                    </a:cubicBezTo>
                    <a:lnTo>
                      <a:pt x="121089" y="43951"/>
                    </a:lnTo>
                    <a:cubicBezTo>
                      <a:pt x="120941" y="48059"/>
                      <a:pt x="120436" y="52149"/>
                      <a:pt x="119635" y="56182"/>
                    </a:cubicBezTo>
                    <a:cubicBezTo>
                      <a:pt x="118833" y="60316"/>
                      <a:pt x="117616" y="64358"/>
                      <a:pt x="115984" y="68240"/>
                    </a:cubicBezTo>
                    <a:cubicBezTo>
                      <a:pt x="114322" y="72306"/>
                      <a:pt x="111978" y="76061"/>
                      <a:pt x="109039" y="79346"/>
                    </a:cubicBezTo>
                    <a:lnTo>
                      <a:pt x="115183" y="84377"/>
                    </a:lnTo>
                    <a:cubicBezTo>
                      <a:pt x="118388" y="80563"/>
                      <a:pt x="121000" y="76277"/>
                      <a:pt x="122899" y="71671"/>
                    </a:cubicBezTo>
                    <a:cubicBezTo>
                      <a:pt x="123641" y="69965"/>
                      <a:pt x="124265" y="68225"/>
                      <a:pt x="124828" y="66454"/>
                    </a:cubicBezTo>
                    <a:cubicBezTo>
                      <a:pt x="132515" y="74618"/>
                      <a:pt x="142546" y="80183"/>
                      <a:pt x="153528" y="82370"/>
                    </a:cubicBezTo>
                    <a:cubicBezTo>
                      <a:pt x="162372" y="84273"/>
                      <a:pt x="177834" y="84377"/>
                      <a:pt x="189914" y="84377"/>
                    </a:cubicBezTo>
                    <a:lnTo>
                      <a:pt x="194039" y="84377"/>
                    </a:lnTo>
                    <a:lnTo>
                      <a:pt x="194039" y="76218"/>
                    </a:lnTo>
                    <a:lnTo>
                      <a:pt x="192080" y="76218"/>
                    </a:lnTo>
                    <a:cubicBezTo>
                      <a:pt x="180891" y="76221"/>
                      <a:pt x="163975" y="76230"/>
                      <a:pt x="155457" y="74425"/>
                    </a:cubicBezTo>
                    <a:close/>
                    <a:moveTo>
                      <a:pt x="153172" y="0"/>
                    </a:moveTo>
                    <a:lnTo>
                      <a:pt x="143467" y="0"/>
                    </a:lnTo>
                    <a:lnTo>
                      <a:pt x="146434" y="7577"/>
                    </a:lnTo>
                    <a:lnTo>
                      <a:pt x="111651" y="7577"/>
                    </a:lnTo>
                    <a:lnTo>
                      <a:pt x="111651" y="7577"/>
                    </a:lnTo>
                    <a:lnTo>
                      <a:pt x="111146" y="7577"/>
                    </a:lnTo>
                    <a:lnTo>
                      <a:pt x="111146" y="25337"/>
                    </a:lnTo>
                    <a:lnTo>
                      <a:pt x="119249" y="25337"/>
                    </a:lnTo>
                    <a:lnTo>
                      <a:pt x="119249" y="15745"/>
                    </a:lnTo>
                    <a:lnTo>
                      <a:pt x="185937" y="15745"/>
                    </a:lnTo>
                    <a:lnTo>
                      <a:pt x="185937" y="25352"/>
                    </a:lnTo>
                    <a:lnTo>
                      <a:pt x="194039" y="25352"/>
                    </a:lnTo>
                    <a:lnTo>
                      <a:pt x="194039" y="7592"/>
                    </a:lnTo>
                    <a:lnTo>
                      <a:pt x="156139" y="7592"/>
                    </a:lnTo>
                    <a:close/>
                  </a:path>
                </a:pathLst>
              </a:custGeom>
              <a:solidFill>
                <a:srgbClr val="2254F4"/>
              </a:solidFill>
              <a:ln w="2968" cap="flat">
                <a:noFill/>
                <a:prstDash val="solid"/>
                <a:miter/>
              </a:ln>
            </p:spPr>
            <p:txBody>
              <a:bodyPr rtlCol="0" anchor="ctr">
                <a:noAutofit/>
              </a:bodyPr>
              <a:lstStyle/>
              <a:p>
                <a:endParaRPr lang="zh-CN" altLang="en-US"/>
              </a:p>
            </p:txBody>
          </p:sp>
        </p:grpSp>
        <p:sp>
          <p:nvSpPr>
            <p:cNvPr id="13" name="文本框 12">
              <a:extLst>
                <a:ext uri="{FF2B5EF4-FFF2-40B4-BE49-F238E27FC236}">
                  <a16:creationId xmlns:a16="http://schemas.microsoft.com/office/drawing/2014/main" id="{10FD6E52-AEBD-4BA5-87AB-F490BDA8B3C6}"/>
                </a:ext>
              </a:extLst>
            </p:cNvPr>
            <p:cNvSpPr txBox="1"/>
            <p:nvPr/>
          </p:nvSpPr>
          <p:spPr>
            <a:xfrm>
              <a:off x="8900328" y="10200630"/>
              <a:ext cx="1037625" cy="248736"/>
            </a:xfrm>
            <a:prstGeom prst="rect">
              <a:avLst/>
            </a:prstGeom>
            <a:noFill/>
          </p:spPr>
          <p:txBody>
            <a:bodyPr wrap="none" rtlCol="0">
              <a:noAutofit/>
            </a:bodyPr>
            <a:lstStyle/>
            <a:p>
              <a:pPr algn="l"/>
              <a:r>
                <a:rPr lang="zh-CN" altLang="en-US" sz="1122" spc="0" baseline="0" dirty="0">
                  <a:solidFill>
                    <a:srgbClr val="FFFFFF"/>
                  </a:solidFill>
                  <a:latin typeface="Arial"/>
                  <a:cs typeface="Arial"/>
                  <a:sym typeface="Arial"/>
                  <a:rtl val="0"/>
                </a:rPr>
                <a:t>YOUR LOGO</a:t>
              </a:r>
            </a:p>
          </p:txBody>
        </p:sp>
      </p:grpSp>
      <p:sp>
        <p:nvSpPr>
          <p:cNvPr id="24" name="任意多边形: 形状 23">
            <a:extLst>
              <a:ext uri="{FF2B5EF4-FFF2-40B4-BE49-F238E27FC236}">
                <a16:creationId xmlns:a16="http://schemas.microsoft.com/office/drawing/2014/main" id="{C5E7675A-2A95-4D97-91CA-E25D25A89405}"/>
              </a:ext>
            </a:extLst>
          </p:cNvPr>
          <p:cNvSpPr/>
          <p:nvPr/>
        </p:nvSpPr>
        <p:spPr>
          <a:xfrm>
            <a:off x="1286175" y="3684424"/>
            <a:ext cx="2859105" cy="133598"/>
          </a:xfrm>
          <a:custGeom>
            <a:avLst/>
            <a:gdLst>
              <a:gd name="connsiteX0" fmla="*/ 0 w 7565292"/>
              <a:gd name="connsiteY0" fmla="*/ 0 h 187569"/>
              <a:gd name="connsiteX1" fmla="*/ 3946769 w 7565292"/>
              <a:gd name="connsiteY1" fmla="*/ 0 h 187569"/>
              <a:gd name="connsiteX2" fmla="*/ 3884246 w 7565292"/>
              <a:gd name="connsiteY2" fmla="*/ 187569 h 187569"/>
              <a:gd name="connsiteX3" fmla="*/ 4071815 w 7565292"/>
              <a:gd name="connsiteY3" fmla="*/ 0 h 187569"/>
              <a:gd name="connsiteX4" fmla="*/ 7565292 w 7565292"/>
              <a:gd name="connsiteY4" fmla="*/ 0 h 187569"/>
              <a:gd name="connsiteX0" fmla="*/ 0 w 7565292"/>
              <a:gd name="connsiteY0" fmla="*/ 0 h 187569"/>
              <a:gd name="connsiteX1" fmla="*/ 3946769 w 7565292"/>
              <a:gd name="connsiteY1" fmla="*/ 0 h 187569"/>
              <a:gd name="connsiteX2" fmla="*/ 3821723 w 7565292"/>
              <a:gd name="connsiteY2" fmla="*/ 187569 h 187569"/>
              <a:gd name="connsiteX3" fmla="*/ 4071815 w 7565292"/>
              <a:gd name="connsiteY3" fmla="*/ 0 h 187569"/>
              <a:gd name="connsiteX4" fmla="*/ 7565292 w 7565292"/>
              <a:gd name="connsiteY4" fmla="*/ 0 h 187569"/>
              <a:gd name="connsiteX0" fmla="*/ 0 w 7565292"/>
              <a:gd name="connsiteY0" fmla="*/ 0 h 265723"/>
              <a:gd name="connsiteX1" fmla="*/ 3946769 w 7565292"/>
              <a:gd name="connsiteY1" fmla="*/ 0 h 265723"/>
              <a:gd name="connsiteX2" fmla="*/ 3821723 w 7565292"/>
              <a:gd name="connsiteY2" fmla="*/ 265723 h 265723"/>
              <a:gd name="connsiteX3" fmla="*/ 4071815 w 7565292"/>
              <a:gd name="connsiteY3" fmla="*/ 0 h 265723"/>
              <a:gd name="connsiteX4" fmla="*/ 7565292 w 7565292"/>
              <a:gd name="connsiteY4" fmla="*/ 0 h 265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5292" h="265723">
                <a:moveTo>
                  <a:pt x="0" y="0"/>
                </a:moveTo>
                <a:lnTo>
                  <a:pt x="3946769" y="0"/>
                </a:lnTo>
                <a:lnTo>
                  <a:pt x="3821723" y="265723"/>
                </a:lnTo>
                <a:lnTo>
                  <a:pt x="4071815" y="0"/>
                </a:lnTo>
                <a:lnTo>
                  <a:pt x="7565292" y="0"/>
                </a:lnTo>
              </a:path>
            </a:pathLst>
          </a:cu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a:p>
        </p:txBody>
      </p:sp>
      <p:pic>
        <p:nvPicPr>
          <p:cNvPr id="19" name="图片 18">
            <a:extLst>
              <a:ext uri="{FF2B5EF4-FFF2-40B4-BE49-F238E27FC236}">
                <a16:creationId xmlns:a16="http://schemas.microsoft.com/office/drawing/2014/main" id="{01AA10CC-6D5B-40D2-8150-2677D1206119}"/>
              </a:ext>
            </a:extLst>
          </p:cNvPr>
          <p:cNvPicPr>
            <a:picLocks noChangeAspect="1"/>
          </p:cNvPicPr>
          <p:nvPr/>
        </p:nvPicPr>
        <p:blipFill>
          <a:blip r:embed="rId5">
            <a:extLst>
              <a:ext uri="{28A0092B-C50C-407E-A947-70E740481C1C}">
                <a14:useLocalDpi xmlns:a14="http://schemas.microsoft.com/office/drawing/2010/main" val="0"/>
              </a:ext>
            </a:extLst>
          </a:blip>
          <a:srcRect t="4553" r="9388"/>
          <a:stretch>
            <a:fillRect/>
          </a:stretch>
        </p:blipFill>
        <p:spPr>
          <a:xfrm>
            <a:off x="5643042" y="1"/>
            <a:ext cx="6548958" cy="6545785"/>
          </a:xfrm>
          <a:custGeom>
            <a:avLst/>
            <a:gdLst>
              <a:gd name="connsiteX0" fmla="*/ 0 w 6548958"/>
              <a:gd name="connsiteY0" fmla="*/ 0 h 6545785"/>
              <a:gd name="connsiteX1" fmla="*/ 6548958 w 6548958"/>
              <a:gd name="connsiteY1" fmla="*/ 0 h 6545785"/>
              <a:gd name="connsiteX2" fmla="*/ 6548958 w 6548958"/>
              <a:gd name="connsiteY2" fmla="*/ 6545785 h 6545785"/>
              <a:gd name="connsiteX3" fmla="*/ 0 w 6548958"/>
              <a:gd name="connsiteY3" fmla="*/ 6545785 h 6545785"/>
            </a:gdLst>
            <a:ahLst/>
            <a:cxnLst>
              <a:cxn ang="0">
                <a:pos x="connsiteX0" y="connsiteY0"/>
              </a:cxn>
              <a:cxn ang="0">
                <a:pos x="connsiteX1" y="connsiteY1"/>
              </a:cxn>
              <a:cxn ang="0">
                <a:pos x="connsiteX2" y="connsiteY2"/>
              </a:cxn>
              <a:cxn ang="0">
                <a:pos x="connsiteX3" y="connsiteY3"/>
              </a:cxn>
            </a:cxnLst>
            <a:rect l="l" t="t" r="r" b="b"/>
            <a:pathLst>
              <a:path w="6548958" h="6545785">
                <a:moveTo>
                  <a:pt x="0" y="0"/>
                </a:moveTo>
                <a:lnTo>
                  <a:pt x="6548958" y="0"/>
                </a:lnTo>
                <a:lnTo>
                  <a:pt x="6548958" y="6545785"/>
                </a:lnTo>
                <a:lnTo>
                  <a:pt x="0" y="6545785"/>
                </a:lnTo>
                <a:close/>
              </a:path>
            </a:pathLst>
          </a:custGeom>
        </p:spPr>
      </p:pic>
      <p:sp>
        <p:nvSpPr>
          <p:cNvPr id="16" name="文本框 15">
            <a:extLst>
              <a:ext uri="{FF2B5EF4-FFF2-40B4-BE49-F238E27FC236}">
                <a16:creationId xmlns:a16="http://schemas.microsoft.com/office/drawing/2014/main" id="{46637DA6-BC66-4AE3-86DB-56C0410B86DA}"/>
              </a:ext>
            </a:extLst>
          </p:cNvPr>
          <p:cNvSpPr txBox="1"/>
          <p:nvPr/>
        </p:nvSpPr>
        <p:spPr>
          <a:xfrm>
            <a:off x="1210395" y="2311058"/>
            <a:ext cx="3074881" cy="923330"/>
          </a:xfrm>
          <a:prstGeom prst="rect">
            <a:avLst/>
          </a:prstGeom>
          <a:noFill/>
        </p:spPr>
        <p:txBody>
          <a:bodyPr wrap="none" rtlCol="0">
            <a:noAutofit/>
          </a:bodyPr>
          <a:lstStyle/>
          <a:p>
            <a:r>
              <a:rPr kumimoji="0" lang="en-US" altLang="zh-CN" sz="5400" b="0" i="1" u="none" strike="noStrike" kern="1200" cap="none" spc="0" normalizeH="0" baseline="0" noProof="0" dirty="0">
                <a:ln>
                  <a:gradFill>
                    <a:gsLst>
                      <a:gs pos="0">
                        <a:srgbClr val="FFFFFF"/>
                      </a:gs>
                      <a:gs pos="100000">
                        <a:srgbClr val="FFFFFF">
                          <a:alpha val="0"/>
                        </a:srgbClr>
                      </a:gs>
                    </a:gsLst>
                    <a:lin ang="5400000" scaled="1"/>
                  </a:gradFill>
                </a:ln>
                <a:noFill/>
                <a:effectLst/>
                <a:uLnTx/>
                <a:uFillTx/>
                <a:latin typeface="OPPOSans M"/>
                <a:ea typeface="OPPOSans M"/>
              </a:rPr>
              <a:t>THANKS</a:t>
            </a:r>
            <a:endParaRPr lang="zh-CN" altLang="en-US" sz="5400" i="1" dirty="0">
              <a:ln>
                <a:gradFill>
                  <a:gsLst>
                    <a:gs pos="0">
                      <a:schemeClr val="bg1"/>
                    </a:gs>
                    <a:gs pos="100000">
                      <a:schemeClr val="bg1">
                        <a:alpha val="0"/>
                      </a:schemeClr>
                    </a:gs>
                  </a:gsLst>
                  <a:lin ang="5400000" scaled="1"/>
                </a:gradFill>
              </a:ln>
              <a:noFill/>
            </a:endParaRPr>
          </a:p>
        </p:txBody>
      </p:sp>
      <p:sp>
        <p:nvSpPr>
          <p:cNvPr id="4" name="文本占位符 3">
            <a:extLst>
              <a:ext uri="{FF2B5EF4-FFF2-40B4-BE49-F238E27FC236}">
                <a16:creationId xmlns:a16="http://schemas.microsoft.com/office/drawing/2014/main" id="{2F9F9A57-5613-4243-8AE3-CCB5FAFA1D3B}"/>
              </a:ext>
            </a:extLst>
          </p:cNvPr>
          <p:cNvSpPr>
            <a:spLocks noGrp="1"/>
          </p:cNvSpPr>
          <p:nvPr>
            <p:ph type="body" sz="quarter" idx="11"/>
          </p:nvPr>
        </p:nvSpPr>
        <p:spPr/>
        <p:txBody>
          <a:bodyPr/>
          <a:lstStyle/>
          <a:p>
            <a:endParaRPr lang="zh-CN" altLang="en-US"/>
          </a:p>
        </p:txBody>
      </p:sp>
      <p:sp>
        <p:nvSpPr>
          <p:cNvPr id="5" name="文本占位符 4">
            <a:extLst>
              <a:ext uri="{FF2B5EF4-FFF2-40B4-BE49-F238E27FC236}">
                <a16:creationId xmlns:a16="http://schemas.microsoft.com/office/drawing/2014/main" id="{14F559CE-E72C-4004-A09A-AD11B1260D73}"/>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4177902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1.5</a:t>
            </a:r>
          </a:p>
          <a:p>
            <a:r>
              <a:rPr kumimoji="1" lang="en-US" altLang="zh-CN" dirty="0"/>
              <a:t>https://pixabay.com/</a:t>
            </a:r>
            <a:endParaRPr kumimoji="1" lang="en" altLang="zh-CN" dirty="0"/>
          </a:p>
          <a:p>
            <a:endParaRPr kumimoji="1" lang="en-US"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夜溪</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EE1D5055-DD8B-44DE-893D-0B5A4EFEC591}"/>
              </a:ext>
            </a:extLst>
          </p:cNvPr>
          <p:cNvGrpSpPr/>
          <p:nvPr/>
        </p:nvGrpSpPr>
        <p:grpSpPr>
          <a:xfrm>
            <a:off x="2566256" y="2557175"/>
            <a:ext cx="1948879" cy="1743651"/>
            <a:chOff x="2941719" y="2557175"/>
            <a:chExt cx="1948879" cy="1743651"/>
          </a:xfrm>
        </p:grpSpPr>
        <p:pic>
          <p:nvPicPr>
            <p:cNvPr id="41" name="图片 40" descr="图片包含 户外, 围栏, 建筑, 船&#10;&#10;描述已自动生成">
              <a:extLst>
                <a:ext uri="{FF2B5EF4-FFF2-40B4-BE49-F238E27FC236}">
                  <a16:creationId xmlns:a16="http://schemas.microsoft.com/office/drawing/2014/main" id="{39DB5597-0A56-4725-8076-689F270D046A}"/>
                </a:ext>
              </a:extLst>
            </p:cNvPr>
            <p:cNvPicPr>
              <a:picLocks noChangeAspect="1"/>
            </p:cNvPicPr>
            <p:nvPr/>
          </p:nvPicPr>
          <p:blipFill>
            <a:blip r:embed="rId5">
              <a:extLst>
                <a:ext uri="{28A0092B-C50C-407E-A947-70E740481C1C}">
                  <a14:useLocalDpi xmlns:a14="http://schemas.microsoft.com/office/drawing/2010/main" val="0"/>
                </a:ext>
              </a:extLst>
            </a:blip>
            <a:srcRect l="22121" t="15735" r="46913" b="15295"/>
            <a:stretch>
              <a:fillRect/>
            </a:stretch>
          </p:blipFill>
          <p:spPr>
            <a:xfrm>
              <a:off x="2941719" y="2557175"/>
              <a:ext cx="1173716" cy="1743651"/>
            </a:xfrm>
            <a:custGeom>
              <a:avLst/>
              <a:gdLst/>
              <a:ahLst/>
              <a:cxnLst/>
              <a:rect l="l" t="t" r="r" b="b"/>
              <a:pathLst>
                <a:path w="1173716" h="1743651">
                  <a:moveTo>
                    <a:pt x="586875" y="0"/>
                  </a:moveTo>
                  <a:cubicBezTo>
                    <a:pt x="779200" y="0"/>
                    <a:pt x="925088" y="75654"/>
                    <a:pt x="1024539" y="226964"/>
                  </a:cubicBezTo>
                  <a:cubicBezTo>
                    <a:pt x="1123991" y="378274"/>
                    <a:pt x="1173716" y="593222"/>
                    <a:pt x="1173716" y="871809"/>
                  </a:cubicBezTo>
                  <a:cubicBezTo>
                    <a:pt x="1173716" y="1150001"/>
                    <a:pt x="1123925" y="1364856"/>
                    <a:pt x="1024342" y="1516374"/>
                  </a:cubicBezTo>
                  <a:cubicBezTo>
                    <a:pt x="924759" y="1667892"/>
                    <a:pt x="778936" y="1743651"/>
                    <a:pt x="586875" y="1743651"/>
                  </a:cubicBezTo>
                  <a:cubicBezTo>
                    <a:pt x="394572" y="1743651"/>
                    <a:pt x="248684" y="1667974"/>
                    <a:pt x="149210" y="1516621"/>
                  </a:cubicBezTo>
                  <a:cubicBezTo>
                    <a:pt x="49737" y="1365267"/>
                    <a:pt x="0" y="1150330"/>
                    <a:pt x="0" y="871809"/>
                  </a:cubicBezTo>
                  <a:cubicBezTo>
                    <a:pt x="0" y="592893"/>
                    <a:pt x="49671" y="377862"/>
                    <a:pt x="149013" y="226717"/>
                  </a:cubicBezTo>
                  <a:cubicBezTo>
                    <a:pt x="248355" y="75572"/>
                    <a:pt x="394309" y="0"/>
                    <a:pt x="586875" y="0"/>
                  </a:cubicBezTo>
                  <a:close/>
                  <a:moveTo>
                    <a:pt x="586875" y="211390"/>
                  </a:moveTo>
                  <a:cubicBezTo>
                    <a:pt x="472677" y="211390"/>
                    <a:pt x="387062" y="265145"/>
                    <a:pt x="330029" y="372655"/>
                  </a:cubicBezTo>
                  <a:cubicBezTo>
                    <a:pt x="272996" y="480165"/>
                    <a:pt x="244479" y="646549"/>
                    <a:pt x="244479" y="871809"/>
                  </a:cubicBezTo>
                  <a:cubicBezTo>
                    <a:pt x="244479" y="1096542"/>
                    <a:pt x="273067" y="1262801"/>
                    <a:pt x="330243" y="1370585"/>
                  </a:cubicBezTo>
                  <a:cubicBezTo>
                    <a:pt x="387418" y="1478368"/>
                    <a:pt x="472962" y="1532260"/>
                    <a:pt x="586875" y="1532260"/>
                  </a:cubicBezTo>
                  <a:cubicBezTo>
                    <a:pt x="815138" y="1532260"/>
                    <a:pt x="929270" y="1312110"/>
                    <a:pt x="929270" y="871809"/>
                  </a:cubicBezTo>
                  <a:cubicBezTo>
                    <a:pt x="929270" y="646966"/>
                    <a:pt x="900693" y="480685"/>
                    <a:pt x="843540" y="372967"/>
                  </a:cubicBezTo>
                  <a:cubicBezTo>
                    <a:pt x="786386" y="265249"/>
                    <a:pt x="700831" y="211390"/>
                    <a:pt x="586875" y="211390"/>
                  </a:cubicBezTo>
                  <a:close/>
                </a:path>
              </a:pathLst>
            </a:custGeom>
          </p:spPr>
        </p:pic>
        <p:pic>
          <p:nvPicPr>
            <p:cNvPr id="40" name="图片 39" descr="图片包含 户外, 围栏, 建筑, 船&#10;&#10;描述已自动生成">
              <a:extLst>
                <a:ext uri="{FF2B5EF4-FFF2-40B4-BE49-F238E27FC236}">
                  <a16:creationId xmlns:a16="http://schemas.microsoft.com/office/drawing/2014/main" id="{8EE3AED2-0A0A-4986-9A79-6FD44DF9DC7B}"/>
                </a:ext>
              </a:extLst>
            </p:cNvPr>
            <p:cNvPicPr>
              <a:picLocks noChangeAspect="1"/>
            </p:cNvPicPr>
            <p:nvPr/>
          </p:nvPicPr>
          <p:blipFill>
            <a:blip r:embed="rId6">
              <a:extLst>
                <a:ext uri="{28A0092B-C50C-407E-A947-70E740481C1C}">
                  <a14:useLocalDpi xmlns:a14="http://schemas.microsoft.com/office/drawing/2010/main" val="0"/>
                </a:ext>
              </a:extLst>
            </a:blip>
            <a:srcRect l="58044" t="16715" r="26462" b="16276"/>
            <a:stretch>
              <a:fillRect/>
            </a:stretch>
          </p:blipFill>
          <p:spPr>
            <a:xfrm>
              <a:off x="4303329" y="2581941"/>
              <a:ext cx="587269" cy="1694085"/>
            </a:xfrm>
            <a:custGeom>
              <a:avLst/>
              <a:gdLst/>
              <a:ahLst/>
              <a:cxnLst/>
              <a:rect l="l" t="t" r="r" b="b"/>
              <a:pathLst>
                <a:path w="587269" h="1694085">
                  <a:moveTo>
                    <a:pt x="415742" y="0"/>
                  </a:moveTo>
                  <a:lnTo>
                    <a:pt x="587269" y="0"/>
                  </a:lnTo>
                  <a:lnTo>
                    <a:pt x="587269" y="1694085"/>
                  </a:lnTo>
                  <a:lnTo>
                    <a:pt x="342790" y="1694085"/>
                  </a:lnTo>
                  <a:lnTo>
                    <a:pt x="342790" y="279541"/>
                  </a:lnTo>
                  <a:lnTo>
                    <a:pt x="0" y="477808"/>
                  </a:lnTo>
                  <a:lnTo>
                    <a:pt x="0" y="240039"/>
                  </a:lnTo>
                  <a:lnTo>
                    <a:pt x="415742" y="0"/>
                  </a:lnTo>
                  <a:close/>
                </a:path>
              </a:pathLst>
            </a:custGeom>
          </p:spPr>
        </p:pic>
      </p:grpSp>
      <p:cxnSp>
        <p:nvCxnSpPr>
          <p:cNvPr id="14" name="直接连接符 13">
            <a:extLst>
              <a:ext uri="{FF2B5EF4-FFF2-40B4-BE49-F238E27FC236}">
                <a16:creationId xmlns:a16="http://schemas.microsoft.com/office/drawing/2014/main" id="{116ABFF6-C31E-4945-96AB-00959A7E7B05}"/>
              </a:ext>
            </a:extLst>
          </p:cNvPr>
          <p:cNvCxnSpPr>
            <a:cxnSpLocks/>
          </p:cNvCxnSpPr>
          <p:nvPr/>
        </p:nvCxnSpPr>
        <p:spPr>
          <a:xfrm>
            <a:off x="5807395" y="3068320"/>
            <a:ext cx="3659909"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9E2BA12D-A424-43C5-9E37-B5B5F0EB6B26}"/>
              </a:ext>
            </a:extLst>
          </p:cNvPr>
          <p:cNvSpPr/>
          <p:nvPr/>
        </p:nvSpPr>
        <p:spPr>
          <a:xfrm>
            <a:off x="5682357" y="3032764"/>
            <a:ext cx="1444622" cy="91434"/>
          </a:xfrm>
          <a:prstGeom prst="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47" name="矩形 46">
            <a:extLst>
              <a:ext uri="{FF2B5EF4-FFF2-40B4-BE49-F238E27FC236}">
                <a16:creationId xmlns:a16="http://schemas.microsoft.com/office/drawing/2014/main" id="{6530E251-EB3B-44AC-8073-D5D3BC3553B5}"/>
              </a:ext>
            </a:extLst>
          </p:cNvPr>
          <p:cNvSpPr/>
          <p:nvPr/>
        </p:nvSpPr>
        <p:spPr>
          <a:xfrm>
            <a:off x="5682357" y="3207389"/>
            <a:ext cx="2681824" cy="830997"/>
          </a:xfrm>
          <a:prstGeom prst="rect">
            <a:avLst/>
          </a:prstGeom>
        </p:spPr>
        <p:txBody>
          <a:bodyPr wrap="none" lIns="0" tIns="0" rIns="0" bIns="0">
            <a:noAutofit/>
          </a:bodyPr>
          <a:lstStyle/>
          <a:p>
            <a:pPr lvl="0" algn="ctr">
              <a:defRPr/>
            </a:pPr>
            <a:r>
              <a:rPr lang="zh-CN" altLang="en-US" sz="5400" b="1" dirty="0">
                <a:solidFill>
                  <a:schemeClr val="accent1"/>
                </a:solidFill>
                <a:latin typeface="+mj-ea"/>
                <a:ea typeface="+mj-ea"/>
                <a:cs typeface="OPPOSans H" panose="00020600040101010101" pitchFamily="18" charset="-122"/>
              </a:rPr>
              <a:t>工作回顾</a:t>
            </a:r>
          </a:p>
        </p:txBody>
      </p:sp>
      <p:sp>
        <p:nvSpPr>
          <p:cNvPr id="49" name="文本框 48">
            <a:extLst>
              <a:ext uri="{FF2B5EF4-FFF2-40B4-BE49-F238E27FC236}">
                <a16:creationId xmlns:a16="http://schemas.microsoft.com/office/drawing/2014/main" id="{BB5D45DE-9391-4500-923B-188FD9A3E156}"/>
              </a:ext>
            </a:extLst>
          </p:cNvPr>
          <p:cNvSpPr txBox="1"/>
          <p:nvPr/>
        </p:nvSpPr>
        <p:spPr>
          <a:xfrm>
            <a:off x="5682357" y="2551972"/>
            <a:ext cx="1384995" cy="307777"/>
          </a:xfrm>
          <a:prstGeom prst="rect">
            <a:avLst/>
          </a:prstGeom>
          <a:noFill/>
        </p:spPr>
        <p:txBody>
          <a:bodyPr wrap="none" lIns="0" tIns="0" rIns="0" bIns="0" rtlCol="0">
            <a:noAutofit/>
          </a:bodyPr>
          <a:lstStyle/>
          <a:p>
            <a:r>
              <a:rPr kumimoji="0" lang="en-US" altLang="zh-CN" sz="2000" b="0" i="0" u="none" strike="noStrike" kern="1200" cap="none" spc="0" normalizeH="0" baseline="0" noProof="0" dirty="0">
                <a:ln>
                  <a:noFill/>
                </a:ln>
                <a:solidFill>
                  <a:srgbClr val="0077FF"/>
                </a:solidFill>
                <a:effectLst/>
                <a:uLnTx/>
                <a:uFillTx/>
                <a:latin typeface="+mj-ea"/>
                <a:ea typeface="+mj-ea"/>
              </a:rPr>
              <a:t>PART  ONE</a:t>
            </a:r>
            <a:endParaRPr lang="zh-CN" altLang="en-US" sz="2000" dirty="0">
              <a:solidFill>
                <a:schemeClr val="accent1"/>
              </a:solidFill>
              <a:latin typeface="+mj-ea"/>
              <a:ea typeface="+mj-ea"/>
            </a:endParaRPr>
          </a:p>
        </p:txBody>
      </p:sp>
      <p:sp>
        <p:nvSpPr>
          <p:cNvPr id="51" name="文本框 50">
            <a:extLst>
              <a:ext uri="{FF2B5EF4-FFF2-40B4-BE49-F238E27FC236}">
                <a16:creationId xmlns:a16="http://schemas.microsoft.com/office/drawing/2014/main" id="{E38CB345-C4CC-4180-A268-4903E2982C99}"/>
              </a:ext>
            </a:extLst>
          </p:cNvPr>
          <p:cNvSpPr txBox="1"/>
          <p:nvPr/>
        </p:nvSpPr>
        <p:spPr>
          <a:xfrm>
            <a:off x="5705173" y="4065712"/>
            <a:ext cx="3943387" cy="210314"/>
          </a:xfrm>
          <a:prstGeom prst="rect">
            <a:avLst/>
          </a:prstGeom>
          <a:noFill/>
        </p:spPr>
        <p:txBody>
          <a:bodyPr vert="horz" wrap="none" lIns="0" tIns="0" rIns="0" bIns="0" rtlCol="0">
            <a:noAutofit/>
          </a:bodyPr>
          <a:lstStyle/>
          <a:p>
            <a:pPr>
              <a:lnSpc>
                <a:spcPct val="150000"/>
              </a:lnSpc>
            </a:pPr>
            <a:r>
              <a:rPr lang="zh-CN" altLang="en-US" sz="1000" dirty="0">
                <a:solidFill>
                  <a:srgbClr val="000000">
                    <a:lumMod val="50000"/>
                    <a:lumOff val="50000"/>
                  </a:srgbClr>
                </a:solidFill>
                <a:latin typeface="+mn-ea"/>
                <a:cs typeface="OPPOSans R" panose="00020600040101010101" pitchFamily="18" charset="-122"/>
              </a:rPr>
              <a:t>在此处输入内容在此处输入内容在此处输入内容在此处输入内容</a:t>
            </a:r>
            <a:endParaRPr lang="zh-CN" altLang="en-US" sz="1000" dirty="0">
              <a:solidFill>
                <a:schemeClr val="tx1">
                  <a:lumMod val="50000"/>
                  <a:lumOff val="50000"/>
                </a:schemeClr>
              </a:solidFill>
              <a:latin typeface="+mn-ea"/>
              <a:cs typeface="OPPOSans R" panose="00020600040101010101" pitchFamily="18" charset="-122"/>
            </a:endParaRPr>
          </a:p>
        </p:txBody>
      </p:sp>
      <p:grpSp>
        <p:nvGrpSpPr>
          <p:cNvPr id="60" name="组合 59">
            <a:extLst>
              <a:ext uri="{FF2B5EF4-FFF2-40B4-BE49-F238E27FC236}">
                <a16:creationId xmlns:a16="http://schemas.microsoft.com/office/drawing/2014/main" id="{1732AF54-7982-4AB5-892D-C3262DF4124B}"/>
              </a:ext>
            </a:extLst>
          </p:cNvPr>
          <p:cNvGrpSpPr/>
          <p:nvPr/>
        </p:nvGrpSpPr>
        <p:grpSpPr>
          <a:xfrm>
            <a:off x="10952651" y="6131066"/>
            <a:ext cx="566249" cy="164110"/>
            <a:chOff x="11036721" y="382301"/>
            <a:chExt cx="566249" cy="164110"/>
          </a:xfrm>
        </p:grpSpPr>
        <p:sp>
          <p:nvSpPr>
            <p:cNvPr id="61" name="椭圆 60">
              <a:extLst>
                <a:ext uri="{FF2B5EF4-FFF2-40B4-BE49-F238E27FC236}">
                  <a16:creationId xmlns:a16="http://schemas.microsoft.com/office/drawing/2014/main" id="{AB503395-52C1-4AF5-BE19-5664EE79B587}"/>
                </a:ext>
              </a:extLst>
            </p:cNvPr>
            <p:cNvSpPr/>
            <p:nvPr/>
          </p:nvSpPr>
          <p:spPr>
            <a:xfrm>
              <a:off x="11237791" y="382301"/>
              <a:ext cx="164110" cy="164110"/>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62" name="椭圆 61">
              <a:extLst>
                <a:ext uri="{FF2B5EF4-FFF2-40B4-BE49-F238E27FC236}">
                  <a16:creationId xmlns:a16="http://schemas.microsoft.com/office/drawing/2014/main" id="{BACF9B8C-7F59-476D-82A8-D888C5947619}"/>
                </a:ext>
              </a:extLst>
            </p:cNvPr>
            <p:cNvSpPr/>
            <p:nvPr/>
          </p:nvSpPr>
          <p:spPr>
            <a:xfrm>
              <a:off x="11514149"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63" name="椭圆 62">
              <a:extLst>
                <a:ext uri="{FF2B5EF4-FFF2-40B4-BE49-F238E27FC236}">
                  <a16:creationId xmlns:a16="http://schemas.microsoft.com/office/drawing/2014/main" id="{20DDE390-3821-4704-B5C2-62FA6D294494}"/>
                </a:ext>
              </a:extLst>
            </p:cNvPr>
            <p:cNvSpPr/>
            <p:nvPr/>
          </p:nvSpPr>
          <p:spPr>
            <a:xfrm>
              <a:off x="11036721" y="419946"/>
              <a:ext cx="88821" cy="88821"/>
            </a:xfrm>
            <a:prstGeom prst="ellipse">
              <a:avLst/>
            </a:prstGeom>
            <a:solidFill>
              <a:schemeClr val="accent1">
                <a:alpha val="46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cxnSp>
        <p:nvCxnSpPr>
          <p:cNvPr id="3" name="直接连接符 2">
            <a:extLst>
              <a:ext uri="{FF2B5EF4-FFF2-40B4-BE49-F238E27FC236}">
                <a16:creationId xmlns:a16="http://schemas.microsoft.com/office/drawing/2014/main" id="{3C04F9D9-FF76-424C-B0FC-EBADB4006776}"/>
              </a:ext>
            </a:extLst>
          </p:cNvPr>
          <p:cNvCxnSpPr/>
          <p:nvPr/>
        </p:nvCxnSpPr>
        <p:spPr>
          <a:xfrm>
            <a:off x="471536" y="460865"/>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89FC539C-4071-45D0-925F-A569C30D3854}"/>
              </a:ext>
            </a:extLst>
          </p:cNvPr>
          <p:cNvCxnSpPr/>
          <p:nvPr/>
        </p:nvCxnSpPr>
        <p:spPr>
          <a:xfrm>
            <a:off x="471536" y="517659"/>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2E8A78D9-78B0-4834-8607-6F183E92D51C}"/>
              </a:ext>
            </a:extLst>
          </p:cNvPr>
          <p:cNvCxnSpPr/>
          <p:nvPr/>
        </p:nvCxnSpPr>
        <p:spPr>
          <a:xfrm>
            <a:off x="471536" y="574454"/>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797816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文本框 72">
            <a:extLst>
              <a:ext uri="{FF2B5EF4-FFF2-40B4-BE49-F238E27FC236}">
                <a16:creationId xmlns:a16="http://schemas.microsoft.com/office/drawing/2014/main" id="{879CD158-F2FA-4631-9898-D0F91659134A}"/>
              </a:ext>
            </a:extLst>
          </p:cNvPr>
          <p:cNvSpPr txBox="1"/>
          <p:nvPr>
            <p:custDataLst>
              <p:tags r:id="rId2"/>
            </p:custDataLst>
          </p:nvPr>
        </p:nvSpPr>
        <p:spPr>
          <a:xfrm>
            <a:off x="3592949" y="2095553"/>
            <a:ext cx="1626960" cy="369332"/>
          </a:xfrm>
          <a:prstGeom prst="rect">
            <a:avLst/>
          </a:prstGeom>
          <a:noFill/>
        </p:spPr>
        <p:txBody>
          <a:bodyPr vert="horz" wrap="square" lIns="0" tIns="0" rIns="0" bIns="0" rtlCol="0">
            <a:noAutofit/>
          </a:bodyPr>
          <a:lstStyle/>
          <a:p>
            <a:r>
              <a:rPr lang="zh-CN" altLang="en-US" sz="2400" dirty="0">
                <a:solidFill>
                  <a:schemeClr val="accent1"/>
                </a:solidFill>
                <a:latin typeface="+mj-ea"/>
                <a:ea typeface="+mj-ea"/>
              </a:rPr>
              <a:t>业务拓展</a:t>
            </a:r>
          </a:p>
        </p:txBody>
      </p:sp>
      <p:pic>
        <p:nvPicPr>
          <p:cNvPr id="47" name="图片 46">
            <a:extLst>
              <a:ext uri="{FF2B5EF4-FFF2-40B4-BE49-F238E27FC236}">
                <a16:creationId xmlns:a16="http://schemas.microsoft.com/office/drawing/2014/main" id="{3FA0E035-6E34-42C5-9348-97033AA88F60}"/>
              </a:ext>
            </a:extLst>
          </p:cNvPr>
          <p:cNvPicPr>
            <a:picLocks/>
          </p:cNvPicPr>
          <p:nvPr>
            <p:custDataLst>
              <p:tags r:id="rId3"/>
            </p:custDataLst>
          </p:nvPr>
        </p:nvPicPr>
        <p:blipFill rotWithShape="1">
          <a:blip r:embed="rId20">
            <a:extLst>
              <a:ext uri="{28A0092B-C50C-407E-A947-70E740481C1C}">
                <a14:useLocalDpi xmlns:a14="http://schemas.microsoft.com/office/drawing/2010/main" val="0"/>
              </a:ext>
            </a:extLst>
          </a:blip>
          <a:srcRect l="17080" t="5732" r="28829" b="13232"/>
          <a:stretch/>
        </p:blipFill>
        <p:spPr>
          <a:xfrm>
            <a:off x="7293756" y="1966538"/>
            <a:ext cx="1667287" cy="1667287"/>
          </a:xfrm>
          <a:prstGeom prst="teardrop">
            <a:avLst/>
          </a:prstGeom>
        </p:spPr>
      </p:pic>
      <p:pic>
        <p:nvPicPr>
          <p:cNvPr id="53" name="图片 52" descr="图片包含 户外, 围栏, 建筑, 船&#10;&#10;描述已自动生成">
            <a:extLst>
              <a:ext uri="{FF2B5EF4-FFF2-40B4-BE49-F238E27FC236}">
                <a16:creationId xmlns:a16="http://schemas.microsoft.com/office/drawing/2014/main" id="{C818C3E5-5090-48F7-82DB-41772D6F1B05}"/>
              </a:ext>
            </a:extLst>
          </p:cNvPr>
          <p:cNvPicPr>
            <a:picLocks noChangeAspect="1"/>
          </p:cNvPicPr>
          <p:nvPr>
            <p:custDataLst>
              <p:tags r:id="rId4"/>
            </p:custDataLst>
          </p:nvPr>
        </p:nvPicPr>
        <p:blipFill rotWithShape="1">
          <a:blip r:embed="rId21">
            <a:extLst>
              <a:ext uri="{28A0092B-C50C-407E-A947-70E740481C1C}">
                <a14:useLocalDpi xmlns:a14="http://schemas.microsoft.com/office/drawing/2010/main" val="0"/>
              </a:ext>
            </a:extLst>
          </a:blip>
          <a:srcRect l="33672" t="20257" r="25543" b="31779"/>
          <a:stretch/>
        </p:blipFill>
        <p:spPr>
          <a:xfrm>
            <a:off x="1702759" y="1962214"/>
            <a:ext cx="1646225" cy="1646225"/>
          </a:xfrm>
          <a:prstGeom prst="teardrop">
            <a:avLst/>
          </a:prstGeom>
        </p:spPr>
      </p:pic>
      <p:sp>
        <p:nvSpPr>
          <p:cNvPr id="65" name="文本框 64">
            <a:extLst>
              <a:ext uri="{FF2B5EF4-FFF2-40B4-BE49-F238E27FC236}">
                <a16:creationId xmlns:a16="http://schemas.microsoft.com/office/drawing/2014/main" id="{620B70CF-0246-416D-9671-A838F14DAADB}"/>
              </a:ext>
            </a:extLst>
          </p:cNvPr>
          <p:cNvSpPr txBox="1"/>
          <p:nvPr>
            <p:custDataLst>
              <p:tags r:id="rId5"/>
            </p:custDataLst>
          </p:nvPr>
        </p:nvSpPr>
        <p:spPr>
          <a:xfrm>
            <a:off x="1702759" y="3881496"/>
            <a:ext cx="3203070" cy="993157"/>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在此处输入内容在此处输入内容在此处输入内容在此处输入内容在此处输入内容在此处输入内容在此处输入内容在此处输入内容在此处输入内容在此处输入内容在此处输入内容</a:t>
            </a:r>
          </a:p>
        </p:txBody>
      </p:sp>
      <p:sp>
        <p:nvSpPr>
          <p:cNvPr id="66" name="文本框 65">
            <a:extLst>
              <a:ext uri="{FF2B5EF4-FFF2-40B4-BE49-F238E27FC236}">
                <a16:creationId xmlns:a16="http://schemas.microsoft.com/office/drawing/2014/main" id="{298BDD84-FF3A-41C1-88CE-BE83DBC10C46}"/>
              </a:ext>
            </a:extLst>
          </p:cNvPr>
          <p:cNvSpPr txBox="1"/>
          <p:nvPr>
            <p:custDataLst>
              <p:tags r:id="rId6"/>
            </p:custDataLst>
          </p:nvPr>
        </p:nvSpPr>
        <p:spPr>
          <a:xfrm>
            <a:off x="7293756" y="3881496"/>
            <a:ext cx="3203070" cy="993157"/>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在此处输入内容在此处输入内容在此处输入内容在此处输入内容在此处输入内容在此处输入内容在此处输入内容在此处输入内容在此处输入内容在此处输入内容在此处输入内容</a:t>
            </a:r>
          </a:p>
        </p:txBody>
      </p:sp>
      <p:cxnSp>
        <p:nvCxnSpPr>
          <p:cNvPr id="67" name="直接连接符 66">
            <a:extLst>
              <a:ext uri="{FF2B5EF4-FFF2-40B4-BE49-F238E27FC236}">
                <a16:creationId xmlns:a16="http://schemas.microsoft.com/office/drawing/2014/main" id="{B3CBE9E7-6AF7-43A7-82AE-6DC55B7552BC}"/>
              </a:ext>
            </a:extLst>
          </p:cNvPr>
          <p:cNvCxnSpPr>
            <a:cxnSpLocks/>
          </p:cNvCxnSpPr>
          <p:nvPr>
            <p:custDataLst>
              <p:tags r:id="rId7"/>
            </p:custDataLst>
          </p:nvPr>
        </p:nvCxnSpPr>
        <p:spPr>
          <a:xfrm>
            <a:off x="6096000" y="1737836"/>
            <a:ext cx="0" cy="3349421"/>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3" name="组合 22">
            <a:extLst>
              <a:ext uri="{FF2B5EF4-FFF2-40B4-BE49-F238E27FC236}">
                <a16:creationId xmlns:a16="http://schemas.microsoft.com/office/drawing/2014/main" id="{AD4DDB15-75F0-4FD2-957C-EB953C6D365B}"/>
              </a:ext>
            </a:extLst>
          </p:cNvPr>
          <p:cNvGrpSpPr/>
          <p:nvPr/>
        </p:nvGrpSpPr>
        <p:grpSpPr>
          <a:xfrm>
            <a:off x="5681721" y="5494438"/>
            <a:ext cx="1150390" cy="279300"/>
            <a:chOff x="5681721" y="5494438"/>
            <a:chExt cx="1150390" cy="279300"/>
          </a:xfrm>
        </p:grpSpPr>
        <p:cxnSp>
          <p:nvCxnSpPr>
            <p:cNvPr id="9" name="直接箭头连接符 8">
              <a:extLst>
                <a:ext uri="{FF2B5EF4-FFF2-40B4-BE49-F238E27FC236}">
                  <a16:creationId xmlns:a16="http://schemas.microsoft.com/office/drawing/2014/main" id="{61A72046-B83A-449E-8AD8-E5517B989368}"/>
                </a:ext>
              </a:extLst>
            </p:cNvPr>
            <p:cNvCxnSpPr>
              <a:cxnSpLocks/>
            </p:cNvCxnSpPr>
            <p:nvPr/>
          </p:nvCxnSpPr>
          <p:spPr>
            <a:xfrm flipH="1">
              <a:off x="5681721" y="5634088"/>
              <a:ext cx="288000"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0" name="矩形: 圆角 9">
              <a:extLst>
                <a:ext uri="{FF2B5EF4-FFF2-40B4-BE49-F238E27FC236}">
                  <a16:creationId xmlns:a16="http://schemas.microsoft.com/office/drawing/2014/main" id="{00485F0C-1A7E-45C7-A7C8-46855A0007B6}"/>
                </a:ext>
              </a:extLst>
            </p:cNvPr>
            <p:cNvSpPr/>
            <p:nvPr/>
          </p:nvSpPr>
          <p:spPr>
            <a:xfrm>
              <a:off x="6222281" y="5494438"/>
              <a:ext cx="609830" cy="279300"/>
            </a:xfrm>
            <a:prstGeom prst="roundRect">
              <a:avLst>
                <a:gd name="adj" fmla="val 20434"/>
              </a:avLst>
            </a:prstGeom>
            <a:gradFill>
              <a:gsLst>
                <a:gs pos="0">
                  <a:schemeClr val="accent2"/>
                </a:gs>
                <a:gs pos="100000">
                  <a:schemeClr val="accent2">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cxnSp>
          <p:nvCxnSpPr>
            <p:cNvPr id="69" name="直接箭头连接符 68">
              <a:extLst>
                <a:ext uri="{FF2B5EF4-FFF2-40B4-BE49-F238E27FC236}">
                  <a16:creationId xmlns:a16="http://schemas.microsoft.com/office/drawing/2014/main" id="{2A8D5FA0-3EE9-4B22-93A2-3D65F9BC9C52}"/>
                </a:ext>
              </a:extLst>
            </p:cNvPr>
            <p:cNvCxnSpPr>
              <a:cxnSpLocks/>
            </p:cNvCxnSpPr>
            <p:nvPr/>
          </p:nvCxnSpPr>
          <p:spPr>
            <a:xfrm>
              <a:off x="6385628" y="5634088"/>
              <a:ext cx="2880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71" name="文本框 70">
            <a:extLst>
              <a:ext uri="{FF2B5EF4-FFF2-40B4-BE49-F238E27FC236}">
                <a16:creationId xmlns:a16="http://schemas.microsoft.com/office/drawing/2014/main" id="{642D8370-2A3C-488D-8C78-D92136C0D016}"/>
              </a:ext>
            </a:extLst>
          </p:cNvPr>
          <p:cNvSpPr txBox="1"/>
          <p:nvPr>
            <p:custDataLst>
              <p:tags r:id="rId8"/>
            </p:custDataLst>
          </p:nvPr>
        </p:nvSpPr>
        <p:spPr>
          <a:xfrm>
            <a:off x="3592949" y="2493423"/>
            <a:ext cx="897682" cy="215444"/>
          </a:xfrm>
          <a:prstGeom prst="rect">
            <a:avLst/>
          </a:prstGeom>
          <a:noFill/>
        </p:spPr>
        <p:txBody>
          <a:bodyPr wrap="none" lIns="0" tIns="0" rIns="0" bIns="0">
            <a:noAutofit/>
          </a:bodyPr>
          <a:lstStyle/>
          <a:p>
            <a:r>
              <a:rPr kumimoji="0" lang="zh-CN" altLang="en-US" sz="1400" b="0" i="0" u="none" strike="noStrike" kern="1200" cap="none" spc="0" normalizeH="0" baseline="0" noProof="0" dirty="0">
                <a:ln>
                  <a:noFill/>
                </a:ln>
                <a:solidFill>
                  <a:srgbClr val="0077FF"/>
                </a:solidFill>
                <a:effectLst/>
                <a:uLnTx/>
                <a:uFillTx/>
                <a:latin typeface="+mn-ea"/>
                <a:cs typeface="+mn-cs"/>
              </a:rPr>
              <a:t>开拓进取</a:t>
            </a:r>
            <a:endParaRPr lang="zh-CN" altLang="en-US" sz="1400" dirty="0">
              <a:solidFill>
                <a:schemeClr val="accent1"/>
              </a:solidFill>
              <a:latin typeface="+mn-ea"/>
            </a:endParaRPr>
          </a:p>
        </p:txBody>
      </p:sp>
      <p:grpSp>
        <p:nvGrpSpPr>
          <p:cNvPr id="22" name="PA-组合 21">
            <a:extLst>
              <a:ext uri="{FF2B5EF4-FFF2-40B4-BE49-F238E27FC236}">
                <a16:creationId xmlns:a16="http://schemas.microsoft.com/office/drawing/2014/main" id="{FC24A66F-004A-43C7-BFF5-970AFB549E6F}"/>
              </a:ext>
            </a:extLst>
          </p:cNvPr>
          <p:cNvGrpSpPr/>
          <p:nvPr>
            <p:custDataLst>
              <p:tags r:id="rId9"/>
            </p:custDataLst>
          </p:nvPr>
        </p:nvGrpSpPr>
        <p:grpSpPr>
          <a:xfrm>
            <a:off x="3599281" y="2940424"/>
            <a:ext cx="744536" cy="132978"/>
            <a:chOff x="3599281" y="2940424"/>
            <a:chExt cx="744536" cy="132978"/>
          </a:xfrm>
        </p:grpSpPr>
        <p:sp>
          <p:nvSpPr>
            <p:cNvPr id="21" name="Point Star 20">
              <a:extLst>
                <a:ext uri="{FF2B5EF4-FFF2-40B4-BE49-F238E27FC236}">
                  <a16:creationId xmlns:a16="http://schemas.microsoft.com/office/drawing/2014/main" id="{D904D96A-D00D-45FC-B15A-7AFE1980EE4E}"/>
                </a:ext>
              </a:extLst>
            </p:cNvPr>
            <p:cNvSpPr/>
            <p:nvPr>
              <p:custDataLst>
                <p:tags r:id="rId13"/>
              </p:custDataLst>
            </p:nvPr>
          </p:nvSpPr>
          <p:spPr>
            <a:xfrm>
              <a:off x="3599281" y="2940424"/>
              <a:ext cx="132976" cy="132976"/>
            </a:xfrm>
            <a:prstGeom prst="star5">
              <a:avLst/>
            </a:prstGeom>
            <a:solidFill>
              <a:schemeClr val="accent1"/>
            </a:solidFill>
            <a:ln w="3175">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mn-ea"/>
              </a:endParaRPr>
            </a:p>
          </p:txBody>
        </p:sp>
        <p:sp>
          <p:nvSpPr>
            <p:cNvPr id="72" name="Point Star 71">
              <a:extLst>
                <a:ext uri="{FF2B5EF4-FFF2-40B4-BE49-F238E27FC236}">
                  <a16:creationId xmlns:a16="http://schemas.microsoft.com/office/drawing/2014/main" id="{8F9FCA05-7F31-4E32-8207-89C3CA4F646C}"/>
                </a:ext>
              </a:extLst>
            </p:cNvPr>
            <p:cNvSpPr/>
            <p:nvPr>
              <p:custDataLst>
                <p:tags r:id="rId14"/>
              </p:custDataLst>
            </p:nvPr>
          </p:nvSpPr>
          <p:spPr>
            <a:xfrm>
              <a:off x="3752171" y="2940424"/>
              <a:ext cx="132976" cy="132976"/>
            </a:xfrm>
            <a:prstGeom prst="star5">
              <a:avLst/>
            </a:prstGeom>
            <a:solidFill>
              <a:schemeClr val="accent1"/>
            </a:solidFill>
            <a:ln w="3175">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mn-ea"/>
              </a:endParaRPr>
            </a:p>
          </p:txBody>
        </p:sp>
        <p:sp>
          <p:nvSpPr>
            <p:cNvPr id="74" name="Point Star 73">
              <a:extLst>
                <a:ext uri="{FF2B5EF4-FFF2-40B4-BE49-F238E27FC236}">
                  <a16:creationId xmlns:a16="http://schemas.microsoft.com/office/drawing/2014/main" id="{1CADBD8B-A26C-436A-AD85-C70531ECC8E4}"/>
                </a:ext>
              </a:extLst>
            </p:cNvPr>
            <p:cNvSpPr>
              <a:spLocks/>
            </p:cNvSpPr>
            <p:nvPr>
              <p:custDataLst>
                <p:tags r:id="rId15"/>
              </p:custDataLst>
            </p:nvPr>
          </p:nvSpPr>
          <p:spPr>
            <a:xfrm>
              <a:off x="4210841" y="2940426"/>
              <a:ext cx="132976" cy="132976"/>
            </a:xfrm>
            <a:prstGeom prst="star5">
              <a:avLst/>
            </a:prstGeom>
            <a:noFill/>
            <a:ln w="3175">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dirty="0">
                <a:solidFill>
                  <a:srgbClr val="3D485D"/>
                </a:solidFill>
                <a:latin typeface="+mn-ea"/>
              </a:endParaRPr>
            </a:p>
          </p:txBody>
        </p:sp>
        <p:sp>
          <p:nvSpPr>
            <p:cNvPr id="75" name="Point Star 74">
              <a:extLst>
                <a:ext uri="{FF2B5EF4-FFF2-40B4-BE49-F238E27FC236}">
                  <a16:creationId xmlns:a16="http://schemas.microsoft.com/office/drawing/2014/main" id="{C1D87E6B-2438-446F-8866-599B2E8254CB}"/>
                </a:ext>
              </a:extLst>
            </p:cNvPr>
            <p:cNvSpPr/>
            <p:nvPr>
              <p:custDataLst>
                <p:tags r:id="rId16"/>
              </p:custDataLst>
            </p:nvPr>
          </p:nvSpPr>
          <p:spPr>
            <a:xfrm>
              <a:off x="3905061" y="2940426"/>
              <a:ext cx="132976" cy="132976"/>
            </a:xfrm>
            <a:prstGeom prst="star5">
              <a:avLst/>
            </a:prstGeom>
            <a:solidFill>
              <a:schemeClr val="accent1"/>
            </a:solidFill>
            <a:ln w="3175">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mn-ea"/>
              </a:endParaRPr>
            </a:p>
          </p:txBody>
        </p:sp>
        <p:sp>
          <p:nvSpPr>
            <p:cNvPr id="76" name="Point Star 75">
              <a:extLst>
                <a:ext uri="{FF2B5EF4-FFF2-40B4-BE49-F238E27FC236}">
                  <a16:creationId xmlns:a16="http://schemas.microsoft.com/office/drawing/2014/main" id="{9116FA79-EE25-4088-88E8-BCE258BE371B}"/>
                </a:ext>
              </a:extLst>
            </p:cNvPr>
            <p:cNvSpPr>
              <a:spLocks/>
            </p:cNvSpPr>
            <p:nvPr>
              <p:custDataLst>
                <p:tags r:id="rId17"/>
              </p:custDataLst>
            </p:nvPr>
          </p:nvSpPr>
          <p:spPr>
            <a:xfrm>
              <a:off x="4057951" y="2940424"/>
              <a:ext cx="132976" cy="132976"/>
            </a:xfrm>
            <a:prstGeom prst="star5">
              <a:avLst/>
            </a:prstGeom>
            <a:solidFill>
              <a:schemeClr val="bg1"/>
            </a:solidFill>
            <a:ln w="3175">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dirty="0">
                <a:solidFill>
                  <a:srgbClr val="3D485D"/>
                </a:solidFill>
                <a:latin typeface="+mn-ea"/>
              </a:endParaRPr>
            </a:p>
          </p:txBody>
        </p:sp>
      </p:grpSp>
      <p:grpSp>
        <p:nvGrpSpPr>
          <p:cNvPr id="24" name="组合 23">
            <a:extLst>
              <a:ext uri="{FF2B5EF4-FFF2-40B4-BE49-F238E27FC236}">
                <a16:creationId xmlns:a16="http://schemas.microsoft.com/office/drawing/2014/main" id="{46763611-62C7-41F8-975A-FB0030D11035}"/>
              </a:ext>
            </a:extLst>
          </p:cNvPr>
          <p:cNvGrpSpPr/>
          <p:nvPr/>
        </p:nvGrpSpPr>
        <p:grpSpPr>
          <a:xfrm>
            <a:off x="9219241" y="2948119"/>
            <a:ext cx="744536" cy="132978"/>
            <a:chOff x="9219241" y="2948119"/>
            <a:chExt cx="744536" cy="132978"/>
          </a:xfrm>
        </p:grpSpPr>
        <p:sp>
          <p:nvSpPr>
            <p:cNvPr id="78" name="星形: 五角 77">
              <a:extLst>
                <a:ext uri="{FF2B5EF4-FFF2-40B4-BE49-F238E27FC236}">
                  <a16:creationId xmlns:a16="http://schemas.microsoft.com/office/drawing/2014/main" id="{1ED4F266-312F-4BEB-8E32-CBD3856CA973}"/>
                </a:ext>
              </a:extLst>
            </p:cNvPr>
            <p:cNvSpPr/>
            <p:nvPr/>
          </p:nvSpPr>
          <p:spPr>
            <a:xfrm>
              <a:off x="9219241" y="2948119"/>
              <a:ext cx="132976" cy="132976"/>
            </a:xfrm>
            <a:prstGeom prst="star5">
              <a:avLst/>
            </a:prstGeom>
            <a:solidFill>
              <a:schemeClr val="accent3"/>
            </a:solidFill>
            <a:ln w="3175">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mn-ea"/>
              </a:endParaRPr>
            </a:p>
          </p:txBody>
        </p:sp>
        <p:sp>
          <p:nvSpPr>
            <p:cNvPr id="79" name="Point Star 78">
              <a:extLst>
                <a:ext uri="{FF2B5EF4-FFF2-40B4-BE49-F238E27FC236}">
                  <a16:creationId xmlns:a16="http://schemas.microsoft.com/office/drawing/2014/main" id="{B7B24244-9849-4999-90E3-0032576AB232}"/>
                </a:ext>
              </a:extLst>
            </p:cNvPr>
            <p:cNvSpPr/>
            <p:nvPr>
              <p:custDataLst>
                <p:tags r:id="rId12"/>
              </p:custDataLst>
            </p:nvPr>
          </p:nvSpPr>
          <p:spPr>
            <a:xfrm>
              <a:off x="9372131" y="2948119"/>
              <a:ext cx="132976" cy="132976"/>
            </a:xfrm>
            <a:prstGeom prst="star5">
              <a:avLst/>
            </a:prstGeom>
            <a:solidFill>
              <a:schemeClr val="accent3"/>
            </a:solidFill>
            <a:ln w="3175">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mn-ea"/>
              </a:endParaRPr>
            </a:p>
          </p:txBody>
        </p:sp>
        <p:sp>
          <p:nvSpPr>
            <p:cNvPr id="80" name="星形: 五角 79">
              <a:extLst>
                <a:ext uri="{FF2B5EF4-FFF2-40B4-BE49-F238E27FC236}">
                  <a16:creationId xmlns:a16="http://schemas.microsoft.com/office/drawing/2014/main" id="{9A13C469-9A4B-4F3F-937C-D8211A7AAE90}"/>
                </a:ext>
              </a:extLst>
            </p:cNvPr>
            <p:cNvSpPr/>
            <p:nvPr/>
          </p:nvSpPr>
          <p:spPr>
            <a:xfrm>
              <a:off x="9677911" y="2948119"/>
              <a:ext cx="132976" cy="132976"/>
            </a:xfrm>
            <a:prstGeom prst="star5">
              <a:avLst/>
            </a:prstGeom>
            <a:solidFill>
              <a:schemeClr val="accent3"/>
            </a:solidFill>
            <a:ln w="3175">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mn-ea"/>
              </a:endParaRPr>
            </a:p>
          </p:txBody>
        </p:sp>
        <p:sp>
          <p:nvSpPr>
            <p:cNvPr id="81" name="星形: 五角 80">
              <a:extLst>
                <a:ext uri="{FF2B5EF4-FFF2-40B4-BE49-F238E27FC236}">
                  <a16:creationId xmlns:a16="http://schemas.microsoft.com/office/drawing/2014/main" id="{625AFB64-A180-4026-AEED-751142E3C135}"/>
                </a:ext>
              </a:extLst>
            </p:cNvPr>
            <p:cNvSpPr/>
            <p:nvPr/>
          </p:nvSpPr>
          <p:spPr>
            <a:xfrm>
              <a:off x="9525021" y="2948121"/>
              <a:ext cx="132976" cy="132976"/>
            </a:xfrm>
            <a:prstGeom prst="star5">
              <a:avLst/>
            </a:prstGeom>
            <a:solidFill>
              <a:schemeClr val="accent3"/>
            </a:solidFill>
            <a:ln w="3175">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mn-ea"/>
              </a:endParaRPr>
            </a:p>
          </p:txBody>
        </p:sp>
        <p:sp>
          <p:nvSpPr>
            <p:cNvPr id="82" name="星形: 五角 81">
              <a:extLst>
                <a:ext uri="{FF2B5EF4-FFF2-40B4-BE49-F238E27FC236}">
                  <a16:creationId xmlns:a16="http://schemas.microsoft.com/office/drawing/2014/main" id="{E145B50F-B77B-4B22-9FD3-48E2156976A0}"/>
                </a:ext>
              </a:extLst>
            </p:cNvPr>
            <p:cNvSpPr/>
            <p:nvPr/>
          </p:nvSpPr>
          <p:spPr>
            <a:xfrm>
              <a:off x="9830801" y="2948121"/>
              <a:ext cx="132976" cy="132976"/>
            </a:xfrm>
            <a:prstGeom prst="star5">
              <a:avLst/>
            </a:prstGeom>
            <a:gradFill flip="none" rotWithShape="1">
              <a:gsLst>
                <a:gs pos="50000">
                  <a:schemeClr val="accent3"/>
                </a:gs>
                <a:gs pos="50000">
                  <a:schemeClr val="bg1"/>
                </a:gs>
              </a:gsLst>
              <a:lin ang="0" scaled="1"/>
              <a:tileRect/>
            </a:gradFill>
            <a:ln w="3175">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mn-ea"/>
              </a:endParaRPr>
            </a:p>
          </p:txBody>
        </p:sp>
      </p:grpSp>
      <p:sp>
        <p:nvSpPr>
          <p:cNvPr id="83" name="文本框 82">
            <a:extLst>
              <a:ext uri="{FF2B5EF4-FFF2-40B4-BE49-F238E27FC236}">
                <a16:creationId xmlns:a16="http://schemas.microsoft.com/office/drawing/2014/main" id="{6B0B1525-9A84-4752-9993-CC76BF9059DB}"/>
              </a:ext>
            </a:extLst>
          </p:cNvPr>
          <p:cNvSpPr txBox="1"/>
          <p:nvPr>
            <p:custDataLst>
              <p:tags r:id="rId10"/>
            </p:custDataLst>
          </p:nvPr>
        </p:nvSpPr>
        <p:spPr>
          <a:xfrm>
            <a:off x="9200110" y="2095553"/>
            <a:ext cx="1626960" cy="369332"/>
          </a:xfrm>
          <a:prstGeom prst="rect">
            <a:avLst/>
          </a:prstGeom>
          <a:noFill/>
        </p:spPr>
        <p:txBody>
          <a:bodyPr vert="horz" wrap="square" lIns="0" tIns="0" rIns="0" bIns="0" rtlCol="0">
            <a:noAutofit/>
          </a:bodyPr>
          <a:lstStyle/>
          <a:p>
            <a:r>
              <a:rPr lang="zh-CN" altLang="en-US" sz="2400" dirty="0">
                <a:solidFill>
                  <a:schemeClr val="accent3"/>
                </a:solidFill>
                <a:latin typeface="+mj-ea"/>
                <a:ea typeface="+mj-ea"/>
              </a:rPr>
              <a:t>利润增长</a:t>
            </a:r>
          </a:p>
        </p:txBody>
      </p:sp>
      <p:sp>
        <p:nvSpPr>
          <p:cNvPr id="84" name="文本框 83">
            <a:extLst>
              <a:ext uri="{FF2B5EF4-FFF2-40B4-BE49-F238E27FC236}">
                <a16:creationId xmlns:a16="http://schemas.microsoft.com/office/drawing/2014/main" id="{F388CC30-6810-4FD7-9A1A-639FB642E9BC}"/>
              </a:ext>
            </a:extLst>
          </p:cNvPr>
          <p:cNvSpPr txBox="1"/>
          <p:nvPr>
            <p:custDataLst>
              <p:tags r:id="rId11"/>
            </p:custDataLst>
          </p:nvPr>
        </p:nvSpPr>
        <p:spPr>
          <a:xfrm>
            <a:off x="9200110" y="2493423"/>
            <a:ext cx="897682" cy="215444"/>
          </a:xfrm>
          <a:prstGeom prst="rect">
            <a:avLst/>
          </a:prstGeom>
          <a:noFill/>
        </p:spPr>
        <p:txBody>
          <a:bodyPr wrap="none" lIns="0" tIns="0" rIns="0" bIns="0">
            <a:noAutofit/>
          </a:bodyPr>
          <a:lstStyle/>
          <a:p>
            <a:r>
              <a:rPr lang="zh-CN" altLang="en-US" sz="1400" dirty="0">
                <a:solidFill>
                  <a:schemeClr val="accent3"/>
                </a:solidFill>
                <a:latin typeface="+mn-ea"/>
              </a:rPr>
              <a:t>不断攀升</a:t>
            </a:r>
          </a:p>
        </p:txBody>
      </p:sp>
      <p:sp>
        <p:nvSpPr>
          <p:cNvPr id="2" name="文本占位符 1">
            <a:extLst>
              <a:ext uri="{FF2B5EF4-FFF2-40B4-BE49-F238E27FC236}">
                <a16:creationId xmlns:a16="http://schemas.microsoft.com/office/drawing/2014/main" id="{75975036-E1DB-4824-AAE6-EF6CAD8372EC}"/>
              </a:ext>
            </a:extLst>
          </p:cNvPr>
          <p:cNvSpPr>
            <a:spLocks noGrp="1"/>
          </p:cNvSpPr>
          <p:nvPr>
            <p:ph type="body" sz="quarter" idx="12"/>
          </p:nvPr>
        </p:nvSpPr>
        <p:spPr/>
        <p:txBody>
          <a:bodyPr/>
          <a:lstStyle/>
          <a:p>
            <a:r>
              <a:rPr lang="zh-CN" altLang="en-US" dirty="0">
                <a:latin typeface="+mj-ea"/>
                <a:ea typeface="+mj-ea"/>
              </a:rPr>
              <a:t>年度概况</a:t>
            </a:r>
          </a:p>
        </p:txBody>
      </p:sp>
    </p:spTree>
    <p:extLst>
      <p:ext uri="{BB962C8B-B14F-4D97-AF65-F5344CB8AC3E}">
        <p14:creationId xmlns:p14="http://schemas.microsoft.com/office/powerpoint/2010/main" val="1519519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966CBD1-7802-42FE-9340-A16BF9B9D3CC}"/>
              </a:ext>
            </a:extLst>
          </p:cNvPr>
          <p:cNvSpPr txBox="1"/>
          <p:nvPr/>
        </p:nvSpPr>
        <p:spPr>
          <a:xfrm>
            <a:off x="895087" y="415024"/>
            <a:ext cx="2540000" cy="400110"/>
          </a:xfrm>
          <a:prstGeom prst="rect">
            <a:avLst/>
          </a:prstGeom>
          <a:noFill/>
        </p:spPr>
        <p:txBody>
          <a:bodyPr vert="horz" rtlCol="0">
            <a:noAutofit/>
          </a:bodyPr>
          <a:lstStyle>
            <a:defPPr>
              <a:defRPr lang="zh-CN"/>
            </a:defPPr>
            <a:lvl1pPr>
              <a:defRPr sz="2000">
                <a:solidFill>
                  <a:schemeClr val="tx2"/>
                </a:solidFill>
                <a:latin typeface="+mn-ea"/>
              </a:defRPr>
            </a:lvl1pPr>
          </a:lstStyle>
          <a:p>
            <a:r>
              <a:rPr lang="zh-CN" altLang="en-US" dirty="0"/>
              <a:t>工作亮点</a:t>
            </a:r>
          </a:p>
        </p:txBody>
      </p:sp>
      <p:sp>
        <p:nvSpPr>
          <p:cNvPr id="3" name="矩形: 圆角 2">
            <a:extLst>
              <a:ext uri="{FF2B5EF4-FFF2-40B4-BE49-F238E27FC236}">
                <a16:creationId xmlns:a16="http://schemas.microsoft.com/office/drawing/2014/main" id="{4048ABFC-D98B-4C0E-94CB-CB619423A5DF}"/>
              </a:ext>
            </a:extLst>
          </p:cNvPr>
          <p:cNvSpPr/>
          <p:nvPr/>
        </p:nvSpPr>
        <p:spPr>
          <a:xfrm flipV="1">
            <a:off x="2369936" y="1787743"/>
            <a:ext cx="7474857" cy="2692307"/>
          </a:xfrm>
          <a:prstGeom prst="roundRect">
            <a:avLst>
              <a:gd name="adj" fmla="val 50000"/>
            </a:avLst>
          </a:prstGeom>
          <a:solidFill>
            <a:schemeClr val="bg1"/>
          </a:solidFill>
          <a:ln w="3175">
            <a:solidFill>
              <a:schemeClr val="tx1">
                <a:lumMod val="50000"/>
                <a:lumOff val="50000"/>
                <a:alpha val="90000"/>
              </a:schemeClr>
            </a:solid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5" name="组合 4">
            <a:extLst>
              <a:ext uri="{FF2B5EF4-FFF2-40B4-BE49-F238E27FC236}">
                <a16:creationId xmlns:a16="http://schemas.microsoft.com/office/drawing/2014/main" id="{F3348C9D-09D7-4051-83AB-55A5F1F07A16}"/>
              </a:ext>
            </a:extLst>
          </p:cNvPr>
          <p:cNvGrpSpPr/>
          <p:nvPr/>
        </p:nvGrpSpPr>
        <p:grpSpPr>
          <a:xfrm>
            <a:off x="2605867" y="1999180"/>
            <a:ext cx="2235200" cy="2235200"/>
            <a:chOff x="2860408" y="2081549"/>
            <a:chExt cx="2235200" cy="2235200"/>
          </a:xfrm>
        </p:grpSpPr>
        <p:sp>
          <p:nvSpPr>
            <p:cNvPr id="2" name="椭圆 1">
              <a:extLst>
                <a:ext uri="{FF2B5EF4-FFF2-40B4-BE49-F238E27FC236}">
                  <a16:creationId xmlns:a16="http://schemas.microsoft.com/office/drawing/2014/main" id="{5DE82B72-B45B-4033-B14F-3C2453BDA530}"/>
                </a:ext>
              </a:extLst>
            </p:cNvPr>
            <p:cNvSpPr/>
            <p:nvPr/>
          </p:nvSpPr>
          <p:spPr>
            <a:xfrm>
              <a:off x="2860408" y="2081549"/>
              <a:ext cx="2235200" cy="2235200"/>
            </a:xfrm>
            <a:prstGeom prst="ellipse">
              <a:avLst/>
            </a:prstGeom>
            <a:gradFill>
              <a:gsLst>
                <a:gs pos="0">
                  <a:schemeClr val="accent1">
                    <a:alpha val="79000"/>
                  </a:schemeClr>
                </a:gs>
                <a:gs pos="100000">
                  <a:schemeClr val="accent1">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36" name="图形 37">
              <a:extLst>
                <a:ext uri="{FF2B5EF4-FFF2-40B4-BE49-F238E27FC236}">
                  <a16:creationId xmlns:a16="http://schemas.microsoft.com/office/drawing/2014/main" id="{1DDF868E-4F2E-4A78-852B-308005F0759B}"/>
                </a:ext>
              </a:extLst>
            </p:cNvPr>
            <p:cNvGrpSpPr>
              <a:grpSpLocks/>
            </p:cNvGrpSpPr>
            <p:nvPr/>
          </p:nvGrpSpPr>
          <p:grpSpPr>
            <a:xfrm>
              <a:off x="3526723" y="2766549"/>
              <a:ext cx="902570" cy="902570"/>
              <a:chOff x="0" y="0"/>
              <a:chExt cx="1905000" cy="1905000"/>
            </a:xfrm>
            <a:solidFill>
              <a:schemeClr val="bg1"/>
            </a:solidFill>
          </p:grpSpPr>
          <p:sp>
            <p:nvSpPr>
              <p:cNvPr id="37" name="任意多边形: 形状 36">
                <a:extLst>
                  <a:ext uri="{FF2B5EF4-FFF2-40B4-BE49-F238E27FC236}">
                    <a16:creationId xmlns:a16="http://schemas.microsoft.com/office/drawing/2014/main" id="{7DF6395A-7DEC-46BD-8B2A-AE9066E03EE5}"/>
                  </a:ext>
                </a:extLst>
              </p:cNvPr>
              <p:cNvSpPr/>
              <p:nvPr/>
            </p:nvSpPr>
            <p:spPr>
              <a:xfrm>
                <a:off x="476250" y="635000"/>
                <a:ext cx="714375" cy="119062"/>
              </a:xfrm>
              <a:custGeom>
                <a:avLst/>
                <a:gdLst>
                  <a:gd name="connsiteX0" fmla="*/ 56356 w 714375"/>
                  <a:gd name="connsiteY0" fmla="*/ 0 h 119062"/>
                  <a:gd name="connsiteX1" fmla="*/ 658019 w 714375"/>
                  <a:gd name="connsiteY1" fmla="*/ 0 h 119062"/>
                  <a:gd name="connsiteX2" fmla="*/ 714375 w 714375"/>
                  <a:gd name="connsiteY2" fmla="*/ 56356 h 119062"/>
                  <a:gd name="connsiteX3" fmla="*/ 714375 w 714375"/>
                  <a:gd name="connsiteY3" fmla="*/ 62706 h 119062"/>
                  <a:gd name="connsiteX4" fmla="*/ 658019 w 714375"/>
                  <a:gd name="connsiteY4" fmla="*/ 119063 h 119062"/>
                  <a:gd name="connsiteX5" fmla="*/ 56356 w 714375"/>
                  <a:gd name="connsiteY5" fmla="*/ 119063 h 119062"/>
                  <a:gd name="connsiteX6" fmla="*/ 0 w 714375"/>
                  <a:gd name="connsiteY6" fmla="*/ 62706 h 119062"/>
                  <a:gd name="connsiteX7" fmla="*/ 0 w 714375"/>
                  <a:gd name="connsiteY7" fmla="*/ 56356 h 119062"/>
                  <a:gd name="connsiteX8" fmla="*/ 56356 w 714375"/>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 h="119062">
                    <a:moveTo>
                      <a:pt x="56356" y="0"/>
                    </a:moveTo>
                    <a:lnTo>
                      <a:pt x="658019" y="0"/>
                    </a:lnTo>
                    <a:cubicBezTo>
                      <a:pt x="695590" y="0"/>
                      <a:pt x="714375" y="18785"/>
                      <a:pt x="714375" y="56356"/>
                    </a:cubicBezTo>
                    <a:lnTo>
                      <a:pt x="714375" y="62706"/>
                    </a:lnTo>
                    <a:cubicBezTo>
                      <a:pt x="714375" y="100277"/>
                      <a:pt x="695590" y="119063"/>
                      <a:pt x="658019" y="119063"/>
                    </a:cubicBezTo>
                    <a:lnTo>
                      <a:pt x="56356" y="119063"/>
                    </a:lnTo>
                    <a:cubicBezTo>
                      <a:pt x="18785" y="119063"/>
                      <a:pt x="0" y="100277"/>
                      <a:pt x="0" y="62706"/>
                    </a:cubicBezTo>
                    <a:lnTo>
                      <a:pt x="0" y="56356"/>
                    </a:lnTo>
                    <a:cubicBezTo>
                      <a:pt x="0" y="18785"/>
                      <a:pt x="18785" y="0"/>
                      <a:pt x="56356" y="0"/>
                    </a:cubicBezTo>
                    <a:close/>
                  </a:path>
                </a:pathLst>
              </a:custGeom>
              <a:grpFill/>
              <a:ln w="1860" cap="flat">
                <a:noFill/>
                <a:prstDash val="solid"/>
                <a:miter/>
              </a:ln>
            </p:spPr>
            <p:txBody>
              <a:bodyPr rtlCol="0" anchor="ctr">
                <a:noAutofit/>
              </a:bodyPr>
              <a:lstStyle/>
              <a:p>
                <a:endParaRPr lang="zh-CN" altLang="en-US"/>
              </a:p>
            </p:txBody>
          </p:sp>
          <p:sp>
            <p:nvSpPr>
              <p:cNvPr id="38" name="任意多边形: 形状 37">
                <a:extLst>
                  <a:ext uri="{FF2B5EF4-FFF2-40B4-BE49-F238E27FC236}">
                    <a16:creationId xmlns:a16="http://schemas.microsoft.com/office/drawing/2014/main" id="{E7F252D1-6A4A-44DB-A518-FEE5F8436DE7}"/>
                  </a:ext>
                </a:extLst>
              </p:cNvPr>
              <p:cNvSpPr/>
              <p:nvPr/>
            </p:nvSpPr>
            <p:spPr>
              <a:xfrm>
                <a:off x="476250" y="952500"/>
                <a:ext cx="476250" cy="119062"/>
              </a:xfrm>
              <a:custGeom>
                <a:avLst/>
                <a:gdLst>
                  <a:gd name="connsiteX0" fmla="*/ 421481 w 476250"/>
                  <a:gd name="connsiteY0" fmla="*/ 0 h 119062"/>
                  <a:gd name="connsiteX1" fmla="*/ 54769 w 476250"/>
                  <a:gd name="connsiteY1" fmla="*/ 0 h 119062"/>
                  <a:gd name="connsiteX2" fmla="*/ 0 w 476250"/>
                  <a:gd name="connsiteY2" fmla="*/ 54769 h 119062"/>
                  <a:gd name="connsiteX3" fmla="*/ 0 w 476250"/>
                  <a:gd name="connsiteY3" fmla="*/ 64294 h 119062"/>
                  <a:gd name="connsiteX4" fmla="*/ 54769 w 476250"/>
                  <a:gd name="connsiteY4" fmla="*/ 119063 h 119062"/>
                  <a:gd name="connsiteX5" fmla="*/ 421481 w 476250"/>
                  <a:gd name="connsiteY5" fmla="*/ 119063 h 119062"/>
                  <a:gd name="connsiteX6" fmla="*/ 476250 w 476250"/>
                  <a:gd name="connsiteY6" fmla="*/ 64294 h 119062"/>
                  <a:gd name="connsiteX7" fmla="*/ 476250 w 476250"/>
                  <a:gd name="connsiteY7" fmla="*/ 54769 h 119062"/>
                  <a:gd name="connsiteX8" fmla="*/ 421481 w 47625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119062">
                    <a:moveTo>
                      <a:pt x="421481" y="0"/>
                    </a:moveTo>
                    <a:lnTo>
                      <a:pt x="54769" y="0"/>
                    </a:lnTo>
                    <a:cubicBezTo>
                      <a:pt x="24521" y="0"/>
                      <a:pt x="0" y="24521"/>
                      <a:pt x="0" y="54769"/>
                    </a:cubicBezTo>
                    <a:lnTo>
                      <a:pt x="0" y="64294"/>
                    </a:lnTo>
                    <a:cubicBezTo>
                      <a:pt x="0" y="94542"/>
                      <a:pt x="24521" y="119063"/>
                      <a:pt x="54769" y="119063"/>
                    </a:cubicBezTo>
                    <a:lnTo>
                      <a:pt x="421481" y="119063"/>
                    </a:lnTo>
                    <a:cubicBezTo>
                      <a:pt x="451729" y="119063"/>
                      <a:pt x="476250" y="94542"/>
                      <a:pt x="476250" y="64294"/>
                    </a:cubicBezTo>
                    <a:lnTo>
                      <a:pt x="476250" y="54769"/>
                    </a:lnTo>
                    <a:cubicBezTo>
                      <a:pt x="476250" y="24521"/>
                      <a:pt x="451729" y="0"/>
                      <a:pt x="421481" y="0"/>
                    </a:cubicBezTo>
                    <a:close/>
                  </a:path>
                </a:pathLst>
              </a:custGeom>
              <a:grpFill/>
              <a:ln w="1860" cap="flat">
                <a:noFill/>
                <a:prstDash val="solid"/>
                <a:miter/>
              </a:ln>
            </p:spPr>
            <p:txBody>
              <a:bodyPr rtlCol="0" anchor="ctr">
                <a:noAutofit/>
              </a:bodyPr>
              <a:lstStyle/>
              <a:p>
                <a:endParaRPr lang="zh-CN" altLang="en-US"/>
              </a:p>
            </p:txBody>
          </p:sp>
          <p:sp>
            <p:nvSpPr>
              <p:cNvPr id="39" name="任意多边形: 形状 38">
                <a:extLst>
                  <a:ext uri="{FF2B5EF4-FFF2-40B4-BE49-F238E27FC236}">
                    <a16:creationId xmlns:a16="http://schemas.microsoft.com/office/drawing/2014/main" id="{D62D44DE-847D-4BEA-BF25-8D34DF011E1A}"/>
                  </a:ext>
                </a:extLst>
              </p:cNvPr>
              <p:cNvSpPr/>
              <p:nvPr/>
            </p:nvSpPr>
            <p:spPr>
              <a:xfrm>
                <a:off x="238125" y="238125"/>
                <a:ext cx="1190625" cy="1428750"/>
              </a:xfrm>
              <a:custGeom>
                <a:avLst/>
                <a:gdLst>
                  <a:gd name="connsiteX0" fmla="*/ 119063 w 1190625"/>
                  <a:gd name="connsiteY0" fmla="*/ 1309688 h 1428750"/>
                  <a:gd name="connsiteX1" fmla="*/ 119063 w 1190625"/>
                  <a:gd name="connsiteY1" fmla="*/ 119063 h 1428750"/>
                  <a:gd name="connsiteX2" fmla="*/ 1071563 w 1190625"/>
                  <a:gd name="connsiteY2" fmla="*/ 119063 h 1428750"/>
                  <a:gd name="connsiteX3" fmla="*/ 1071563 w 1190625"/>
                  <a:gd name="connsiteY3" fmla="*/ 575469 h 1428750"/>
                  <a:gd name="connsiteX4" fmla="*/ 1131094 w 1190625"/>
                  <a:gd name="connsiteY4" fmla="*/ 635000 h 1428750"/>
                  <a:gd name="connsiteX5" fmla="*/ 1190625 w 1190625"/>
                  <a:gd name="connsiteY5" fmla="*/ 575469 h 1428750"/>
                  <a:gd name="connsiteX6" fmla="*/ 1190625 w 1190625"/>
                  <a:gd name="connsiteY6" fmla="*/ 79375 h 1428750"/>
                  <a:gd name="connsiteX7" fmla="*/ 1111250 w 1190625"/>
                  <a:gd name="connsiteY7" fmla="*/ 0 h 1428750"/>
                  <a:gd name="connsiteX8" fmla="*/ 79375 w 1190625"/>
                  <a:gd name="connsiteY8" fmla="*/ 0 h 1428750"/>
                  <a:gd name="connsiteX9" fmla="*/ 0 w 1190625"/>
                  <a:gd name="connsiteY9" fmla="*/ 79375 h 1428750"/>
                  <a:gd name="connsiteX10" fmla="*/ 0 w 1190625"/>
                  <a:gd name="connsiteY10" fmla="*/ 1349375 h 1428750"/>
                  <a:gd name="connsiteX11" fmla="*/ 79375 w 1190625"/>
                  <a:gd name="connsiteY11" fmla="*/ 1428750 h 1428750"/>
                  <a:gd name="connsiteX12" fmla="*/ 654844 w 1190625"/>
                  <a:gd name="connsiteY12" fmla="*/ 1428750 h 1428750"/>
                  <a:gd name="connsiteX13" fmla="*/ 714375 w 1190625"/>
                  <a:gd name="connsiteY13" fmla="*/ 1369219 h 1428750"/>
                  <a:gd name="connsiteX14" fmla="*/ 654844 w 1190625"/>
                  <a:gd name="connsiteY14" fmla="*/ 1309688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5" h="1428750">
                    <a:moveTo>
                      <a:pt x="119063" y="1309688"/>
                    </a:moveTo>
                    <a:lnTo>
                      <a:pt x="119063" y="119063"/>
                    </a:lnTo>
                    <a:lnTo>
                      <a:pt x="1071563" y="119063"/>
                    </a:lnTo>
                    <a:lnTo>
                      <a:pt x="1071563" y="575469"/>
                    </a:lnTo>
                    <a:cubicBezTo>
                      <a:pt x="1071990" y="608168"/>
                      <a:pt x="1098394" y="634573"/>
                      <a:pt x="1131094" y="635000"/>
                    </a:cubicBezTo>
                    <a:cubicBezTo>
                      <a:pt x="1163793" y="634573"/>
                      <a:pt x="1190198" y="608168"/>
                      <a:pt x="1190625" y="575469"/>
                    </a:cubicBezTo>
                    <a:lnTo>
                      <a:pt x="1190625" y="79375"/>
                    </a:lnTo>
                    <a:cubicBezTo>
                      <a:pt x="1190625" y="35537"/>
                      <a:pt x="1155088" y="0"/>
                      <a:pt x="1111250" y="0"/>
                    </a:cubicBezTo>
                    <a:lnTo>
                      <a:pt x="79375" y="0"/>
                    </a:lnTo>
                    <a:cubicBezTo>
                      <a:pt x="35537" y="0"/>
                      <a:pt x="0" y="35537"/>
                      <a:pt x="0" y="79375"/>
                    </a:cubicBezTo>
                    <a:lnTo>
                      <a:pt x="0" y="1349375"/>
                    </a:lnTo>
                    <a:cubicBezTo>
                      <a:pt x="0" y="1393213"/>
                      <a:pt x="35537" y="1428750"/>
                      <a:pt x="79375" y="1428750"/>
                    </a:cubicBezTo>
                    <a:lnTo>
                      <a:pt x="654844" y="1428750"/>
                    </a:lnTo>
                    <a:cubicBezTo>
                      <a:pt x="687543" y="1428323"/>
                      <a:pt x="713948" y="1401918"/>
                      <a:pt x="714375" y="1369219"/>
                    </a:cubicBezTo>
                    <a:cubicBezTo>
                      <a:pt x="713948" y="1336519"/>
                      <a:pt x="687543" y="1310115"/>
                      <a:pt x="654844" y="1309688"/>
                    </a:cubicBezTo>
                    <a:close/>
                  </a:path>
                </a:pathLst>
              </a:custGeom>
              <a:grpFill/>
              <a:ln w="1860" cap="flat">
                <a:noFill/>
                <a:prstDash val="solid"/>
                <a:miter/>
              </a:ln>
            </p:spPr>
            <p:txBody>
              <a:bodyPr rtlCol="0" anchor="ctr">
                <a:noAutofit/>
              </a:bodyPr>
              <a:lstStyle/>
              <a:p>
                <a:endParaRPr lang="zh-CN" altLang="en-US"/>
              </a:p>
            </p:txBody>
          </p:sp>
          <p:sp>
            <p:nvSpPr>
              <p:cNvPr id="40" name="任意多边形: 形状 39">
                <a:extLst>
                  <a:ext uri="{FF2B5EF4-FFF2-40B4-BE49-F238E27FC236}">
                    <a16:creationId xmlns:a16="http://schemas.microsoft.com/office/drawing/2014/main" id="{B145A8A8-A5BA-443B-9AEB-0E9FE508EF0C}"/>
                  </a:ext>
                </a:extLst>
              </p:cNvPr>
              <p:cNvSpPr/>
              <p:nvPr/>
            </p:nvSpPr>
            <p:spPr>
              <a:xfrm>
                <a:off x="1038739" y="951729"/>
                <a:ext cx="621260" cy="715154"/>
              </a:xfrm>
              <a:custGeom>
                <a:avLst/>
                <a:gdLst>
                  <a:gd name="connsiteX0" fmla="*/ 450336 w 621260"/>
                  <a:gd name="connsiteY0" fmla="*/ 430983 h 715154"/>
                  <a:gd name="connsiteX1" fmla="*/ 503476 w 621260"/>
                  <a:gd name="connsiteY1" fmla="*/ 98442 h 715154"/>
                  <a:gd name="connsiteX2" fmla="*/ 170936 w 621260"/>
                  <a:gd name="connsiteY2" fmla="*/ 45302 h 715154"/>
                  <a:gd name="connsiteX3" fmla="*/ 117796 w 621260"/>
                  <a:gd name="connsiteY3" fmla="*/ 377842 h 715154"/>
                  <a:gd name="connsiteX4" fmla="*/ 170936 w 621260"/>
                  <a:gd name="connsiteY4" fmla="*/ 430983 h 715154"/>
                  <a:gd name="connsiteX5" fmla="*/ 1073 w 621260"/>
                  <a:gd name="connsiteY5" fmla="*/ 645295 h 715154"/>
                  <a:gd name="connsiteX6" fmla="*/ 47626 w 621260"/>
                  <a:gd name="connsiteY6" fmla="*/ 714092 h 715154"/>
                  <a:gd name="connsiteX7" fmla="*/ 59811 w 621260"/>
                  <a:gd name="connsiteY7" fmla="*/ 715145 h 715154"/>
                  <a:gd name="connsiteX8" fmla="*/ 117755 w 621260"/>
                  <a:gd name="connsiteY8" fmla="*/ 669108 h 715154"/>
                  <a:gd name="connsiteX9" fmla="*/ 357265 w 621260"/>
                  <a:gd name="connsiteY9" fmla="*/ 522856 h 715154"/>
                  <a:gd name="connsiteX10" fmla="*/ 503517 w 621260"/>
                  <a:gd name="connsiteY10" fmla="*/ 669108 h 715154"/>
                  <a:gd name="connsiteX11" fmla="*/ 561461 w 621260"/>
                  <a:gd name="connsiteY11" fmla="*/ 715145 h 715154"/>
                  <a:gd name="connsiteX12" fmla="*/ 621251 w 621260"/>
                  <a:gd name="connsiteY12" fmla="*/ 657480 h 715154"/>
                  <a:gd name="connsiteX13" fmla="*/ 620198 w 621260"/>
                  <a:gd name="connsiteY13" fmla="*/ 645295 h 715154"/>
                  <a:gd name="connsiteX14" fmla="*/ 450336 w 621260"/>
                  <a:gd name="connsiteY14" fmla="*/ 430983 h 715154"/>
                  <a:gd name="connsiteX15" fmla="*/ 310636 w 621260"/>
                  <a:gd name="connsiteY15" fmla="*/ 119833 h 715154"/>
                  <a:gd name="connsiteX16" fmla="*/ 429698 w 621260"/>
                  <a:gd name="connsiteY16" fmla="*/ 238895 h 715154"/>
                  <a:gd name="connsiteX17" fmla="*/ 310636 w 621260"/>
                  <a:gd name="connsiteY17" fmla="*/ 357958 h 715154"/>
                  <a:gd name="connsiteX18" fmla="*/ 191573 w 621260"/>
                  <a:gd name="connsiteY18" fmla="*/ 238895 h 715154"/>
                  <a:gd name="connsiteX19" fmla="*/ 310636 w 621260"/>
                  <a:gd name="connsiteY19" fmla="*/ 119833 h 71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260" h="715154">
                    <a:moveTo>
                      <a:pt x="450336" y="430983"/>
                    </a:moveTo>
                    <a:cubicBezTo>
                      <a:pt x="556839" y="353828"/>
                      <a:pt x="580631" y="204945"/>
                      <a:pt x="503476" y="98442"/>
                    </a:cubicBezTo>
                    <a:cubicBezTo>
                      <a:pt x="426322" y="-8061"/>
                      <a:pt x="277439" y="-31852"/>
                      <a:pt x="170936" y="45302"/>
                    </a:cubicBezTo>
                    <a:cubicBezTo>
                      <a:pt x="64433" y="122456"/>
                      <a:pt x="40641" y="271339"/>
                      <a:pt x="117796" y="377842"/>
                    </a:cubicBezTo>
                    <a:cubicBezTo>
                      <a:pt x="132585" y="398257"/>
                      <a:pt x="150521" y="416194"/>
                      <a:pt x="170936" y="430983"/>
                    </a:cubicBezTo>
                    <a:cubicBezTo>
                      <a:pt x="84875" y="473126"/>
                      <a:pt x="22452" y="551885"/>
                      <a:pt x="1073" y="645295"/>
                    </a:cubicBezTo>
                    <a:cubicBezTo>
                      <a:pt x="-5069" y="677148"/>
                      <a:pt x="15773" y="707950"/>
                      <a:pt x="47626" y="714092"/>
                    </a:cubicBezTo>
                    <a:cubicBezTo>
                      <a:pt x="51640" y="714866"/>
                      <a:pt x="55724" y="715219"/>
                      <a:pt x="59811" y="715145"/>
                    </a:cubicBezTo>
                    <a:cubicBezTo>
                      <a:pt x="87477" y="715127"/>
                      <a:pt x="111484" y="696053"/>
                      <a:pt x="117755" y="669108"/>
                    </a:cubicBezTo>
                    <a:cubicBezTo>
                      <a:pt x="143507" y="562582"/>
                      <a:pt x="250740" y="497103"/>
                      <a:pt x="357265" y="522856"/>
                    </a:cubicBezTo>
                    <a:cubicBezTo>
                      <a:pt x="429577" y="540337"/>
                      <a:pt x="486036" y="596796"/>
                      <a:pt x="503517" y="669108"/>
                    </a:cubicBezTo>
                    <a:cubicBezTo>
                      <a:pt x="509788" y="696053"/>
                      <a:pt x="533795" y="715128"/>
                      <a:pt x="561461" y="715145"/>
                    </a:cubicBezTo>
                    <a:cubicBezTo>
                      <a:pt x="593895" y="715732"/>
                      <a:pt x="620665" y="689914"/>
                      <a:pt x="621251" y="657480"/>
                    </a:cubicBezTo>
                    <a:cubicBezTo>
                      <a:pt x="621325" y="653393"/>
                      <a:pt x="620972" y="649309"/>
                      <a:pt x="620198" y="645295"/>
                    </a:cubicBezTo>
                    <a:cubicBezTo>
                      <a:pt x="598820" y="551885"/>
                      <a:pt x="536397" y="473127"/>
                      <a:pt x="450336" y="430983"/>
                    </a:cubicBezTo>
                    <a:close/>
                    <a:moveTo>
                      <a:pt x="310636" y="119833"/>
                    </a:moveTo>
                    <a:cubicBezTo>
                      <a:pt x="376392" y="119833"/>
                      <a:pt x="429698" y="173139"/>
                      <a:pt x="429698" y="238895"/>
                    </a:cubicBezTo>
                    <a:cubicBezTo>
                      <a:pt x="429698" y="304652"/>
                      <a:pt x="376392" y="357958"/>
                      <a:pt x="310636" y="357958"/>
                    </a:cubicBezTo>
                    <a:cubicBezTo>
                      <a:pt x="244879" y="357958"/>
                      <a:pt x="191573" y="304652"/>
                      <a:pt x="191573" y="238895"/>
                    </a:cubicBezTo>
                    <a:cubicBezTo>
                      <a:pt x="191573" y="173139"/>
                      <a:pt x="244879" y="119833"/>
                      <a:pt x="310636" y="119833"/>
                    </a:cubicBezTo>
                    <a:close/>
                  </a:path>
                </a:pathLst>
              </a:custGeom>
              <a:grpFill/>
              <a:ln w="1860" cap="flat">
                <a:noFill/>
                <a:prstDash val="solid"/>
                <a:miter/>
              </a:ln>
            </p:spPr>
            <p:txBody>
              <a:bodyPr rtlCol="0" anchor="ctr">
                <a:noAutofit/>
              </a:bodyPr>
              <a:lstStyle/>
              <a:p>
                <a:endParaRPr lang="zh-CN" altLang="en-US"/>
              </a:p>
            </p:txBody>
          </p:sp>
        </p:grpSp>
      </p:grpSp>
      <p:grpSp>
        <p:nvGrpSpPr>
          <p:cNvPr id="7" name="组合 6">
            <a:extLst>
              <a:ext uri="{FF2B5EF4-FFF2-40B4-BE49-F238E27FC236}">
                <a16:creationId xmlns:a16="http://schemas.microsoft.com/office/drawing/2014/main" id="{23F1CA48-EFB0-4CB6-AD2E-DBF9EF53E690}"/>
              </a:ext>
            </a:extLst>
          </p:cNvPr>
          <p:cNvGrpSpPr/>
          <p:nvPr/>
        </p:nvGrpSpPr>
        <p:grpSpPr>
          <a:xfrm>
            <a:off x="7327230" y="2004317"/>
            <a:ext cx="2235200" cy="2235200"/>
            <a:chOff x="6474189" y="2086686"/>
            <a:chExt cx="2235200" cy="2235200"/>
          </a:xfrm>
        </p:grpSpPr>
        <p:sp>
          <p:nvSpPr>
            <p:cNvPr id="35" name="椭圆 34">
              <a:extLst>
                <a:ext uri="{FF2B5EF4-FFF2-40B4-BE49-F238E27FC236}">
                  <a16:creationId xmlns:a16="http://schemas.microsoft.com/office/drawing/2014/main" id="{72F8C2D4-121D-4641-B32D-8F67BA64A043}"/>
                </a:ext>
              </a:extLst>
            </p:cNvPr>
            <p:cNvSpPr/>
            <p:nvPr/>
          </p:nvSpPr>
          <p:spPr>
            <a:xfrm>
              <a:off x="6474189" y="2086686"/>
              <a:ext cx="2235200" cy="2235200"/>
            </a:xfrm>
            <a:prstGeom prst="ellipse">
              <a:avLst/>
            </a:prstGeom>
            <a:gradFill flip="none" rotWithShape="1">
              <a:gsLst>
                <a:gs pos="0">
                  <a:schemeClr val="accent3"/>
                </a:gs>
                <a:gs pos="100000">
                  <a:schemeClr val="accent3">
                    <a:lumMod val="75000"/>
                  </a:schemeClr>
                </a:gs>
              </a:gsLst>
              <a:lin ang="5400000" scaled="1"/>
              <a:tileRect/>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41" name="图形 23">
              <a:extLst>
                <a:ext uri="{FF2B5EF4-FFF2-40B4-BE49-F238E27FC236}">
                  <a16:creationId xmlns:a16="http://schemas.microsoft.com/office/drawing/2014/main" id="{8041333F-9D91-40D2-9867-1C25C5FE777F}"/>
                </a:ext>
              </a:extLst>
            </p:cNvPr>
            <p:cNvGrpSpPr>
              <a:grpSpLocks/>
            </p:cNvGrpSpPr>
            <p:nvPr/>
          </p:nvGrpSpPr>
          <p:grpSpPr>
            <a:xfrm>
              <a:off x="7140504" y="2766336"/>
              <a:ext cx="902570" cy="902570"/>
              <a:chOff x="0" y="0"/>
              <a:chExt cx="1905000" cy="1905000"/>
            </a:xfrm>
            <a:solidFill>
              <a:schemeClr val="bg1"/>
            </a:solidFill>
          </p:grpSpPr>
          <p:sp>
            <p:nvSpPr>
              <p:cNvPr id="42" name="任意多边形: 形状 41">
                <a:extLst>
                  <a:ext uri="{FF2B5EF4-FFF2-40B4-BE49-F238E27FC236}">
                    <a16:creationId xmlns:a16="http://schemas.microsoft.com/office/drawing/2014/main" id="{9DFF521D-0E82-49BF-9942-31857433DFE1}"/>
                  </a:ext>
                </a:extLst>
              </p:cNvPr>
              <p:cNvSpPr/>
              <p:nvPr/>
            </p:nvSpPr>
            <p:spPr>
              <a:xfrm>
                <a:off x="238125" y="396874"/>
                <a:ext cx="1428750" cy="1270000"/>
              </a:xfrm>
              <a:custGeom>
                <a:avLst/>
                <a:gdLst>
                  <a:gd name="connsiteX0" fmla="*/ 1309688 w 1428750"/>
                  <a:gd name="connsiteY0" fmla="*/ 119063 h 1270000"/>
                  <a:gd name="connsiteX1" fmla="*/ 1309688 w 1428750"/>
                  <a:gd name="connsiteY1" fmla="*/ 1150938 h 1270000"/>
                  <a:gd name="connsiteX2" fmla="*/ 119063 w 1428750"/>
                  <a:gd name="connsiteY2" fmla="*/ 1150938 h 1270000"/>
                  <a:gd name="connsiteX3" fmla="*/ 119063 w 1428750"/>
                  <a:gd name="connsiteY3" fmla="*/ 119063 h 1270000"/>
                  <a:gd name="connsiteX4" fmla="*/ 1309688 w 1428750"/>
                  <a:gd name="connsiteY4" fmla="*/ 119063 h 1270000"/>
                  <a:gd name="connsiteX5" fmla="*/ 1349375 w 1428750"/>
                  <a:gd name="connsiteY5" fmla="*/ 0 h 1270000"/>
                  <a:gd name="connsiteX6" fmla="*/ 79375 w 1428750"/>
                  <a:gd name="connsiteY6" fmla="*/ 0 h 1270000"/>
                  <a:gd name="connsiteX7" fmla="*/ 0 w 1428750"/>
                  <a:gd name="connsiteY7" fmla="*/ 79375 h 1270000"/>
                  <a:gd name="connsiteX8" fmla="*/ 0 w 1428750"/>
                  <a:gd name="connsiteY8" fmla="*/ 1190625 h 1270000"/>
                  <a:gd name="connsiteX9" fmla="*/ 79375 w 1428750"/>
                  <a:gd name="connsiteY9" fmla="*/ 1270000 h 1270000"/>
                  <a:gd name="connsiteX10" fmla="*/ 1349375 w 1428750"/>
                  <a:gd name="connsiteY10" fmla="*/ 1270000 h 1270000"/>
                  <a:gd name="connsiteX11" fmla="*/ 1428750 w 1428750"/>
                  <a:gd name="connsiteY11" fmla="*/ 1190625 h 1270000"/>
                  <a:gd name="connsiteX12" fmla="*/ 1428750 w 1428750"/>
                  <a:gd name="connsiteY12" fmla="*/ 79375 h 1270000"/>
                  <a:gd name="connsiteX13" fmla="*/ 1349375 w 1428750"/>
                  <a:gd name="connsiteY13" fmla="*/ 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50" h="1270000">
                    <a:moveTo>
                      <a:pt x="1309688" y="119063"/>
                    </a:moveTo>
                    <a:lnTo>
                      <a:pt x="1309688" y="1150938"/>
                    </a:lnTo>
                    <a:lnTo>
                      <a:pt x="119063" y="1150938"/>
                    </a:lnTo>
                    <a:lnTo>
                      <a:pt x="119063" y="119063"/>
                    </a:lnTo>
                    <a:lnTo>
                      <a:pt x="1309688" y="119063"/>
                    </a:lnTo>
                    <a:moveTo>
                      <a:pt x="1349375" y="0"/>
                    </a:moveTo>
                    <a:lnTo>
                      <a:pt x="79375" y="0"/>
                    </a:lnTo>
                    <a:cubicBezTo>
                      <a:pt x="35537" y="0"/>
                      <a:pt x="0" y="35537"/>
                      <a:pt x="0" y="79375"/>
                    </a:cubicBezTo>
                    <a:lnTo>
                      <a:pt x="0" y="1190625"/>
                    </a:lnTo>
                    <a:cubicBezTo>
                      <a:pt x="0" y="1234463"/>
                      <a:pt x="35537" y="1270000"/>
                      <a:pt x="79375" y="1270000"/>
                    </a:cubicBezTo>
                    <a:lnTo>
                      <a:pt x="1349375" y="1270000"/>
                    </a:lnTo>
                    <a:cubicBezTo>
                      <a:pt x="1393213" y="1270000"/>
                      <a:pt x="1428750" y="1234463"/>
                      <a:pt x="1428750" y="1190625"/>
                    </a:cubicBezTo>
                    <a:lnTo>
                      <a:pt x="1428750" y="79375"/>
                    </a:lnTo>
                    <a:cubicBezTo>
                      <a:pt x="1428750" y="35537"/>
                      <a:pt x="1393213" y="0"/>
                      <a:pt x="1349375" y="0"/>
                    </a:cubicBezTo>
                    <a:close/>
                  </a:path>
                </a:pathLst>
              </a:custGeom>
              <a:grpFill/>
              <a:ln w="1860" cap="flat">
                <a:noFill/>
                <a:prstDash val="solid"/>
                <a:miter/>
              </a:ln>
            </p:spPr>
            <p:txBody>
              <a:bodyPr rtlCol="0" anchor="ctr">
                <a:noAutofit/>
              </a:bodyPr>
              <a:lstStyle/>
              <a:p>
                <a:endParaRPr lang="zh-CN" altLang="en-US"/>
              </a:p>
            </p:txBody>
          </p:sp>
          <p:sp>
            <p:nvSpPr>
              <p:cNvPr id="43" name="任意多边形: 形状 42">
                <a:extLst>
                  <a:ext uri="{FF2B5EF4-FFF2-40B4-BE49-F238E27FC236}">
                    <a16:creationId xmlns:a16="http://schemas.microsoft.com/office/drawing/2014/main" id="{C29CC568-2DEB-4181-9F5C-C34DB5DA6EC8}"/>
                  </a:ext>
                </a:extLst>
              </p:cNvPr>
              <p:cNvSpPr/>
              <p:nvPr/>
            </p:nvSpPr>
            <p:spPr>
              <a:xfrm>
                <a:off x="476250"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44" name="任意多边形: 形状 43">
                <a:extLst>
                  <a:ext uri="{FF2B5EF4-FFF2-40B4-BE49-F238E27FC236}">
                    <a16:creationId xmlns:a16="http://schemas.microsoft.com/office/drawing/2014/main" id="{633531D1-177D-44D0-8D87-B004862EDA14}"/>
                  </a:ext>
                </a:extLst>
              </p:cNvPr>
              <p:cNvSpPr/>
              <p:nvPr/>
            </p:nvSpPr>
            <p:spPr>
              <a:xfrm>
                <a:off x="1309687"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45" name="任意多边形: 形状 44">
                <a:extLst>
                  <a:ext uri="{FF2B5EF4-FFF2-40B4-BE49-F238E27FC236}">
                    <a16:creationId xmlns:a16="http://schemas.microsoft.com/office/drawing/2014/main" id="{39D85408-5CBC-4949-9732-63D704ED8C8A}"/>
                  </a:ext>
                </a:extLst>
              </p:cNvPr>
              <p:cNvSpPr/>
              <p:nvPr/>
            </p:nvSpPr>
            <p:spPr>
              <a:xfrm>
                <a:off x="238125" y="793749"/>
                <a:ext cx="1428750" cy="119062"/>
              </a:xfrm>
              <a:custGeom>
                <a:avLst/>
                <a:gdLst>
                  <a:gd name="connsiteX0" fmla="*/ 0 w 1428750"/>
                  <a:gd name="connsiteY0" fmla="*/ 0 h 119062"/>
                  <a:gd name="connsiteX1" fmla="*/ 1428750 w 1428750"/>
                  <a:gd name="connsiteY1" fmla="*/ 0 h 119062"/>
                  <a:gd name="connsiteX2" fmla="*/ 1428750 w 1428750"/>
                  <a:gd name="connsiteY2" fmla="*/ 119063 h 119062"/>
                  <a:gd name="connsiteX3" fmla="*/ 0 w 1428750"/>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428750" h="119062">
                    <a:moveTo>
                      <a:pt x="0" y="0"/>
                    </a:moveTo>
                    <a:lnTo>
                      <a:pt x="1428750" y="0"/>
                    </a:lnTo>
                    <a:lnTo>
                      <a:pt x="1428750" y="119063"/>
                    </a:lnTo>
                    <a:lnTo>
                      <a:pt x="0" y="119063"/>
                    </a:lnTo>
                    <a:close/>
                  </a:path>
                </a:pathLst>
              </a:custGeom>
              <a:grpFill/>
              <a:ln w="1860" cap="flat">
                <a:noFill/>
                <a:prstDash val="solid"/>
                <a:miter/>
              </a:ln>
            </p:spPr>
            <p:txBody>
              <a:bodyPr rtlCol="0" anchor="ctr">
                <a:noAutofit/>
              </a:bodyPr>
              <a:lstStyle/>
              <a:p>
                <a:endParaRPr lang="zh-CN" altLang="en-US"/>
              </a:p>
            </p:txBody>
          </p:sp>
          <p:sp>
            <p:nvSpPr>
              <p:cNvPr id="46" name="任意多边形: 形状 45">
                <a:extLst>
                  <a:ext uri="{FF2B5EF4-FFF2-40B4-BE49-F238E27FC236}">
                    <a16:creationId xmlns:a16="http://schemas.microsoft.com/office/drawing/2014/main" id="{2F8085A5-FB42-4C34-AC97-D188EB0DBD9A}"/>
                  </a:ext>
                </a:extLst>
              </p:cNvPr>
              <p:cNvSpPr/>
              <p:nvPr/>
            </p:nvSpPr>
            <p:spPr>
              <a:xfrm>
                <a:off x="704682" y="1031927"/>
                <a:ext cx="557270" cy="401074"/>
              </a:xfrm>
              <a:custGeom>
                <a:avLst/>
                <a:gdLst>
                  <a:gd name="connsiteX0" fmla="*/ 540712 w 557270"/>
                  <a:gd name="connsiteY0" fmla="*/ 17410 h 401074"/>
                  <a:gd name="connsiteX1" fmla="*/ 456574 w 557270"/>
                  <a:gd name="connsiteY1" fmla="*/ 17410 h 401074"/>
                  <a:gd name="connsiteX2" fmla="*/ 214480 w 557270"/>
                  <a:gd name="connsiteY2" fmla="*/ 255535 h 401074"/>
                  <a:gd name="connsiteX3" fmla="*/ 111293 w 557270"/>
                  <a:gd name="connsiteY3" fmla="*/ 158698 h 401074"/>
                  <a:gd name="connsiteX4" fmla="*/ 30118 w 557270"/>
                  <a:gd name="connsiteY4" fmla="*/ 136370 h 401074"/>
                  <a:gd name="connsiteX5" fmla="*/ 7790 w 557270"/>
                  <a:gd name="connsiteY5" fmla="*/ 217546 h 401074"/>
                  <a:gd name="connsiteX6" fmla="*/ 27155 w 557270"/>
                  <a:gd name="connsiteY6" fmla="*/ 238073 h 401074"/>
                  <a:gd name="connsiteX7" fmla="*/ 172412 w 557270"/>
                  <a:gd name="connsiteY7" fmla="*/ 383329 h 401074"/>
                  <a:gd name="connsiteX8" fmla="*/ 255472 w 557270"/>
                  <a:gd name="connsiteY8" fmla="*/ 384406 h 401074"/>
                  <a:gd name="connsiteX9" fmla="*/ 256549 w 557270"/>
                  <a:gd name="connsiteY9" fmla="*/ 383329 h 401074"/>
                  <a:gd name="connsiteX10" fmla="*/ 540712 w 557270"/>
                  <a:gd name="connsiteY10" fmla="*/ 99166 h 401074"/>
                  <a:gd name="connsiteX11" fmla="*/ 540712 w 557270"/>
                  <a:gd name="connsiteY11" fmla="*/ 17410 h 40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270" h="401074">
                    <a:moveTo>
                      <a:pt x="540712" y="17410"/>
                    </a:moveTo>
                    <a:cubicBezTo>
                      <a:pt x="517469" y="-5803"/>
                      <a:pt x="479817" y="-5803"/>
                      <a:pt x="456574" y="17410"/>
                    </a:cubicBezTo>
                    <a:lnTo>
                      <a:pt x="214480" y="255535"/>
                    </a:lnTo>
                    <a:lnTo>
                      <a:pt x="111293" y="158698"/>
                    </a:lnTo>
                    <a:cubicBezTo>
                      <a:pt x="95042" y="130116"/>
                      <a:pt x="58699" y="120120"/>
                      <a:pt x="30118" y="136370"/>
                    </a:cubicBezTo>
                    <a:cubicBezTo>
                      <a:pt x="1536" y="152621"/>
                      <a:pt x="-8460" y="188964"/>
                      <a:pt x="7790" y="217546"/>
                    </a:cubicBezTo>
                    <a:cubicBezTo>
                      <a:pt x="12507" y="225841"/>
                      <a:pt x="19148" y="232881"/>
                      <a:pt x="27155" y="238073"/>
                    </a:cubicBezTo>
                    <a:lnTo>
                      <a:pt x="172412" y="383329"/>
                    </a:lnTo>
                    <a:cubicBezTo>
                      <a:pt x="195051" y="406563"/>
                      <a:pt x="232238" y="407045"/>
                      <a:pt x="255472" y="384406"/>
                    </a:cubicBezTo>
                    <a:cubicBezTo>
                      <a:pt x="255836" y="384052"/>
                      <a:pt x="256195" y="383693"/>
                      <a:pt x="256549" y="383329"/>
                    </a:cubicBezTo>
                    <a:lnTo>
                      <a:pt x="540712" y="99166"/>
                    </a:lnTo>
                    <a:cubicBezTo>
                      <a:pt x="562790" y="76386"/>
                      <a:pt x="562790" y="40191"/>
                      <a:pt x="540712" y="17410"/>
                    </a:cubicBezTo>
                    <a:close/>
                  </a:path>
                </a:pathLst>
              </a:custGeom>
              <a:grpFill/>
              <a:ln w="1860" cap="flat">
                <a:noFill/>
                <a:prstDash val="solid"/>
                <a:miter/>
              </a:ln>
            </p:spPr>
            <p:txBody>
              <a:bodyPr rtlCol="0" anchor="ctr">
                <a:noAutofit/>
              </a:bodyPr>
              <a:lstStyle/>
              <a:p>
                <a:endParaRPr lang="zh-CN" altLang="en-US"/>
              </a:p>
            </p:txBody>
          </p:sp>
        </p:grpSp>
      </p:grpSp>
      <p:grpSp>
        <p:nvGrpSpPr>
          <p:cNvPr id="15" name="组合 14">
            <a:extLst>
              <a:ext uri="{FF2B5EF4-FFF2-40B4-BE49-F238E27FC236}">
                <a16:creationId xmlns:a16="http://schemas.microsoft.com/office/drawing/2014/main" id="{FDA85A02-579F-4720-8BB7-8724E72CEA5D}"/>
              </a:ext>
            </a:extLst>
          </p:cNvPr>
          <p:cNvGrpSpPr/>
          <p:nvPr/>
        </p:nvGrpSpPr>
        <p:grpSpPr>
          <a:xfrm>
            <a:off x="5119001" y="2777032"/>
            <a:ext cx="1890242" cy="78745"/>
            <a:chOff x="5119001" y="2777032"/>
            <a:chExt cx="1890242" cy="78745"/>
          </a:xfrm>
        </p:grpSpPr>
        <p:cxnSp>
          <p:nvCxnSpPr>
            <p:cNvPr id="12" name="直接连接符 11">
              <a:extLst>
                <a:ext uri="{FF2B5EF4-FFF2-40B4-BE49-F238E27FC236}">
                  <a16:creationId xmlns:a16="http://schemas.microsoft.com/office/drawing/2014/main" id="{2DC42499-56ED-4DFA-886B-E005996A4698}"/>
                </a:ext>
              </a:extLst>
            </p:cNvPr>
            <p:cNvCxnSpPr>
              <a:cxnSpLocks/>
            </p:cNvCxnSpPr>
            <p:nvPr/>
          </p:nvCxnSpPr>
          <p:spPr>
            <a:xfrm>
              <a:off x="5119001" y="2855777"/>
              <a:ext cx="1890242"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4" name="直角三角形 13">
              <a:extLst>
                <a:ext uri="{FF2B5EF4-FFF2-40B4-BE49-F238E27FC236}">
                  <a16:creationId xmlns:a16="http://schemas.microsoft.com/office/drawing/2014/main" id="{1E027D90-471E-42D5-B05D-2544088759DA}"/>
                </a:ext>
              </a:extLst>
            </p:cNvPr>
            <p:cNvSpPr/>
            <p:nvPr/>
          </p:nvSpPr>
          <p:spPr>
            <a:xfrm>
              <a:off x="6919915" y="2777032"/>
              <a:ext cx="89328" cy="75020"/>
            </a:xfrm>
            <a:prstGeom prst="rtTriangl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grpSp>
        <p:nvGrpSpPr>
          <p:cNvPr id="54" name="组合 53">
            <a:extLst>
              <a:ext uri="{FF2B5EF4-FFF2-40B4-BE49-F238E27FC236}">
                <a16:creationId xmlns:a16="http://schemas.microsoft.com/office/drawing/2014/main" id="{A064008F-A15E-4322-9580-BF4F619DA761}"/>
              </a:ext>
            </a:extLst>
          </p:cNvPr>
          <p:cNvGrpSpPr/>
          <p:nvPr/>
        </p:nvGrpSpPr>
        <p:grpSpPr>
          <a:xfrm flipH="1" flipV="1">
            <a:off x="5119001" y="3469952"/>
            <a:ext cx="1890242" cy="78745"/>
            <a:chOff x="5119001" y="2777032"/>
            <a:chExt cx="1890242" cy="78745"/>
          </a:xfrm>
        </p:grpSpPr>
        <p:cxnSp>
          <p:nvCxnSpPr>
            <p:cNvPr id="55" name="直接连接符 54">
              <a:extLst>
                <a:ext uri="{FF2B5EF4-FFF2-40B4-BE49-F238E27FC236}">
                  <a16:creationId xmlns:a16="http://schemas.microsoft.com/office/drawing/2014/main" id="{E3B276E3-F10D-4D47-A19A-A3E3C7C229B7}"/>
                </a:ext>
              </a:extLst>
            </p:cNvPr>
            <p:cNvCxnSpPr>
              <a:cxnSpLocks/>
            </p:cNvCxnSpPr>
            <p:nvPr/>
          </p:nvCxnSpPr>
          <p:spPr>
            <a:xfrm>
              <a:off x="5119001" y="2855777"/>
              <a:ext cx="189024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直角三角形 55">
              <a:extLst>
                <a:ext uri="{FF2B5EF4-FFF2-40B4-BE49-F238E27FC236}">
                  <a16:creationId xmlns:a16="http://schemas.microsoft.com/office/drawing/2014/main" id="{4AF33D93-52C4-44B3-AC20-E2D4C851536B}"/>
                </a:ext>
              </a:extLst>
            </p:cNvPr>
            <p:cNvSpPr/>
            <p:nvPr/>
          </p:nvSpPr>
          <p:spPr>
            <a:xfrm>
              <a:off x="6919915" y="2777032"/>
              <a:ext cx="89328" cy="75020"/>
            </a:xfrm>
            <a:prstGeom prst="rtTriangle">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sp>
        <p:nvSpPr>
          <p:cNvPr id="73" name="文本框 72">
            <a:extLst>
              <a:ext uri="{FF2B5EF4-FFF2-40B4-BE49-F238E27FC236}">
                <a16:creationId xmlns:a16="http://schemas.microsoft.com/office/drawing/2014/main" id="{879CD158-F2FA-4631-9898-D0F91659134A}"/>
              </a:ext>
            </a:extLst>
          </p:cNvPr>
          <p:cNvSpPr txBox="1"/>
          <p:nvPr/>
        </p:nvSpPr>
        <p:spPr>
          <a:xfrm>
            <a:off x="4787230" y="3042700"/>
            <a:ext cx="2540000" cy="246221"/>
          </a:xfrm>
          <a:prstGeom prst="rect">
            <a:avLst/>
          </a:prstGeom>
          <a:noFill/>
        </p:spPr>
        <p:txBody>
          <a:bodyPr vert="horz" lIns="0" tIns="0" rIns="0" bIns="0" rtlCol="0">
            <a:noAutofit/>
          </a:bodyPr>
          <a:lstStyle/>
          <a:p>
            <a:pPr algn="ctr"/>
            <a:r>
              <a:rPr lang="zh-CN" altLang="en-US" sz="1600" b="1" dirty="0">
                <a:solidFill>
                  <a:schemeClr val="accent1"/>
                </a:solidFill>
                <a:latin typeface="+mj-ea"/>
                <a:ea typeface="+mj-ea"/>
              </a:rPr>
              <a:t>相互扶持，协调发展</a:t>
            </a:r>
          </a:p>
        </p:txBody>
      </p:sp>
      <p:sp>
        <p:nvSpPr>
          <p:cNvPr id="57" name="文本框 56">
            <a:extLst>
              <a:ext uri="{FF2B5EF4-FFF2-40B4-BE49-F238E27FC236}">
                <a16:creationId xmlns:a16="http://schemas.microsoft.com/office/drawing/2014/main" id="{225F0F51-306F-4F7A-84A5-87A546DDE518}"/>
              </a:ext>
            </a:extLst>
          </p:cNvPr>
          <p:cNvSpPr txBox="1"/>
          <p:nvPr/>
        </p:nvSpPr>
        <p:spPr>
          <a:xfrm>
            <a:off x="914084" y="5005019"/>
            <a:ext cx="10386563" cy="554575"/>
          </a:xfrm>
          <a:prstGeom prst="rect">
            <a:avLst/>
          </a:prstGeom>
          <a:noFill/>
        </p:spPr>
        <p:txBody>
          <a:bodyPr vert="horz" wrap="square" lIns="0" tIns="0" rIns="0" bIns="0" rtlCol="0">
            <a:noAutofit/>
          </a:bodyPr>
          <a:lstStyle>
            <a:defPPr>
              <a:defRPr lang="zh-CN"/>
            </a:defPPr>
            <a:lvl1pPr>
              <a:lnSpc>
                <a:spcPct val="150000"/>
              </a:lnSpc>
              <a:defRPr sz="11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defRPr>
            </a:lvl1pPr>
          </a:lstStyle>
          <a:p>
            <a:pPr algn="ctr"/>
            <a:r>
              <a:rPr lang="zh-CN" altLang="en-US" sz="1400" dirty="0">
                <a:latin typeface="+mj-ea"/>
                <a:ea typeface="+mj-ea"/>
              </a:rPr>
              <a:t>市场发展过程中不断呈现各种亮点</a:t>
            </a:r>
            <a:endParaRPr lang="en-US" altLang="zh-CN" sz="1400" dirty="0">
              <a:latin typeface="+mj-ea"/>
              <a:ea typeface="+mj-ea"/>
            </a:endParaRPr>
          </a:p>
          <a:p>
            <a:pPr algn="ctr"/>
            <a:r>
              <a:rPr lang="zh-CN" altLang="en-US" dirty="0">
                <a:latin typeface="+mn-ea"/>
              </a:rPr>
              <a:t>在此处输入内容在此处输入内容在此处输入内容在此处输入内容在此处输入内容在此处输入内容在此处输入内容在此处输入内容在此处输入内容在此处输入内容</a:t>
            </a:r>
          </a:p>
        </p:txBody>
      </p:sp>
      <p:sp>
        <p:nvSpPr>
          <p:cNvPr id="16" name="矩形: 圆角 15">
            <a:extLst>
              <a:ext uri="{FF2B5EF4-FFF2-40B4-BE49-F238E27FC236}">
                <a16:creationId xmlns:a16="http://schemas.microsoft.com/office/drawing/2014/main" id="{E4E98C71-DDD5-4E7F-B13A-F63AA86DD70B}"/>
              </a:ext>
            </a:extLst>
          </p:cNvPr>
          <p:cNvSpPr/>
          <p:nvPr/>
        </p:nvSpPr>
        <p:spPr>
          <a:xfrm>
            <a:off x="5881913" y="5657848"/>
            <a:ext cx="428171" cy="45719"/>
          </a:xfrm>
          <a:prstGeom prst="roundRect">
            <a:avLst>
              <a:gd name="adj" fmla="val 50000"/>
            </a:avLst>
          </a:prstGeom>
          <a:gradFill>
            <a:gsLst>
              <a:gs pos="0">
                <a:schemeClr val="accent2"/>
              </a:gs>
              <a:gs pos="100000">
                <a:schemeClr val="accent2">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22" name="组合 21">
            <a:extLst>
              <a:ext uri="{FF2B5EF4-FFF2-40B4-BE49-F238E27FC236}">
                <a16:creationId xmlns:a16="http://schemas.microsoft.com/office/drawing/2014/main" id="{C6AF03C8-DC2D-4C3F-9769-C8CACA95D40B}"/>
              </a:ext>
            </a:extLst>
          </p:cNvPr>
          <p:cNvGrpSpPr/>
          <p:nvPr/>
        </p:nvGrpSpPr>
        <p:grpSpPr>
          <a:xfrm>
            <a:off x="559322" y="2120762"/>
            <a:ext cx="2133148" cy="485326"/>
            <a:chOff x="559322" y="2120762"/>
            <a:chExt cx="2133148" cy="485326"/>
          </a:xfrm>
        </p:grpSpPr>
        <p:sp>
          <p:nvSpPr>
            <p:cNvPr id="17" name="椭圆 16">
              <a:extLst>
                <a:ext uri="{FF2B5EF4-FFF2-40B4-BE49-F238E27FC236}">
                  <a16:creationId xmlns:a16="http://schemas.microsoft.com/office/drawing/2014/main" id="{B0ED4E81-243A-457E-BD58-67D2C959D6C0}"/>
                </a:ext>
              </a:extLst>
            </p:cNvPr>
            <p:cNvSpPr/>
            <p:nvPr/>
          </p:nvSpPr>
          <p:spPr>
            <a:xfrm>
              <a:off x="2394927" y="2214654"/>
              <a:ext cx="297543" cy="297543"/>
            </a:xfrm>
            <a:prstGeom prst="ellipse">
              <a:avLst/>
            </a:prstGeom>
            <a:gradFill>
              <a:gsLst>
                <a:gs pos="0">
                  <a:schemeClr val="accent1">
                    <a:alpha val="79000"/>
                  </a:schemeClr>
                </a:gs>
                <a:gs pos="100000">
                  <a:schemeClr val="accent1">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dirty="0">
                <a:solidFill>
                  <a:srgbClr val="3D485D"/>
                </a:solidFill>
                <a:latin typeface="Arial"/>
                <a:ea typeface="等线" panose="02010600030101010101" pitchFamily="2" charset="-122"/>
              </a:endParaRPr>
            </a:p>
          </p:txBody>
        </p:sp>
        <p:sp>
          <p:nvSpPr>
            <p:cNvPr id="61" name="文本框 60">
              <a:extLst>
                <a:ext uri="{FF2B5EF4-FFF2-40B4-BE49-F238E27FC236}">
                  <a16:creationId xmlns:a16="http://schemas.microsoft.com/office/drawing/2014/main" id="{FF2C020E-7E2C-4189-BC61-99F3A40F2A3B}"/>
                </a:ext>
              </a:extLst>
            </p:cNvPr>
            <p:cNvSpPr txBox="1"/>
            <p:nvPr/>
          </p:nvSpPr>
          <p:spPr>
            <a:xfrm>
              <a:off x="559322" y="2120762"/>
              <a:ext cx="1786911" cy="485326"/>
            </a:xfrm>
            <a:prstGeom prst="rect">
              <a:avLst/>
            </a:prstGeom>
            <a:noFill/>
          </p:spPr>
          <p:txBody>
            <a:bodyPr vert="horz" wrap="square" lIns="0" tIns="0" rIns="0" bIns="0" rtlCol="0">
              <a:noAutofit/>
            </a:bodyPr>
            <a:lstStyle/>
            <a:p>
              <a:pPr algn="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a:t>
              </a:r>
              <a:endParaRPr lang="en-US" altLang="zh-CN" sz="1100" dirty="0">
                <a:solidFill>
                  <a:schemeClr val="tx1">
                    <a:lumMod val="50000"/>
                    <a:lumOff val="50000"/>
                  </a:schemeClr>
                </a:solidFill>
                <a:latin typeface="+mn-ea"/>
                <a:cs typeface="OPPOSans R" panose="00020600040101010101" pitchFamily="18" charset="-122"/>
              </a:endParaRPr>
            </a:p>
            <a:p>
              <a:pPr algn="r">
                <a:lnSpc>
                  <a:spcPct val="150000"/>
                </a:lnSpc>
              </a:pPr>
              <a:r>
                <a:rPr lang="zh-CN" altLang="en-US" sz="1100" dirty="0">
                  <a:solidFill>
                    <a:schemeClr val="tx1">
                      <a:lumMod val="50000"/>
                      <a:lumOff val="50000"/>
                    </a:schemeClr>
                  </a:solidFill>
                  <a:latin typeface="+mn-ea"/>
                  <a:cs typeface="OPPOSans R" panose="00020600040101010101" pitchFamily="18" charset="-122"/>
                </a:rPr>
                <a:t>输入内容在此处输入内容</a:t>
              </a:r>
            </a:p>
          </p:txBody>
        </p:sp>
      </p:grpSp>
      <p:grpSp>
        <p:nvGrpSpPr>
          <p:cNvPr id="19" name="组合 18">
            <a:extLst>
              <a:ext uri="{FF2B5EF4-FFF2-40B4-BE49-F238E27FC236}">
                <a16:creationId xmlns:a16="http://schemas.microsoft.com/office/drawing/2014/main" id="{8C060D75-6128-4797-8BA1-A15100361400}"/>
              </a:ext>
            </a:extLst>
          </p:cNvPr>
          <p:cNvGrpSpPr/>
          <p:nvPr/>
        </p:nvGrpSpPr>
        <p:grpSpPr>
          <a:xfrm>
            <a:off x="554480" y="3615795"/>
            <a:ext cx="2137990" cy="485326"/>
            <a:chOff x="554480" y="3615795"/>
            <a:chExt cx="2137990" cy="485326"/>
          </a:xfrm>
        </p:grpSpPr>
        <p:sp>
          <p:nvSpPr>
            <p:cNvPr id="58" name="椭圆 57">
              <a:extLst>
                <a:ext uri="{FF2B5EF4-FFF2-40B4-BE49-F238E27FC236}">
                  <a16:creationId xmlns:a16="http://schemas.microsoft.com/office/drawing/2014/main" id="{D82F3DAA-2DFD-4671-84BC-086224112A40}"/>
                </a:ext>
              </a:extLst>
            </p:cNvPr>
            <p:cNvSpPr/>
            <p:nvPr/>
          </p:nvSpPr>
          <p:spPr>
            <a:xfrm>
              <a:off x="2394927" y="3715047"/>
              <a:ext cx="297543" cy="297543"/>
            </a:xfrm>
            <a:prstGeom prst="ellipse">
              <a:avLst/>
            </a:prstGeom>
            <a:gradFill>
              <a:gsLst>
                <a:gs pos="0">
                  <a:schemeClr val="accent1">
                    <a:alpha val="79000"/>
                  </a:schemeClr>
                </a:gs>
                <a:gs pos="100000">
                  <a:schemeClr val="accent1">
                    <a:lumMod val="75000"/>
                  </a:schemeClr>
                </a:gs>
              </a:gsLst>
              <a:lin ang="5400000" scaled="1"/>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62" name="文本框 61">
              <a:extLst>
                <a:ext uri="{FF2B5EF4-FFF2-40B4-BE49-F238E27FC236}">
                  <a16:creationId xmlns:a16="http://schemas.microsoft.com/office/drawing/2014/main" id="{67B16B8B-B67D-45D5-BE27-974B483E97A2}"/>
                </a:ext>
              </a:extLst>
            </p:cNvPr>
            <p:cNvSpPr txBox="1"/>
            <p:nvPr/>
          </p:nvSpPr>
          <p:spPr>
            <a:xfrm>
              <a:off x="554480" y="3615795"/>
              <a:ext cx="1786911" cy="485326"/>
            </a:xfrm>
            <a:prstGeom prst="rect">
              <a:avLst/>
            </a:prstGeom>
            <a:noFill/>
          </p:spPr>
          <p:txBody>
            <a:bodyPr vert="horz" wrap="square" lIns="0" tIns="0" rIns="0" bIns="0" rtlCol="0">
              <a:noAutofit/>
            </a:bodyPr>
            <a:lstStyle/>
            <a:p>
              <a:pPr algn="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a:t>
              </a:r>
              <a:endParaRPr lang="en-US" altLang="zh-CN" sz="1100" dirty="0">
                <a:solidFill>
                  <a:schemeClr val="tx1">
                    <a:lumMod val="50000"/>
                    <a:lumOff val="50000"/>
                  </a:schemeClr>
                </a:solidFill>
                <a:latin typeface="+mn-ea"/>
                <a:cs typeface="OPPOSans R" panose="00020600040101010101" pitchFamily="18" charset="-122"/>
              </a:endParaRPr>
            </a:p>
            <a:p>
              <a:pPr algn="r">
                <a:lnSpc>
                  <a:spcPct val="150000"/>
                </a:lnSpc>
              </a:pPr>
              <a:r>
                <a:rPr lang="zh-CN" altLang="en-US" sz="1100" dirty="0">
                  <a:solidFill>
                    <a:schemeClr val="tx1">
                      <a:lumMod val="50000"/>
                      <a:lumOff val="50000"/>
                    </a:schemeClr>
                  </a:solidFill>
                  <a:latin typeface="+mn-ea"/>
                  <a:cs typeface="OPPOSans R" panose="00020600040101010101" pitchFamily="18" charset="-122"/>
                </a:rPr>
                <a:t>输入内容在此处输入内容</a:t>
              </a:r>
            </a:p>
          </p:txBody>
        </p:sp>
      </p:grpSp>
      <p:grpSp>
        <p:nvGrpSpPr>
          <p:cNvPr id="20" name="组合 19">
            <a:extLst>
              <a:ext uri="{FF2B5EF4-FFF2-40B4-BE49-F238E27FC236}">
                <a16:creationId xmlns:a16="http://schemas.microsoft.com/office/drawing/2014/main" id="{ABDB4708-903B-4A25-9663-DEF512DE9C85}"/>
              </a:ext>
            </a:extLst>
          </p:cNvPr>
          <p:cNvGrpSpPr/>
          <p:nvPr/>
        </p:nvGrpSpPr>
        <p:grpSpPr>
          <a:xfrm>
            <a:off x="9524521" y="2120762"/>
            <a:ext cx="2105685" cy="485326"/>
            <a:chOff x="9524521" y="2120762"/>
            <a:chExt cx="2105685" cy="485326"/>
          </a:xfrm>
        </p:grpSpPr>
        <p:sp>
          <p:nvSpPr>
            <p:cNvPr id="59" name="椭圆 58">
              <a:extLst>
                <a:ext uri="{FF2B5EF4-FFF2-40B4-BE49-F238E27FC236}">
                  <a16:creationId xmlns:a16="http://schemas.microsoft.com/office/drawing/2014/main" id="{680C0379-932D-4C20-BB38-7926C3434F9C}"/>
                </a:ext>
              </a:extLst>
            </p:cNvPr>
            <p:cNvSpPr/>
            <p:nvPr/>
          </p:nvSpPr>
          <p:spPr>
            <a:xfrm>
              <a:off x="9524521" y="2214654"/>
              <a:ext cx="297543" cy="297543"/>
            </a:xfrm>
            <a:prstGeom prst="ellipse">
              <a:avLst/>
            </a:prstGeom>
            <a:gradFill flip="none" rotWithShape="1">
              <a:gsLst>
                <a:gs pos="0">
                  <a:schemeClr val="accent3"/>
                </a:gs>
                <a:gs pos="100000">
                  <a:schemeClr val="accent3">
                    <a:lumMod val="75000"/>
                  </a:schemeClr>
                </a:gs>
              </a:gsLst>
              <a:lin ang="5400000" scaled="1"/>
              <a:tileRect/>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63" name="文本框 62">
              <a:extLst>
                <a:ext uri="{FF2B5EF4-FFF2-40B4-BE49-F238E27FC236}">
                  <a16:creationId xmlns:a16="http://schemas.microsoft.com/office/drawing/2014/main" id="{10058F36-D02D-48D2-8FD4-824F993D42A9}"/>
                </a:ext>
              </a:extLst>
            </p:cNvPr>
            <p:cNvSpPr txBox="1"/>
            <p:nvPr/>
          </p:nvSpPr>
          <p:spPr>
            <a:xfrm>
              <a:off x="9843295" y="2120762"/>
              <a:ext cx="1786911" cy="485326"/>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a:t>
              </a:r>
            </a:p>
            <a:p>
              <a:pPr>
                <a:lnSpc>
                  <a:spcPct val="150000"/>
                </a:lnSpc>
              </a:pPr>
              <a:r>
                <a:rPr lang="zh-CN" altLang="en-US" sz="1100" dirty="0">
                  <a:solidFill>
                    <a:schemeClr val="tx1">
                      <a:lumMod val="50000"/>
                      <a:lumOff val="50000"/>
                    </a:schemeClr>
                  </a:solidFill>
                  <a:latin typeface="+mn-ea"/>
                  <a:cs typeface="OPPOSans R" panose="00020600040101010101" pitchFamily="18" charset="-122"/>
                </a:rPr>
                <a:t>输入内容在此处输入内容</a:t>
              </a:r>
            </a:p>
          </p:txBody>
        </p:sp>
      </p:grpSp>
      <p:grpSp>
        <p:nvGrpSpPr>
          <p:cNvPr id="21" name="组合 20">
            <a:extLst>
              <a:ext uri="{FF2B5EF4-FFF2-40B4-BE49-F238E27FC236}">
                <a16:creationId xmlns:a16="http://schemas.microsoft.com/office/drawing/2014/main" id="{25E0CC99-C434-4D74-A51F-A41A51948328}"/>
              </a:ext>
            </a:extLst>
          </p:cNvPr>
          <p:cNvGrpSpPr/>
          <p:nvPr/>
        </p:nvGrpSpPr>
        <p:grpSpPr>
          <a:xfrm>
            <a:off x="9524521" y="3615795"/>
            <a:ext cx="2100843" cy="485326"/>
            <a:chOff x="9524521" y="3615795"/>
            <a:chExt cx="2100843" cy="485326"/>
          </a:xfrm>
        </p:grpSpPr>
        <p:sp>
          <p:nvSpPr>
            <p:cNvPr id="60" name="椭圆 59">
              <a:extLst>
                <a:ext uri="{FF2B5EF4-FFF2-40B4-BE49-F238E27FC236}">
                  <a16:creationId xmlns:a16="http://schemas.microsoft.com/office/drawing/2014/main" id="{9344B5D0-E40E-494A-ACCF-3A7FCC405058}"/>
                </a:ext>
              </a:extLst>
            </p:cNvPr>
            <p:cNvSpPr/>
            <p:nvPr/>
          </p:nvSpPr>
          <p:spPr>
            <a:xfrm>
              <a:off x="9524521" y="3715047"/>
              <a:ext cx="297543" cy="297543"/>
            </a:xfrm>
            <a:prstGeom prst="ellipse">
              <a:avLst/>
            </a:prstGeom>
            <a:gradFill flip="none" rotWithShape="1">
              <a:gsLst>
                <a:gs pos="0">
                  <a:schemeClr val="accent3"/>
                </a:gs>
                <a:gs pos="100000">
                  <a:schemeClr val="accent3">
                    <a:lumMod val="75000"/>
                  </a:schemeClr>
                </a:gs>
              </a:gsLst>
              <a:lin ang="5400000" scaled="1"/>
              <a:tileRect/>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64" name="文本框 63">
              <a:extLst>
                <a:ext uri="{FF2B5EF4-FFF2-40B4-BE49-F238E27FC236}">
                  <a16:creationId xmlns:a16="http://schemas.microsoft.com/office/drawing/2014/main" id="{D88FC9E5-1116-46BC-AF34-F3162B539027}"/>
                </a:ext>
              </a:extLst>
            </p:cNvPr>
            <p:cNvSpPr txBox="1"/>
            <p:nvPr/>
          </p:nvSpPr>
          <p:spPr>
            <a:xfrm>
              <a:off x="9838453" y="3615795"/>
              <a:ext cx="1786911" cy="485326"/>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a:t>
              </a:r>
            </a:p>
            <a:p>
              <a:pPr>
                <a:lnSpc>
                  <a:spcPct val="150000"/>
                </a:lnSpc>
              </a:pPr>
              <a:r>
                <a:rPr lang="zh-CN" altLang="en-US" sz="1100" dirty="0">
                  <a:solidFill>
                    <a:schemeClr val="tx1">
                      <a:lumMod val="50000"/>
                      <a:lumOff val="50000"/>
                    </a:schemeClr>
                  </a:solidFill>
                  <a:latin typeface="+mn-ea"/>
                  <a:cs typeface="OPPOSans R" panose="00020600040101010101" pitchFamily="18" charset="-122"/>
                </a:rPr>
                <a:t>输入内容在此处输入内容</a:t>
              </a:r>
            </a:p>
          </p:txBody>
        </p:sp>
      </p:grpSp>
    </p:spTree>
    <p:extLst>
      <p:ext uri="{BB962C8B-B14F-4D97-AF65-F5344CB8AC3E}">
        <p14:creationId xmlns:p14="http://schemas.microsoft.com/office/powerpoint/2010/main" val="1636798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FD17CD7-9C22-4EF5-BA5A-0083515A250D}"/>
              </a:ext>
            </a:extLst>
          </p:cNvPr>
          <p:cNvSpPr>
            <a:spLocks/>
          </p:cNvSpPr>
          <p:nvPr/>
        </p:nvSpPr>
        <p:spPr>
          <a:xfrm>
            <a:off x="0" y="0"/>
            <a:ext cx="3476171" cy="6858000"/>
          </a:xfrm>
          <a:prstGeom prst="rect">
            <a:avLst/>
          </a:prstGeom>
          <a:gradFill>
            <a:gsLst>
              <a:gs pos="0">
                <a:schemeClr val="accent1">
                  <a:alpha val="79000"/>
                </a:schemeClr>
              </a:gs>
              <a:gs pos="100000">
                <a:schemeClr val="accent1">
                  <a:lumMod val="75000"/>
                </a:schemeClr>
              </a:gs>
            </a:gsLst>
            <a:lin ang="5400000" scaled="1"/>
          </a:gradFill>
          <a:ln>
            <a:noFill/>
          </a:ln>
          <a:effectLst>
            <a:outerShdw blurRad="419100" dist="50800" dir="5400000" algn="ctr" rotWithShape="0">
              <a:schemeClr val="accent1">
                <a:alpha val="12000"/>
              </a:scheme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pic>
        <p:nvPicPr>
          <p:cNvPr id="3" name="图片 2">
            <a:extLst>
              <a:ext uri="{FF2B5EF4-FFF2-40B4-BE49-F238E27FC236}">
                <a16:creationId xmlns:a16="http://schemas.microsoft.com/office/drawing/2014/main" id="{39892C5F-CEE9-4F68-8C35-9AE71639304A}"/>
              </a:ext>
            </a:extLst>
          </p:cNvPr>
          <p:cNvPicPr>
            <a:picLocks/>
          </p:cNvPicPr>
          <p:nvPr/>
        </p:nvPicPr>
        <p:blipFill>
          <a:blip r:embed="rId23">
            <a:extLst>
              <a:ext uri="{28A0092B-C50C-407E-A947-70E740481C1C}">
                <a14:useLocalDpi xmlns:a14="http://schemas.microsoft.com/office/drawing/2010/main" val="0"/>
              </a:ext>
            </a:extLst>
          </a:blip>
          <a:srcRect l="35504" r="35504"/>
          <a:stretch/>
        </p:blipFill>
        <p:spPr>
          <a:xfrm>
            <a:off x="3476171" y="0"/>
            <a:ext cx="2978832" cy="6858000"/>
          </a:xfrm>
          <a:prstGeom prst="rect">
            <a:avLst/>
          </a:prstGeom>
        </p:spPr>
      </p:pic>
      <p:sp>
        <p:nvSpPr>
          <p:cNvPr id="4" name="文本框 3">
            <a:extLst>
              <a:ext uri="{FF2B5EF4-FFF2-40B4-BE49-F238E27FC236}">
                <a16:creationId xmlns:a16="http://schemas.microsoft.com/office/drawing/2014/main" id="{13251A65-D76B-4ACE-A6A3-BF14E1174513}"/>
              </a:ext>
            </a:extLst>
          </p:cNvPr>
          <p:cNvSpPr txBox="1"/>
          <p:nvPr/>
        </p:nvSpPr>
        <p:spPr>
          <a:xfrm>
            <a:off x="590955" y="1028700"/>
            <a:ext cx="2609446" cy="1077218"/>
          </a:xfrm>
          <a:prstGeom prst="rect">
            <a:avLst/>
          </a:prstGeom>
          <a:noFill/>
        </p:spPr>
        <p:txBody>
          <a:bodyPr vert="horz" wrap="square" rtlCol="0">
            <a:noAutofit/>
          </a:bodyPr>
          <a:lstStyle/>
          <a:p>
            <a:r>
              <a:rPr lang="zh-CN" altLang="en-US" sz="3200" b="1" dirty="0">
                <a:solidFill>
                  <a:schemeClr val="bg1"/>
                </a:solidFill>
                <a:latin typeface="+mj-ea"/>
                <a:ea typeface="+mj-ea"/>
              </a:rPr>
              <a:t>全年</a:t>
            </a:r>
            <a:endParaRPr lang="en-US" altLang="zh-CN" sz="3200" b="1" dirty="0">
              <a:solidFill>
                <a:schemeClr val="bg1"/>
              </a:solidFill>
              <a:latin typeface="+mj-ea"/>
              <a:ea typeface="+mj-ea"/>
            </a:endParaRPr>
          </a:p>
          <a:p>
            <a:r>
              <a:rPr lang="zh-CN" altLang="en-US" sz="3200" b="1" dirty="0">
                <a:solidFill>
                  <a:schemeClr val="bg1"/>
                </a:solidFill>
                <a:latin typeface="+mj-ea"/>
                <a:ea typeface="+mj-ea"/>
              </a:rPr>
              <a:t>业绩回顾</a:t>
            </a:r>
          </a:p>
        </p:txBody>
      </p:sp>
      <p:sp>
        <p:nvSpPr>
          <p:cNvPr id="5" name="文本框 4">
            <a:extLst>
              <a:ext uri="{FF2B5EF4-FFF2-40B4-BE49-F238E27FC236}">
                <a16:creationId xmlns:a16="http://schemas.microsoft.com/office/drawing/2014/main" id="{A791D764-1339-4E88-9027-59CA788EF7C6}"/>
              </a:ext>
            </a:extLst>
          </p:cNvPr>
          <p:cNvSpPr txBox="1"/>
          <p:nvPr/>
        </p:nvSpPr>
        <p:spPr>
          <a:xfrm>
            <a:off x="671513" y="2220198"/>
            <a:ext cx="2231344" cy="485326"/>
          </a:xfrm>
          <a:prstGeom prst="rect">
            <a:avLst/>
          </a:prstGeom>
          <a:noFill/>
        </p:spPr>
        <p:txBody>
          <a:bodyPr vert="horz" wrap="square" lIns="0" tIns="0" rIns="0" bIns="0" rtlCol="0">
            <a:noAutofit/>
          </a:bodyPr>
          <a:lstStyle/>
          <a:p>
            <a:pPr algn="just">
              <a:lnSpc>
                <a:spcPct val="150000"/>
              </a:lnSpc>
            </a:pPr>
            <a:r>
              <a:rPr lang="zh-CN" altLang="en-US" sz="1100" dirty="0">
                <a:solidFill>
                  <a:schemeClr val="bg1"/>
                </a:solidFill>
                <a:latin typeface="+mn-ea"/>
                <a:cs typeface="OPPOSans R" panose="00020600040101010101" pitchFamily="18" charset="-122"/>
              </a:rPr>
              <a:t>在此处输入内容在此处</a:t>
            </a:r>
          </a:p>
          <a:p>
            <a:pPr algn="just">
              <a:lnSpc>
                <a:spcPct val="150000"/>
              </a:lnSpc>
            </a:pPr>
            <a:r>
              <a:rPr lang="zh-CN" altLang="en-US" sz="1100" dirty="0">
                <a:solidFill>
                  <a:schemeClr val="bg1"/>
                </a:solidFill>
                <a:latin typeface="+mn-ea"/>
                <a:cs typeface="OPPOSans R" panose="00020600040101010101" pitchFamily="18" charset="-122"/>
              </a:rPr>
              <a:t>输入内容在此处输入内容</a:t>
            </a:r>
          </a:p>
        </p:txBody>
      </p:sp>
      <p:sp>
        <p:nvSpPr>
          <p:cNvPr id="7" name="文本框 6">
            <a:extLst>
              <a:ext uri="{FF2B5EF4-FFF2-40B4-BE49-F238E27FC236}">
                <a16:creationId xmlns:a16="http://schemas.microsoft.com/office/drawing/2014/main" id="{7270511F-DE9F-4339-9B84-9C69375AE2E7}"/>
              </a:ext>
            </a:extLst>
          </p:cNvPr>
          <p:cNvSpPr txBox="1"/>
          <p:nvPr/>
        </p:nvSpPr>
        <p:spPr>
          <a:xfrm>
            <a:off x="671513" y="4896552"/>
            <a:ext cx="2311173" cy="1247073"/>
          </a:xfrm>
          <a:prstGeom prst="rect">
            <a:avLst/>
          </a:prstGeom>
          <a:noFill/>
        </p:spPr>
        <p:txBody>
          <a:bodyPr vert="horz" wrap="square" lIns="0" tIns="0" rIns="0" bIns="0" rtlCol="0">
            <a:noAutofit/>
          </a:bodyPr>
          <a:lstStyle>
            <a:defPPr>
              <a:defRPr lang="zh-CN"/>
            </a:defPPr>
            <a:lvl1pPr algn="just">
              <a:lnSpc>
                <a:spcPct val="150000"/>
              </a:lnSpc>
              <a:defRPr sz="1100">
                <a:solidFill>
                  <a:schemeClr val="bg1"/>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dirty="0">
                <a:solidFill>
                  <a:schemeClr val="bg1">
                    <a:alpha val="42000"/>
                  </a:schemeClr>
                </a:solidFill>
                <a:latin typeface="+mn-ea"/>
                <a:ea typeface="+mn-ea"/>
              </a:rPr>
              <a:t>在此处输入内容在此处输入内容在此处输入内容在此处输入内容在此处输入内容在此处输入内容在此处输入内容在此处输入内容在此处输入内容在此处输入内容在此处输入内容在此处输入内容</a:t>
            </a:r>
          </a:p>
          <a:p>
            <a:endParaRPr lang="zh-CN" altLang="en-US" dirty="0">
              <a:solidFill>
                <a:schemeClr val="bg1">
                  <a:alpha val="42000"/>
                </a:schemeClr>
              </a:solidFill>
              <a:latin typeface="+mn-ea"/>
              <a:ea typeface="+mn-ea"/>
            </a:endParaRPr>
          </a:p>
        </p:txBody>
      </p:sp>
      <p:grpSp>
        <p:nvGrpSpPr>
          <p:cNvPr id="6" name="组合 5">
            <a:extLst>
              <a:ext uri="{FF2B5EF4-FFF2-40B4-BE49-F238E27FC236}">
                <a16:creationId xmlns:a16="http://schemas.microsoft.com/office/drawing/2014/main" id="{5DB1BF20-3F51-4823-9464-2CE2DA0D7897}"/>
              </a:ext>
            </a:extLst>
          </p:cNvPr>
          <p:cNvGrpSpPr/>
          <p:nvPr>
            <p:custDataLst>
              <p:tags r:id="rId2"/>
            </p:custDataLst>
          </p:nvPr>
        </p:nvGrpSpPr>
        <p:grpSpPr>
          <a:xfrm>
            <a:off x="6952340" y="1142312"/>
            <a:ext cx="4747962" cy="1097055"/>
            <a:chOff x="6952340" y="1142312"/>
            <a:chExt cx="4747962" cy="1097055"/>
          </a:xfrm>
        </p:grpSpPr>
        <p:grpSp>
          <p:nvGrpSpPr>
            <p:cNvPr id="20" name="组合 19">
              <a:extLst>
                <a:ext uri="{FF2B5EF4-FFF2-40B4-BE49-F238E27FC236}">
                  <a16:creationId xmlns:a16="http://schemas.microsoft.com/office/drawing/2014/main" id="{73931A1C-38F5-437E-8E56-31B8ADB2B6FB}"/>
                </a:ext>
              </a:extLst>
            </p:cNvPr>
            <p:cNvGrpSpPr/>
            <p:nvPr/>
          </p:nvGrpSpPr>
          <p:grpSpPr>
            <a:xfrm>
              <a:off x="7177307" y="1153403"/>
              <a:ext cx="4419125" cy="776113"/>
              <a:chOff x="6850742" y="1153403"/>
              <a:chExt cx="4419125" cy="776113"/>
            </a:xfrm>
          </p:grpSpPr>
          <p:sp>
            <p:nvSpPr>
              <p:cNvPr id="16" name="文本框 15">
                <a:extLst>
                  <a:ext uri="{FF2B5EF4-FFF2-40B4-BE49-F238E27FC236}">
                    <a16:creationId xmlns:a16="http://schemas.microsoft.com/office/drawing/2014/main" id="{5BB7B0E4-E499-4E79-ADDE-FA4BA68E0FFA}"/>
                  </a:ext>
                </a:extLst>
              </p:cNvPr>
              <p:cNvSpPr txBox="1"/>
              <p:nvPr>
                <p:custDataLst>
                  <p:tags r:id="rId19"/>
                </p:custDataLst>
              </p:nvPr>
            </p:nvSpPr>
            <p:spPr>
              <a:xfrm>
                <a:off x="6850743" y="1444190"/>
                <a:ext cx="4419124" cy="485326"/>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在此处输入内容在此处输入内容在此处输入内容在此处输入内容在此处输入内容在此处输入内容在此处输入内容</a:t>
                </a:r>
              </a:p>
            </p:txBody>
          </p:sp>
          <p:sp>
            <p:nvSpPr>
              <p:cNvPr id="17" name="文本框 16">
                <a:extLst>
                  <a:ext uri="{FF2B5EF4-FFF2-40B4-BE49-F238E27FC236}">
                    <a16:creationId xmlns:a16="http://schemas.microsoft.com/office/drawing/2014/main" id="{A86D0774-09F4-48FB-B7DE-8E49BC71B82E}"/>
                  </a:ext>
                </a:extLst>
              </p:cNvPr>
              <p:cNvSpPr txBox="1"/>
              <p:nvPr>
                <p:custDataLst>
                  <p:tags r:id="rId20"/>
                </p:custDataLst>
              </p:nvPr>
            </p:nvSpPr>
            <p:spPr>
              <a:xfrm>
                <a:off x="6850742" y="1153403"/>
                <a:ext cx="2540000" cy="246221"/>
              </a:xfrm>
              <a:prstGeom prst="rect">
                <a:avLst/>
              </a:prstGeom>
              <a:noFill/>
            </p:spPr>
            <p:txBody>
              <a:bodyPr vert="horz" lIns="0" tIns="0" rIns="0" bIns="0" rtlCol="0">
                <a:noAutofit/>
              </a:bodyPr>
              <a:lstStyle/>
              <a:p>
                <a:r>
                  <a:rPr lang="zh-CN" altLang="en-US" sz="1600" dirty="0">
                    <a:solidFill>
                      <a:schemeClr val="accent1"/>
                    </a:solidFill>
                    <a:latin typeface="+mj-ea"/>
                    <a:ea typeface="+mj-ea"/>
                  </a:rPr>
                  <a:t>公司业绩发展</a:t>
                </a:r>
              </a:p>
            </p:txBody>
          </p:sp>
        </p:grpSp>
        <p:cxnSp>
          <p:nvCxnSpPr>
            <p:cNvPr id="18" name="直接连接符 17">
              <a:extLst>
                <a:ext uri="{FF2B5EF4-FFF2-40B4-BE49-F238E27FC236}">
                  <a16:creationId xmlns:a16="http://schemas.microsoft.com/office/drawing/2014/main" id="{8AC045E3-5C41-4F35-9DCF-BAABD4D27CC7}"/>
                </a:ext>
              </a:extLst>
            </p:cNvPr>
            <p:cNvCxnSpPr>
              <a:cxnSpLocks/>
            </p:cNvCxnSpPr>
            <p:nvPr>
              <p:custDataLst>
                <p:tags r:id="rId17"/>
              </p:custDataLst>
            </p:nvPr>
          </p:nvCxnSpPr>
          <p:spPr>
            <a:xfrm flipV="1">
              <a:off x="7177307" y="2239366"/>
              <a:ext cx="4522995" cy="1"/>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3AF31CF9-F061-473D-8196-B40F71F481C8}"/>
                </a:ext>
              </a:extLst>
            </p:cNvPr>
            <p:cNvSpPr/>
            <p:nvPr>
              <p:custDataLst>
                <p:tags r:id="rId18"/>
              </p:custDataLst>
            </p:nvPr>
          </p:nvSpPr>
          <p:spPr>
            <a:xfrm>
              <a:off x="6952340" y="1142312"/>
              <a:ext cx="58056" cy="849993"/>
            </a:xfrm>
            <a:prstGeom prst="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grpSp>
        <p:nvGrpSpPr>
          <p:cNvPr id="27" name="组合 26">
            <a:extLst>
              <a:ext uri="{FF2B5EF4-FFF2-40B4-BE49-F238E27FC236}">
                <a16:creationId xmlns:a16="http://schemas.microsoft.com/office/drawing/2014/main" id="{7E98F200-24C8-4D06-ACCF-FDFCF475FA25}"/>
              </a:ext>
            </a:extLst>
          </p:cNvPr>
          <p:cNvGrpSpPr/>
          <p:nvPr>
            <p:custDataLst>
              <p:tags r:id="rId3"/>
            </p:custDataLst>
          </p:nvPr>
        </p:nvGrpSpPr>
        <p:grpSpPr>
          <a:xfrm>
            <a:off x="6952340" y="2526085"/>
            <a:ext cx="4747962" cy="1109095"/>
            <a:chOff x="6952340" y="2526085"/>
            <a:chExt cx="4747962" cy="1109095"/>
          </a:xfrm>
        </p:grpSpPr>
        <p:grpSp>
          <p:nvGrpSpPr>
            <p:cNvPr id="19" name="组合 18">
              <a:extLst>
                <a:ext uri="{FF2B5EF4-FFF2-40B4-BE49-F238E27FC236}">
                  <a16:creationId xmlns:a16="http://schemas.microsoft.com/office/drawing/2014/main" id="{BAF16092-C076-47FE-BF34-78EA566A58F7}"/>
                </a:ext>
              </a:extLst>
            </p:cNvPr>
            <p:cNvGrpSpPr/>
            <p:nvPr/>
          </p:nvGrpSpPr>
          <p:grpSpPr>
            <a:xfrm>
              <a:off x="7177307" y="2549217"/>
              <a:ext cx="4419125" cy="776113"/>
              <a:chOff x="6850742" y="2434012"/>
              <a:chExt cx="4419125" cy="776113"/>
            </a:xfrm>
          </p:grpSpPr>
          <p:sp>
            <p:nvSpPr>
              <p:cNvPr id="8" name="文本框 7">
                <a:extLst>
                  <a:ext uri="{FF2B5EF4-FFF2-40B4-BE49-F238E27FC236}">
                    <a16:creationId xmlns:a16="http://schemas.microsoft.com/office/drawing/2014/main" id="{7F7A2F67-EFDA-4C2F-8F34-7B4C4C5098C3}"/>
                  </a:ext>
                </a:extLst>
              </p:cNvPr>
              <p:cNvSpPr txBox="1"/>
              <p:nvPr>
                <p:custDataLst>
                  <p:tags r:id="rId15"/>
                </p:custDataLst>
              </p:nvPr>
            </p:nvSpPr>
            <p:spPr>
              <a:xfrm>
                <a:off x="6850743" y="2724799"/>
                <a:ext cx="4419124" cy="485326"/>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在此处输入内容在此处输入内容在此处输入内容在此处输入内容在此处输入内容在此处输入内容在此处输入内容</a:t>
                </a:r>
              </a:p>
            </p:txBody>
          </p:sp>
          <p:sp>
            <p:nvSpPr>
              <p:cNvPr id="9" name="文本框 8">
                <a:extLst>
                  <a:ext uri="{FF2B5EF4-FFF2-40B4-BE49-F238E27FC236}">
                    <a16:creationId xmlns:a16="http://schemas.microsoft.com/office/drawing/2014/main" id="{AE6625C8-D6C2-4A8D-A92D-1B56E22FC7DA}"/>
                  </a:ext>
                </a:extLst>
              </p:cNvPr>
              <p:cNvSpPr txBox="1"/>
              <p:nvPr>
                <p:custDataLst>
                  <p:tags r:id="rId16"/>
                </p:custDataLst>
              </p:nvPr>
            </p:nvSpPr>
            <p:spPr>
              <a:xfrm>
                <a:off x="6850742" y="2434012"/>
                <a:ext cx="2540000" cy="246221"/>
              </a:xfrm>
              <a:prstGeom prst="rect">
                <a:avLst/>
              </a:prstGeom>
              <a:noFill/>
            </p:spPr>
            <p:txBody>
              <a:bodyPr vert="horz" wrap="square" lIns="0" tIns="0" rIns="0" bIns="0" rtlCol="0">
                <a:noAutofit/>
              </a:bodyPr>
              <a:lstStyle/>
              <a:p>
                <a:r>
                  <a:rPr lang="zh-CN" altLang="en-US" sz="1600" dirty="0">
                    <a:solidFill>
                      <a:schemeClr val="accent2"/>
                    </a:solidFill>
                    <a:latin typeface="+mj-ea"/>
                    <a:ea typeface="+mj-ea"/>
                  </a:rPr>
                  <a:t>公司数据展示</a:t>
                </a:r>
              </a:p>
            </p:txBody>
          </p:sp>
        </p:grpSp>
        <p:cxnSp>
          <p:nvCxnSpPr>
            <p:cNvPr id="12" name="直接连接符 11">
              <a:extLst>
                <a:ext uri="{FF2B5EF4-FFF2-40B4-BE49-F238E27FC236}">
                  <a16:creationId xmlns:a16="http://schemas.microsoft.com/office/drawing/2014/main" id="{2838D062-B978-4CB1-8885-9C36885DDDCA}"/>
                </a:ext>
              </a:extLst>
            </p:cNvPr>
            <p:cNvCxnSpPr>
              <a:cxnSpLocks/>
            </p:cNvCxnSpPr>
            <p:nvPr>
              <p:custDataLst>
                <p:tags r:id="rId13"/>
              </p:custDataLst>
            </p:nvPr>
          </p:nvCxnSpPr>
          <p:spPr>
            <a:xfrm flipV="1">
              <a:off x="7177307" y="3635179"/>
              <a:ext cx="4522995" cy="1"/>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F95DFF25-75FE-4075-ACEF-537BF5C142DC}"/>
                </a:ext>
              </a:extLst>
            </p:cNvPr>
            <p:cNvSpPr/>
            <p:nvPr>
              <p:custDataLst>
                <p:tags r:id="rId14"/>
              </p:custDataLst>
            </p:nvPr>
          </p:nvSpPr>
          <p:spPr>
            <a:xfrm>
              <a:off x="6952340" y="2526085"/>
              <a:ext cx="58056" cy="849993"/>
            </a:xfrm>
            <a:prstGeom prst="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grpSp>
        <p:nvGrpSpPr>
          <p:cNvPr id="33" name="组合 32">
            <a:extLst>
              <a:ext uri="{FF2B5EF4-FFF2-40B4-BE49-F238E27FC236}">
                <a16:creationId xmlns:a16="http://schemas.microsoft.com/office/drawing/2014/main" id="{68A97400-DAE9-446C-A993-E6F67946F3E6}"/>
              </a:ext>
            </a:extLst>
          </p:cNvPr>
          <p:cNvGrpSpPr/>
          <p:nvPr>
            <p:custDataLst>
              <p:tags r:id="rId4"/>
            </p:custDataLst>
          </p:nvPr>
        </p:nvGrpSpPr>
        <p:grpSpPr>
          <a:xfrm>
            <a:off x="6952340" y="5293632"/>
            <a:ext cx="4644092" cy="849993"/>
            <a:chOff x="6952340" y="5293632"/>
            <a:chExt cx="4644092" cy="849993"/>
          </a:xfrm>
        </p:grpSpPr>
        <p:grpSp>
          <p:nvGrpSpPr>
            <p:cNvPr id="22" name="组合 21">
              <a:extLst>
                <a:ext uri="{FF2B5EF4-FFF2-40B4-BE49-F238E27FC236}">
                  <a16:creationId xmlns:a16="http://schemas.microsoft.com/office/drawing/2014/main" id="{D404963D-9431-4317-9EA9-3AE375530962}"/>
                </a:ext>
              </a:extLst>
            </p:cNvPr>
            <p:cNvGrpSpPr/>
            <p:nvPr/>
          </p:nvGrpSpPr>
          <p:grpSpPr>
            <a:xfrm>
              <a:off x="7177307" y="5342219"/>
              <a:ext cx="4419125" cy="777490"/>
              <a:chOff x="6850742" y="5342219"/>
              <a:chExt cx="4419125" cy="777490"/>
            </a:xfrm>
          </p:grpSpPr>
          <p:sp>
            <p:nvSpPr>
              <p:cNvPr id="13" name="文本框 12">
                <a:extLst>
                  <a:ext uri="{FF2B5EF4-FFF2-40B4-BE49-F238E27FC236}">
                    <a16:creationId xmlns:a16="http://schemas.microsoft.com/office/drawing/2014/main" id="{43F5B1C7-EBF2-46E9-AEF3-69E8013025EA}"/>
                  </a:ext>
                </a:extLst>
              </p:cNvPr>
              <p:cNvSpPr txBox="1"/>
              <p:nvPr>
                <p:custDataLst>
                  <p:tags r:id="rId11"/>
                </p:custDataLst>
              </p:nvPr>
            </p:nvSpPr>
            <p:spPr>
              <a:xfrm>
                <a:off x="6850743" y="5634383"/>
                <a:ext cx="4419124" cy="485326"/>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在此处输入内容在此处输入内容在此处输入内容在此处输入内容在此处输入内容在此处输入内容在此处输入内容</a:t>
                </a:r>
              </a:p>
            </p:txBody>
          </p:sp>
          <p:sp>
            <p:nvSpPr>
              <p:cNvPr id="14" name="文本框 13">
                <a:extLst>
                  <a:ext uri="{FF2B5EF4-FFF2-40B4-BE49-F238E27FC236}">
                    <a16:creationId xmlns:a16="http://schemas.microsoft.com/office/drawing/2014/main" id="{2A5524B8-E956-4942-A448-C40F19637F96}"/>
                  </a:ext>
                </a:extLst>
              </p:cNvPr>
              <p:cNvSpPr txBox="1"/>
              <p:nvPr>
                <p:custDataLst>
                  <p:tags r:id="rId12"/>
                </p:custDataLst>
              </p:nvPr>
            </p:nvSpPr>
            <p:spPr>
              <a:xfrm>
                <a:off x="6850742" y="5342219"/>
                <a:ext cx="2540000" cy="246221"/>
              </a:xfrm>
              <a:prstGeom prst="rect">
                <a:avLst/>
              </a:prstGeom>
              <a:noFill/>
            </p:spPr>
            <p:txBody>
              <a:bodyPr vert="horz" lIns="0" tIns="0" rIns="0" bIns="0" rtlCol="0">
                <a:noAutofit/>
              </a:bodyPr>
              <a:lstStyle/>
              <a:p>
                <a:r>
                  <a:rPr lang="zh-CN" altLang="en-US" sz="1600" dirty="0">
                    <a:solidFill>
                      <a:schemeClr val="accent4"/>
                    </a:solidFill>
                    <a:latin typeface="+mj-ea"/>
                    <a:ea typeface="+mj-ea"/>
                  </a:rPr>
                  <a:t>公司未来计划</a:t>
                </a:r>
              </a:p>
            </p:txBody>
          </p:sp>
        </p:grpSp>
        <p:sp>
          <p:nvSpPr>
            <p:cNvPr id="25" name="矩形 24">
              <a:extLst>
                <a:ext uri="{FF2B5EF4-FFF2-40B4-BE49-F238E27FC236}">
                  <a16:creationId xmlns:a16="http://schemas.microsoft.com/office/drawing/2014/main" id="{88EB3FFA-96C9-42A4-B1F9-657F6C36F1FD}"/>
                </a:ext>
              </a:extLst>
            </p:cNvPr>
            <p:cNvSpPr/>
            <p:nvPr>
              <p:custDataLst>
                <p:tags r:id="rId10"/>
              </p:custDataLst>
            </p:nvPr>
          </p:nvSpPr>
          <p:spPr>
            <a:xfrm>
              <a:off x="6952340" y="5293632"/>
              <a:ext cx="58056" cy="849993"/>
            </a:xfrm>
            <a:prstGeom prst="rect">
              <a:avLst/>
            </a:prstGeom>
            <a:solidFill>
              <a:schemeClr val="accent4"/>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dirty="0">
                <a:solidFill>
                  <a:srgbClr val="3D485D"/>
                </a:solidFill>
                <a:latin typeface="Arial"/>
                <a:ea typeface="等线" panose="02010600030101010101" pitchFamily="2" charset="-122"/>
              </a:endParaRPr>
            </a:p>
          </p:txBody>
        </p:sp>
      </p:grpSp>
      <p:grpSp>
        <p:nvGrpSpPr>
          <p:cNvPr id="32" name="组合 31">
            <a:extLst>
              <a:ext uri="{FF2B5EF4-FFF2-40B4-BE49-F238E27FC236}">
                <a16:creationId xmlns:a16="http://schemas.microsoft.com/office/drawing/2014/main" id="{A1B80C29-4072-4B45-B4A3-3705AA579660}"/>
              </a:ext>
            </a:extLst>
          </p:cNvPr>
          <p:cNvGrpSpPr/>
          <p:nvPr>
            <p:custDataLst>
              <p:tags r:id="rId5"/>
            </p:custDataLst>
          </p:nvPr>
        </p:nvGrpSpPr>
        <p:grpSpPr>
          <a:xfrm>
            <a:off x="6952340" y="3909858"/>
            <a:ext cx="4747962" cy="1122511"/>
            <a:chOff x="6952340" y="3909858"/>
            <a:chExt cx="4747962" cy="1122511"/>
          </a:xfrm>
        </p:grpSpPr>
        <p:grpSp>
          <p:nvGrpSpPr>
            <p:cNvPr id="21" name="组合 20">
              <a:extLst>
                <a:ext uri="{FF2B5EF4-FFF2-40B4-BE49-F238E27FC236}">
                  <a16:creationId xmlns:a16="http://schemas.microsoft.com/office/drawing/2014/main" id="{9ED140E0-0C15-4750-81AC-B8623AEF1335}"/>
                </a:ext>
              </a:extLst>
            </p:cNvPr>
            <p:cNvGrpSpPr/>
            <p:nvPr/>
          </p:nvGrpSpPr>
          <p:grpSpPr>
            <a:xfrm>
              <a:off x="7177307" y="3945029"/>
              <a:ext cx="4419125" cy="777490"/>
              <a:chOff x="6850742" y="3969820"/>
              <a:chExt cx="4419125" cy="777490"/>
            </a:xfrm>
          </p:grpSpPr>
          <p:sp>
            <p:nvSpPr>
              <p:cNvPr id="10" name="PA-文本框 9">
                <a:extLst>
                  <a:ext uri="{FF2B5EF4-FFF2-40B4-BE49-F238E27FC236}">
                    <a16:creationId xmlns:a16="http://schemas.microsoft.com/office/drawing/2014/main" id="{751BFA4E-9144-4126-8227-715B5F254785}"/>
                  </a:ext>
                </a:extLst>
              </p:cNvPr>
              <p:cNvSpPr txBox="1"/>
              <p:nvPr>
                <p:custDataLst>
                  <p:tags r:id="rId8"/>
                </p:custDataLst>
              </p:nvPr>
            </p:nvSpPr>
            <p:spPr>
              <a:xfrm>
                <a:off x="6850743" y="4261984"/>
                <a:ext cx="4419124" cy="485326"/>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在此处输入内容在此处输入内容在此处输入内容在此处输入内容在此处输入内容在此处输入内容在此处输入内容</a:t>
                </a:r>
              </a:p>
            </p:txBody>
          </p:sp>
          <p:sp>
            <p:nvSpPr>
              <p:cNvPr id="11" name="PA-文本框 10">
                <a:extLst>
                  <a:ext uri="{FF2B5EF4-FFF2-40B4-BE49-F238E27FC236}">
                    <a16:creationId xmlns:a16="http://schemas.microsoft.com/office/drawing/2014/main" id="{1A60E73E-A61F-46C3-8576-38239A130F7D}"/>
                  </a:ext>
                </a:extLst>
              </p:cNvPr>
              <p:cNvSpPr txBox="1"/>
              <p:nvPr>
                <p:custDataLst>
                  <p:tags r:id="rId9"/>
                </p:custDataLst>
              </p:nvPr>
            </p:nvSpPr>
            <p:spPr>
              <a:xfrm>
                <a:off x="6850742" y="3969820"/>
                <a:ext cx="2540000" cy="246221"/>
              </a:xfrm>
              <a:prstGeom prst="rect">
                <a:avLst/>
              </a:prstGeom>
              <a:noFill/>
            </p:spPr>
            <p:txBody>
              <a:bodyPr vert="horz" lIns="0" tIns="0" rIns="0" bIns="0" rtlCol="0">
                <a:noAutofit/>
              </a:bodyPr>
              <a:lstStyle/>
              <a:p>
                <a:r>
                  <a:rPr lang="zh-CN" altLang="en-US" sz="1600" dirty="0">
                    <a:solidFill>
                      <a:schemeClr val="accent3"/>
                    </a:solidFill>
                    <a:latin typeface="+mj-ea"/>
                    <a:ea typeface="+mj-ea"/>
                  </a:rPr>
                  <a:t>公司成果展示</a:t>
                </a:r>
              </a:p>
            </p:txBody>
          </p:sp>
        </p:grpSp>
        <p:cxnSp>
          <p:nvCxnSpPr>
            <p:cNvPr id="15" name="PA-直接连接符 14">
              <a:extLst>
                <a:ext uri="{FF2B5EF4-FFF2-40B4-BE49-F238E27FC236}">
                  <a16:creationId xmlns:a16="http://schemas.microsoft.com/office/drawing/2014/main" id="{D560DF7D-4B70-494A-88DD-630419940B81}"/>
                </a:ext>
              </a:extLst>
            </p:cNvPr>
            <p:cNvCxnSpPr>
              <a:cxnSpLocks/>
            </p:cNvCxnSpPr>
            <p:nvPr>
              <p:custDataLst>
                <p:tags r:id="rId6"/>
              </p:custDataLst>
            </p:nvPr>
          </p:nvCxnSpPr>
          <p:spPr>
            <a:xfrm flipV="1">
              <a:off x="7177307" y="5032368"/>
              <a:ext cx="4522995" cy="1"/>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PA-矩形 25">
              <a:extLst>
                <a:ext uri="{FF2B5EF4-FFF2-40B4-BE49-F238E27FC236}">
                  <a16:creationId xmlns:a16="http://schemas.microsoft.com/office/drawing/2014/main" id="{26C56D4C-B908-41FC-B0FE-37B81E7BC9DF}"/>
                </a:ext>
              </a:extLst>
            </p:cNvPr>
            <p:cNvSpPr/>
            <p:nvPr>
              <p:custDataLst>
                <p:tags r:id="rId7"/>
              </p:custDataLst>
            </p:nvPr>
          </p:nvSpPr>
          <p:spPr>
            <a:xfrm>
              <a:off x="6952340" y="3909858"/>
              <a:ext cx="58056" cy="849993"/>
            </a:xfrm>
            <a:prstGeom prst="rect">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spTree>
    <p:extLst>
      <p:ext uri="{BB962C8B-B14F-4D97-AF65-F5344CB8AC3E}">
        <p14:creationId xmlns:p14="http://schemas.microsoft.com/office/powerpoint/2010/main" val="2748165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图片包含 户外, 围栏, 建筑, 船&#10;&#10;描述已自动生成">
            <a:extLst>
              <a:ext uri="{FF2B5EF4-FFF2-40B4-BE49-F238E27FC236}">
                <a16:creationId xmlns:a16="http://schemas.microsoft.com/office/drawing/2014/main" id="{9DE0BE26-4FF9-4FD2-A097-91289E990548}"/>
              </a:ext>
            </a:extLst>
          </p:cNvPr>
          <p:cNvPicPr>
            <a:picLocks noChangeAspect="1"/>
          </p:cNvPicPr>
          <p:nvPr/>
        </p:nvPicPr>
        <p:blipFill rotWithShape="1">
          <a:blip r:embed="rId5">
            <a:extLst>
              <a:ext uri="{28A0092B-C50C-407E-A947-70E740481C1C}">
                <a14:useLocalDpi xmlns:a14="http://schemas.microsoft.com/office/drawing/2010/main" val="0"/>
              </a:ext>
            </a:extLst>
          </a:blip>
          <a:srcRect l="23627" t="23053" r="27704" b="28718"/>
          <a:stretch/>
        </p:blipFill>
        <p:spPr>
          <a:xfrm>
            <a:off x="2586503" y="2576934"/>
            <a:ext cx="2483692" cy="1723892"/>
          </a:xfrm>
          <a:custGeom>
            <a:avLst/>
            <a:gdLst/>
            <a:ahLst/>
            <a:cxnLst/>
            <a:rect l="l" t="t" r="r" b="b"/>
            <a:pathLst>
              <a:path w="2553624" h="1772431">
                <a:moveTo>
                  <a:pt x="606247" y="218923"/>
                </a:moveTo>
                <a:cubicBezTo>
                  <a:pt x="488366" y="218923"/>
                  <a:pt x="401709" y="273303"/>
                  <a:pt x="346277" y="382062"/>
                </a:cubicBezTo>
                <a:cubicBezTo>
                  <a:pt x="290845" y="490822"/>
                  <a:pt x="263128" y="658873"/>
                  <a:pt x="263128" y="886216"/>
                </a:cubicBezTo>
                <a:cubicBezTo>
                  <a:pt x="263128" y="1113559"/>
                  <a:pt x="290845" y="1281610"/>
                  <a:pt x="346277" y="1390369"/>
                </a:cubicBezTo>
                <a:cubicBezTo>
                  <a:pt x="401709" y="1499129"/>
                  <a:pt x="488366" y="1553509"/>
                  <a:pt x="606247" y="1553509"/>
                </a:cubicBezTo>
                <a:cubicBezTo>
                  <a:pt x="724129" y="1553509"/>
                  <a:pt x="810435" y="1499129"/>
                  <a:pt x="865165" y="1390369"/>
                </a:cubicBezTo>
                <a:cubicBezTo>
                  <a:pt x="919896" y="1281610"/>
                  <a:pt x="947261" y="1113559"/>
                  <a:pt x="947261" y="886216"/>
                </a:cubicBezTo>
                <a:cubicBezTo>
                  <a:pt x="947261" y="658873"/>
                  <a:pt x="919896" y="490822"/>
                  <a:pt x="865165" y="382062"/>
                </a:cubicBezTo>
                <a:cubicBezTo>
                  <a:pt x="810435" y="273303"/>
                  <a:pt x="724129" y="218923"/>
                  <a:pt x="606247" y="218923"/>
                </a:cubicBezTo>
                <a:close/>
                <a:moveTo>
                  <a:pt x="1987372" y="0"/>
                </a:moveTo>
                <a:cubicBezTo>
                  <a:pt x="2095430" y="0"/>
                  <a:pt x="2191911" y="22103"/>
                  <a:pt x="2276813" y="66309"/>
                </a:cubicBezTo>
                <a:cubicBezTo>
                  <a:pt x="2361716" y="110514"/>
                  <a:pt x="2427673" y="172261"/>
                  <a:pt x="2474686" y="251551"/>
                </a:cubicBezTo>
                <a:cubicBezTo>
                  <a:pt x="2521698" y="330840"/>
                  <a:pt x="2545204" y="420304"/>
                  <a:pt x="2545204" y="519941"/>
                </a:cubicBezTo>
                <a:cubicBezTo>
                  <a:pt x="2545204" y="615369"/>
                  <a:pt x="2521347" y="702728"/>
                  <a:pt x="2473633" y="782017"/>
                </a:cubicBezTo>
                <a:cubicBezTo>
                  <a:pt x="2425919" y="861306"/>
                  <a:pt x="2348033" y="956383"/>
                  <a:pt x="2239975" y="1067248"/>
                </a:cubicBezTo>
                <a:lnTo>
                  <a:pt x="1795815" y="1526143"/>
                </a:lnTo>
                <a:lnTo>
                  <a:pt x="2553624" y="1526143"/>
                </a:lnTo>
                <a:lnTo>
                  <a:pt x="2553624" y="1745066"/>
                </a:lnTo>
                <a:lnTo>
                  <a:pt x="1425331" y="1745066"/>
                </a:lnTo>
                <a:lnTo>
                  <a:pt x="1425331" y="1566139"/>
                </a:lnTo>
                <a:lnTo>
                  <a:pt x="2086309" y="892531"/>
                </a:lnTo>
                <a:cubicBezTo>
                  <a:pt x="2156476" y="822363"/>
                  <a:pt x="2206295" y="759213"/>
                  <a:pt x="2235765" y="703079"/>
                </a:cubicBezTo>
                <a:cubicBezTo>
                  <a:pt x="2265236" y="646945"/>
                  <a:pt x="2279971" y="586601"/>
                  <a:pt x="2279971" y="522046"/>
                </a:cubicBezTo>
                <a:cubicBezTo>
                  <a:pt x="2279971" y="429425"/>
                  <a:pt x="2252956" y="355750"/>
                  <a:pt x="2198927" y="301019"/>
                </a:cubicBezTo>
                <a:cubicBezTo>
                  <a:pt x="2144898" y="246288"/>
                  <a:pt x="2071573" y="218923"/>
                  <a:pt x="1978952" y="218923"/>
                </a:cubicBezTo>
                <a:cubicBezTo>
                  <a:pt x="1893348" y="218923"/>
                  <a:pt x="1821777" y="241026"/>
                  <a:pt x="1764239" y="285231"/>
                </a:cubicBezTo>
                <a:cubicBezTo>
                  <a:pt x="1706702" y="329437"/>
                  <a:pt x="1665303" y="392237"/>
                  <a:pt x="1640043" y="473631"/>
                </a:cubicBezTo>
                <a:lnTo>
                  <a:pt x="1444276" y="357854"/>
                </a:lnTo>
                <a:cubicBezTo>
                  <a:pt x="1482166" y="241377"/>
                  <a:pt x="1547422" y="152614"/>
                  <a:pt x="1640043" y="91569"/>
                </a:cubicBezTo>
                <a:cubicBezTo>
                  <a:pt x="1732664" y="30523"/>
                  <a:pt x="1848441" y="0"/>
                  <a:pt x="1987372" y="0"/>
                </a:cubicBezTo>
                <a:close/>
                <a:moveTo>
                  <a:pt x="606247" y="0"/>
                </a:moveTo>
                <a:cubicBezTo>
                  <a:pt x="804120" y="0"/>
                  <a:pt x="954629" y="75781"/>
                  <a:pt x="1057775" y="227343"/>
                </a:cubicBezTo>
                <a:cubicBezTo>
                  <a:pt x="1160921" y="378905"/>
                  <a:pt x="1212494" y="598529"/>
                  <a:pt x="1212494" y="886216"/>
                </a:cubicBezTo>
                <a:cubicBezTo>
                  <a:pt x="1212494" y="1173903"/>
                  <a:pt x="1160921" y="1393527"/>
                  <a:pt x="1057775" y="1545089"/>
                </a:cubicBezTo>
                <a:cubicBezTo>
                  <a:pt x="954629" y="1696650"/>
                  <a:pt x="804120" y="1772431"/>
                  <a:pt x="606247" y="1772431"/>
                </a:cubicBezTo>
                <a:cubicBezTo>
                  <a:pt x="406972" y="1772431"/>
                  <a:pt x="256112" y="1696650"/>
                  <a:pt x="153667" y="1545089"/>
                </a:cubicBezTo>
                <a:cubicBezTo>
                  <a:pt x="51223" y="1393527"/>
                  <a:pt x="0" y="1173903"/>
                  <a:pt x="0" y="886216"/>
                </a:cubicBezTo>
                <a:cubicBezTo>
                  <a:pt x="0" y="598529"/>
                  <a:pt x="51223" y="378905"/>
                  <a:pt x="153667" y="227343"/>
                </a:cubicBezTo>
                <a:cubicBezTo>
                  <a:pt x="256112" y="75781"/>
                  <a:pt x="406972" y="0"/>
                  <a:pt x="606247" y="0"/>
                </a:cubicBezTo>
                <a:close/>
              </a:path>
            </a:pathLst>
          </a:custGeom>
        </p:spPr>
      </p:pic>
      <p:cxnSp>
        <p:nvCxnSpPr>
          <p:cNvPr id="14" name="直接连接符 13">
            <a:extLst>
              <a:ext uri="{FF2B5EF4-FFF2-40B4-BE49-F238E27FC236}">
                <a16:creationId xmlns:a16="http://schemas.microsoft.com/office/drawing/2014/main" id="{116ABFF6-C31E-4945-96AB-00959A7E7B05}"/>
              </a:ext>
            </a:extLst>
          </p:cNvPr>
          <p:cNvCxnSpPr>
            <a:cxnSpLocks/>
          </p:cNvCxnSpPr>
          <p:nvPr/>
        </p:nvCxnSpPr>
        <p:spPr>
          <a:xfrm>
            <a:off x="5807395" y="3068320"/>
            <a:ext cx="3659909"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9E2BA12D-A424-43C5-9E37-B5B5F0EB6B26}"/>
              </a:ext>
            </a:extLst>
          </p:cNvPr>
          <p:cNvSpPr/>
          <p:nvPr/>
        </p:nvSpPr>
        <p:spPr>
          <a:xfrm>
            <a:off x="5682357" y="3032764"/>
            <a:ext cx="1444622" cy="91434"/>
          </a:xfrm>
          <a:prstGeom prst="rect">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47" name="矩形 46">
            <a:extLst>
              <a:ext uri="{FF2B5EF4-FFF2-40B4-BE49-F238E27FC236}">
                <a16:creationId xmlns:a16="http://schemas.microsoft.com/office/drawing/2014/main" id="{6530E251-EB3B-44AC-8073-D5D3BC3553B5}"/>
              </a:ext>
            </a:extLst>
          </p:cNvPr>
          <p:cNvSpPr/>
          <p:nvPr/>
        </p:nvSpPr>
        <p:spPr>
          <a:xfrm>
            <a:off x="5682357" y="3207389"/>
            <a:ext cx="2681824" cy="830997"/>
          </a:xfrm>
          <a:prstGeom prst="rect">
            <a:avLst/>
          </a:prstGeom>
        </p:spPr>
        <p:txBody>
          <a:bodyPr wrap="none" lIns="0" tIns="0" rIns="0" bIns="0">
            <a:noAutofit/>
          </a:bodyPr>
          <a:lstStyle/>
          <a:p>
            <a:pPr lvl="0" algn="ctr">
              <a:defRPr/>
            </a:pPr>
            <a:endParaRPr lang="zh-CN" altLang="en-US" sz="5400" b="1" dirty="0">
              <a:solidFill>
                <a:schemeClr val="accent1"/>
              </a:solidFill>
              <a:latin typeface="+mj-ea"/>
              <a:ea typeface="+mj-ea"/>
              <a:cs typeface="OPPOSans H" panose="00020600040101010101" pitchFamily="18" charset="-122"/>
            </a:endParaRPr>
          </a:p>
        </p:txBody>
      </p:sp>
      <p:sp>
        <p:nvSpPr>
          <p:cNvPr id="51" name="文本框 50">
            <a:extLst>
              <a:ext uri="{FF2B5EF4-FFF2-40B4-BE49-F238E27FC236}">
                <a16:creationId xmlns:a16="http://schemas.microsoft.com/office/drawing/2014/main" id="{E38CB345-C4CC-4180-A268-4903E2982C99}"/>
              </a:ext>
            </a:extLst>
          </p:cNvPr>
          <p:cNvSpPr txBox="1"/>
          <p:nvPr/>
        </p:nvSpPr>
        <p:spPr>
          <a:xfrm>
            <a:off x="5705173" y="4065712"/>
            <a:ext cx="3943387" cy="210314"/>
          </a:xfrm>
          <a:prstGeom prst="rect">
            <a:avLst/>
          </a:prstGeom>
          <a:noFill/>
        </p:spPr>
        <p:txBody>
          <a:bodyPr vert="horz" wrap="none" lIns="0" tIns="0" rIns="0" bIns="0" rtlCol="0">
            <a:noAutofit/>
          </a:bodyPr>
          <a:lstStyle/>
          <a:p>
            <a:pPr>
              <a:lnSpc>
                <a:spcPct val="150000"/>
              </a:lnSpc>
            </a:pPr>
            <a:r>
              <a:rPr lang="zh-CN" altLang="en-US" sz="1000" dirty="0">
                <a:solidFill>
                  <a:srgbClr val="000000">
                    <a:lumMod val="50000"/>
                    <a:lumOff val="50000"/>
                  </a:srgbClr>
                </a:solidFill>
                <a:latin typeface="+mn-ea"/>
                <a:cs typeface="OPPOSans R" panose="00020600040101010101" pitchFamily="18" charset="-122"/>
              </a:rPr>
              <a:t>在此处输入内容在此处输入内容在此处输入内容在此处输入内容</a:t>
            </a:r>
            <a:endParaRPr lang="zh-CN" altLang="en-US" sz="1000" dirty="0">
              <a:solidFill>
                <a:schemeClr val="tx1">
                  <a:lumMod val="50000"/>
                  <a:lumOff val="50000"/>
                </a:schemeClr>
              </a:solidFill>
              <a:latin typeface="+mn-ea"/>
              <a:cs typeface="OPPOSans R" panose="00020600040101010101" pitchFamily="18" charset="-122"/>
            </a:endParaRPr>
          </a:p>
        </p:txBody>
      </p:sp>
      <p:cxnSp>
        <p:nvCxnSpPr>
          <p:cNvPr id="12" name="直接连接符 11">
            <a:extLst>
              <a:ext uri="{FF2B5EF4-FFF2-40B4-BE49-F238E27FC236}">
                <a16:creationId xmlns:a16="http://schemas.microsoft.com/office/drawing/2014/main" id="{79CA987A-4DFC-42C8-821A-F77A3125E134}"/>
              </a:ext>
            </a:extLst>
          </p:cNvPr>
          <p:cNvCxnSpPr/>
          <p:nvPr/>
        </p:nvCxnSpPr>
        <p:spPr>
          <a:xfrm>
            <a:off x="471536" y="460865"/>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5DE514D-3539-4AFA-99BA-76EC1F6AC0F1}"/>
              </a:ext>
            </a:extLst>
          </p:cNvPr>
          <p:cNvCxnSpPr/>
          <p:nvPr/>
        </p:nvCxnSpPr>
        <p:spPr>
          <a:xfrm>
            <a:off x="471536" y="517659"/>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0099CE5F-04A7-4FD6-AEBB-5B234C01F79D}"/>
              </a:ext>
            </a:extLst>
          </p:cNvPr>
          <p:cNvCxnSpPr/>
          <p:nvPr/>
        </p:nvCxnSpPr>
        <p:spPr>
          <a:xfrm>
            <a:off x="471536" y="574454"/>
            <a:ext cx="27829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文本占位符 1">
            <a:extLst>
              <a:ext uri="{FF2B5EF4-FFF2-40B4-BE49-F238E27FC236}">
                <a16:creationId xmlns:a16="http://schemas.microsoft.com/office/drawing/2014/main" id="{1C900068-6B1D-43C8-9CA4-39DDBC6FC379}"/>
              </a:ext>
            </a:extLst>
          </p:cNvPr>
          <p:cNvSpPr>
            <a:spLocks noGrp="1"/>
          </p:cNvSpPr>
          <p:nvPr>
            <p:ph type="body" sz="quarter" idx="10"/>
          </p:nvPr>
        </p:nvSpPr>
        <p:spPr/>
        <p:txBody>
          <a:bodyPr/>
          <a:lstStyle/>
          <a:p>
            <a:r>
              <a:rPr lang="zh-CN" altLang="en-US" sz="5400" b="1" dirty="0">
                <a:solidFill>
                  <a:schemeClr val="accent1"/>
                </a:solidFill>
                <a:latin typeface="+mj-ea"/>
                <a:ea typeface="+mj-ea"/>
                <a:cs typeface="OPPOSans H" panose="00020600040101010101" pitchFamily="18" charset="-122"/>
              </a:rPr>
              <a:t>问题分析</a:t>
            </a:r>
          </a:p>
        </p:txBody>
      </p:sp>
      <p:sp>
        <p:nvSpPr>
          <p:cNvPr id="20" name="文本框 19">
            <a:extLst>
              <a:ext uri="{FF2B5EF4-FFF2-40B4-BE49-F238E27FC236}">
                <a16:creationId xmlns:a16="http://schemas.microsoft.com/office/drawing/2014/main" id="{40336DA3-13E9-4078-9EB5-E38268B2C9C3}"/>
              </a:ext>
            </a:extLst>
          </p:cNvPr>
          <p:cNvSpPr txBox="1"/>
          <p:nvPr/>
        </p:nvSpPr>
        <p:spPr>
          <a:xfrm>
            <a:off x="5606232" y="2621836"/>
            <a:ext cx="1375569" cy="369332"/>
          </a:xfrm>
          <a:prstGeom prst="rect">
            <a:avLst/>
          </a:prstGeom>
          <a:noFill/>
        </p:spPr>
        <p:txBody>
          <a:bodyPr wrap="none">
            <a:spAutoFit/>
          </a:bodyPr>
          <a:lstStyle>
            <a:defPPr>
              <a:defRPr lang="zh-CN"/>
            </a:defPPr>
            <a:lvl1pPr>
              <a:defRPr kumimoji="0" b="0" i="0" u="none" strike="noStrike" cap="none" spc="0" normalizeH="0" baseline="0">
                <a:ln>
                  <a:noFill/>
                </a:ln>
                <a:solidFill>
                  <a:srgbClr val="0077FF"/>
                </a:solidFill>
                <a:effectLst/>
                <a:uLnTx/>
                <a:uFillTx/>
                <a:latin typeface="微软雅黑"/>
                <a:ea typeface="微软雅黑"/>
              </a:defRPr>
            </a:lvl1pPr>
          </a:lstStyle>
          <a:p>
            <a:r>
              <a:rPr kumimoji="0" lang="en-US" altLang="zh-CN" sz="1800" b="0" i="0" u="none" strike="noStrike" kern="1200" cap="none" spc="0" normalizeH="0" baseline="0" noProof="0" dirty="0">
                <a:ln>
                  <a:noFill/>
                </a:ln>
                <a:solidFill>
                  <a:srgbClr val="0077FF"/>
                </a:solidFill>
                <a:effectLst/>
                <a:uLnTx/>
                <a:uFillTx/>
                <a:latin typeface="+mj-ea"/>
                <a:ea typeface="+mj-ea"/>
              </a:rPr>
              <a:t>PART TWO</a:t>
            </a:r>
            <a:endParaRPr lang="zh-CN" altLang="en-US" sz="1800" dirty="0">
              <a:solidFill>
                <a:schemeClr val="accent1"/>
              </a:solidFill>
              <a:latin typeface="+mj-ea"/>
              <a:ea typeface="+mj-ea"/>
            </a:endParaRPr>
          </a:p>
        </p:txBody>
      </p:sp>
    </p:spTree>
    <p:custDataLst>
      <p:tags r:id="rId2"/>
    </p:custDataLst>
    <p:extLst>
      <p:ext uri="{BB962C8B-B14F-4D97-AF65-F5344CB8AC3E}">
        <p14:creationId xmlns:p14="http://schemas.microsoft.com/office/powerpoint/2010/main" val="1098434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54518D3-E2E5-4EA3-8C45-0952748ECCE0}"/>
              </a:ext>
            </a:extLst>
          </p:cNvPr>
          <p:cNvGrpSpPr/>
          <p:nvPr/>
        </p:nvGrpSpPr>
        <p:grpSpPr>
          <a:xfrm>
            <a:off x="1026332" y="2845811"/>
            <a:ext cx="2540000" cy="1092107"/>
            <a:chOff x="1026332" y="2845811"/>
            <a:chExt cx="2540000" cy="1092107"/>
          </a:xfrm>
        </p:grpSpPr>
        <p:sp>
          <p:nvSpPr>
            <p:cNvPr id="73" name="文本框 72">
              <a:extLst>
                <a:ext uri="{FF2B5EF4-FFF2-40B4-BE49-F238E27FC236}">
                  <a16:creationId xmlns:a16="http://schemas.microsoft.com/office/drawing/2014/main" id="{879CD158-F2FA-4631-9898-D0F91659134A}"/>
                </a:ext>
              </a:extLst>
            </p:cNvPr>
            <p:cNvSpPr txBox="1"/>
            <p:nvPr/>
          </p:nvSpPr>
          <p:spPr>
            <a:xfrm>
              <a:off x="1026332" y="2845811"/>
              <a:ext cx="2540000" cy="246221"/>
            </a:xfrm>
            <a:prstGeom prst="rect">
              <a:avLst/>
            </a:prstGeom>
            <a:noFill/>
          </p:spPr>
          <p:txBody>
            <a:bodyPr vert="horz" lIns="0" tIns="0" rIns="0" bIns="0" rtlCol="0">
              <a:noAutofit/>
            </a:bodyPr>
            <a:lstStyle/>
            <a:p>
              <a:pPr algn="r"/>
              <a:r>
                <a:rPr lang="zh-CN" altLang="en-US" sz="1600" dirty="0">
                  <a:solidFill>
                    <a:schemeClr val="accent1"/>
                  </a:solidFill>
                  <a:latin typeface="+mj-ea"/>
                  <a:ea typeface="+mj-ea"/>
                </a:rPr>
                <a:t>员工整体能力不足</a:t>
              </a:r>
            </a:p>
          </p:txBody>
        </p:sp>
        <p:sp>
          <p:nvSpPr>
            <p:cNvPr id="74" name="文本框 73">
              <a:extLst>
                <a:ext uri="{FF2B5EF4-FFF2-40B4-BE49-F238E27FC236}">
                  <a16:creationId xmlns:a16="http://schemas.microsoft.com/office/drawing/2014/main" id="{3DE81B8E-68B3-4D32-B093-D24266D0CD1D}"/>
                </a:ext>
              </a:extLst>
            </p:cNvPr>
            <p:cNvSpPr txBox="1"/>
            <p:nvPr/>
          </p:nvSpPr>
          <p:spPr>
            <a:xfrm>
              <a:off x="1246719" y="3198677"/>
              <a:ext cx="2319613" cy="739241"/>
            </a:xfrm>
            <a:prstGeom prst="rect">
              <a:avLst/>
            </a:prstGeom>
            <a:noFill/>
          </p:spPr>
          <p:txBody>
            <a:bodyPr vert="horz" wrap="square" lIns="0" tIns="0" rIns="0" bIns="0" rtlCol="0">
              <a:noAutofit/>
            </a:bodyPr>
            <a:lstStyle/>
            <a:p>
              <a:pPr algn="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a:t>
              </a:r>
            </a:p>
          </p:txBody>
        </p:sp>
      </p:grpSp>
      <p:grpSp>
        <p:nvGrpSpPr>
          <p:cNvPr id="8" name="组合 7">
            <a:extLst>
              <a:ext uri="{FF2B5EF4-FFF2-40B4-BE49-F238E27FC236}">
                <a16:creationId xmlns:a16="http://schemas.microsoft.com/office/drawing/2014/main" id="{D09DB530-BBC0-4C45-A7EB-A5248CC9D1BE}"/>
              </a:ext>
            </a:extLst>
          </p:cNvPr>
          <p:cNvGrpSpPr/>
          <p:nvPr/>
        </p:nvGrpSpPr>
        <p:grpSpPr>
          <a:xfrm>
            <a:off x="4459115" y="1392286"/>
            <a:ext cx="3271889" cy="845875"/>
            <a:chOff x="4459115" y="1392286"/>
            <a:chExt cx="3271889" cy="845875"/>
          </a:xfrm>
        </p:grpSpPr>
        <p:sp>
          <p:nvSpPr>
            <p:cNvPr id="76" name="文本框 75">
              <a:extLst>
                <a:ext uri="{FF2B5EF4-FFF2-40B4-BE49-F238E27FC236}">
                  <a16:creationId xmlns:a16="http://schemas.microsoft.com/office/drawing/2014/main" id="{F8E70F6F-03E3-4458-B4A7-6A30B83C879E}"/>
                </a:ext>
              </a:extLst>
            </p:cNvPr>
            <p:cNvSpPr txBox="1"/>
            <p:nvPr/>
          </p:nvSpPr>
          <p:spPr>
            <a:xfrm>
              <a:off x="4459115" y="1752835"/>
              <a:ext cx="3271889" cy="485326"/>
            </a:xfrm>
            <a:prstGeom prst="rect">
              <a:avLst/>
            </a:prstGeom>
            <a:noFill/>
          </p:spPr>
          <p:txBody>
            <a:bodyPr vert="horz" wrap="square" lIns="0" tIns="0" rIns="0" bIns="0" rtlCol="0">
              <a:noAutofit/>
            </a:bodyPr>
            <a:lstStyle/>
            <a:p>
              <a:pPr algn="ct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a:t>
              </a:r>
            </a:p>
          </p:txBody>
        </p:sp>
        <p:sp>
          <p:nvSpPr>
            <p:cNvPr id="77" name="文本框 76">
              <a:extLst>
                <a:ext uri="{FF2B5EF4-FFF2-40B4-BE49-F238E27FC236}">
                  <a16:creationId xmlns:a16="http://schemas.microsoft.com/office/drawing/2014/main" id="{1B4380C0-B498-41A3-86EB-067D1BF739D9}"/>
                </a:ext>
              </a:extLst>
            </p:cNvPr>
            <p:cNvSpPr txBox="1"/>
            <p:nvPr/>
          </p:nvSpPr>
          <p:spPr>
            <a:xfrm>
              <a:off x="4826000" y="1392286"/>
              <a:ext cx="2540000" cy="246221"/>
            </a:xfrm>
            <a:prstGeom prst="rect">
              <a:avLst/>
            </a:prstGeom>
            <a:noFill/>
          </p:spPr>
          <p:txBody>
            <a:bodyPr vert="horz" lIns="0" tIns="0" rIns="0" bIns="0" rtlCol="0">
              <a:noAutofit/>
            </a:bodyPr>
            <a:lstStyle/>
            <a:p>
              <a:pPr algn="ctr"/>
              <a:r>
                <a:rPr lang="zh-CN" altLang="en-US" sz="1600" dirty="0">
                  <a:solidFill>
                    <a:schemeClr val="accent2"/>
                  </a:solidFill>
                  <a:latin typeface="+mj-ea"/>
                  <a:ea typeface="+mj-ea"/>
                </a:rPr>
                <a:t>业绩指标不明确</a:t>
              </a:r>
            </a:p>
          </p:txBody>
        </p:sp>
      </p:grpSp>
      <p:grpSp>
        <p:nvGrpSpPr>
          <p:cNvPr id="9" name="组合 8">
            <a:extLst>
              <a:ext uri="{FF2B5EF4-FFF2-40B4-BE49-F238E27FC236}">
                <a16:creationId xmlns:a16="http://schemas.microsoft.com/office/drawing/2014/main" id="{E2A77C82-D9A4-4A79-9515-4506B24546D9}"/>
              </a:ext>
            </a:extLst>
          </p:cNvPr>
          <p:cNvGrpSpPr/>
          <p:nvPr/>
        </p:nvGrpSpPr>
        <p:grpSpPr>
          <a:xfrm>
            <a:off x="8615508" y="2845811"/>
            <a:ext cx="2649881" cy="1092107"/>
            <a:chOff x="8615508" y="2845811"/>
            <a:chExt cx="2649881" cy="1092107"/>
          </a:xfrm>
        </p:grpSpPr>
        <p:sp>
          <p:nvSpPr>
            <p:cNvPr id="78" name="文本框 77">
              <a:extLst>
                <a:ext uri="{FF2B5EF4-FFF2-40B4-BE49-F238E27FC236}">
                  <a16:creationId xmlns:a16="http://schemas.microsoft.com/office/drawing/2014/main" id="{FDB4A402-9499-416D-ADA0-98FD677E108A}"/>
                </a:ext>
              </a:extLst>
            </p:cNvPr>
            <p:cNvSpPr txBox="1"/>
            <p:nvPr/>
          </p:nvSpPr>
          <p:spPr>
            <a:xfrm>
              <a:off x="8625668" y="3198677"/>
              <a:ext cx="2639721" cy="739241"/>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a:t>
              </a:r>
            </a:p>
          </p:txBody>
        </p:sp>
        <p:sp>
          <p:nvSpPr>
            <p:cNvPr id="79" name="文本框 78">
              <a:extLst>
                <a:ext uri="{FF2B5EF4-FFF2-40B4-BE49-F238E27FC236}">
                  <a16:creationId xmlns:a16="http://schemas.microsoft.com/office/drawing/2014/main" id="{B317ED18-400B-4C94-85BF-A877A67A238B}"/>
                </a:ext>
              </a:extLst>
            </p:cNvPr>
            <p:cNvSpPr txBox="1"/>
            <p:nvPr/>
          </p:nvSpPr>
          <p:spPr>
            <a:xfrm>
              <a:off x="8615508" y="2845811"/>
              <a:ext cx="2540000" cy="246221"/>
            </a:xfrm>
            <a:prstGeom prst="rect">
              <a:avLst/>
            </a:prstGeom>
            <a:noFill/>
          </p:spPr>
          <p:txBody>
            <a:bodyPr vert="horz" lIns="0" tIns="0" rIns="0" bIns="0" rtlCol="0">
              <a:noAutofit/>
            </a:bodyPr>
            <a:lstStyle/>
            <a:p>
              <a:r>
                <a:rPr lang="zh-CN" altLang="en-US" sz="1600" dirty="0">
                  <a:solidFill>
                    <a:schemeClr val="accent3"/>
                  </a:solidFill>
                  <a:latin typeface="+mj-ea"/>
                  <a:ea typeface="+mj-ea"/>
                </a:rPr>
                <a:t>项目执行缺乏动力</a:t>
              </a:r>
            </a:p>
          </p:txBody>
        </p:sp>
      </p:grpSp>
      <p:cxnSp>
        <p:nvCxnSpPr>
          <p:cNvPr id="91" name="直接连接符 90">
            <a:extLst>
              <a:ext uri="{FF2B5EF4-FFF2-40B4-BE49-F238E27FC236}">
                <a16:creationId xmlns:a16="http://schemas.microsoft.com/office/drawing/2014/main" id="{53D6ABD4-81D7-401C-9CEA-034412916040}"/>
              </a:ext>
            </a:extLst>
          </p:cNvPr>
          <p:cNvCxnSpPr>
            <a:cxnSpLocks/>
          </p:cNvCxnSpPr>
          <p:nvPr/>
        </p:nvCxnSpPr>
        <p:spPr>
          <a:xfrm>
            <a:off x="895087" y="5036128"/>
            <a:ext cx="10338071" cy="0"/>
          </a:xfrm>
          <a:prstGeom prst="line">
            <a:avLst/>
          </a:prstGeom>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92" name="文本框 91">
            <a:extLst>
              <a:ext uri="{FF2B5EF4-FFF2-40B4-BE49-F238E27FC236}">
                <a16:creationId xmlns:a16="http://schemas.microsoft.com/office/drawing/2014/main" id="{ABCAA8C1-0A03-4547-8A64-5C4A35F75D17}"/>
              </a:ext>
            </a:extLst>
          </p:cNvPr>
          <p:cNvSpPr txBox="1"/>
          <p:nvPr/>
        </p:nvSpPr>
        <p:spPr>
          <a:xfrm>
            <a:off x="902719" y="5223051"/>
            <a:ext cx="10386563" cy="554575"/>
          </a:xfrm>
          <a:prstGeom prst="rect">
            <a:avLst/>
          </a:prstGeom>
          <a:noFill/>
        </p:spPr>
        <p:txBody>
          <a:bodyPr vert="horz" wrap="square" lIns="0" tIns="0" rIns="0" bIns="0" rtlCol="0">
            <a:noAutofit/>
          </a:bodyPr>
          <a:lstStyle>
            <a:defPPr>
              <a:defRPr lang="zh-CN"/>
            </a:defPPr>
            <a:lvl1pPr>
              <a:lnSpc>
                <a:spcPct val="150000"/>
              </a:lnSpc>
              <a:defRPr sz="11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defRPr>
            </a:lvl1pPr>
          </a:lstStyle>
          <a:p>
            <a:r>
              <a:rPr lang="zh-CN" altLang="en-US" sz="1400" dirty="0">
                <a:latin typeface="+mj-ea"/>
                <a:ea typeface="+mj-ea"/>
              </a:rPr>
              <a:t>现阶段工作现状</a:t>
            </a:r>
          </a:p>
          <a:p>
            <a:r>
              <a:rPr lang="zh-CN" altLang="en-US" dirty="0">
                <a:latin typeface="+mn-ea"/>
                <a:ea typeface="+mn-ea"/>
              </a:rPr>
              <a:t>在此处输入内容在此处输入内容在此处输入内容在此处输入内容在此处输入内容在此处输入内容在此处输入内容在此处输入内容在此处输入内容在此处输入内容</a:t>
            </a:r>
          </a:p>
        </p:txBody>
      </p:sp>
      <p:grpSp>
        <p:nvGrpSpPr>
          <p:cNvPr id="10" name="组合 9">
            <a:extLst>
              <a:ext uri="{FF2B5EF4-FFF2-40B4-BE49-F238E27FC236}">
                <a16:creationId xmlns:a16="http://schemas.microsoft.com/office/drawing/2014/main" id="{375B2466-53AE-46EC-B948-6D522E7964F6}"/>
              </a:ext>
            </a:extLst>
          </p:cNvPr>
          <p:cNvGrpSpPr/>
          <p:nvPr/>
        </p:nvGrpSpPr>
        <p:grpSpPr>
          <a:xfrm>
            <a:off x="6350542" y="2593013"/>
            <a:ext cx="2130859" cy="1871580"/>
            <a:chOff x="6350542" y="2593013"/>
            <a:chExt cx="2130859" cy="1871580"/>
          </a:xfrm>
        </p:grpSpPr>
        <p:sp>
          <p:nvSpPr>
            <p:cNvPr id="108" name="任意多边形 107">
              <a:extLst>
                <a:ext uri="{FF2B5EF4-FFF2-40B4-BE49-F238E27FC236}">
                  <a16:creationId xmlns:a16="http://schemas.microsoft.com/office/drawing/2014/main" id="{47F0E7C0-10B7-4C21-BEBF-C2FAAC7BA94C}"/>
                </a:ext>
              </a:extLst>
            </p:cNvPr>
            <p:cNvSpPr/>
            <p:nvPr>
              <p:custDataLst>
                <p:tags r:id="rId4"/>
              </p:custDataLst>
            </p:nvPr>
          </p:nvSpPr>
          <p:spPr>
            <a:xfrm>
              <a:off x="6350542" y="2593013"/>
              <a:ext cx="2130859" cy="1871580"/>
            </a:xfrm>
            <a:custGeom>
              <a:avLst/>
              <a:gdLst>
                <a:gd name="connsiteX0" fmla="*/ 17337 w 2130859"/>
                <a:gd name="connsiteY0" fmla="*/ 1680862 h 1871580"/>
                <a:gd name="connsiteX1" fmla="*/ 955571 w 2130859"/>
                <a:gd name="connsiteY1" fmla="*/ 63216 h 1871580"/>
                <a:gd name="connsiteX2" fmla="*/ 1175289 w 2130859"/>
                <a:gd name="connsiteY2" fmla="*/ 63216 h 1871580"/>
                <a:gd name="connsiteX3" fmla="*/ 2113523 w 2130859"/>
                <a:gd name="connsiteY3" fmla="*/ 1680862 h 1871580"/>
                <a:gd name="connsiteX4" fmla="*/ 2003664 w 2130859"/>
                <a:gd name="connsiteY4" fmla="*/ 1871580 h 1871580"/>
                <a:gd name="connsiteX5" fmla="*/ 127196 w 2130859"/>
                <a:gd name="connsiteY5" fmla="*/ 1871580 h 1871580"/>
                <a:gd name="connsiteX6" fmla="*/ 17337 w 2130859"/>
                <a:gd name="connsiteY6" fmla="*/ 1680862 h 18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859" h="1871580">
                  <a:moveTo>
                    <a:pt x="17337" y="1680862"/>
                  </a:moveTo>
                  <a:lnTo>
                    <a:pt x="955571" y="63216"/>
                  </a:lnTo>
                  <a:cubicBezTo>
                    <a:pt x="1004458" y="-21072"/>
                    <a:pt x="1126401" y="-21072"/>
                    <a:pt x="1175289" y="63216"/>
                  </a:cubicBezTo>
                  <a:lnTo>
                    <a:pt x="2113523" y="1680862"/>
                  </a:lnTo>
                  <a:cubicBezTo>
                    <a:pt x="2162637" y="1765541"/>
                    <a:pt x="2101555" y="1871580"/>
                    <a:pt x="2003664" y="1871580"/>
                  </a:cubicBezTo>
                  <a:lnTo>
                    <a:pt x="127196" y="1871580"/>
                  </a:lnTo>
                  <a:cubicBezTo>
                    <a:pt x="29304" y="1871580"/>
                    <a:pt x="-31777" y="1765541"/>
                    <a:pt x="17337" y="1680862"/>
                  </a:cubicBezTo>
                </a:path>
              </a:pathLst>
            </a:custGeom>
            <a:gradFill>
              <a:gsLst>
                <a:gs pos="0">
                  <a:schemeClr val="accent3"/>
                </a:gs>
                <a:gs pos="100000">
                  <a:schemeClr val="accent3">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34" name="图形 6">
              <a:extLst>
                <a:ext uri="{FF2B5EF4-FFF2-40B4-BE49-F238E27FC236}">
                  <a16:creationId xmlns:a16="http://schemas.microsoft.com/office/drawing/2014/main" id="{8C824620-E5D5-4342-8E3A-61895826683F}"/>
                </a:ext>
              </a:extLst>
            </p:cNvPr>
            <p:cNvGrpSpPr>
              <a:grpSpLocks/>
            </p:cNvGrpSpPr>
            <p:nvPr/>
          </p:nvGrpSpPr>
          <p:grpSpPr>
            <a:xfrm>
              <a:off x="7103310" y="3474245"/>
              <a:ext cx="525380" cy="525380"/>
              <a:chOff x="0" y="0"/>
              <a:chExt cx="1905000" cy="1905000"/>
            </a:xfrm>
            <a:solidFill>
              <a:schemeClr val="bg1"/>
            </a:solidFill>
          </p:grpSpPr>
          <p:sp>
            <p:nvSpPr>
              <p:cNvPr id="35" name="任意多边形: 形状 34">
                <a:extLst>
                  <a:ext uri="{FF2B5EF4-FFF2-40B4-BE49-F238E27FC236}">
                    <a16:creationId xmlns:a16="http://schemas.microsoft.com/office/drawing/2014/main" id="{29677087-0E24-4E8A-AD36-FDEAC0F92CDD}"/>
                  </a:ext>
                </a:extLst>
              </p:cNvPr>
              <p:cNvSpPr/>
              <p:nvPr/>
            </p:nvSpPr>
            <p:spPr>
              <a:xfrm>
                <a:off x="555624" y="635000"/>
                <a:ext cx="635000" cy="119062"/>
              </a:xfrm>
              <a:custGeom>
                <a:avLst/>
                <a:gdLst>
                  <a:gd name="connsiteX0" fmla="*/ 59531 w 635000"/>
                  <a:gd name="connsiteY0" fmla="*/ 0 h 119062"/>
                  <a:gd name="connsiteX1" fmla="*/ 575469 w 635000"/>
                  <a:gd name="connsiteY1" fmla="*/ 0 h 119062"/>
                  <a:gd name="connsiteX2" fmla="*/ 635000 w 635000"/>
                  <a:gd name="connsiteY2" fmla="*/ 59531 h 119062"/>
                  <a:gd name="connsiteX3" fmla="*/ 635000 w 635000"/>
                  <a:gd name="connsiteY3" fmla="*/ 59531 h 119062"/>
                  <a:gd name="connsiteX4" fmla="*/ 575469 w 635000"/>
                  <a:gd name="connsiteY4" fmla="*/ 119063 h 119062"/>
                  <a:gd name="connsiteX5" fmla="*/ 59531 w 635000"/>
                  <a:gd name="connsiteY5" fmla="*/ 119063 h 119062"/>
                  <a:gd name="connsiteX6" fmla="*/ 0 w 635000"/>
                  <a:gd name="connsiteY6" fmla="*/ 59531 h 119062"/>
                  <a:gd name="connsiteX7" fmla="*/ 0 w 635000"/>
                  <a:gd name="connsiteY7" fmla="*/ 59531 h 119062"/>
                  <a:gd name="connsiteX8" fmla="*/ 59531 w 63500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119062">
                    <a:moveTo>
                      <a:pt x="59531" y="0"/>
                    </a:moveTo>
                    <a:lnTo>
                      <a:pt x="575469" y="0"/>
                    </a:lnTo>
                    <a:cubicBezTo>
                      <a:pt x="615156" y="0"/>
                      <a:pt x="635000" y="19844"/>
                      <a:pt x="635000" y="59531"/>
                    </a:cubicBezTo>
                    <a:lnTo>
                      <a:pt x="635000" y="59531"/>
                    </a:lnTo>
                    <a:cubicBezTo>
                      <a:pt x="635000" y="99219"/>
                      <a:pt x="615156" y="119063"/>
                      <a:pt x="575469" y="119063"/>
                    </a:cubicBezTo>
                    <a:lnTo>
                      <a:pt x="59531" y="119063"/>
                    </a:lnTo>
                    <a:cubicBezTo>
                      <a:pt x="19844" y="119063"/>
                      <a:pt x="0" y="99219"/>
                      <a:pt x="0" y="59531"/>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36" name="任意多边形: 形状 35">
                <a:extLst>
                  <a:ext uri="{FF2B5EF4-FFF2-40B4-BE49-F238E27FC236}">
                    <a16:creationId xmlns:a16="http://schemas.microsoft.com/office/drawing/2014/main" id="{4CF5DCB9-89C4-47E0-8203-FE89FAAE00AD}"/>
                  </a:ext>
                </a:extLst>
              </p:cNvPr>
              <p:cNvSpPr/>
              <p:nvPr/>
            </p:nvSpPr>
            <p:spPr>
              <a:xfrm>
                <a:off x="555624" y="532604"/>
                <a:ext cx="1188703" cy="943770"/>
              </a:xfrm>
              <a:custGeom>
                <a:avLst/>
                <a:gdLst>
                  <a:gd name="connsiteX0" fmla="*/ 242094 w 1188703"/>
                  <a:gd name="connsiteY0" fmla="*/ 419895 h 943770"/>
                  <a:gd name="connsiteX1" fmla="*/ 59531 w 1188703"/>
                  <a:gd name="connsiteY1" fmla="*/ 419895 h 943770"/>
                  <a:gd name="connsiteX2" fmla="*/ 0 w 1188703"/>
                  <a:gd name="connsiteY2" fmla="*/ 479426 h 943770"/>
                  <a:gd name="connsiteX3" fmla="*/ 59531 w 1188703"/>
                  <a:gd name="connsiteY3" fmla="*/ 538958 h 943770"/>
                  <a:gd name="connsiteX4" fmla="*/ 242094 w 1188703"/>
                  <a:gd name="connsiteY4" fmla="*/ 538958 h 943770"/>
                  <a:gd name="connsiteX5" fmla="*/ 301625 w 1188703"/>
                  <a:gd name="connsiteY5" fmla="*/ 479426 h 943770"/>
                  <a:gd name="connsiteX6" fmla="*/ 242094 w 1188703"/>
                  <a:gd name="connsiteY6" fmla="*/ 419895 h 943770"/>
                  <a:gd name="connsiteX7" fmla="*/ 942975 w 1188703"/>
                  <a:gd name="connsiteY7" fmla="*/ 134939 h 943770"/>
                  <a:gd name="connsiteX8" fmla="*/ 1054894 w 1188703"/>
                  <a:gd name="connsiteY8" fmla="*/ 246858 h 943770"/>
                  <a:gd name="connsiteX9" fmla="*/ 499269 w 1188703"/>
                  <a:gd name="connsiteY9" fmla="*/ 802483 h 943770"/>
                  <a:gd name="connsiteX10" fmla="*/ 373063 w 1188703"/>
                  <a:gd name="connsiteY10" fmla="*/ 816770 h 943770"/>
                  <a:gd name="connsiteX11" fmla="*/ 384175 w 1188703"/>
                  <a:gd name="connsiteY11" fmla="*/ 693739 h 943770"/>
                  <a:gd name="connsiteX12" fmla="*/ 939800 w 1188703"/>
                  <a:gd name="connsiteY12" fmla="*/ 138114 h 943770"/>
                  <a:gd name="connsiteX13" fmla="*/ 939800 w 1188703"/>
                  <a:gd name="connsiteY13" fmla="*/ 2383 h 943770"/>
                  <a:gd name="connsiteX14" fmla="*/ 883444 w 1188703"/>
                  <a:gd name="connsiteY14" fmla="*/ 25401 h 943770"/>
                  <a:gd name="connsiteX15" fmla="*/ 286544 w 1188703"/>
                  <a:gd name="connsiteY15" fmla="*/ 623095 h 943770"/>
                  <a:gd name="connsiteX16" fmla="*/ 263525 w 1188703"/>
                  <a:gd name="connsiteY16" fmla="*/ 671514 h 943770"/>
                  <a:gd name="connsiteX17" fmla="*/ 246856 w 1188703"/>
                  <a:gd name="connsiteY17" fmla="*/ 857251 h 943770"/>
                  <a:gd name="connsiteX18" fmla="*/ 318765 w 1188703"/>
                  <a:gd name="connsiteY18" fmla="*/ 943449 h 943770"/>
                  <a:gd name="connsiteX19" fmla="*/ 326231 w 1188703"/>
                  <a:gd name="connsiteY19" fmla="*/ 943770 h 943770"/>
                  <a:gd name="connsiteX20" fmla="*/ 333375 w 1188703"/>
                  <a:gd name="connsiteY20" fmla="*/ 943770 h 943770"/>
                  <a:gd name="connsiteX21" fmla="*/ 519113 w 1188703"/>
                  <a:gd name="connsiteY21" fmla="*/ 927101 h 943770"/>
                  <a:gd name="connsiteX22" fmla="*/ 567531 w 1188703"/>
                  <a:gd name="connsiteY22" fmla="*/ 904083 h 943770"/>
                  <a:gd name="connsiteX23" fmla="*/ 1165225 w 1188703"/>
                  <a:gd name="connsiteY23" fmla="*/ 307183 h 943770"/>
                  <a:gd name="connsiteX24" fmla="*/ 1165685 w 1188703"/>
                  <a:gd name="connsiteY24" fmla="*/ 194930 h 943770"/>
                  <a:gd name="connsiteX25" fmla="*/ 1165225 w 1188703"/>
                  <a:gd name="connsiteY25" fmla="*/ 194470 h 943770"/>
                  <a:gd name="connsiteX26" fmla="*/ 999331 w 1188703"/>
                  <a:gd name="connsiteY26" fmla="*/ 23020 h 943770"/>
                  <a:gd name="connsiteX27" fmla="*/ 942975 w 1188703"/>
                  <a:gd name="connsiteY27" fmla="*/ 1 h 94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03" h="943770">
                    <a:moveTo>
                      <a:pt x="242094" y="419895"/>
                    </a:moveTo>
                    <a:lnTo>
                      <a:pt x="59531" y="419895"/>
                    </a:lnTo>
                    <a:cubicBezTo>
                      <a:pt x="26653" y="419895"/>
                      <a:pt x="0" y="446548"/>
                      <a:pt x="0" y="479426"/>
                    </a:cubicBezTo>
                    <a:cubicBezTo>
                      <a:pt x="0" y="512305"/>
                      <a:pt x="26653" y="538958"/>
                      <a:pt x="59531" y="538958"/>
                    </a:cubicBezTo>
                    <a:lnTo>
                      <a:pt x="242094" y="538958"/>
                    </a:lnTo>
                    <a:cubicBezTo>
                      <a:pt x="274972" y="538958"/>
                      <a:pt x="301625" y="512305"/>
                      <a:pt x="301625" y="479426"/>
                    </a:cubicBezTo>
                    <a:cubicBezTo>
                      <a:pt x="301625" y="446548"/>
                      <a:pt x="274972" y="419895"/>
                      <a:pt x="242094" y="419895"/>
                    </a:cubicBezTo>
                    <a:close/>
                    <a:moveTo>
                      <a:pt x="942975" y="134939"/>
                    </a:moveTo>
                    <a:lnTo>
                      <a:pt x="1054894" y="246858"/>
                    </a:lnTo>
                    <a:lnTo>
                      <a:pt x="499269" y="802483"/>
                    </a:lnTo>
                    <a:lnTo>
                      <a:pt x="373063" y="816770"/>
                    </a:lnTo>
                    <a:lnTo>
                      <a:pt x="384175" y="693739"/>
                    </a:lnTo>
                    <a:lnTo>
                      <a:pt x="939800" y="138114"/>
                    </a:lnTo>
                    <a:moveTo>
                      <a:pt x="939800" y="2383"/>
                    </a:moveTo>
                    <a:cubicBezTo>
                      <a:pt x="918702" y="2261"/>
                      <a:pt x="898423" y="10543"/>
                      <a:pt x="883444" y="25401"/>
                    </a:cubicBezTo>
                    <a:lnTo>
                      <a:pt x="286544" y="623095"/>
                    </a:lnTo>
                    <a:cubicBezTo>
                      <a:pt x="273488" y="636077"/>
                      <a:pt x="265350" y="653193"/>
                      <a:pt x="263525" y="671514"/>
                    </a:cubicBezTo>
                    <a:lnTo>
                      <a:pt x="246856" y="857251"/>
                    </a:lnTo>
                    <a:cubicBezTo>
                      <a:pt x="242910" y="900911"/>
                      <a:pt x="275105" y="939503"/>
                      <a:pt x="318765" y="943449"/>
                    </a:cubicBezTo>
                    <a:cubicBezTo>
                      <a:pt x="321247" y="943673"/>
                      <a:pt x="323739" y="943780"/>
                      <a:pt x="326231" y="943770"/>
                    </a:cubicBezTo>
                    <a:lnTo>
                      <a:pt x="333375" y="943770"/>
                    </a:lnTo>
                    <a:lnTo>
                      <a:pt x="519113" y="927101"/>
                    </a:lnTo>
                    <a:cubicBezTo>
                      <a:pt x="537433" y="925276"/>
                      <a:pt x="554550" y="917139"/>
                      <a:pt x="567531" y="904083"/>
                    </a:cubicBezTo>
                    <a:lnTo>
                      <a:pt x="1165225" y="307183"/>
                    </a:lnTo>
                    <a:cubicBezTo>
                      <a:pt x="1196350" y="276312"/>
                      <a:pt x="1196556" y="226055"/>
                      <a:pt x="1165685" y="194930"/>
                    </a:cubicBezTo>
                    <a:cubicBezTo>
                      <a:pt x="1165532" y="194776"/>
                      <a:pt x="1165379" y="194623"/>
                      <a:pt x="1165225" y="194470"/>
                    </a:cubicBezTo>
                    <a:lnTo>
                      <a:pt x="999331" y="23020"/>
                    </a:lnTo>
                    <a:cubicBezTo>
                      <a:pt x="984352" y="8162"/>
                      <a:pt x="964073" y="-121"/>
                      <a:pt x="942975" y="1"/>
                    </a:cubicBezTo>
                    <a:close/>
                  </a:path>
                </a:pathLst>
              </a:custGeom>
              <a:grpFill/>
              <a:ln w="1860" cap="flat">
                <a:noFill/>
                <a:prstDash val="solid"/>
                <a:miter/>
              </a:ln>
            </p:spPr>
            <p:txBody>
              <a:bodyPr rtlCol="0" anchor="ctr">
                <a:noAutofit/>
              </a:bodyPr>
              <a:lstStyle/>
              <a:p>
                <a:endParaRPr lang="zh-CN" altLang="en-US"/>
              </a:p>
            </p:txBody>
          </p:sp>
          <p:sp>
            <p:nvSpPr>
              <p:cNvPr id="37" name="任意多边形: 形状 36">
                <a:extLst>
                  <a:ext uri="{FF2B5EF4-FFF2-40B4-BE49-F238E27FC236}">
                    <a16:creationId xmlns:a16="http://schemas.microsoft.com/office/drawing/2014/main" id="{1E66D16D-CBDD-42DA-BBB8-9DBC569F4550}"/>
                  </a:ext>
                </a:extLst>
              </p:cNvPr>
              <p:cNvSpPr/>
              <p:nvPr/>
            </p:nvSpPr>
            <p:spPr>
              <a:xfrm>
                <a:off x="317499" y="238125"/>
                <a:ext cx="1270000" cy="1428750"/>
              </a:xfrm>
              <a:custGeom>
                <a:avLst/>
                <a:gdLst>
                  <a:gd name="connsiteX0" fmla="*/ 1150938 w 1270000"/>
                  <a:gd name="connsiteY0" fmla="*/ 972344 h 1428750"/>
                  <a:gd name="connsiteX1" fmla="*/ 1150938 w 1270000"/>
                  <a:gd name="connsiteY1" fmla="*/ 1309688 h 1428750"/>
                  <a:gd name="connsiteX2" fmla="*/ 119063 w 1270000"/>
                  <a:gd name="connsiteY2" fmla="*/ 1309688 h 1428750"/>
                  <a:gd name="connsiteX3" fmla="*/ 119063 w 1270000"/>
                  <a:gd name="connsiteY3" fmla="*/ 119063 h 1428750"/>
                  <a:gd name="connsiteX4" fmla="*/ 1150938 w 1270000"/>
                  <a:gd name="connsiteY4" fmla="*/ 119063 h 1428750"/>
                  <a:gd name="connsiteX5" fmla="*/ 1150938 w 1270000"/>
                  <a:gd name="connsiteY5" fmla="*/ 178594 h 1428750"/>
                  <a:gd name="connsiteX6" fmla="*/ 1210469 w 1270000"/>
                  <a:gd name="connsiteY6" fmla="*/ 238125 h 1428750"/>
                  <a:gd name="connsiteX7" fmla="*/ 1270000 w 1270000"/>
                  <a:gd name="connsiteY7" fmla="*/ 178594 h 1428750"/>
                  <a:gd name="connsiteX8" fmla="*/ 1270000 w 1270000"/>
                  <a:gd name="connsiteY8" fmla="*/ 79375 h 1428750"/>
                  <a:gd name="connsiteX9" fmla="*/ 1190625 w 1270000"/>
                  <a:gd name="connsiteY9" fmla="*/ 0 h 1428750"/>
                  <a:gd name="connsiteX10" fmla="*/ 79375 w 1270000"/>
                  <a:gd name="connsiteY10" fmla="*/ 0 h 1428750"/>
                  <a:gd name="connsiteX11" fmla="*/ 0 w 1270000"/>
                  <a:gd name="connsiteY11" fmla="*/ 79375 h 1428750"/>
                  <a:gd name="connsiteX12" fmla="*/ 0 w 1270000"/>
                  <a:gd name="connsiteY12" fmla="*/ 1349375 h 1428750"/>
                  <a:gd name="connsiteX13" fmla="*/ 79375 w 1270000"/>
                  <a:gd name="connsiteY13" fmla="*/ 1428750 h 1428750"/>
                  <a:gd name="connsiteX14" fmla="*/ 1190625 w 1270000"/>
                  <a:gd name="connsiteY14" fmla="*/ 1428750 h 1428750"/>
                  <a:gd name="connsiteX15" fmla="*/ 1270000 w 1270000"/>
                  <a:gd name="connsiteY15" fmla="*/ 1349375 h 1428750"/>
                  <a:gd name="connsiteX16" fmla="*/ 1270000 w 1270000"/>
                  <a:gd name="connsiteY16" fmla="*/ 972344 h 1428750"/>
                  <a:gd name="connsiteX17" fmla="*/ 1210469 w 1270000"/>
                  <a:gd name="connsiteY17" fmla="*/ 912813 h 1428750"/>
                  <a:gd name="connsiteX18" fmla="*/ 1150938 w 1270000"/>
                  <a:gd name="connsiteY18" fmla="*/ 972344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0000" h="1428750">
                    <a:moveTo>
                      <a:pt x="1150938" y="972344"/>
                    </a:moveTo>
                    <a:lnTo>
                      <a:pt x="1150938" y="1309688"/>
                    </a:lnTo>
                    <a:lnTo>
                      <a:pt x="119063" y="1309688"/>
                    </a:lnTo>
                    <a:lnTo>
                      <a:pt x="119063" y="119063"/>
                    </a:lnTo>
                    <a:lnTo>
                      <a:pt x="1150938" y="119063"/>
                    </a:lnTo>
                    <a:lnTo>
                      <a:pt x="1150938" y="178594"/>
                    </a:lnTo>
                    <a:cubicBezTo>
                      <a:pt x="1151365" y="211293"/>
                      <a:pt x="1177769" y="237698"/>
                      <a:pt x="1210469" y="238125"/>
                    </a:cubicBezTo>
                    <a:cubicBezTo>
                      <a:pt x="1243168" y="237698"/>
                      <a:pt x="1269573" y="211293"/>
                      <a:pt x="1270000" y="178594"/>
                    </a:cubicBezTo>
                    <a:lnTo>
                      <a:pt x="1270000" y="79375"/>
                    </a:lnTo>
                    <a:cubicBezTo>
                      <a:pt x="1270000" y="35537"/>
                      <a:pt x="1234463" y="0"/>
                      <a:pt x="1190625" y="0"/>
                    </a:cubicBezTo>
                    <a:lnTo>
                      <a:pt x="79375" y="0"/>
                    </a:lnTo>
                    <a:cubicBezTo>
                      <a:pt x="35537" y="0"/>
                      <a:pt x="0" y="35537"/>
                      <a:pt x="0" y="79375"/>
                    </a:cubicBezTo>
                    <a:lnTo>
                      <a:pt x="0" y="1349375"/>
                    </a:lnTo>
                    <a:cubicBezTo>
                      <a:pt x="0" y="1393213"/>
                      <a:pt x="35537" y="1428750"/>
                      <a:pt x="79375" y="1428750"/>
                    </a:cubicBezTo>
                    <a:lnTo>
                      <a:pt x="1190625" y="1428750"/>
                    </a:lnTo>
                    <a:cubicBezTo>
                      <a:pt x="1234463" y="1428750"/>
                      <a:pt x="1270000" y="1393213"/>
                      <a:pt x="1270000" y="1349375"/>
                    </a:cubicBezTo>
                    <a:lnTo>
                      <a:pt x="1270000" y="972344"/>
                    </a:lnTo>
                    <a:cubicBezTo>
                      <a:pt x="1269573" y="939644"/>
                      <a:pt x="1243168" y="913240"/>
                      <a:pt x="1210469" y="912813"/>
                    </a:cubicBezTo>
                    <a:cubicBezTo>
                      <a:pt x="1177769" y="913240"/>
                      <a:pt x="1151365" y="939644"/>
                      <a:pt x="1150938" y="972344"/>
                    </a:cubicBezTo>
                    <a:close/>
                  </a:path>
                </a:pathLst>
              </a:custGeom>
              <a:grpFill/>
              <a:ln w="1860" cap="flat">
                <a:noFill/>
                <a:prstDash val="solid"/>
                <a:miter/>
              </a:ln>
            </p:spPr>
            <p:txBody>
              <a:bodyPr rtlCol="0" anchor="ctr">
                <a:noAutofit/>
              </a:bodyPr>
              <a:lstStyle/>
              <a:p>
                <a:endParaRPr lang="zh-CN" altLang="en-US"/>
              </a:p>
            </p:txBody>
          </p:sp>
        </p:grpSp>
      </p:grpSp>
      <p:grpSp>
        <p:nvGrpSpPr>
          <p:cNvPr id="2" name="组合 1">
            <a:extLst>
              <a:ext uri="{FF2B5EF4-FFF2-40B4-BE49-F238E27FC236}">
                <a16:creationId xmlns:a16="http://schemas.microsoft.com/office/drawing/2014/main" id="{D9C1553C-729E-4D4E-A683-2F9ADDB31CCC}"/>
              </a:ext>
            </a:extLst>
          </p:cNvPr>
          <p:cNvGrpSpPr/>
          <p:nvPr/>
        </p:nvGrpSpPr>
        <p:grpSpPr>
          <a:xfrm>
            <a:off x="3710596" y="2593013"/>
            <a:ext cx="2130859" cy="1871580"/>
            <a:chOff x="3710596" y="2593013"/>
            <a:chExt cx="2130859" cy="1871580"/>
          </a:xfrm>
        </p:grpSpPr>
        <p:sp>
          <p:nvSpPr>
            <p:cNvPr id="98" name="任意多边形 97">
              <a:extLst>
                <a:ext uri="{FF2B5EF4-FFF2-40B4-BE49-F238E27FC236}">
                  <a16:creationId xmlns:a16="http://schemas.microsoft.com/office/drawing/2014/main" id="{A3D18010-3C10-476C-A879-BC50CED93B91}"/>
                </a:ext>
              </a:extLst>
            </p:cNvPr>
            <p:cNvSpPr/>
            <p:nvPr>
              <p:custDataLst>
                <p:tags r:id="rId3"/>
              </p:custDataLst>
            </p:nvPr>
          </p:nvSpPr>
          <p:spPr>
            <a:xfrm>
              <a:off x="3710596" y="2593013"/>
              <a:ext cx="2130859" cy="1871580"/>
            </a:xfrm>
            <a:custGeom>
              <a:avLst/>
              <a:gdLst>
                <a:gd name="connsiteX0" fmla="*/ 17337 w 2130859"/>
                <a:gd name="connsiteY0" fmla="*/ 1680862 h 1871580"/>
                <a:gd name="connsiteX1" fmla="*/ 955571 w 2130859"/>
                <a:gd name="connsiteY1" fmla="*/ 63216 h 1871580"/>
                <a:gd name="connsiteX2" fmla="*/ 1175289 w 2130859"/>
                <a:gd name="connsiteY2" fmla="*/ 63216 h 1871580"/>
                <a:gd name="connsiteX3" fmla="*/ 2113523 w 2130859"/>
                <a:gd name="connsiteY3" fmla="*/ 1680862 h 1871580"/>
                <a:gd name="connsiteX4" fmla="*/ 2003664 w 2130859"/>
                <a:gd name="connsiteY4" fmla="*/ 1871580 h 1871580"/>
                <a:gd name="connsiteX5" fmla="*/ 127196 w 2130859"/>
                <a:gd name="connsiteY5" fmla="*/ 1871580 h 1871580"/>
                <a:gd name="connsiteX6" fmla="*/ 17337 w 2130859"/>
                <a:gd name="connsiteY6" fmla="*/ 1680862 h 18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859" h="1871580">
                  <a:moveTo>
                    <a:pt x="17337" y="1680862"/>
                  </a:moveTo>
                  <a:lnTo>
                    <a:pt x="955571" y="63216"/>
                  </a:lnTo>
                  <a:cubicBezTo>
                    <a:pt x="1004459" y="-21072"/>
                    <a:pt x="1126402" y="-21072"/>
                    <a:pt x="1175289" y="63216"/>
                  </a:cubicBezTo>
                  <a:lnTo>
                    <a:pt x="2113523" y="1680862"/>
                  </a:lnTo>
                  <a:cubicBezTo>
                    <a:pt x="2162637" y="1765541"/>
                    <a:pt x="2101556" y="1871580"/>
                    <a:pt x="2003664" y="1871580"/>
                  </a:cubicBezTo>
                  <a:lnTo>
                    <a:pt x="127196" y="1871580"/>
                  </a:lnTo>
                  <a:cubicBezTo>
                    <a:pt x="29305" y="1871580"/>
                    <a:pt x="-31777" y="1765541"/>
                    <a:pt x="17337" y="1680862"/>
                  </a:cubicBezTo>
                </a:path>
              </a:pathLst>
            </a:custGeom>
            <a:gradFill>
              <a:gsLst>
                <a:gs pos="0">
                  <a:schemeClr val="accent1">
                    <a:alpha val="79000"/>
                  </a:schemeClr>
                </a:gs>
                <a:gs pos="100000">
                  <a:schemeClr val="accent1">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38" name="图形 37">
              <a:extLst>
                <a:ext uri="{FF2B5EF4-FFF2-40B4-BE49-F238E27FC236}">
                  <a16:creationId xmlns:a16="http://schemas.microsoft.com/office/drawing/2014/main" id="{168F1C14-4035-4AC2-A01F-6B04AFCBB1E9}"/>
                </a:ext>
              </a:extLst>
            </p:cNvPr>
            <p:cNvGrpSpPr>
              <a:grpSpLocks/>
            </p:cNvGrpSpPr>
            <p:nvPr/>
          </p:nvGrpSpPr>
          <p:grpSpPr>
            <a:xfrm>
              <a:off x="4537848" y="3457827"/>
              <a:ext cx="525380" cy="525380"/>
              <a:chOff x="0" y="0"/>
              <a:chExt cx="1905000" cy="1905000"/>
            </a:xfrm>
            <a:solidFill>
              <a:schemeClr val="bg1"/>
            </a:solidFill>
          </p:grpSpPr>
          <p:sp>
            <p:nvSpPr>
              <p:cNvPr id="39" name="任意多边形: 形状 38">
                <a:extLst>
                  <a:ext uri="{FF2B5EF4-FFF2-40B4-BE49-F238E27FC236}">
                    <a16:creationId xmlns:a16="http://schemas.microsoft.com/office/drawing/2014/main" id="{306690D1-8431-4DAF-93B8-813A072C6036}"/>
                  </a:ext>
                </a:extLst>
              </p:cNvPr>
              <p:cNvSpPr/>
              <p:nvPr/>
            </p:nvSpPr>
            <p:spPr>
              <a:xfrm>
                <a:off x="476250" y="635000"/>
                <a:ext cx="714375" cy="119062"/>
              </a:xfrm>
              <a:custGeom>
                <a:avLst/>
                <a:gdLst>
                  <a:gd name="connsiteX0" fmla="*/ 56356 w 714375"/>
                  <a:gd name="connsiteY0" fmla="*/ 0 h 119062"/>
                  <a:gd name="connsiteX1" fmla="*/ 658019 w 714375"/>
                  <a:gd name="connsiteY1" fmla="*/ 0 h 119062"/>
                  <a:gd name="connsiteX2" fmla="*/ 714375 w 714375"/>
                  <a:gd name="connsiteY2" fmla="*/ 56356 h 119062"/>
                  <a:gd name="connsiteX3" fmla="*/ 714375 w 714375"/>
                  <a:gd name="connsiteY3" fmla="*/ 62706 h 119062"/>
                  <a:gd name="connsiteX4" fmla="*/ 658019 w 714375"/>
                  <a:gd name="connsiteY4" fmla="*/ 119063 h 119062"/>
                  <a:gd name="connsiteX5" fmla="*/ 56356 w 714375"/>
                  <a:gd name="connsiteY5" fmla="*/ 119063 h 119062"/>
                  <a:gd name="connsiteX6" fmla="*/ 0 w 714375"/>
                  <a:gd name="connsiteY6" fmla="*/ 62706 h 119062"/>
                  <a:gd name="connsiteX7" fmla="*/ 0 w 714375"/>
                  <a:gd name="connsiteY7" fmla="*/ 56356 h 119062"/>
                  <a:gd name="connsiteX8" fmla="*/ 56356 w 714375"/>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 h="119062">
                    <a:moveTo>
                      <a:pt x="56356" y="0"/>
                    </a:moveTo>
                    <a:lnTo>
                      <a:pt x="658019" y="0"/>
                    </a:lnTo>
                    <a:cubicBezTo>
                      <a:pt x="695590" y="0"/>
                      <a:pt x="714375" y="18785"/>
                      <a:pt x="714375" y="56356"/>
                    </a:cubicBezTo>
                    <a:lnTo>
                      <a:pt x="714375" y="62706"/>
                    </a:lnTo>
                    <a:cubicBezTo>
                      <a:pt x="714375" y="100277"/>
                      <a:pt x="695590" y="119063"/>
                      <a:pt x="658019" y="119063"/>
                    </a:cubicBezTo>
                    <a:lnTo>
                      <a:pt x="56356" y="119063"/>
                    </a:lnTo>
                    <a:cubicBezTo>
                      <a:pt x="18785" y="119063"/>
                      <a:pt x="0" y="100277"/>
                      <a:pt x="0" y="62706"/>
                    </a:cubicBezTo>
                    <a:lnTo>
                      <a:pt x="0" y="56356"/>
                    </a:lnTo>
                    <a:cubicBezTo>
                      <a:pt x="0" y="18785"/>
                      <a:pt x="18785" y="0"/>
                      <a:pt x="56356" y="0"/>
                    </a:cubicBezTo>
                    <a:close/>
                  </a:path>
                </a:pathLst>
              </a:custGeom>
              <a:grpFill/>
              <a:ln w="1860" cap="flat">
                <a:noFill/>
                <a:prstDash val="solid"/>
                <a:miter/>
              </a:ln>
            </p:spPr>
            <p:txBody>
              <a:bodyPr rtlCol="0" anchor="ctr">
                <a:noAutofit/>
              </a:bodyPr>
              <a:lstStyle/>
              <a:p>
                <a:endParaRPr lang="zh-CN" altLang="en-US"/>
              </a:p>
            </p:txBody>
          </p:sp>
          <p:sp>
            <p:nvSpPr>
              <p:cNvPr id="40" name="任意多边形: 形状 39">
                <a:extLst>
                  <a:ext uri="{FF2B5EF4-FFF2-40B4-BE49-F238E27FC236}">
                    <a16:creationId xmlns:a16="http://schemas.microsoft.com/office/drawing/2014/main" id="{CA1D5E6D-8161-4AC7-9AA1-B53CF98C097D}"/>
                  </a:ext>
                </a:extLst>
              </p:cNvPr>
              <p:cNvSpPr/>
              <p:nvPr/>
            </p:nvSpPr>
            <p:spPr>
              <a:xfrm>
                <a:off x="476250" y="952500"/>
                <a:ext cx="476250" cy="119062"/>
              </a:xfrm>
              <a:custGeom>
                <a:avLst/>
                <a:gdLst>
                  <a:gd name="connsiteX0" fmla="*/ 421481 w 476250"/>
                  <a:gd name="connsiteY0" fmla="*/ 0 h 119062"/>
                  <a:gd name="connsiteX1" fmla="*/ 54769 w 476250"/>
                  <a:gd name="connsiteY1" fmla="*/ 0 h 119062"/>
                  <a:gd name="connsiteX2" fmla="*/ 0 w 476250"/>
                  <a:gd name="connsiteY2" fmla="*/ 54769 h 119062"/>
                  <a:gd name="connsiteX3" fmla="*/ 0 w 476250"/>
                  <a:gd name="connsiteY3" fmla="*/ 64294 h 119062"/>
                  <a:gd name="connsiteX4" fmla="*/ 54769 w 476250"/>
                  <a:gd name="connsiteY4" fmla="*/ 119063 h 119062"/>
                  <a:gd name="connsiteX5" fmla="*/ 421481 w 476250"/>
                  <a:gd name="connsiteY5" fmla="*/ 119063 h 119062"/>
                  <a:gd name="connsiteX6" fmla="*/ 476250 w 476250"/>
                  <a:gd name="connsiteY6" fmla="*/ 64294 h 119062"/>
                  <a:gd name="connsiteX7" fmla="*/ 476250 w 476250"/>
                  <a:gd name="connsiteY7" fmla="*/ 54769 h 119062"/>
                  <a:gd name="connsiteX8" fmla="*/ 421481 w 47625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119062">
                    <a:moveTo>
                      <a:pt x="421481" y="0"/>
                    </a:moveTo>
                    <a:lnTo>
                      <a:pt x="54769" y="0"/>
                    </a:lnTo>
                    <a:cubicBezTo>
                      <a:pt x="24521" y="0"/>
                      <a:pt x="0" y="24521"/>
                      <a:pt x="0" y="54769"/>
                    </a:cubicBezTo>
                    <a:lnTo>
                      <a:pt x="0" y="64294"/>
                    </a:lnTo>
                    <a:cubicBezTo>
                      <a:pt x="0" y="94542"/>
                      <a:pt x="24521" y="119063"/>
                      <a:pt x="54769" y="119063"/>
                    </a:cubicBezTo>
                    <a:lnTo>
                      <a:pt x="421481" y="119063"/>
                    </a:lnTo>
                    <a:cubicBezTo>
                      <a:pt x="451729" y="119063"/>
                      <a:pt x="476250" y="94542"/>
                      <a:pt x="476250" y="64294"/>
                    </a:cubicBezTo>
                    <a:lnTo>
                      <a:pt x="476250" y="54769"/>
                    </a:lnTo>
                    <a:cubicBezTo>
                      <a:pt x="476250" y="24521"/>
                      <a:pt x="451729" y="0"/>
                      <a:pt x="421481" y="0"/>
                    </a:cubicBezTo>
                    <a:close/>
                  </a:path>
                </a:pathLst>
              </a:custGeom>
              <a:grpFill/>
              <a:ln w="1860" cap="flat">
                <a:noFill/>
                <a:prstDash val="solid"/>
                <a:miter/>
              </a:ln>
            </p:spPr>
            <p:txBody>
              <a:bodyPr rtlCol="0" anchor="ctr">
                <a:noAutofit/>
              </a:bodyPr>
              <a:lstStyle/>
              <a:p>
                <a:endParaRPr lang="zh-CN" altLang="en-US"/>
              </a:p>
            </p:txBody>
          </p:sp>
          <p:sp>
            <p:nvSpPr>
              <p:cNvPr id="41" name="任意多边形: 形状 40">
                <a:extLst>
                  <a:ext uri="{FF2B5EF4-FFF2-40B4-BE49-F238E27FC236}">
                    <a16:creationId xmlns:a16="http://schemas.microsoft.com/office/drawing/2014/main" id="{66C77895-2CBC-4AF8-964D-D7CE709B583D}"/>
                  </a:ext>
                </a:extLst>
              </p:cNvPr>
              <p:cNvSpPr/>
              <p:nvPr/>
            </p:nvSpPr>
            <p:spPr>
              <a:xfrm>
                <a:off x="238125" y="238125"/>
                <a:ext cx="1190625" cy="1428750"/>
              </a:xfrm>
              <a:custGeom>
                <a:avLst/>
                <a:gdLst>
                  <a:gd name="connsiteX0" fmla="*/ 119063 w 1190625"/>
                  <a:gd name="connsiteY0" fmla="*/ 1309688 h 1428750"/>
                  <a:gd name="connsiteX1" fmla="*/ 119063 w 1190625"/>
                  <a:gd name="connsiteY1" fmla="*/ 119063 h 1428750"/>
                  <a:gd name="connsiteX2" fmla="*/ 1071563 w 1190625"/>
                  <a:gd name="connsiteY2" fmla="*/ 119063 h 1428750"/>
                  <a:gd name="connsiteX3" fmla="*/ 1071563 w 1190625"/>
                  <a:gd name="connsiteY3" fmla="*/ 575469 h 1428750"/>
                  <a:gd name="connsiteX4" fmla="*/ 1131094 w 1190625"/>
                  <a:gd name="connsiteY4" fmla="*/ 635000 h 1428750"/>
                  <a:gd name="connsiteX5" fmla="*/ 1190625 w 1190625"/>
                  <a:gd name="connsiteY5" fmla="*/ 575469 h 1428750"/>
                  <a:gd name="connsiteX6" fmla="*/ 1190625 w 1190625"/>
                  <a:gd name="connsiteY6" fmla="*/ 79375 h 1428750"/>
                  <a:gd name="connsiteX7" fmla="*/ 1111250 w 1190625"/>
                  <a:gd name="connsiteY7" fmla="*/ 0 h 1428750"/>
                  <a:gd name="connsiteX8" fmla="*/ 79375 w 1190625"/>
                  <a:gd name="connsiteY8" fmla="*/ 0 h 1428750"/>
                  <a:gd name="connsiteX9" fmla="*/ 0 w 1190625"/>
                  <a:gd name="connsiteY9" fmla="*/ 79375 h 1428750"/>
                  <a:gd name="connsiteX10" fmla="*/ 0 w 1190625"/>
                  <a:gd name="connsiteY10" fmla="*/ 1349375 h 1428750"/>
                  <a:gd name="connsiteX11" fmla="*/ 79375 w 1190625"/>
                  <a:gd name="connsiteY11" fmla="*/ 1428750 h 1428750"/>
                  <a:gd name="connsiteX12" fmla="*/ 654844 w 1190625"/>
                  <a:gd name="connsiteY12" fmla="*/ 1428750 h 1428750"/>
                  <a:gd name="connsiteX13" fmla="*/ 714375 w 1190625"/>
                  <a:gd name="connsiteY13" fmla="*/ 1369219 h 1428750"/>
                  <a:gd name="connsiteX14" fmla="*/ 654844 w 1190625"/>
                  <a:gd name="connsiteY14" fmla="*/ 1309688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5" h="1428750">
                    <a:moveTo>
                      <a:pt x="119063" y="1309688"/>
                    </a:moveTo>
                    <a:lnTo>
                      <a:pt x="119063" y="119063"/>
                    </a:lnTo>
                    <a:lnTo>
                      <a:pt x="1071563" y="119063"/>
                    </a:lnTo>
                    <a:lnTo>
                      <a:pt x="1071563" y="575469"/>
                    </a:lnTo>
                    <a:cubicBezTo>
                      <a:pt x="1071990" y="608168"/>
                      <a:pt x="1098394" y="634573"/>
                      <a:pt x="1131094" y="635000"/>
                    </a:cubicBezTo>
                    <a:cubicBezTo>
                      <a:pt x="1163793" y="634573"/>
                      <a:pt x="1190198" y="608168"/>
                      <a:pt x="1190625" y="575469"/>
                    </a:cubicBezTo>
                    <a:lnTo>
                      <a:pt x="1190625" y="79375"/>
                    </a:lnTo>
                    <a:cubicBezTo>
                      <a:pt x="1190625" y="35537"/>
                      <a:pt x="1155088" y="0"/>
                      <a:pt x="1111250" y="0"/>
                    </a:cubicBezTo>
                    <a:lnTo>
                      <a:pt x="79375" y="0"/>
                    </a:lnTo>
                    <a:cubicBezTo>
                      <a:pt x="35537" y="0"/>
                      <a:pt x="0" y="35537"/>
                      <a:pt x="0" y="79375"/>
                    </a:cubicBezTo>
                    <a:lnTo>
                      <a:pt x="0" y="1349375"/>
                    </a:lnTo>
                    <a:cubicBezTo>
                      <a:pt x="0" y="1393213"/>
                      <a:pt x="35537" y="1428750"/>
                      <a:pt x="79375" y="1428750"/>
                    </a:cubicBezTo>
                    <a:lnTo>
                      <a:pt x="654844" y="1428750"/>
                    </a:lnTo>
                    <a:cubicBezTo>
                      <a:pt x="687543" y="1428323"/>
                      <a:pt x="713948" y="1401918"/>
                      <a:pt x="714375" y="1369219"/>
                    </a:cubicBezTo>
                    <a:cubicBezTo>
                      <a:pt x="713948" y="1336519"/>
                      <a:pt x="687543" y="1310115"/>
                      <a:pt x="654844" y="1309688"/>
                    </a:cubicBezTo>
                    <a:close/>
                  </a:path>
                </a:pathLst>
              </a:custGeom>
              <a:grpFill/>
              <a:ln w="1860" cap="flat">
                <a:noFill/>
                <a:prstDash val="solid"/>
                <a:miter/>
              </a:ln>
            </p:spPr>
            <p:txBody>
              <a:bodyPr rtlCol="0" anchor="ctr">
                <a:noAutofit/>
              </a:bodyPr>
              <a:lstStyle/>
              <a:p>
                <a:endParaRPr lang="zh-CN" altLang="en-US"/>
              </a:p>
            </p:txBody>
          </p:sp>
          <p:sp>
            <p:nvSpPr>
              <p:cNvPr id="42" name="任意多边形: 形状 41">
                <a:extLst>
                  <a:ext uri="{FF2B5EF4-FFF2-40B4-BE49-F238E27FC236}">
                    <a16:creationId xmlns:a16="http://schemas.microsoft.com/office/drawing/2014/main" id="{896D09F3-F2C5-4F66-ABC9-74D6AB6376F6}"/>
                  </a:ext>
                </a:extLst>
              </p:cNvPr>
              <p:cNvSpPr/>
              <p:nvPr/>
            </p:nvSpPr>
            <p:spPr>
              <a:xfrm>
                <a:off x="1038739" y="951729"/>
                <a:ext cx="621260" cy="715154"/>
              </a:xfrm>
              <a:custGeom>
                <a:avLst/>
                <a:gdLst>
                  <a:gd name="connsiteX0" fmla="*/ 450336 w 621260"/>
                  <a:gd name="connsiteY0" fmla="*/ 430983 h 715154"/>
                  <a:gd name="connsiteX1" fmla="*/ 503476 w 621260"/>
                  <a:gd name="connsiteY1" fmla="*/ 98442 h 715154"/>
                  <a:gd name="connsiteX2" fmla="*/ 170936 w 621260"/>
                  <a:gd name="connsiteY2" fmla="*/ 45302 h 715154"/>
                  <a:gd name="connsiteX3" fmla="*/ 117796 w 621260"/>
                  <a:gd name="connsiteY3" fmla="*/ 377842 h 715154"/>
                  <a:gd name="connsiteX4" fmla="*/ 170936 w 621260"/>
                  <a:gd name="connsiteY4" fmla="*/ 430983 h 715154"/>
                  <a:gd name="connsiteX5" fmla="*/ 1073 w 621260"/>
                  <a:gd name="connsiteY5" fmla="*/ 645295 h 715154"/>
                  <a:gd name="connsiteX6" fmla="*/ 47626 w 621260"/>
                  <a:gd name="connsiteY6" fmla="*/ 714092 h 715154"/>
                  <a:gd name="connsiteX7" fmla="*/ 59811 w 621260"/>
                  <a:gd name="connsiteY7" fmla="*/ 715145 h 715154"/>
                  <a:gd name="connsiteX8" fmla="*/ 117755 w 621260"/>
                  <a:gd name="connsiteY8" fmla="*/ 669108 h 715154"/>
                  <a:gd name="connsiteX9" fmla="*/ 357265 w 621260"/>
                  <a:gd name="connsiteY9" fmla="*/ 522856 h 715154"/>
                  <a:gd name="connsiteX10" fmla="*/ 503517 w 621260"/>
                  <a:gd name="connsiteY10" fmla="*/ 669108 h 715154"/>
                  <a:gd name="connsiteX11" fmla="*/ 561461 w 621260"/>
                  <a:gd name="connsiteY11" fmla="*/ 715145 h 715154"/>
                  <a:gd name="connsiteX12" fmla="*/ 621251 w 621260"/>
                  <a:gd name="connsiteY12" fmla="*/ 657480 h 715154"/>
                  <a:gd name="connsiteX13" fmla="*/ 620198 w 621260"/>
                  <a:gd name="connsiteY13" fmla="*/ 645295 h 715154"/>
                  <a:gd name="connsiteX14" fmla="*/ 450336 w 621260"/>
                  <a:gd name="connsiteY14" fmla="*/ 430983 h 715154"/>
                  <a:gd name="connsiteX15" fmla="*/ 310636 w 621260"/>
                  <a:gd name="connsiteY15" fmla="*/ 119833 h 715154"/>
                  <a:gd name="connsiteX16" fmla="*/ 429698 w 621260"/>
                  <a:gd name="connsiteY16" fmla="*/ 238895 h 715154"/>
                  <a:gd name="connsiteX17" fmla="*/ 310636 w 621260"/>
                  <a:gd name="connsiteY17" fmla="*/ 357958 h 715154"/>
                  <a:gd name="connsiteX18" fmla="*/ 191573 w 621260"/>
                  <a:gd name="connsiteY18" fmla="*/ 238895 h 715154"/>
                  <a:gd name="connsiteX19" fmla="*/ 310636 w 621260"/>
                  <a:gd name="connsiteY19" fmla="*/ 119833 h 71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260" h="715154">
                    <a:moveTo>
                      <a:pt x="450336" y="430983"/>
                    </a:moveTo>
                    <a:cubicBezTo>
                      <a:pt x="556839" y="353828"/>
                      <a:pt x="580631" y="204945"/>
                      <a:pt x="503476" y="98442"/>
                    </a:cubicBezTo>
                    <a:cubicBezTo>
                      <a:pt x="426322" y="-8061"/>
                      <a:pt x="277439" y="-31852"/>
                      <a:pt x="170936" y="45302"/>
                    </a:cubicBezTo>
                    <a:cubicBezTo>
                      <a:pt x="64433" y="122456"/>
                      <a:pt x="40641" y="271339"/>
                      <a:pt x="117796" y="377842"/>
                    </a:cubicBezTo>
                    <a:cubicBezTo>
                      <a:pt x="132585" y="398257"/>
                      <a:pt x="150521" y="416194"/>
                      <a:pt x="170936" y="430983"/>
                    </a:cubicBezTo>
                    <a:cubicBezTo>
                      <a:pt x="84875" y="473126"/>
                      <a:pt x="22452" y="551885"/>
                      <a:pt x="1073" y="645295"/>
                    </a:cubicBezTo>
                    <a:cubicBezTo>
                      <a:pt x="-5069" y="677148"/>
                      <a:pt x="15773" y="707950"/>
                      <a:pt x="47626" y="714092"/>
                    </a:cubicBezTo>
                    <a:cubicBezTo>
                      <a:pt x="51640" y="714866"/>
                      <a:pt x="55724" y="715219"/>
                      <a:pt x="59811" y="715145"/>
                    </a:cubicBezTo>
                    <a:cubicBezTo>
                      <a:pt x="87477" y="715127"/>
                      <a:pt x="111484" y="696053"/>
                      <a:pt x="117755" y="669108"/>
                    </a:cubicBezTo>
                    <a:cubicBezTo>
                      <a:pt x="143507" y="562582"/>
                      <a:pt x="250740" y="497103"/>
                      <a:pt x="357265" y="522856"/>
                    </a:cubicBezTo>
                    <a:cubicBezTo>
                      <a:pt x="429577" y="540337"/>
                      <a:pt x="486036" y="596796"/>
                      <a:pt x="503517" y="669108"/>
                    </a:cubicBezTo>
                    <a:cubicBezTo>
                      <a:pt x="509788" y="696053"/>
                      <a:pt x="533795" y="715128"/>
                      <a:pt x="561461" y="715145"/>
                    </a:cubicBezTo>
                    <a:cubicBezTo>
                      <a:pt x="593895" y="715732"/>
                      <a:pt x="620665" y="689914"/>
                      <a:pt x="621251" y="657480"/>
                    </a:cubicBezTo>
                    <a:cubicBezTo>
                      <a:pt x="621325" y="653393"/>
                      <a:pt x="620972" y="649309"/>
                      <a:pt x="620198" y="645295"/>
                    </a:cubicBezTo>
                    <a:cubicBezTo>
                      <a:pt x="598820" y="551885"/>
                      <a:pt x="536397" y="473127"/>
                      <a:pt x="450336" y="430983"/>
                    </a:cubicBezTo>
                    <a:close/>
                    <a:moveTo>
                      <a:pt x="310636" y="119833"/>
                    </a:moveTo>
                    <a:cubicBezTo>
                      <a:pt x="376392" y="119833"/>
                      <a:pt x="429698" y="173139"/>
                      <a:pt x="429698" y="238895"/>
                    </a:cubicBezTo>
                    <a:cubicBezTo>
                      <a:pt x="429698" y="304652"/>
                      <a:pt x="376392" y="357958"/>
                      <a:pt x="310636" y="357958"/>
                    </a:cubicBezTo>
                    <a:cubicBezTo>
                      <a:pt x="244879" y="357958"/>
                      <a:pt x="191573" y="304652"/>
                      <a:pt x="191573" y="238895"/>
                    </a:cubicBezTo>
                    <a:cubicBezTo>
                      <a:pt x="191573" y="173139"/>
                      <a:pt x="244879" y="119833"/>
                      <a:pt x="310636" y="119833"/>
                    </a:cubicBezTo>
                    <a:close/>
                  </a:path>
                </a:pathLst>
              </a:custGeom>
              <a:grpFill/>
              <a:ln w="1860" cap="flat">
                <a:noFill/>
                <a:prstDash val="solid"/>
                <a:miter/>
              </a:ln>
            </p:spPr>
            <p:txBody>
              <a:bodyPr rtlCol="0" anchor="ctr">
                <a:noAutofit/>
              </a:bodyPr>
              <a:lstStyle/>
              <a:p>
                <a:endParaRPr lang="zh-CN" altLang="en-US"/>
              </a:p>
            </p:txBody>
          </p:sp>
        </p:grpSp>
      </p:grpSp>
      <p:grpSp>
        <p:nvGrpSpPr>
          <p:cNvPr id="11" name="组合 10">
            <a:extLst>
              <a:ext uri="{FF2B5EF4-FFF2-40B4-BE49-F238E27FC236}">
                <a16:creationId xmlns:a16="http://schemas.microsoft.com/office/drawing/2014/main" id="{6F88B344-91F8-4A81-BE43-603281B46D49}"/>
              </a:ext>
            </a:extLst>
          </p:cNvPr>
          <p:cNvGrpSpPr/>
          <p:nvPr/>
        </p:nvGrpSpPr>
        <p:grpSpPr>
          <a:xfrm>
            <a:off x="5030569" y="2466817"/>
            <a:ext cx="2130859" cy="1871580"/>
            <a:chOff x="5030569" y="2466817"/>
            <a:chExt cx="2130859" cy="1871580"/>
          </a:xfrm>
        </p:grpSpPr>
        <p:sp>
          <p:nvSpPr>
            <p:cNvPr id="103" name="任意多边形 102">
              <a:extLst>
                <a:ext uri="{FF2B5EF4-FFF2-40B4-BE49-F238E27FC236}">
                  <a16:creationId xmlns:a16="http://schemas.microsoft.com/office/drawing/2014/main" id="{A0625C29-C446-4A7E-98D9-66DF30DC8605}"/>
                </a:ext>
              </a:extLst>
            </p:cNvPr>
            <p:cNvSpPr/>
            <p:nvPr>
              <p:custDataLst>
                <p:tags r:id="rId2"/>
              </p:custDataLst>
            </p:nvPr>
          </p:nvSpPr>
          <p:spPr>
            <a:xfrm>
              <a:off x="5030569" y="2466817"/>
              <a:ext cx="2130859" cy="1871580"/>
            </a:xfrm>
            <a:custGeom>
              <a:avLst/>
              <a:gdLst>
                <a:gd name="connsiteX0" fmla="*/ 17337 w 2130859"/>
                <a:gd name="connsiteY0" fmla="*/ 190718 h 1871580"/>
                <a:gd name="connsiteX1" fmla="*/ 955571 w 2130859"/>
                <a:gd name="connsiteY1" fmla="*/ 1808364 h 1871580"/>
                <a:gd name="connsiteX2" fmla="*/ 1175289 w 2130859"/>
                <a:gd name="connsiteY2" fmla="*/ 1808364 h 1871580"/>
                <a:gd name="connsiteX3" fmla="*/ 2113523 w 2130859"/>
                <a:gd name="connsiteY3" fmla="*/ 190718 h 1871580"/>
                <a:gd name="connsiteX4" fmla="*/ 2003664 w 2130859"/>
                <a:gd name="connsiteY4" fmla="*/ 0 h 1871580"/>
                <a:gd name="connsiteX5" fmla="*/ 127196 w 2130859"/>
                <a:gd name="connsiteY5" fmla="*/ 0 h 1871580"/>
                <a:gd name="connsiteX6" fmla="*/ 17337 w 2130859"/>
                <a:gd name="connsiteY6" fmla="*/ 190718 h 18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859" h="1871580">
                  <a:moveTo>
                    <a:pt x="17337" y="190718"/>
                  </a:moveTo>
                  <a:lnTo>
                    <a:pt x="955571" y="1808364"/>
                  </a:lnTo>
                  <a:cubicBezTo>
                    <a:pt x="1004459" y="1892652"/>
                    <a:pt x="1126401" y="1892652"/>
                    <a:pt x="1175289" y="1808364"/>
                  </a:cubicBezTo>
                  <a:lnTo>
                    <a:pt x="2113523" y="190718"/>
                  </a:lnTo>
                  <a:cubicBezTo>
                    <a:pt x="2162637" y="106039"/>
                    <a:pt x="2101555" y="0"/>
                    <a:pt x="2003664" y="0"/>
                  </a:cubicBezTo>
                  <a:lnTo>
                    <a:pt x="127196" y="0"/>
                  </a:lnTo>
                  <a:cubicBezTo>
                    <a:pt x="29304" y="0"/>
                    <a:pt x="-31777" y="106039"/>
                    <a:pt x="17337" y="190718"/>
                  </a:cubicBezTo>
                </a:path>
              </a:pathLst>
            </a:custGeom>
            <a:gradFill flip="none" rotWithShape="1">
              <a:gsLst>
                <a:gs pos="0">
                  <a:schemeClr val="accent2"/>
                </a:gs>
                <a:gs pos="100000">
                  <a:schemeClr val="accent2">
                    <a:lumMod val="75000"/>
                  </a:schemeClr>
                </a:gs>
              </a:gsLst>
              <a:lin ang="5400000" scaled="1"/>
              <a:tileRect/>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43" name="图形 23">
              <a:extLst>
                <a:ext uri="{FF2B5EF4-FFF2-40B4-BE49-F238E27FC236}">
                  <a16:creationId xmlns:a16="http://schemas.microsoft.com/office/drawing/2014/main" id="{AF201D97-5F87-41CF-836C-57C16FA950F1}"/>
                </a:ext>
              </a:extLst>
            </p:cNvPr>
            <p:cNvGrpSpPr>
              <a:grpSpLocks/>
            </p:cNvGrpSpPr>
            <p:nvPr/>
          </p:nvGrpSpPr>
          <p:grpSpPr>
            <a:xfrm>
              <a:off x="5801432" y="2829342"/>
              <a:ext cx="525380" cy="525380"/>
              <a:chOff x="0" y="0"/>
              <a:chExt cx="1905000" cy="1905000"/>
            </a:xfrm>
            <a:solidFill>
              <a:schemeClr val="bg1"/>
            </a:solidFill>
          </p:grpSpPr>
          <p:sp>
            <p:nvSpPr>
              <p:cNvPr id="44" name="任意多边形: 形状 43">
                <a:extLst>
                  <a:ext uri="{FF2B5EF4-FFF2-40B4-BE49-F238E27FC236}">
                    <a16:creationId xmlns:a16="http://schemas.microsoft.com/office/drawing/2014/main" id="{D4A3892A-AF1C-498B-8E3B-66C17134EBBB}"/>
                  </a:ext>
                </a:extLst>
              </p:cNvPr>
              <p:cNvSpPr/>
              <p:nvPr/>
            </p:nvSpPr>
            <p:spPr>
              <a:xfrm>
                <a:off x="238125" y="396874"/>
                <a:ext cx="1428750" cy="1270000"/>
              </a:xfrm>
              <a:custGeom>
                <a:avLst/>
                <a:gdLst>
                  <a:gd name="connsiteX0" fmla="*/ 1309688 w 1428750"/>
                  <a:gd name="connsiteY0" fmla="*/ 119063 h 1270000"/>
                  <a:gd name="connsiteX1" fmla="*/ 1309688 w 1428750"/>
                  <a:gd name="connsiteY1" fmla="*/ 1150938 h 1270000"/>
                  <a:gd name="connsiteX2" fmla="*/ 119063 w 1428750"/>
                  <a:gd name="connsiteY2" fmla="*/ 1150938 h 1270000"/>
                  <a:gd name="connsiteX3" fmla="*/ 119063 w 1428750"/>
                  <a:gd name="connsiteY3" fmla="*/ 119063 h 1270000"/>
                  <a:gd name="connsiteX4" fmla="*/ 1309688 w 1428750"/>
                  <a:gd name="connsiteY4" fmla="*/ 119063 h 1270000"/>
                  <a:gd name="connsiteX5" fmla="*/ 1349375 w 1428750"/>
                  <a:gd name="connsiteY5" fmla="*/ 0 h 1270000"/>
                  <a:gd name="connsiteX6" fmla="*/ 79375 w 1428750"/>
                  <a:gd name="connsiteY6" fmla="*/ 0 h 1270000"/>
                  <a:gd name="connsiteX7" fmla="*/ 0 w 1428750"/>
                  <a:gd name="connsiteY7" fmla="*/ 79375 h 1270000"/>
                  <a:gd name="connsiteX8" fmla="*/ 0 w 1428750"/>
                  <a:gd name="connsiteY8" fmla="*/ 1190625 h 1270000"/>
                  <a:gd name="connsiteX9" fmla="*/ 79375 w 1428750"/>
                  <a:gd name="connsiteY9" fmla="*/ 1270000 h 1270000"/>
                  <a:gd name="connsiteX10" fmla="*/ 1349375 w 1428750"/>
                  <a:gd name="connsiteY10" fmla="*/ 1270000 h 1270000"/>
                  <a:gd name="connsiteX11" fmla="*/ 1428750 w 1428750"/>
                  <a:gd name="connsiteY11" fmla="*/ 1190625 h 1270000"/>
                  <a:gd name="connsiteX12" fmla="*/ 1428750 w 1428750"/>
                  <a:gd name="connsiteY12" fmla="*/ 79375 h 1270000"/>
                  <a:gd name="connsiteX13" fmla="*/ 1349375 w 1428750"/>
                  <a:gd name="connsiteY13" fmla="*/ 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50" h="1270000">
                    <a:moveTo>
                      <a:pt x="1309688" y="119063"/>
                    </a:moveTo>
                    <a:lnTo>
                      <a:pt x="1309688" y="1150938"/>
                    </a:lnTo>
                    <a:lnTo>
                      <a:pt x="119063" y="1150938"/>
                    </a:lnTo>
                    <a:lnTo>
                      <a:pt x="119063" y="119063"/>
                    </a:lnTo>
                    <a:lnTo>
                      <a:pt x="1309688" y="119063"/>
                    </a:lnTo>
                    <a:moveTo>
                      <a:pt x="1349375" y="0"/>
                    </a:moveTo>
                    <a:lnTo>
                      <a:pt x="79375" y="0"/>
                    </a:lnTo>
                    <a:cubicBezTo>
                      <a:pt x="35537" y="0"/>
                      <a:pt x="0" y="35537"/>
                      <a:pt x="0" y="79375"/>
                    </a:cubicBezTo>
                    <a:lnTo>
                      <a:pt x="0" y="1190625"/>
                    </a:lnTo>
                    <a:cubicBezTo>
                      <a:pt x="0" y="1234463"/>
                      <a:pt x="35537" y="1270000"/>
                      <a:pt x="79375" y="1270000"/>
                    </a:cubicBezTo>
                    <a:lnTo>
                      <a:pt x="1349375" y="1270000"/>
                    </a:lnTo>
                    <a:cubicBezTo>
                      <a:pt x="1393213" y="1270000"/>
                      <a:pt x="1428750" y="1234463"/>
                      <a:pt x="1428750" y="1190625"/>
                    </a:cubicBezTo>
                    <a:lnTo>
                      <a:pt x="1428750" y="79375"/>
                    </a:lnTo>
                    <a:cubicBezTo>
                      <a:pt x="1428750" y="35537"/>
                      <a:pt x="1393213" y="0"/>
                      <a:pt x="1349375" y="0"/>
                    </a:cubicBezTo>
                    <a:close/>
                  </a:path>
                </a:pathLst>
              </a:custGeom>
              <a:grpFill/>
              <a:ln w="1860" cap="flat">
                <a:noFill/>
                <a:prstDash val="solid"/>
                <a:miter/>
              </a:ln>
            </p:spPr>
            <p:txBody>
              <a:bodyPr rtlCol="0" anchor="ctr">
                <a:noAutofit/>
              </a:bodyPr>
              <a:lstStyle/>
              <a:p>
                <a:endParaRPr lang="zh-CN" altLang="en-US"/>
              </a:p>
            </p:txBody>
          </p:sp>
          <p:sp>
            <p:nvSpPr>
              <p:cNvPr id="45" name="任意多边形: 形状 44">
                <a:extLst>
                  <a:ext uri="{FF2B5EF4-FFF2-40B4-BE49-F238E27FC236}">
                    <a16:creationId xmlns:a16="http://schemas.microsoft.com/office/drawing/2014/main" id="{A34239BE-6542-49BE-95AE-860146963FAC}"/>
                  </a:ext>
                </a:extLst>
              </p:cNvPr>
              <p:cNvSpPr/>
              <p:nvPr/>
            </p:nvSpPr>
            <p:spPr>
              <a:xfrm>
                <a:off x="476250"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46" name="任意多边形: 形状 45">
                <a:extLst>
                  <a:ext uri="{FF2B5EF4-FFF2-40B4-BE49-F238E27FC236}">
                    <a16:creationId xmlns:a16="http://schemas.microsoft.com/office/drawing/2014/main" id="{29D57A3C-4EC2-4271-8022-5B559F8D79C6}"/>
                  </a:ext>
                </a:extLst>
              </p:cNvPr>
              <p:cNvSpPr/>
              <p:nvPr/>
            </p:nvSpPr>
            <p:spPr>
              <a:xfrm>
                <a:off x="1309687"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47" name="任意多边形: 形状 46">
                <a:extLst>
                  <a:ext uri="{FF2B5EF4-FFF2-40B4-BE49-F238E27FC236}">
                    <a16:creationId xmlns:a16="http://schemas.microsoft.com/office/drawing/2014/main" id="{32093105-EB74-4687-B12B-4CB6461A3B46}"/>
                  </a:ext>
                </a:extLst>
              </p:cNvPr>
              <p:cNvSpPr/>
              <p:nvPr/>
            </p:nvSpPr>
            <p:spPr>
              <a:xfrm>
                <a:off x="238125" y="793749"/>
                <a:ext cx="1428750" cy="119062"/>
              </a:xfrm>
              <a:custGeom>
                <a:avLst/>
                <a:gdLst>
                  <a:gd name="connsiteX0" fmla="*/ 0 w 1428750"/>
                  <a:gd name="connsiteY0" fmla="*/ 0 h 119062"/>
                  <a:gd name="connsiteX1" fmla="*/ 1428750 w 1428750"/>
                  <a:gd name="connsiteY1" fmla="*/ 0 h 119062"/>
                  <a:gd name="connsiteX2" fmla="*/ 1428750 w 1428750"/>
                  <a:gd name="connsiteY2" fmla="*/ 119063 h 119062"/>
                  <a:gd name="connsiteX3" fmla="*/ 0 w 1428750"/>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428750" h="119062">
                    <a:moveTo>
                      <a:pt x="0" y="0"/>
                    </a:moveTo>
                    <a:lnTo>
                      <a:pt x="1428750" y="0"/>
                    </a:lnTo>
                    <a:lnTo>
                      <a:pt x="1428750" y="119063"/>
                    </a:lnTo>
                    <a:lnTo>
                      <a:pt x="0" y="119063"/>
                    </a:lnTo>
                    <a:close/>
                  </a:path>
                </a:pathLst>
              </a:custGeom>
              <a:grpFill/>
              <a:ln w="1860" cap="flat">
                <a:noFill/>
                <a:prstDash val="solid"/>
                <a:miter/>
              </a:ln>
            </p:spPr>
            <p:txBody>
              <a:bodyPr rtlCol="0" anchor="ctr">
                <a:noAutofit/>
              </a:bodyPr>
              <a:lstStyle/>
              <a:p>
                <a:endParaRPr lang="zh-CN" altLang="en-US"/>
              </a:p>
            </p:txBody>
          </p:sp>
          <p:sp>
            <p:nvSpPr>
              <p:cNvPr id="53" name="任意多边形: 形状 52">
                <a:extLst>
                  <a:ext uri="{FF2B5EF4-FFF2-40B4-BE49-F238E27FC236}">
                    <a16:creationId xmlns:a16="http://schemas.microsoft.com/office/drawing/2014/main" id="{A6669946-1184-4332-98EB-1EE079B27A8D}"/>
                  </a:ext>
                </a:extLst>
              </p:cNvPr>
              <p:cNvSpPr/>
              <p:nvPr/>
            </p:nvSpPr>
            <p:spPr>
              <a:xfrm>
                <a:off x="704682" y="1031927"/>
                <a:ext cx="557270" cy="401074"/>
              </a:xfrm>
              <a:custGeom>
                <a:avLst/>
                <a:gdLst>
                  <a:gd name="connsiteX0" fmla="*/ 540712 w 557270"/>
                  <a:gd name="connsiteY0" fmla="*/ 17410 h 401074"/>
                  <a:gd name="connsiteX1" fmla="*/ 456574 w 557270"/>
                  <a:gd name="connsiteY1" fmla="*/ 17410 h 401074"/>
                  <a:gd name="connsiteX2" fmla="*/ 214480 w 557270"/>
                  <a:gd name="connsiteY2" fmla="*/ 255535 h 401074"/>
                  <a:gd name="connsiteX3" fmla="*/ 111293 w 557270"/>
                  <a:gd name="connsiteY3" fmla="*/ 158698 h 401074"/>
                  <a:gd name="connsiteX4" fmla="*/ 30118 w 557270"/>
                  <a:gd name="connsiteY4" fmla="*/ 136370 h 401074"/>
                  <a:gd name="connsiteX5" fmla="*/ 7790 w 557270"/>
                  <a:gd name="connsiteY5" fmla="*/ 217546 h 401074"/>
                  <a:gd name="connsiteX6" fmla="*/ 27155 w 557270"/>
                  <a:gd name="connsiteY6" fmla="*/ 238073 h 401074"/>
                  <a:gd name="connsiteX7" fmla="*/ 172412 w 557270"/>
                  <a:gd name="connsiteY7" fmla="*/ 383329 h 401074"/>
                  <a:gd name="connsiteX8" fmla="*/ 255472 w 557270"/>
                  <a:gd name="connsiteY8" fmla="*/ 384406 h 401074"/>
                  <a:gd name="connsiteX9" fmla="*/ 256549 w 557270"/>
                  <a:gd name="connsiteY9" fmla="*/ 383329 h 401074"/>
                  <a:gd name="connsiteX10" fmla="*/ 540712 w 557270"/>
                  <a:gd name="connsiteY10" fmla="*/ 99166 h 401074"/>
                  <a:gd name="connsiteX11" fmla="*/ 540712 w 557270"/>
                  <a:gd name="connsiteY11" fmla="*/ 17410 h 40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270" h="401074">
                    <a:moveTo>
                      <a:pt x="540712" y="17410"/>
                    </a:moveTo>
                    <a:cubicBezTo>
                      <a:pt x="517469" y="-5803"/>
                      <a:pt x="479817" y="-5803"/>
                      <a:pt x="456574" y="17410"/>
                    </a:cubicBezTo>
                    <a:lnTo>
                      <a:pt x="214480" y="255535"/>
                    </a:lnTo>
                    <a:lnTo>
                      <a:pt x="111293" y="158698"/>
                    </a:lnTo>
                    <a:cubicBezTo>
                      <a:pt x="95042" y="130116"/>
                      <a:pt x="58699" y="120120"/>
                      <a:pt x="30118" y="136370"/>
                    </a:cubicBezTo>
                    <a:cubicBezTo>
                      <a:pt x="1536" y="152621"/>
                      <a:pt x="-8460" y="188964"/>
                      <a:pt x="7790" y="217546"/>
                    </a:cubicBezTo>
                    <a:cubicBezTo>
                      <a:pt x="12507" y="225841"/>
                      <a:pt x="19148" y="232881"/>
                      <a:pt x="27155" y="238073"/>
                    </a:cubicBezTo>
                    <a:lnTo>
                      <a:pt x="172412" y="383329"/>
                    </a:lnTo>
                    <a:cubicBezTo>
                      <a:pt x="195051" y="406563"/>
                      <a:pt x="232238" y="407045"/>
                      <a:pt x="255472" y="384406"/>
                    </a:cubicBezTo>
                    <a:cubicBezTo>
                      <a:pt x="255836" y="384052"/>
                      <a:pt x="256195" y="383693"/>
                      <a:pt x="256549" y="383329"/>
                    </a:cubicBezTo>
                    <a:lnTo>
                      <a:pt x="540712" y="99166"/>
                    </a:lnTo>
                    <a:cubicBezTo>
                      <a:pt x="562790" y="76386"/>
                      <a:pt x="562790" y="40191"/>
                      <a:pt x="540712" y="17410"/>
                    </a:cubicBezTo>
                    <a:close/>
                  </a:path>
                </a:pathLst>
              </a:custGeom>
              <a:grpFill/>
              <a:ln w="1860" cap="flat">
                <a:noFill/>
                <a:prstDash val="solid"/>
                <a:miter/>
              </a:ln>
            </p:spPr>
            <p:txBody>
              <a:bodyPr rtlCol="0" anchor="ctr">
                <a:noAutofit/>
              </a:bodyPr>
              <a:lstStyle/>
              <a:p>
                <a:endParaRPr lang="zh-CN" altLang="en-US"/>
              </a:p>
            </p:txBody>
          </p:sp>
        </p:grpSp>
      </p:grpSp>
      <p:sp>
        <p:nvSpPr>
          <p:cNvPr id="3" name="文本占位符 2">
            <a:extLst>
              <a:ext uri="{FF2B5EF4-FFF2-40B4-BE49-F238E27FC236}">
                <a16:creationId xmlns:a16="http://schemas.microsoft.com/office/drawing/2014/main" id="{D16C789A-376C-4B8F-8348-74B2409AB00D}"/>
              </a:ext>
            </a:extLst>
          </p:cNvPr>
          <p:cNvSpPr>
            <a:spLocks noGrp="1"/>
          </p:cNvSpPr>
          <p:nvPr>
            <p:ph type="body" sz="quarter" idx="12"/>
          </p:nvPr>
        </p:nvSpPr>
        <p:spPr/>
        <p:txBody>
          <a:bodyPr/>
          <a:lstStyle/>
          <a:p>
            <a:r>
              <a:rPr lang="zh-CN" altLang="en-US" dirty="0">
                <a:latin typeface="+mj-ea"/>
                <a:ea typeface="+mj-ea"/>
              </a:rPr>
              <a:t>现阶段工作问题</a:t>
            </a:r>
          </a:p>
        </p:txBody>
      </p:sp>
    </p:spTree>
    <p:extLst>
      <p:ext uri="{BB962C8B-B14F-4D97-AF65-F5344CB8AC3E}">
        <p14:creationId xmlns:p14="http://schemas.microsoft.com/office/powerpoint/2010/main" val="218652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直接连接符 56">
            <a:extLst>
              <a:ext uri="{FF2B5EF4-FFF2-40B4-BE49-F238E27FC236}">
                <a16:creationId xmlns:a16="http://schemas.microsoft.com/office/drawing/2014/main" id="{B00CC514-CB71-4A06-98B2-F0C9BFD5E6B4}"/>
              </a:ext>
            </a:extLst>
          </p:cNvPr>
          <p:cNvCxnSpPr/>
          <p:nvPr>
            <p:custDataLst>
              <p:tags r:id="rId2"/>
            </p:custDataLst>
          </p:nvPr>
        </p:nvCxnSpPr>
        <p:spPr>
          <a:xfrm>
            <a:off x="4114685" y="1737836"/>
            <a:ext cx="0" cy="4003207"/>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2E1FAC26-43CB-4271-9640-DDCADB20100D}"/>
              </a:ext>
            </a:extLst>
          </p:cNvPr>
          <p:cNvCxnSpPr/>
          <p:nvPr>
            <p:custDataLst>
              <p:tags r:id="rId3"/>
            </p:custDataLst>
          </p:nvPr>
        </p:nvCxnSpPr>
        <p:spPr>
          <a:xfrm>
            <a:off x="8102707" y="1737836"/>
            <a:ext cx="0" cy="4003207"/>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EE794DED-0751-460E-8D7E-62B4FDEC929C}"/>
              </a:ext>
            </a:extLst>
          </p:cNvPr>
          <p:cNvSpPr txBox="1"/>
          <p:nvPr>
            <p:custDataLst>
              <p:tags r:id="rId4"/>
            </p:custDataLst>
          </p:nvPr>
        </p:nvSpPr>
        <p:spPr>
          <a:xfrm>
            <a:off x="8826349" y="4231875"/>
            <a:ext cx="2639721" cy="739241"/>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a:t>
            </a:r>
          </a:p>
        </p:txBody>
      </p:sp>
      <p:sp>
        <p:nvSpPr>
          <p:cNvPr id="25" name="对角圆角矩形 24">
            <a:extLst>
              <a:ext uri="{FF2B5EF4-FFF2-40B4-BE49-F238E27FC236}">
                <a16:creationId xmlns:a16="http://schemas.microsoft.com/office/drawing/2014/main" id="{2AEA3B40-2F3A-404A-BD8E-A9ECB842C43E}"/>
              </a:ext>
            </a:extLst>
          </p:cNvPr>
          <p:cNvSpPr>
            <a:spLocks/>
          </p:cNvSpPr>
          <p:nvPr>
            <p:custDataLst>
              <p:tags r:id="rId5"/>
            </p:custDataLst>
          </p:nvPr>
        </p:nvSpPr>
        <p:spPr>
          <a:xfrm>
            <a:off x="8656459" y="1737836"/>
            <a:ext cx="2880516" cy="1706404"/>
          </a:xfrm>
          <a:prstGeom prst="round2DiagRect">
            <a:avLst>
              <a:gd name="adj1" fmla="val 30361"/>
              <a:gd name="adj2" fmla="val 8931"/>
            </a:avLst>
          </a:prstGeom>
          <a:gradFill>
            <a:gsLst>
              <a:gs pos="0">
                <a:schemeClr val="accent3"/>
              </a:gs>
              <a:gs pos="100000">
                <a:schemeClr val="accent3">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26" name="文本框 25">
            <a:extLst>
              <a:ext uri="{FF2B5EF4-FFF2-40B4-BE49-F238E27FC236}">
                <a16:creationId xmlns:a16="http://schemas.microsoft.com/office/drawing/2014/main" id="{9E3C582F-EAE5-48F0-AF4F-F1BADAF88385}"/>
              </a:ext>
            </a:extLst>
          </p:cNvPr>
          <p:cNvSpPr txBox="1"/>
          <p:nvPr>
            <p:custDataLst>
              <p:tags r:id="rId6"/>
            </p:custDataLst>
          </p:nvPr>
        </p:nvSpPr>
        <p:spPr>
          <a:xfrm>
            <a:off x="8951099" y="2482721"/>
            <a:ext cx="2540000" cy="338554"/>
          </a:xfrm>
          <a:prstGeom prst="rect">
            <a:avLst/>
          </a:prstGeom>
          <a:noFill/>
        </p:spPr>
        <p:txBody>
          <a:bodyPr vert="horz" rtlCol="0">
            <a:noAutofit/>
          </a:bodyPr>
          <a:lstStyle/>
          <a:p>
            <a:r>
              <a:rPr lang="zh-CN" altLang="en-US" sz="1600" dirty="0">
                <a:solidFill>
                  <a:schemeClr val="bg1"/>
                </a:solidFill>
                <a:latin typeface="+mj-ea"/>
                <a:ea typeface="+mj-ea"/>
              </a:rPr>
              <a:t>关键领域业绩情况</a:t>
            </a:r>
          </a:p>
        </p:txBody>
      </p:sp>
      <p:sp>
        <p:nvSpPr>
          <p:cNvPr id="27" name="文本框 26">
            <a:extLst>
              <a:ext uri="{FF2B5EF4-FFF2-40B4-BE49-F238E27FC236}">
                <a16:creationId xmlns:a16="http://schemas.microsoft.com/office/drawing/2014/main" id="{2866253E-2376-43AE-B394-46757C3A24B4}"/>
              </a:ext>
            </a:extLst>
          </p:cNvPr>
          <p:cNvSpPr txBox="1"/>
          <p:nvPr>
            <p:custDataLst>
              <p:tags r:id="rId7"/>
            </p:custDataLst>
          </p:nvPr>
        </p:nvSpPr>
        <p:spPr>
          <a:xfrm>
            <a:off x="8951099" y="2809586"/>
            <a:ext cx="2540000" cy="261610"/>
          </a:xfrm>
          <a:prstGeom prst="rect">
            <a:avLst/>
          </a:prstGeom>
          <a:noFill/>
        </p:spPr>
        <p:txBody>
          <a:bodyPr vert="horz" rtlCol="0">
            <a:noAutofit/>
          </a:bodyPr>
          <a:lstStyle/>
          <a:p>
            <a:r>
              <a:rPr lang="zh-CN" altLang="en-US" sz="1100" dirty="0">
                <a:solidFill>
                  <a:schemeClr val="bg1">
                    <a:alpha val="42000"/>
                  </a:schemeClr>
                </a:solidFill>
                <a:latin typeface="+mn-ea"/>
              </a:rPr>
              <a:t>在此处输入内容</a:t>
            </a:r>
          </a:p>
        </p:txBody>
      </p:sp>
      <p:sp>
        <p:nvSpPr>
          <p:cNvPr id="28" name="椭圆 27">
            <a:extLst>
              <a:ext uri="{FF2B5EF4-FFF2-40B4-BE49-F238E27FC236}">
                <a16:creationId xmlns:a16="http://schemas.microsoft.com/office/drawing/2014/main" id="{111747CF-AC65-45FD-82D0-E822C135EBF0}"/>
              </a:ext>
            </a:extLst>
          </p:cNvPr>
          <p:cNvSpPr/>
          <p:nvPr>
            <p:custDataLst>
              <p:tags r:id="rId8"/>
            </p:custDataLst>
          </p:nvPr>
        </p:nvSpPr>
        <p:spPr>
          <a:xfrm rot="16200000">
            <a:off x="8826349" y="5160782"/>
            <a:ext cx="88821" cy="88821"/>
          </a:xfrm>
          <a:prstGeom prst="ellipse">
            <a:avLst/>
          </a:prstGeom>
          <a:solidFill>
            <a:schemeClr val="accent3">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29" name="椭圆 28">
            <a:extLst>
              <a:ext uri="{FF2B5EF4-FFF2-40B4-BE49-F238E27FC236}">
                <a16:creationId xmlns:a16="http://schemas.microsoft.com/office/drawing/2014/main" id="{C532C245-6A69-4FA4-925D-EE824FC55BE9}"/>
              </a:ext>
            </a:extLst>
          </p:cNvPr>
          <p:cNvSpPr/>
          <p:nvPr>
            <p:custDataLst>
              <p:tags r:id="rId9"/>
            </p:custDataLst>
          </p:nvPr>
        </p:nvSpPr>
        <p:spPr>
          <a:xfrm rot="16200000">
            <a:off x="9220227" y="5160782"/>
            <a:ext cx="88821" cy="88821"/>
          </a:xfrm>
          <a:prstGeom prst="ellipse">
            <a:avLst/>
          </a:prstGeom>
          <a:solidFill>
            <a:schemeClr val="accent3">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30" name="椭圆 29">
            <a:extLst>
              <a:ext uri="{FF2B5EF4-FFF2-40B4-BE49-F238E27FC236}">
                <a16:creationId xmlns:a16="http://schemas.microsoft.com/office/drawing/2014/main" id="{4B23671A-A022-4EAB-BC75-4C37AB402FA4}"/>
              </a:ext>
            </a:extLst>
          </p:cNvPr>
          <p:cNvSpPr/>
          <p:nvPr>
            <p:custDataLst>
              <p:tags r:id="rId10"/>
            </p:custDataLst>
          </p:nvPr>
        </p:nvSpPr>
        <p:spPr>
          <a:xfrm rot="16200000">
            <a:off x="9023288" y="5160782"/>
            <a:ext cx="88821" cy="88821"/>
          </a:xfrm>
          <a:prstGeom prst="ellipse">
            <a:avLst/>
          </a:prstGeom>
          <a:solidFill>
            <a:schemeClr val="accent3">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31" name="文本框 30">
            <a:extLst>
              <a:ext uri="{FF2B5EF4-FFF2-40B4-BE49-F238E27FC236}">
                <a16:creationId xmlns:a16="http://schemas.microsoft.com/office/drawing/2014/main" id="{B283BFBE-42D7-49D4-AF8B-10A3C6AB2533}"/>
              </a:ext>
            </a:extLst>
          </p:cNvPr>
          <p:cNvSpPr txBox="1"/>
          <p:nvPr>
            <p:custDataLst>
              <p:tags r:id="rId11"/>
            </p:custDataLst>
          </p:nvPr>
        </p:nvSpPr>
        <p:spPr>
          <a:xfrm>
            <a:off x="8816189" y="3894912"/>
            <a:ext cx="2540000" cy="246221"/>
          </a:xfrm>
          <a:prstGeom prst="rect">
            <a:avLst/>
          </a:prstGeom>
          <a:noFill/>
        </p:spPr>
        <p:txBody>
          <a:bodyPr vert="horz" lIns="0" tIns="0" rIns="0" bIns="0" rtlCol="0">
            <a:noAutofit/>
          </a:bodyPr>
          <a:lstStyle/>
          <a:p>
            <a:r>
              <a:rPr lang="zh-CN" altLang="en-US" sz="1600" dirty="0">
                <a:solidFill>
                  <a:schemeClr val="accent3"/>
                </a:solidFill>
                <a:latin typeface="+mj-ea"/>
                <a:ea typeface="+mj-ea"/>
              </a:rPr>
              <a:t>现阶段业绩展示</a:t>
            </a:r>
          </a:p>
        </p:txBody>
      </p:sp>
      <p:sp>
        <p:nvSpPr>
          <p:cNvPr id="37" name="文本框 36">
            <a:extLst>
              <a:ext uri="{FF2B5EF4-FFF2-40B4-BE49-F238E27FC236}">
                <a16:creationId xmlns:a16="http://schemas.microsoft.com/office/drawing/2014/main" id="{BF7AEE9C-E05F-4EE7-9DB2-F0A604023878}"/>
              </a:ext>
            </a:extLst>
          </p:cNvPr>
          <p:cNvSpPr txBox="1"/>
          <p:nvPr>
            <p:custDataLst>
              <p:tags r:id="rId12"/>
            </p:custDataLst>
          </p:nvPr>
        </p:nvSpPr>
        <p:spPr>
          <a:xfrm>
            <a:off x="8951099" y="2032049"/>
            <a:ext cx="2113079" cy="584775"/>
          </a:xfrm>
          <a:prstGeom prst="rect">
            <a:avLst/>
          </a:prstGeom>
          <a:noFill/>
        </p:spPr>
        <p:txBody>
          <a:bodyPr wrap="none">
            <a:noAutofit/>
          </a:bodyPr>
          <a:lstStyle>
            <a:defPPr>
              <a:defRPr lang="zh-CN"/>
            </a:defPPr>
            <a:lvl1pPr>
              <a:defRPr kumimoji="0" sz="2800" b="1" i="0" u="none" strike="noStrike" cap="none" spc="0" normalizeH="0" baseline="0">
                <a:ln>
                  <a:noFill/>
                </a:ln>
                <a:solidFill>
                  <a:schemeClr val="bg1">
                    <a:alpha val="35000"/>
                  </a:schemeClr>
                </a:solidFill>
                <a:effectLst/>
                <a:uLnTx/>
                <a:uFillTx/>
                <a:ea typeface="OPPOSans M"/>
              </a:defRPr>
            </a:lvl1pPr>
          </a:lstStyle>
          <a:p>
            <a:r>
              <a:rPr lang="en-US" altLang="zh-CN" dirty="0"/>
              <a:t>Performance</a:t>
            </a:r>
          </a:p>
        </p:txBody>
      </p:sp>
      <p:grpSp>
        <p:nvGrpSpPr>
          <p:cNvPr id="53" name="图形 6">
            <a:extLst>
              <a:ext uri="{FF2B5EF4-FFF2-40B4-BE49-F238E27FC236}">
                <a16:creationId xmlns:a16="http://schemas.microsoft.com/office/drawing/2014/main" id="{626425ED-A719-4AD0-9AB2-461E28D41BE5}"/>
              </a:ext>
            </a:extLst>
          </p:cNvPr>
          <p:cNvGrpSpPr>
            <a:grpSpLocks/>
          </p:cNvGrpSpPr>
          <p:nvPr/>
        </p:nvGrpSpPr>
        <p:grpSpPr>
          <a:xfrm>
            <a:off x="11013947" y="2935134"/>
            <a:ext cx="342242" cy="342242"/>
            <a:chOff x="0" y="0"/>
            <a:chExt cx="1905000" cy="1905000"/>
          </a:xfrm>
          <a:solidFill>
            <a:schemeClr val="bg1"/>
          </a:solidFill>
        </p:grpSpPr>
        <p:sp>
          <p:nvSpPr>
            <p:cNvPr id="54" name="任意多边形: 形状 53">
              <a:extLst>
                <a:ext uri="{FF2B5EF4-FFF2-40B4-BE49-F238E27FC236}">
                  <a16:creationId xmlns:a16="http://schemas.microsoft.com/office/drawing/2014/main" id="{3052492A-9363-43B6-AAAD-EF5E8714185C}"/>
                </a:ext>
              </a:extLst>
            </p:cNvPr>
            <p:cNvSpPr/>
            <p:nvPr/>
          </p:nvSpPr>
          <p:spPr>
            <a:xfrm>
              <a:off x="555624" y="635000"/>
              <a:ext cx="635000" cy="119062"/>
            </a:xfrm>
            <a:custGeom>
              <a:avLst/>
              <a:gdLst>
                <a:gd name="connsiteX0" fmla="*/ 59531 w 635000"/>
                <a:gd name="connsiteY0" fmla="*/ 0 h 119062"/>
                <a:gd name="connsiteX1" fmla="*/ 575469 w 635000"/>
                <a:gd name="connsiteY1" fmla="*/ 0 h 119062"/>
                <a:gd name="connsiteX2" fmla="*/ 635000 w 635000"/>
                <a:gd name="connsiteY2" fmla="*/ 59531 h 119062"/>
                <a:gd name="connsiteX3" fmla="*/ 635000 w 635000"/>
                <a:gd name="connsiteY3" fmla="*/ 59531 h 119062"/>
                <a:gd name="connsiteX4" fmla="*/ 575469 w 635000"/>
                <a:gd name="connsiteY4" fmla="*/ 119063 h 119062"/>
                <a:gd name="connsiteX5" fmla="*/ 59531 w 635000"/>
                <a:gd name="connsiteY5" fmla="*/ 119063 h 119062"/>
                <a:gd name="connsiteX6" fmla="*/ 0 w 635000"/>
                <a:gd name="connsiteY6" fmla="*/ 59531 h 119062"/>
                <a:gd name="connsiteX7" fmla="*/ 0 w 635000"/>
                <a:gd name="connsiteY7" fmla="*/ 59531 h 119062"/>
                <a:gd name="connsiteX8" fmla="*/ 59531 w 63500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119062">
                  <a:moveTo>
                    <a:pt x="59531" y="0"/>
                  </a:moveTo>
                  <a:lnTo>
                    <a:pt x="575469" y="0"/>
                  </a:lnTo>
                  <a:cubicBezTo>
                    <a:pt x="615156" y="0"/>
                    <a:pt x="635000" y="19844"/>
                    <a:pt x="635000" y="59531"/>
                  </a:cubicBezTo>
                  <a:lnTo>
                    <a:pt x="635000" y="59531"/>
                  </a:lnTo>
                  <a:cubicBezTo>
                    <a:pt x="635000" y="99219"/>
                    <a:pt x="615156" y="119063"/>
                    <a:pt x="575469" y="119063"/>
                  </a:cubicBezTo>
                  <a:lnTo>
                    <a:pt x="59531" y="119063"/>
                  </a:lnTo>
                  <a:cubicBezTo>
                    <a:pt x="19844" y="119063"/>
                    <a:pt x="0" y="99219"/>
                    <a:pt x="0" y="59531"/>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55" name="任意多边形: 形状 54">
              <a:extLst>
                <a:ext uri="{FF2B5EF4-FFF2-40B4-BE49-F238E27FC236}">
                  <a16:creationId xmlns:a16="http://schemas.microsoft.com/office/drawing/2014/main" id="{C7793290-5566-4E75-967B-B6730D9F26E1}"/>
                </a:ext>
              </a:extLst>
            </p:cNvPr>
            <p:cNvSpPr/>
            <p:nvPr/>
          </p:nvSpPr>
          <p:spPr>
            <a:xfrm>
              <a:off x="555624" y="532604"/>
              <a:ext cx="1188703" cy="943770"/>
            </a:xfrm>
            <a:custGeom>
              <a:avLst/>
              <a:gdLst>
                <a:gd name="connsiteX0" fmla="*/ 242094 w 1188703"/>
                <a:gd name="connsiteY0" fmla="*/ 419895 h 943770"/>
                <a:gd name="connsiteX1" fmla="*/ 59531 w 1188703"/>
                <a:gd name="connsiteY1" fmla="*/ 419895 h 943770"/>
                <a:gd name="connsiteX2" fmla="*/ 0 w 1188703"/>
                <a:gd name="connsiteY2" fmla="*/ 479426 h 943770"/>
                <a:gd name="connsiteX3" fmla="*/ 59531 w 1188703"/>
                <a:gd name="connsiteY3" fmla="*/ 538958 h 943770"/>
                <a:gd name="connsiteX4" fmla="*/ 242094 w 1188703"/>
                <a:gd name="connsiteY4" fmla="*/ 538958 h 943770"/>
                <a:gd name="connsiteX5" fmla="*/ 301625 w 1188703"/>
                <a:gd name="connsiteY5" fmla="*/ 479426 h 943770"/>
                <a:gd name="connsiteX6" fmla="*/ 242094 w 1188703"/>
                <a:gd name="connsiteY6" fmla="*/ 419895 h 943770"/>
                <a:gd name="connsiteX7" fmla="*/ 942975 w 1188703"/>
                <a:gd name="connsiteY7" fmla="*/ 134939 h 943770"/>
                <a:gd name="connsiteX8" fmla="*/ 1054894 w 1188703"/>
                <a:gd name="connsiteY8" fmla="*/ 246858 h 943770"/>
                <a:gd name="connsiteX9" fmla="*/ 499269 w 1188703"/>
                <a:gd name="connsiteY9" fmla="*/ 802483 h 943770"/>
                <a:gd name="connsiteX10" fmla="*/ 373063 w 1188703"/>
                <a:gd name="connsiteY10" fmla="*/ 816770 h 943770"/>
                <a:gd name="connsiteX11" fmla="*/ 384175 w 1188703"/>
                <a:gd name="connsiteY11" fmla="*/ 693739 h 943770"/>
                <a:gd name="connsiteX12" fmla="*/ 939800 w 1188703"/>
                <a:gd name="connsiteY12" fmla="*/ 138114 h 943770"/>
                <a:gd name="connsiteX13" fmla="*/ 939800 w 1188703"/>
                <a:gd name="connsiteY13" fmla="*/ 2383 h 943770"/>
                <a:gd name="connsiteX14" fmla="*/ 883444 w 1188703"/>
                <a:gd name="connsiteY14" fmla="*/ 25401 h 943770"/>
                <a:gd name="connsiteX15" fmla="*/ 286544 w 1188703"/>
                <a:gd name="connsiteY15" fmla="*/ 623095 h 943770"/>
                <a:gd name="connsiteX16" fmla="*/ 263525 w 1188703"/>
                <a:gd name="connsiteY16" fmla="*/ 671514 h 943770"/>
                <a:gd name="connsiteX17" fmla="*/ 246856 w 1188703"/>
                <a:gd name="connsiteY17" fmla="*/ 857251 h 943770"/>
                <a:gd name="connsiteX18" fmla="*/ 318765 w 1188703"/>
                <a:gd name="connsiteY18" fmla="*/ 943449 h 943770"/>
                <a:gd name="connsiteX19" fmla="*/ 326231 w 1188703"/>
                <a:gd name="connsiteY19" fmla="*/ 943770 h 943770"/>
                <a:gd name="connsiteX20" fmla="*/ 333375 w 1188703"/>
                <a:gd name="connsiteY20" fmla="*/ 943770 h 943770"/>
                <a:gd name="connsiteX21" fmla="*/ 519113 w 1188703"/>
                <a:gd name="connsiteY21" fmla="*/ 927101 h 943770"/>
                <a:gd name="connsiteX22" fmla="*/ 567531 w 1188703"/>
                <a:gd name="connsiteY22" fmla="*/ 904083 h 943770"/>
                <a:gd name="connsiteX23" fmla="*/ 1165225 w 1188703"/>
                <a:gd name="connsiteY23" fmla="*/ 307183 h 943770"/>
                <a:gd name="connsiteX24" fmla="*/ 1165685 w 1188703"/>
                <a:gd name="connsiteY24" fmla="*/ 194930 h 943770"/>
                <a:gd name="connsiteX25" fmla="*/ 1165225 w 1188703"/>
                <a:gd name="connsiteY25" fmla="*/ 194470 h 943770"/>
                <a:gd name="connsiteX26" fmla="*/ 999331 w 1188703"/>
                <a:gd name="connsiteY26" fmla="*/ 23020 h 943770"/>
                <a:gd name="connsiteX27" fmla="*/ 942975 w 1188703"/>
                <a:gd name="connsiteY27" fmla="*/ 1 h 94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03" h="943770">
                  <a:moveTo>
                    <a:pt x="242094" y="419895"/>
                  </a:moveTo>
                  <a:lnTo>
                    <a:pt x="59531" y="419895"/>
                  </a:lnTo>
                  <a:cubicBezTo>
                    <a:pt x="26653" y="419895"/>
                    <a:pt x="0" y="446548"/>
                    <a:pt x="0" y="479426"/>
                  </a:cubicBezTo>
                  <a:cubicBezTo>
                    <a:pt x="0" y="512305"/>
                    <a:pt x="26653" y="538958"/>
                    <a:pt x="59531" y="538958"/>
                  </a:cubicBezTo>
                  <a:lnTo>
                    <a:pt x="242094" y="538958"/>
                  </a:lnTo>
                  <a:cubicBezTo>
                    <a:pt x="274972" y="538958"/>
                    <a:pt x="301625" y="512305"/>
                    <a:pt x="301625" y="479426"/>
                  </a:cubicBezTo>
                  <a:cubicBezTo>
                    <a:pt x="301625" y="446548"/>
                    <a:pt x="274972" y="419895"/>
                    <a:pt x="242094" y="419895"/>
                  </a:cubicBezTo>
                  <a:close/>
                  <a:moveTo>
                    <a:pt x="942975" y="134939"/>
                  </a:moveTo>
                  <a:lnTo>
                    <a:pt x="1054894" y="246858"/>
                  </a:lnTo>
                  <a:lnTo>
                    <a:pt x="499269" y="802483"/>
                  </a:lnTo>
                  <a:lnTo>
                    <a:pt x="373063" y="816770"/>
                  </a:lnTo>
                  <a:lnTo>
                    <a:pt x="384175" y="693739"/>
                  </a:lnTo>
                  <a:lnTo>
                    <a:pt x="939800" y="138114"/>
                  </a:lnTo>
                  <a:moveTo>
                    <a:pt x="939800" y="2383"/>
                  </a:moveTo>
                  <a:cubicBezTo>
                    <a:pt x="918702" y="2261"/>
                    <a:pt x="898423" y="10543"/>
                    <a:pt x="883444" y="25401"/>
                  </a:cubicBezTo>
                  <a:lnTo>
                    <a:pt x="286544" y="623095"/>
                  </a:lnTo>
                  <a:cubicBezTo>
                    <a:pt x="273488" y="636077"/>
                    <a:pt x="265350" y="653193"/>
                    <a:pt x="263525" y="671514"/>
                  </a:cubicBezTo>
                  <a:lnTo>
                    <a:pt x="246856" y="857251"/>
                  </a:lnTo>
                  <a:cubicBezTo>
                    <a:pt x="242910" y="900911"/>
                    <a:pt x="275105" y="939503"/>
                    <a:pt x="318765" y="943449"/>
                  </a:cubicBezTo>
                  <a:cubicBezTo>
                    <a:pt x="321247" y="943673"/>
                    <a:pt x="323739" y="943780"/>
                    <a:pt x="326231" y="943770"/>
                  </a:cubicBezTo>
                  <a:lnTo>
                    <a:pt x="333375" y="943770"/>
                  </a:lnTo>
                  <a:lnTo>
                    <a:pt x="519113" y="927101"/>
                  </a:lnTo>
                  <a:cubicBezTo>
                    <a:pt x="537433" y="925276"/>
                    <a:pt x="554550" y="917139"/>
                    <a:pt x="567531" y="904083"/>
                  </a:cubicBezTo>
                  <a:lnTo>
                    <a:pt x="1165225" y="307183"/>
                  </a:lnTo>
                  <a:cubicBezTo>
                    <a:pt x="1196350" y="276312"/>
                    <a:pt x="1196556" y="226055"/>
                    <a:pt x="1165685" y="194930"/>
                  </a:cubicBezTo>
                  <a:cubicBezTo>
                    <a:pt x="1165532" y="194776"/>
                    <a:pt x="1165379" y="194623"/>
                    <a:pt x="1165225" y="194470"/>
                  </a:cubicBezTo>
                  <a:lnTo>
                    <a:pt x="999331" y="23020"/>
                  </a:lnTo>
                  <a:cubicBezTo>
                    <a:pt x="984352" y="8162"/>
                    <a:pt x="964073" y="-121"/>
                    <a:pt x="942975" y="1"/>
                  </a:cubicBezTo>
                  <a:close/>
                </a:path>
              </a:pathLst>
            </a:custGeom>
            <a:grpFill/>
            <a:ln w="1860" cap="flat">
              <a:noFill/>
              <a:prstDash val="solid"/>
              <a:miter/>
            </a:ln>
          </p:spPr>
          <p:txBody>
            <a:bodyPr rtlCol="0" anchor="ctr">
              <a:noAutofit/>
            </a:bodyPr>
            <a:lstStyle/>
            <a:p>
              <a:endParaRPr lang="zh-CN" altLang="en-US"/>
            </a:p>
          </p:txBody>
        </p:sp>
        <p:sp>
          <p:nvSpPr>
            <p:cNvPr id="56" name="任意多边形: 形状 55">
              <a:extLst>
                <a:ext uri="{FF2B5EF4-FFF2-40B4-BE49-F238E27FC236}">
                  <a16:creationId xmlns:a16="http://schemas.microsoft.com/office/drawing/2014/main" id="{7CAD72DC-FA25-4FC9-8A24-E4EB0A4EB914}"/>
                </a:ext>
              </a:extLst>
            </p:cNvPr>
            <p:cNvSpPr/>
            <p:nvPr/>
          </p:nvSpPr>
          <p:spPr>
            <a:xfrm>
              <a:off x="317499" y="238125"/>
              <a:ext cx="1270000" cy="1428750"/>
            </a:xfrm>
            <a:custGeom>
              <a:avLst/>
              <a:gdLst>
                <a:gd name="connsiteX0" fmla="*/ 1150938 w 1270000"/>
                <a:gd name="connsiteY0" fmla="*/ 972344 h 1428750"/>
                <a:gd name="connsiteX1" fmla="*/ 1150938 w 1270000"/>
                <a:gd name="connsiteY1" fmla="*/ 1309688 h 1428750"/>
                <a:gd name="connsiteX2" fmla="*/ 119063 w 1270000"/>
                <a:gd name="connsiteY2" fmla="*/ 1309688 h 1428750"/>
                <a:gd name="connsiteX3" fmla="*/ 119063 w 1270000"/>
                <a:gd name="connsiteY3" fmla="*/ 119063 h 1428750"/>
                <a:gd name="connsiteX4" fmla="*/ 1150938 w 1270000"/>
                <a:gd name="connsiteY4" fmla="*/ 119063 h 1428750"/>
                <a:gd name="connsiteX5" fmla="*/ 1150938 w 1270000"/>
                <a:gd name="connsiteY5" fmla="*/ 178594 h 1428750"/>
                <a:gd name="connsiteX6" fmla="*/ 1210469 w 1270000"/>
                <a:gd name="connsiteY6" fmla="*/ 238125 h 1428750"/>
                <a:gd name="connsiteX7" fmla="*/ 1270000 w 1270000"/>
                <a:gd name="connsiteY7" fmla="*/ 178594 h 1428750"/>
                <a:gd name="connsiteX8" fmla="*/ 1270000 w 1270000"/>
                <a:gd name="connsiteY8" fmla="*/ 79375 h 1428750"/>
                <a:gd name="connsiteX9" fmla="*/ 1190625 w 1270000"/>
                <a:gd name="connsiteY9" fmla="*/ 0 h 1428750"/>
                <a:gd name="connsiteX10" fmla="*/ 79375 w 1270000"/>
                <a:gd name="connsiteY10" fmla="*/ 0 h 1428750"/>
                <a:gd name="connsiteX11" fmla="*/ 0 w 1270000"/>
                <a:gd name="connsiteY11" fmla="*/ 79375 h 1428750"/>
                <a:gd name="connsiteX12" fmla="*/ 0 w 1270000"/>
                <a:gd name="connsiteY12" fmla="*/ 1349375 h 1428750"/>
                <a:gd name="connsiteX13" fmla="*/ 79375 w 1270000"/>
                <a:gd name="connsiteY13" fmla="*/ 1428750 h 1428750"/>
                <a:gd name="connsiteX14" fmla="*/ 1190625 w 1270000"/>
                <a:gd name="connsiteY14" fmla="*/ 1428750 h 1428750"/>
                <a:gd name="connsiteX15" fmla="*/ 1270000 w 1270000"/>
                <a:gd name="connsiteY15" fmla="*/ 1349375 h 1428750"/>
                <a:gd name="connsiteX16" fmla="*/ 1270000 w 1270000"/>
                <a:gd name="connsiteY16" fmla="*/ 972344 h 1428750"/>
                <a:gd name="connsiteX17" fmla="*/ 1210469 w 1270000"/>
                <a:gd name="connsiteY17" fmla="*/ 912813 h 1428750"/>
                <a:gd name="connsiteX18" fmla="*/ 1150938 w 1270000"/>
                <a:gd name="connsiteY18" fmla="*/ 972344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0000" h="1428750">
                  <a:moveTo>
                    <a:pt x="1150938" y="972344"/>
                  </a:moveTo>
                  <a:lnTo>
                    <a:pt x="1150938" y="1309688"/>
                  </a:lnTo>
                  <a:lnTo>
                    <a:pt x="119063" y="1309688"/>
                  </a:lnTo>
                  <a:lnTo>
                    <a:pt x="119063" y="119063"/>
                  </a:lnTo>
                  <a:lnTo>
                    <a:pt x="1150938" y="119063"/>
                  </a:lnTo>
                  <a:lnTo>
                    <a:pt x="1150938" y="178594"/>
                  </a:lnTo>
                  <a:cubicBezTo>
                    <a:pt x="1151365" y="211293"/>
                    <a:pt x="1177769" y="237698"/>
                    <a:pt x="1210469" y="238125"/>
                  </a:cubicBezTo>
                  <a:cubicBezTo>
                    <a:pt x="1243168" y="237698"/>
                    <a:pt x="1269573" y="211293"/>
                    <a:pt x="1270000" y="178594"/>
                  </a:cubicBezTo>
                  <a:lnTo>
                    <a:pt x="1270000" y="79375"/>
                  </a:lnTo>
                  <a:cubicBezTo>
                    <a:pt x="1270000" y="35537"/>
                    <a:pt x="1234463" y="0"/>
                    <a:pt x="1190625" y="0"/>
                  </a:cubicBezTo>
                  <a:lnTo>
                    <a:pt x="79375" y="0"/>
                  </a:lnTo>
                  <a:cubicBezTo>
                    <a:pt x="35537" y="0"/>
                    <a:pt x="0" y="35537"/>
                    <a:pt x="0" y="79375"/>
                  </a:cubicBezTo>
                  <a:lnTo>
                    <a:pt x="0" y="1349375"/>
                  </a:lnTo>
                  <a:cubicBezTo>
                    <a:pt x="0" y="1393213"/>
                    <a:pt x="35537" y="1428750"/>
                    <a:pt x="79375" y="1428750"/>
                  </a:cubicBezTo>
                  <a:lnTo>
                    <a:pt x="1190625" y="1428750"/>
                  </a:lnTo>
                  <a:cubicBezTo>
                    <a:pt x="1234463" y="1428750"/>
                    <a:pt x="1270000" y="1393213"/>
                    <a:pt x="1270000" y="1349375"/>
                  </a:cubicBezTo>
                  <a:lnTo>
                    <a:pt x="1270000" y="972344"/>
                  </a:lnTo>
                  <a:cubicBezTo>
                    <a:pt x="1269573" y="939644"/>
                    <a:pt x="1243168" y="913240"/>
                    <a:pt x="1210469" y="912813"/>
                  </a:cubicBezTo>
                  <a:cubicBezTo>
                    <a:pt x="1177769" y="913240"/>
                    <a:pt x="1151365" y="939644"/>
                    <a:pt x="1150938" y="972344"/>
                  </a:cubicBezTo>
                  <a:close/>
                </a:path>
              </a:pathLst>
            </a:custGeom>
            <a:grpFill/>
            <a:ln w="1860" cap="flat">
              <a:noFill/>
              <a:prstDash val="solid"/>
              <a:miter/>
            </a:ln>
          </p:spPr>
          <p:txBody>
            <a:bodyPr rtlCol="0" anchor="ctr">
              <a:noAutofit/>
            </a:bodyPr>
            <a:lstStyle/>
            <a:p>
              <a:endParaRPr lang="zh-CN" altLang="en-US"/>
            </a:p>
          </p:txBody>
        </p:sp>
      </p:grpSp>
      <p:sp>
        <p:nvSpPr>
          <p:cNvPr id="5" name="文本框 4">
            <a:extLst>
              <a:ext uri="{FF2B5EF4-FFF2-40B4-BE49-F238E27FC236}">
                <a16:creationId xmlns:a16="http://schemas.microsoft.com/office/drawing/2014/main" id="{509361F4-3DB6-49B1-B3D8-71609DD20241}"/>
              </a:ext>
            </a:extLst>
          </p:cNvPr>
          <p:cNvSpPr txBox="1"/>
          <p:nvPr>
            <p:custDataLst>
              <p:tags r:id="rId13"/>
            </p:custDataLst>
          </p:nvPr>
        </p:nvSpPr>
        <p:spPr>
          <a:xfrm>
            <a:off x="850307" y="4231875"/>
            <a:ext cx="2639721" cy="739241"/>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a:t>
            </a:r>
          </a:p>
        </p:txBody>
      </p:sp>
      <p:sp>
        <p:nvSpPr>
          <p:cNvPr id="9" name="对角圆角矩形 8">
            <a:extLst>
              <a:ext uri="{FF2B5EF4-FFF2-40B4-BE49-F238E27FC236}">
                <a16:creationId xmlns:a16="http://schemas.microsoft.com/office/drawing/2014/main" id="{ECA96787-07CB-41F7-9249-05A3A43ECB47}"/>
              </a:ext>
            </a:extLst>
          </p:cNvPr>
          <p:cNvSpPr>
            <a:spLocks/>
          </p:cNvSpPr>
          <p:nvPr>
            <p:custDataLst>
              <p:tags r:id="rId14"/>
            </p:custDataLst>
          </p:nvPr>
        </p:nvSpPr>
        <p:spPr>
          <a:xfrm>
            <a:off x="680417" y="1737836"/>
            <a:ext cx="2880516" cy="1706404"/>
          </a:xfrm>
          <a:prstGeom prst="round2DiagRect">
            <a:avLst>
              <a:gd name="adj1" fmla="val 30352"/>
              <a:gd name="adj2" fmla="val 7740"/>
            </a:avLst>
          </a:prstGeom>
          <a:gradFill>
            <a:gsLst>
              <a:gs pos="0">
                <a:schemeClr val="accent1">
                  <a:alpha val="79000"/>
                </a:schemeClr>
              </a:gs>
              <a:gs pos="100000">
                <a:schemeClr val="accent1">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0" name="文本框 9">
            <a:extLst>
              <a:ext uri="{FF2B5EF4-FFF2-40B4-BE49-F238E27FC236}">
                <a16:creationId xmlns:a16="http://schemas.microsoft.com/office/drawing/2014/main" id="{F7387955-8623-4B69-A63C-1CAE7B1E18E7}"/>
              </a:ext>
            </a:extLst>
          </p:cNvPr>
          <p:cNvSpPr txBox="1"/>
          <p:nvPr>
            <p:custDataLst>
              <p:tags r:id="rId15"/>
            </p:custDataLst>
          </p:nvPr>
        </p:nvSpPr>
        <p:spPr>
          <a:xfrm>
            <a:off x="975057" y="2482721"/>
            <a:ext cx="2540000" cy="338554"/>
          </a:xfrm>
          <a:prstGeom prst="rect">
            <a:avLst/>
          </a:prstGeom>
          <a:noFill/>
        </p:spPr>
        <p:txBody>
          <a:bodyPr vert="horz" rtlCol="0">
            <a:noAutofit/>
          </a:bodyPr>
          <a:lstStyle/>
          <a:p>
            <a:r>
              <a:rPr lang="zh-CN" altLang="en-US" sz="1600" dirty="0">
                <a:solidFill>
                  <a:schemeClr val="bg1"/>
                </a:solidFill>
                <a:latin typeface="+mj-ea"/>
                <a:ea typeface="+mj-ea"/>
              </a:rPr>
              <a:t>关键领域业绩情况</a:t>
            </a:r>
          </a:p>
        </p:txBody>
      </p:sp>
      <p:sp>
        <p:nvSpPr>
          <p:cNvPr id="11" name="文本框 10">
            <a:extLst>
              <a:ext uri="{FF2B5EF4-FFF2-40B4-BE49-F238E27FC236}">
                <a16:creationId xmlns:a16="http://schemas.microsoft.com/office/drawing/2014/main" id="{AB2A369A-07B2-4C77-8EC3-63A4C1DBB689}"/>
              </a:ext>
            </a:extLst>
          </p:cNvPr>
          <p:cNvSpPr txBox="1"/>
          <p:nvPr>
            <p:custDataLst>
              <p:tags r:id="rId16"/>
            </p:custDataLst>
          </p:nvPr>
        </p:nvSpPr>
        <p:spPr>
          <a:xfrm>
            <a:off x="975057" y="2809586"/>
            <a:ext cx="2540000" cy="261610"/>
          </a:xfrm>
          <a:prstGeom prst="rect">
            <a:avLst/>
          </a:prstGeom>
          <a:noFill/>
        </p:spPr>
        <p:txBody>
          <a:bodyPr vert="horz" rtlCol="0">
            <a:noAutofit/>
          </a:bodyPr>
          <a:lstStyle/>
          <a:p>
            <a:r>
              <a:rPr lang="zh-CN" altLang="en-US" sz="1100" dirty="0">
                <a:solidFill>
                  <a:schemeClr val="bg1">
                    <a:alpha val="42000"/>
                  </a:schemeClr>
                </a:solidFill>
                <a:latin typeface="+mn-ea"/>
              </a:rPr>
              <a:t>在此处输入内容</a:t>
            </a:r>
          </a:p>
        </p:txBody>
      </p:sp>
      <p:sp>
        <p:nvSpPr>
          <p:cNvPr id="15" name="文本框 14">
            <a:extLst>
              <a:ext uri="{FF2B5EF4-FFF2-40B4-BE49-F238E27FC236}">
                <a16:creationId xmlns:a16="http://schemas.microsoft.com/office/drawing/2014/main" id="{C4BDB289-6418-4C92-81F3-821C810FB20F}"/>
              </a:ext>
            </a:extLst>
          </p:cNvPr>
          <p:cNvSpPr txBox="1"/>
          <p:nvPr>
            <p:custDataLst>
              <p:tags r:id="rId17"/>
            </p:custDataLst>
          </p:nvPr>
        </p:nvSpPr>
        <p:spPr>
          <a:xfrm>
            <a:off x="840147" y="3894912"/>
            <a:ext cx="2540000" cy="246221"/>
          </a:xfrm>
          <a:prstGeom prst="rect">
            <a:avLst/>
          </a:prstGeom>
          <a:noFill/>
        </p:spPr>
        <p:txBody>
          <a:bodyPr vert="horz" lIns="0" tIns="0" rIns="0" bIns="0" rtlCol="0">
            <a:noAutofit/>
          </a:bodyPr>
          <a:lstStyle/>
          <a:p>
            <a:r>
              <a:rPr lang="zh-CN" altLang="en-US" sz="1600" dirty="0">
                <a:solidFill>
                  <a:schemeClr val="accent1"/>
                </a:solidFill>
                <a:latin typeface="+mj-ea"/>
                <a:ea typeface="+mj-ea"/>
              </a:rPr>
              <a:t>现阶段业绩展示</a:t>
            </a:r>
          </a:p>
        </p:txBody>
      </p:sp>
      <p:sp>
        <p:nvSpPr>
          <p:cNvPr id="35" name="文本框 34">
            <a:extLst>
              <a:ext uri="{FF2B5EF4-FFF2-40B4-BE49-F238E27FC236}">
                <a16:creationId xmlns:a16="http://schemas.microsoft.com/office/drawing/2014/main" id="{3397D956-5CD2-4E4D-AB9B-0896B97A4FE7}"/>
              </a:ext>
            </a:extLst>
          </p:cNvPr>
          <p:cNvSpPr txBox="1"/>
          <p:nvPr>
            <p:custDataLst>
              <p:tags r:id="rId18"/>
            </p:custDataLst>
          </p:nvPr>
        </p:nvSpPr>
        <p:spPr>
          <a:xfrm>
            <a:off x="957760" y="2032049"/>
            <a:ext cx="2113079" cy="584775"/>
          </a:xfrm>
          <a:prstGeom prst="rect">
            <a:avLst/>
          </a:prstGeom>
          <a:noFill/>
        </p:spPr>
        <p:txBody>
          <a:bodyPr wrap="none">
            <a:noAutofit/>
          </a:bodyPr>
          <a:lstStyle/>
          <a:p>
            <a:r>
              <a:rPr kumimoji="0" lang="en-US" altLang="zh-CN" sz="2800" b="1" i="0" u="none" strike="noStrike" kern="1200" cap="none" spc="0" normalizeH="0" baseline="0" noProof="0" dirty="0">
                <a:ln>
                  <a:noFill/>
                </a:ln>
                <a:solidFill>
                  <a:schemeClr val="bg1">
                    <a:alpha val="35000"/>
                  </a:schemeClr>
                </a:solidFill>
                <a:effectLst/>
                <a:uLnTx/>
                <a:uFillTx/>
                <a:ea typeface="OPPOSans M"/>
                <a:cs typeface="+mn-cs"/>
              </a:rPr>
              <a:t>Performance</a:t>
            </a:r>
          </a:p>
        </p:txBody>
      </p:sp>
      <p:sp>
        <p:nvSpPr>
          <p:cNvPr id="12" name="椭圆 11">
            <a:extLst>
              <a:ext uri="{FF2B5EF4-FFF2-40B4-BE49-F238E27FC236}">
                <a16:creationId xmlns:a16="http://schemas.microsoft.com/office/drawing/2014/main" id="{9D18A8D0-38AB-4E5F-80C8-4B9D2FFC897D}"/>
              </a:ext>
            </a:extLst>
          </p:cNvPr>
          <p:cNvSpPr/>
          <p:nvPr>
            <p:custDataLst>
              <p:tags r:id="rId19"/>
            </p:custDataLst>
          </p:nvPr>
        </p:nvSpPr>
        <p:spPr>
          <a:xfrm rot="16200000">
            <a:off x="850307" y="5160782"/>
            <a:ext cx="88821" cy="88821"/>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3" name="椭圆 12">
            <a:extLst>
              <a:ext uri="{FF2B5EF4-FFF2-40B4-BE49-F238E27FC236}">
                <a16:creationId xmlns:a16="http://schemas.microsoft.com/office/drawing/2014/main" id="{EDBC6720-5D6B-4045-AB8D-35EE60BC7DDE}"/>
              </a:ext>
            </a:extLst>
          </p:cNvPr>
          <p:cNvSpPr/>
          <p:nvPr>
            <p:custDataLst>
              <p:tags r:id="rId20"/>
            </p:custDataLst>
          </p:nvPr>
        </p:nvSpPr>
        <p:spPr>
          <a:xfrm rot="16200000">
            <a:off x="1244185" y="5160782"/>
            <a:ext cx="88821" cy="88821"/>
          </a:xfrm>
          <a:prstGeom prst="ellipse">
            <a:avLst/>
          </a:prstGeom>
          <a:solidFill>
            <a:schemeClr val="accent1">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4" name="椭圆 13">
            <a:extLst>
              <a:ext uri="{FF2B5EF4-FFF2-40B4-BE49-F238E27FC236}">
                <a16:creationId xmlns:a16="http://schemas.microsoft.com/office/drawing/2014/main" id="{69BA3058-7725-4B9A-882F-92A832E1F46F}"/>
              </a:ext>
            </a:extLst>
          </p:cNvPr>
          <p:cNvSpPr/>
          <p:nvPr>
            <p:custDataLst>
              <p:tags r:id="rId21"/>
            </p:custDataLst>
          </p:nvPr>
        </p:nvSpPr>
        <p:spPr>
          <a:xfrm rot="16200000">
            <a:off x="1047246" y="5160782"/>
            <a:ext cx="88821" cy="88821"/>
          </a:xfrm>
          <a:prstGeom prst="ellipse">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59" name="图形 37">
            <a:extLst>
              <a:ext uri="{FF2B5EF4-FFF2-40B4-BE49-F238E27FC236}">
                <a16:creationId xmlns:a16="http://schemas.microsoft.com/office/drawing/2014/main" id="{8268E97A-1A63-49F0-85DF-3C714E70859E}"/>
              </a:ext>
            </a:extLst>
          </p:cNvPr>
          <p:cNvGrpSpPr>
            <a:grpSpLocks/>
          </p:cNvGrpSpPr>
          <p:nvPr/>
        </p:nvGrpSpPr>
        <p:grpSpPr>
          <a:xfrm>
            <a:off x="2989618" y="2935134"/>
            <a:ext cx="342242" cy="342242"/>
            <a:chOff x="0" y="0"/>
            <a:chExt cx="1905000" cy="1905000"/>
          </a:xfrm>
          <a:solidFill>
            <a:schemeClr val="bg1"/>
          </a:solidFill>
        </p:grpSpPr>
        <p:sp>
          <p:nvSpPr>
            <p:cNvPr id="60" name="任意多边形: 形状 59">
              <a:extLst>
                <a:ext uri="{FF2B5EF4-FFF2-40B4-BE49-F238E27FC236}">
                  <a16:creationId xmlns:a16="http://schemas.microsoft.com/office/drawing/2014/main" id="{6D60C02F-EA0D-463E-8704-8EF4C0BF5FF9}"/>
                </a:ext>
              </a:extLst>
            </p:cNvPr>
            <p:cNvSpPr/>
            <p:nvPr/>
          </p:nvSpPr>
          <p:spPr>
            <a:xfrm>
              <a:off x="476250" y="635000"/>
              <a:ext cx="714375" cy="119062"/>
            </a:xfrm>
            <a:custGeom>
              <a:avLst/>
              <a:gdLst>
                <a:gd name="connsiteX0" fmla="*/ 56356 w 714375"/>
                <a:gd name="connsiteY0" fmla="*/ 0 h 119062"/>
                <a:gd name="connsiteX1" fmla="*/ 658019 w 714375"/>
                <a:gd name="connsiteY1" fmla="*/ 0 h 119062"/>
                <a:gd name="connsiteX2" fmla="*/ 714375 w 714375"/>
                <a:gd name="connsiteY2" fmla="*/ 56356 h 119062"/>
                <a:gd name="connsiteX3" fmla="*/ 714375 w 714375"/>
                <a:gd name="connsiteY3" fmla="*/ 62706 h 119062"/>
                <a:gd name="connsiteX4" fmla="*/ 658019 w 714375"/>
                <a:gd name="connsiteY4" fmla="*/ 119063 h 119062"/>
                <a:gd name="connsiteX5" fmla="*/ 56356 w 714375"/>
                <a:gd name="connsiteY5" fmla="*/ 119063 h 119062"/>
                <a:gd name="connsiteX6" fmla="*/ 0 w 714375"/>
                <a:gd name="connsiteY6" fmla="*/ 62706 h 119062"/>
                <a:gd name="connsiteX7" fmla="*/ 0 w 714375"/>
                <a:gd name="connsiteY7" fmla="*/ 56356 h 119062"/>
                <a:gd name="connsiteX8" fmla="*/ 56356 w 714375"/>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 h="119062">
                  <a:moveTo>
                    <a:pt x="56356" y="0"/>
                  </a:moveTo>
                  <a:lnTo>
                    <a:pt x="658019" y="0"/>
                  </a:lnTo>
                  <a:cubicBezTo>
                    <a:pt x="695590" y="0"/>
                    <a:pt x="714375" y="18785"/>
                    <a:pt x="714375" y="56356"/>
                  </a:cubicBezTo>
                  <a:lnTo>
                    <a:pt x="714375" y="62706"/>
                  </a:lnTo>
                  <a:cubicBezTo>
                    <a:pt x="714375" y="100277"/>
                    <a:pt x="695590" y="119063"/>
                    <a:pt x="658019" y="119063"/>
                  </a:cubicBezTo>
                  <a:lnTo>
                    <a:pt x="56356" y="119063"/>
                  </a:lnTo>
                  <a:cubicBezTo>
                    <a:pt x="18785" y="119063"/>
                    <a:pt x="0" y="100277"/>
                    <a:pt x="0" y="62706"/>
                  </a:cubicBezTo>
                  <a:lnTo>
                    <a:pt x="0" y="56356"/>
                  </a:lnTo>
                  <a:cubicBezTo>
                    <a:pt x="0" y="18785"/>
                    <a:pt x="18785" y="0"/>
                    <a:pt x="56356" y="0"/>
                  </a:cubicBezTo>
                  <a:close/>
                </a:path>
              </a:pathLst>
            </a:custGeom>
            <a:grpFill/>
            <a:ln w="1860" cap="flat">
              <a:noFill/>
              <a:prstDash val="solid"/>
              <a:miter/>
            </a:ln>
          </p:spPr>
          <p:txBody>
            <a:bodyPr rtlCol="0" anchor="ctr">
              <a:noAutofit/>
            </a:bodyPr>
            <a:lstStyle/>
            <a:p>
              <a:endParaRPr lang="zh-CN" altLang="en-US"/>
            </a:p>
          </p:txBody>
        </p:sp>
        <p:sp>
          <p:nvSpPr>
            <p:cNvPr id="64" name="任意多边形: 形状 63">
              <a:extLst>
                <a:ext uri="{FF2B5EF4-FFF2-40B4-BE49-F238E27FC236}">
                  <a16:creationId xmlns:a16="http://schemas.microsoft.com/office/drawing/2014/main" id="{F3454B3C-34CE-4125-98E8-CE0D20EAABFC}"/>
                </a:ext>
              </a:extLst>
            </p:cNvPr>
            <p:cNvSpPr/>
            <p:nvPr/>
          </p:nvSpPr>
          <p:spPr>
            <a:xfrm>
              <a:off x="476250" y="952500"/>
              <a:ext cx="476250" cy="119062"/>
            </a:xfrm>
            <a:custGeom>
              <a:avLst/>
              <a:gdLst>
                <a:gd name="connsiteX0" fmla="*/ 421481 w 476250"/>
                <a:gd name="connsiteY0" fmla="*/ 0 h 119062"/>
                <a:gd name="connsiteX1" fmla="*/ 54769 w 476250"/>
                <a:gd name="connsiteY1" fmla="*/ 0 h 119062"/>
                <a:gd name="connsiteX2" fmla="*/ 0 w 476250"/>
                <a:gd name="connsiteY2" fmla="*/ 54769 h 119062"/>
                <a:gd name="connsiteX3" fmla="*/ 0 w 476250"/>
                <a:gd name="connsiteY3" fmla="*/ 64294 h 119062"/>
                <a:gd name="connsiteX4" fmla="*/ 54769 w 476250"/>
                <a:gd name="connsiteY4" fmla="*/ 119063 h 119062"/>
                <a:gd name="connsiteX5" fmla="*/ 421481 w 476250"/>
                <a:gd name="connsiteY5" fmla="*/ 119063 h 119062"/>
                <a:gd name="connsiteX6" fmla="*/ 476250 w 476250"/>
                <a:gd name="connsiteY6" fmla="*/ 64294 h 119062"/>
                <a:gd name="connsiteX7" fmla="*/ 476250 w 476250"/>
                <a:gd name="connsiteY7" fmla="*/ 54769 h 119062"/>
                <a:gd name="connsiteX8" fmla="*/ 421481 w 476250"/>
                <a:gd name="connsiteY8"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119062">
                  <a:moveTo>
                    <a:pt x="421481" y="0"/>
                  </a:moveTo>
                  <a:lnTo>
                    <a:pt x="54769" y="0"/>
                  </a:lnTo>
                  <a:cubicBezTo>
                    <a:pt x="24521" y="0"/>
                    <a:pt x="0" y="24521"/>
                    <a:pt x="0" y="54769"/>
                  </a:cubicBezTo>
                  <a:lnTo>
                    <a:pt x="0" y="64294"/>
                  </a:lnTo>
                  <a:cubicBezTo>
                    <a:pt x="0" y="94542"/>
                    <a:pt x="24521" y="119063"/>
                    <a:pt x="54769" y="119063"/>
                  </a:cubicBezTo>
                  <a:lnTo>
                    <a:pt x="421481" y="119063"/>
                  </a:lnTo>
                  <a:cubicBezTo>
                    <a:pt x="451729" y="119063"/>
                    <a:pt x="476250" y="94542"/>
                    <a:pt x="476250" y="64294"/>
                  </a:cubicBezTo>
                  <a:lnTo>
                    <a:pt x="476250" y="54769"/>
                  </a:lnTo>
                  <a:cubicBezTo>
                    <a:pt x="476250" y="24521"/>
                    <a:pt x="451729" y="0"/>
                    <a:pt x="421481" y="0"/>
                  </a:cubicBezTo>
                  <a:close/>
                </a:path>
              </a:pathLst>
            </a:custGeom>
            <a:grpFill/>
            <a:ln w="1860" cap="flat">
              <a:noFill/>
              <a:prstDash val="solid"/>
              <a:miter/>
            </a:ln>
          </p:spPr>
          <p:txBody>
            <a:bodyPr rtlCol="0" anchor="ctr">
              <a:noAutofit/>
            </a:bodyPr>
            <a:lstStyle/>
            <a:p>
              <a:endParaRPr lang="zh-CN" altLang="en-US"/>
            </a:p>
          </p:txBody>
        </p:sp>
        <p:sp>
          <p:nvSpPr>
            <p:cNvPr id="65" name="任意多边形: 形状 64">
              <a:extLst>
                <a:ext uri="{FF2B5EF4-FFF2-40B4-BE49-F238E27FC236}">
                  <a16:creationId xmlns:a16="http://schemas.microsoft.com/office/drawing/2014/main" id="{1ED97C2F-A9BB-4DDB-B55D-640E5817762B}"/>
                </a:ext>
              </a:extLst>
            </p:cNvPr>
            <p:cNvSpPr/>
            <p:nvPr/>
          </p:nvSpPr>
          <p:spPr>
            <a:xfrm>
              <a:off x="238125" y="238125"/>
              <a:ext cx="1190625" cy="1428750"/>
            </a:xfrm>
            <a:custGeom>
              <a:avLst/>
              <a:gdLst>
                <a:gd name="connsiteX0" fmla="*/ 119063 w 1190625"/>
                <a:gd name="connsiteY0" fmla="*/ 1309688 h 1428750"/>
                <a:gd name="connsiteX1" fmla="*/ 119063 w 1190625"/>
                <a:gd name="connsiteY1" fmla="*/ 119063 h 1428750"/>
                <a:gd name="connsiteX2" fmla="*/ 1071563 w 1190625"/>
                <a:gd name="connsiteY2" fmla="*/ 119063 h 1428750"/>
                <a:gd name="connsiteX3" fmla="*/ 1071563 w 1190625"/>
                <a:gd name="connsiteY3" fmla="*/ 575469 h 1428750"/>
                <a:gd name="connsiteX4" fmla="*/ 1131094 w 1190625"/>
                <a:gd name="connsiteY4" fmla="*/ 635000 h 1428750"/>
                <a:gd name="connsiteX5" fmla="*/ 1190625 w 1190625"/>
                <a:gd name="connsiteY5" fmla="*/ 575469 h 1428750"/>
                <a:gd name="connsiteX6" fmla="*/ 1190625 w 1190625"/>
                <a:gd name="connsiteY6" fmla="*/ 79375 h 1428750"/>
                <a:gd name="connsiteX7" fmla="*/ 1111250 w 1190625"/>
                <a:gd name="connsiteY7" fmla="*/ 0 h 1428750"/>
                <a:gd name="connsiteX8" fmla="*/ 79375 w 1190625"/>
                <a:gd name="connsiteY8" fmla="*/ 0 h 1428750"/>
                <a:gd name="connsiteX9" fmla="*/ 0 w 1190625"/>
                <a:gd name="connsiteY9" fmla="*/ 79375 h 1428750"/>
                <a:gd name="connsiteX10" fmla="*/ 0 w 1190625"/>
                <a:gd name="connsiteY10" fmla="*/ 1349375 h 1428750"/>
                <a:gd name="connsiteX11" fmla="*/ 79375 w 1190625"/>
                <a:gd name="connsiteY11" fmla="*/ 1428750 h 1428750"/>
                <a:gd name="connsiteX12" fmla="*/ 654844 w 1190625"/>
                <a:gd name="connsiteY12" fmla="*/ 1428750 h 1428750"/>
                <a:gd name="connsiteX13" fmla="*/ 714375 w 1190625"/>
                <a:gd name="connsiteY13" fmla="*/ 1369219 h 1428750"/>
                <a:gd name="connsiteX14" fmla="*/ 654844 w 1190625"/>
                <a:gd name="connsiteY14" fmla="*/ 1309688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5" h="1428750">
                  <a:moveTo>
                    <a:pt x="119063" y="1309688"/>
                  </a:moveTo>
                  <a:lnTo>
                    <a:pt x="119063" y="119063"/>
                  </a:lnTo>
                  <a:lnTo>
                    <a:pt x="1071563" y="119063"/>
                  </a:lnTo>
                  <a:lnTo>
                    <a:pt x="1071563" y="575469"/>
                  </a:lnTo>
                  <a:cubicBezTo>
                    <a:pt x="1071990" y="608168"/>
                    <a:pt x="1098394" y="634573"/>
                    <a:pt x="1131094" y="635000"/>
                  </a:cubicBezTo>
                  <a:cubicBezTo>
                    <a:pt x="1163793" y="634573"/>
                    <a:pt x="1190198" y="608168"/>
                    <a:pt x="1190625" y="575469"/>
                  </a:cubicBezTo>
                  <a:lnTo>
                    <a:pt x="1190625" y="79375"/>
                  </a:lnTo>
                  <a:cubicBezTo>
                    <a:pt x="1190625" y="35537"/>
                    <a:pt x="1155088" y="0"/>
                    <a:pt x="1111250" y="0"/>
                  </a:cubicBezTo>
                  <a:lnTo>
                    <a:pt x="79375" y="0"/>
                  </a:lnTo>
                  <a:cubicBezTo>
                    <a:pt x="35537" y="0"/>
                    <a:pt x="0" y="35537"/>
                    <a:pt x="0" y="79375"/>
                  </a:cubicBezTo>
                  <a:lnTo>
                    <a:pt x="0" y="1349375"/>
                  </a:lnTo>
                  <a:cubicBezTo>
                    <a:pt x="0" y="1393213"/>
                    <a:pt x="35537" y="1428750"/>
                    <a:pt x="79375" y="1428750"/>
                  </a:cubicBezTo>
                  <a:lnTo>
                    <a:pt x="654844" y="1428750"/>
                  </a:lnTo>
                  <a:cubicBezTo>
                    <a:pt x="687543" y="1428323"/>
                    <a:pt x="713948" y="1401918"/>
                    <a:pt x="714375" y="1369219"/>
                  </a:cubicBezTo>
                  <a:cubicBezTo>
                    <a:pt x="713948" y="1336519"/>
                    <a:pt x="687543" y="1310115"/>
                    <a:pt x="654844" y="1309688"/>
                  </a:cubicBezTo>
                  <a:close/>
                </a:path>
              </a:pathLst>
            </a:custGeom>
            <a:grpFill/>
            <a:ln w="1860" cap="flat">
              <a:noFill/>
              <a:prstDash val="solid"/>
              <a:miter/>
            </a:ln>
          </p:spPr>
          <p:txBody>
            <a:bodyPr rtlCol="0" anchor="ctr">
              <a:noAutofit/>
            </a:bodyPr>
            <a:lstStyle/>
            <a:p>
              <a:endParaRPr lang="zh-CN" altLang="en-US"/>
            </a:p>
          </p:txBody>
        </p:sp>
        <p:sp>
          <p:nvSpPr>
            <p:cNvPr id="66" name="任意多边形: 形状 65">
              <a:extLst>
                <a:ext uri="{FF2B5EF4-FFF2-40B4-BE49-F238E27FC236}">
                  <a16:creationId xmlns:a16="http://schemas.microsoft.com/office/drawing/2014/main" id="{F7A69F9F-0818-4DE6-8D78-FED6AF7FA817}"/>
                </a:ext>
              </a:extLst>
            </p:cNvPr>
            <p:cNvSpPr/>
            <p:nvPr/>
          </p:nvSpPr>
          <p:spPr>
            <a:xfrm>
              <a:off x="1038739" y="951729"/>
              <a:ext cx="621260" cy="715154"/>
            </a:xfrm>
            <a:custGeom>
              <a:avLst/>
              <a:gdLst>
                <a:gd name="connsiteX0" fmla="*/ 450336 w 621260"/>
                <a:gd name="connsiteY0" fmla="*/ 430983 h 715154"/>
                <a:gd name="connsiteX1" fmla="*/ 503476 w 621260"/>
                <a:gd name="connsiteY1" fmla="*/ 98442 h 715154"/>
                <a:gd name="connsiteX2" fmla="*/ 170936 w 621260"/>
                <a:gd name="connsiteY2" fmla="*/ 45302 h 715154"/>
                <a:gd name="connsiteX3" fmla="*/ 117796 w 621260"/>
                <a:gd name="connsiteY3" fmla="*/ 377842 h 715154"/>
                <a:gd name="connsiteX4" fmla="*/ 170936 w 621260"/>
                <a:gd name="connsiteY4" fmla="*/ 430983 h 715154"/>
                <a:gd name="connsiteX5" fmla="*/ 1073 w 621260"/>
                <a:gd name="connsiteY5" fmla="*/ 645295 h 715154"/>
                <a:gd name="connsiteX6" fmla="*/ 47626 w 621260"/>
                <a:gd name="connsiteY6" fmla="*/ 714092 h 715154"/>
                <a:gd name="connsiteX7" fmla="*/ 59811 w 621260"/>
                <a:gd name="connsiteY7" fmla="*/ 715145 h 715154"/>
                <a:gd name="connsiteX8" fmla="*/ 117755 w 621260"/>
                <a:gd name="connsiteY8" fmla="*/ 669108 h 715154"/>
                <a:gd name="connsiteX9" fmla="*/ 357265 w 621260"/>
                <a:gd name="connsiteY9" fmla="*/ 522856 h 715154"/>
                <a:gd name="connsiteX10" fmla="*/ 503517 w 621260"/>
                <a:gd name="connsiteY10" fmla="*/ 669108 h 715154"/>
                <a:gd name="connsiteX11" fmla="*/ 561461 w 621260"/>
                <a:gd name="connsiteY11" fmla="*/ 715145 h 715154"/>
                <a:gd name="connsiteX12" fmla="*/ 621251 w 621260"/>
                <a:gd name="connsiteY12" fmla="*/ 657480 h 715154"/>
                <a:gd name="connsiteX13" fmla="*/ 620198 w 621260"/>
                <a:gd name="connsiteY13" fmla="*/ 645295 h 715154"/>
                <a:gd name="connsiteX14" fmla="*/ 450336 w 621260"/>
                <a:gd name="connsiteY14" fmla="*/ 430983 h 715154"/>
                <a:gd name="connsiteX15" fmla="*/ 310636 w 621260"/>
                <a:gd name="connsiteY15" fmla="*/ 119833 h 715154"/>
                <a:gd name="connsiteX16" fmla="*/ 429698 w 621260"/>
                <a:gd name="connsiteY16" fmla="*/ 238895 h 715154"/>
                <a:gd name="connsiteX17" fmla="*/ 310636 w 621260"/>
                <a:gd name="connsiteY17" fmla="*/ 357958 h 715154"/>
                <a:gd name="connsiteX18" fmla="*/ 191573 w 621260"/>
                <a:gd name="connsiteY18" fmla="*/ 238895 h 715154"/>
                <a:gd name="connsiteX19" fmla="*/ 310636 w 621260"/>
                <a:gd name="connsiteY19" fmla="*/ 119833 h 71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260" h="715154">
                  <a:moveTo>
                    <a:pt x="450336" y="430983"/>
                  </a:moveTo>
                  <a:cubicBezTo>
                    <a:pt x="556839" y="353828"/>
                    <a:pt x="580631" y="204945"/>
                    <a:pt x="503476" y="98442"/>
                  </a:cubicBezTo>
                  <a:cubicBezTo>
                    <a:pt x="426322" y="-8061"/>
                    <a:pt x="277439" y="-31852"/>
                    <a:pt x="170936" y="45302"/>
                  </a:cubicBezTo>
                  <a:cubicBezTo>
                    <a:pt x="64433" y="122456"/>
                    <a:pt x="40641" y="271339"/>
                    <a:pt x="117796" y="377842"/>
                  </a:cubicBezTo>
                  <a:cubicBezTo>
                    <a:pt x="132585" y="398257"/>
                    <a:pt x="150521" y="416194"/>
                    <a:pt x="170936" y="430983"/>
                  </a:cubicBezTo>
                  <a:cubicBezTo>
                    <a:pt x="84875" y="473126"/>
                    <a:pt x="22452" y="551885"/>
                    <a:pt x="1073" y="645295"/>
                  </a:cubicBezTo>
                  <a:cubicBezTo>
                    <a:pt x="-5069" y="677148"/>
                    <a:pt x="15773" y="707950"/>
                    <a:pt x="47626" y="714092"/>
                  </a:cubicBezTo>
                  <a:cubicBezTo>
                    <a:pt x="51640" y="714866"/>
                    <a:pt x="55724" y="715219"/>
                    <a:pt x="59811" y="715145"/>
                  </a:cubicBezTo>
                  <a:cubicBezTo>
                    <a:pt x="87477" y="715127"/>
                    <a:pt x="111484" y="696053"/>
                    <a:pt x="117755" y="669108"/>
                  </a:cubicBezTo>
                  <a:cubicBezTo>
                    <a:pt x="143507" y="562582"/>
                    <a:pt x="250740" y="497103"/>
                    <a:pt x="357265" y="522856"/>
                  </a:cubicBezTo>
                  <a:cubicBezTo>
                    <a:pt x="429577" y="540337"/>
                    <a:pt x="486036" y="596796"/>
                    <a:pt x="503517" y="669108"/>
                  </a:cubicBezTo>
                  <a:cubicBezTo>
                    <a:pt x="509788" y="696053"/>
                    <a:pt x="533795" y="715128"/>
                    <a:pt x="561461" y="715145"/>
                  </a:cubicBezTo>
                  <a:cubicBezTo>
                    <a:pt x="593895" y="715732"/>
                    <a:pt x="620665" y="689914"/>
                    <a:pt x="621251" y="657480"/>
                  </a:cubicBezTo>
                  <a:cubicBezTo>
                    <a:pt x="621325" y="653393"/>
                    <a:pt x="620972" y="649309"/>
                    <a:pt x="620198" y="645295"/>
                  </a:cubicBezTo>
                  <a:cubicBezTo>
                    <a:pt x="598820" y="551885"/>
                    <a:pt x="536397" y="473127"/>
                    <a:pt x="450336" y="430983"/>
                  </a:cubicBezTo>
                  <a:close/>
                  <a:moveTo>
                    <a:pt x="310636" y="119833"/>
                  </a:moveTo>
                  <a:cubicBezTo>
                    <a:pt x="376392" y="119833"/>
                    <a:pt x="429698" y="173139"/>
                    <a:pt x="429698" y="238895"/>
                  </a:cubicBezTo>
                  <a:cubicBezTo>
                    <a:pt x="429698" y="304652"/>
                    <a:pt x="376392" y="357958"/>
                    <a:pt x="310636" y="357958"/>
                  </a:cubicBezTo>
                  <a:cubicBezTo>
                    <a:pt x="244879" y="357958"/>
                    <a:pt x="191573" y="304652"/>
                    <a:pt x="191573" y="238895"/>
                  </a:cubicBezTo>
                  <a:cubicBezTo>
                    <a:pt x="191573" y="173139"/>
                    <a:pt x="244879" y="119833"/>
                    <a:pt x="310636" y="119833"/>
                  </a:cubicBezTo>
                  <a:close/>
                </a:path>
              </a:pathLst>
            </a:custGeom>
            <a:grpFill/>
            <a:ln w="1860" cap="flat">
              <a:noFill/>
              <a:prstDash val="solid"/>
              <a:miter/>
            </a:ln>
          </p:spPr>
          <p:txBody>
            <a:bodyPr rtlCol="0" anchor="ctr">
              <a:noAutofit/>
            </a:bodyPr>
            <a:lstStyle/>
            <a:p>
              <a:endParaRPr lang="zh-CN" altLang="en-US"/>
            </a:p>
          </p:txBody>
        </p:sp>
      </p:grpSp>
      <p:sp>
        <p:nvSpPr>
          <p:cNvPr id="16" name="文本框 15">
            <a:extLst>
              <a:ext uri="{FF2B5EF4-FFF2-40B4-BE49-F238E27FC236}">
                <a16:creationId xmlns:a16="http://schemas.microsoft.com/office/drawing/2014/main" id="{3A91AA00-0CF7-4F31-BA66-BF0CA20BF2FD}"/>
              </a:ext>
            </a:extLst>
          </p:cNvPr>
          <p:cNvSpPr txBox="1"/>
          <p:nvPr>
            <p:custDataLst>
              <p:tags r:id="rId22"/>
            </p:custDataLst>
          </p:nvPr>
        </p:nvSpPr>
        <p:spPr>
          <a:xfrm>
            <a:off x="4825631" y="4231875"/>
            <a:ext cx="2639721" cy="739241"/>
          </a:xfrm>
          <a:prstGeom prst="rect">
            <a:avLst/>
          </a:prstGeom>
          <a:noFill/>
        </p:spPr>
        <p:txBody>
          <a:bodyPr vert="horz" wrap="square" lIns="0" tIns="0" rIns="0" bIns="0" rtlCol="0">
            <a:noAutofit/>
          </a:bodyPr>
          <a:lstStyle/>
          <a:p>
            <a:pPr>
              <a:lnSpc>
                <a:spcPct val="150000"/>
              </a:lnSpc>
            </a:pPr>
            <a:r>
              <a:rPr lang="zh-CN" altLang="en-US" sz="1100" dirty="0">
                <a:solidFill>
                  <a:schemeClr val="tx1">
                    <a:lumMod val="50000"/>
                    <a:lumOff val="50000"/>
                  </a:schemeClr>
                </a:solidFill>
                <a:latin typeface="+mn-ea"/>
                <a:cs typeface="OPPOSans R" panose="00020600040101010101" pitchFamily="18" charset="-122"/>
              </a:rPr>
              <a:t>在此处输入内容在此处输入内容在此处输入内容在此处输入内容在此处输入内容在此处输入内容</a:t>
            </a:r>
          </a:p>
        </p:txBody>
      </p:sp>
      <p:sp>
        <p:nvSpPr>
          <p:cNvPr id="17" name="对角圆角矩形 16">
            <a:extLst>
              <a:ext uri="{FF2B5EF4-FFF2-40B4-BE49-F238E27FC236}">
                <a16:creationId xmlns:a16="http://schemas.microsoft.com/office/drawing/2014/main" id="{71F1FFD6-B244-4EEC-96A6-F15EF46904AE}"/>
              </a:ext>
            </a:extLst>
          </p:cNvPr>
          <p:cNvSpPr>
            <a:spLocks/>
          </p:cNvSpPr>
          <p:nvPr>
            <p:custDataLst>
              <p:tags r:id="rId23"/>
            </p:custDataLst>
          </p:nvPr>
        </p:nvSpPr>
        <p:spPr>
          <a:xfrm>
            <a:off x="4668438" y="1737836"/>
            <a:ext cx="2880516" cy="1706404"/>
          </a:xfrm>
          <a:prstGeom prst="round2DiagRect">
            <a:avLst>
              <a:gd name="adj1" fmla="val 32147"/>
              <a:gd name="adj2" fmla="val 7145"/>
            </a:avLst>
          </a:prstGeom>
          <a:gradFill>
            <a:gsLst>
              <a:gs pos="0">
                <a:schemeClr val="accent2"/>
              </a:gs>
              <a:gs pos="100000">
                <a:schemeClr val="accent2">
                  <a:lumMod val="75000"/>
                </a:schemeClr>
              </a:gs>
            </a:gsLst>
            <a:lin ang="5400000" scaled="1"/>
          </a:gra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18" name="文本框 17">
            <a:extLst>
              <a:ext uri="{FF2B5EF4-FFF2-40B4-BE49-F238E27FC236}">
                <a16:creationId xmlns:a16="http://schemas.microsoft.com/office/drawing/2014/main" id="{E349B85D-7A31-4D83-94D4-3BA905442097}"/>
              </a:ext>
            </a:extLst>
          </p:cNvPr>
          <p:cNvSpPr txBox="1"/>
          <p:nvPr>
            <p:custDataLst>
              <p:tags r:id="rId24"/>
            </p:custDataLst>
          </p:nvPr>
        </p:nvSpPr>
        <p:spPr>
          <a:xfrm>
            <a:off x="4950381" y="2482721"/>
            <a:ext cx="2540000" cy="338554"/>
          </a:xfrm>
          <a:prstGeom prst="rect">
            <a:avLst/>
          </a:prstGeom>
          <a:noFill/>
        </p:spPr>
        <p:txBody>
          <a:bodyPr vert="horz" rtlCol="0">
            <a:noAutofit/>
          </a:bodyPr>
          <a:lstStyle/>
          <a:p>
            <a:r>
              <a:rPr lang="zh-CN" altLang="en-US" sz="1600" dirty="0">
                <a:solidFill>
                  <a:schemeClr val="bg1"/>
                </a:solidFill>
                <a:latin typeface="+mj-ea"/>
                <a:ea typeface="+mj-ea"/>
              </a:rPr>
              <a:t>关键领域业绩情况</a:t>
            </a:r>
          </a:p>
        </p:txBody>
      </p:sp>
      <p:sp>
        <p:nvSpPr>
          <p:cNvPr id="19" name="文本框 18">
            <a:extLst>
              <a:ext uri="{FF2B5EF4-FFF2-40B4-BE49-F238E27FC236}">
                <a16:creationId xmlns:a16="http://schemas.microsoft.com/office/drawing/2014/main" id="{3B38E7C2-67E3-4B85-B70F-B31E0D6B2EFB}"/>
              </a:ext>
            </a:extLst>
          </p:cNvPr>
          <p:cNvSpPr txBox="1"/>
          <p:nvPr>
            <p:custDataLst>
              <p:tags r:id="rId25"/>
            </p:custDataLst>
          </p:nvPr>
        </p:nvSpPr>
        <p:spPr>
          <a:xfrm>
            <a:off x="4950381" y="2809586"/>
            <a:ext cx="2540000" cy="261610"/>
          </a:xfrm>
          <a:prstGeom prst="rect">
            <a:avLst/>
          </a:prstGeom>
          <a:noFill/>
        </p:spPr>
        <p:txBody>
          <a:bodyPr vert="horz" rtlCol="0">
            <a:noAutofit/>
          </a:bodyPr>
          <a:lstStyle/>
          <a:p>
            <a:r>
              <a:rPr lang="zh-CN" altLang="en-US" sz="1100" dirty="0">
                <a:solidFill>
                  <a:schemeClr val="bg1">
                    <a:alpha val="42000"/>
                  </a:schemeClr>
                </a:solidFill>
                <a:latin typeface="+mn-ea"/>
              </a:rPr>
              <a:t>在此处输入内容</a:t>
            </a:r>
          </a:p>
        </p:txBody>
      </p:sp>
      <p:sp>
        <p:nvSpPr>
          <p:cNvPr id="23" name="文本框 22">
            <a:extLst>
              <a:ext uri="{FF2B5EF4-FFF2-40B4-BE49-F238E27FC236}">
                <a16:creationId xmlns:a16="http://schemas.microsoft.com/office/drawing/2014/main" id="{0FB80C96-47CA-4609-9480-4BB17FDAE379}"/>
              </a:ext>
            </a:extLst>
          </p:cNvPr>
          <p:cNvSpPr txBox="1"/>
          <p:nvPr>
            <p:custDataLst>
              <p:tags r:id="rId26"/>
            </p:custDataLst>
          </p:nvPr>
        </p:nvSpPr>
        <p:spPr>
          <a:xfrm>
            <a:off x="4815471" y="3894912"/>
            <a:ext cx="2540000" cy="246221"/>
          </a:xfrm>
          <a:prstGeom prst="rect">
            <a:avLst/>
          </a:prstGeom>
          <a:noFill/>
        </p:spPr>
        <p:txBody>
          <a:bodyPr vert="horz" lIns="0" tIns="0" rIns="0" bIns="0" rtlCol="0">
            <a:noAutofit/>
          </a:bodyPr>
          <a:lstStyle/>
          <a:p>
            <a:r>
              <a:rPr lang="zh-CN" altLang="en-US" sz="1600" dirty="0">
                <a:solidFill>
                  <a:schemeClr val="accent2"/>
                </a:solidFill>
                <a:latin typeface="+mj-ea"/>
                <a:ea typeface="+mj-ea"/>
              </a:rPr>
              <a:t>现阶段业绩展示</a:t>
            </a:r>
          </a:p>
        </p:txBody>
      </p:sp>
      <p:sp>
        <p:nvSpPr>
          <p:cNvPr id="36" name="文本框 35">
            <a:extLst>
              <a:ext uri="{FF2B5EF4-FFF2-40B4-BE49-F238E27FC236}">
                <a16:creationId xmlns:a16="http://schemas.microsoft.com/office/drawing/2014/main" id="{E555CC7D-B712-4290-900B-D24656A15F87}"/>
              </a:ext>
            </a:extLst>
          </p:cNvPr>
          <p:cNvSpPr txBox="1"/>
          <p:nvPr>
            <p:custDataLst>
              <p:tags r:id="rId27"/>
            </p:custDataLst>
          </p:nvPr>
        </p:nvSpPr>
        <p:spPr>
          <a:xfrm>
            <a:off x="4950381" y="2043892"/>
            <a:ext cx="2113079" cy="584775"/>
          </a:xfrm>
          <a:prstGeom prst="rect">
            <a:avLst/>
          </a:prstGeom>
          <a:noFill/>
        </p:spPr>
        <p:txBody>
          <a:bodyPr wrap="none">
            <a:noAutofit/>
          </a:bodyPr>
          <a:lstStyle>
            <a:defPPr>
              <a:defRPr lang="zh-CN"/>
            </a:defPPr>
            <a:lvl1pPr>
              <a:defRPr kumimoji="0" sz="2800" b="1" i="0" u="none" strike="noStrike" cap="none" spc="0" normalizeH="0" baseline="0">
                <a:ln>
                  <a:noFill/>
                </a:ln>
                <a:solidFill>
                  <a:schemeClr val="bg1">
                    <a:alpha val="35000"/>
                  </a:schemeClr>
                </a:solidFill>
                <a:effectLst/>
                <a:uLnTx/>
                <a:uFillTx/>
                <a:ea typeface="OPPOSans M"/>
              </a:defRPr>
            </a:lvl1pPr>
          </a:lstStyle>
          <a:p>
            <a:r>
              <a:rPr lang="en-US" altLang="zh-CN" dirty="0"/>
              <a:t>Performance</a:t>
            </a:r>
          </a:p>
        </p:txBody>
      </p:sp>
      <p:sp>
        <p:nvSpPr>
          <p:cNvPr id="20" name="椭圆 19">
            <a:extLst>
              <a:ext uri="{FF2B5EF4-FFF2-40B4-BE49-F238E27FC236}">
                <a16:creationId xmlns:a16="http://schemas.microsoft.com/office/drawing/2014/main" id="{F09846A5-5AF9-4A5D-B111-98E4A42522D3}"/>
              </a:ext>
            </a:extLst>
          </p:cNvPr>
          <p:cNvSpPr/>
          <p:nvPr>
            <p:custDataLst>
              <p:tags r:id="rId28"/>
            </p:custDataLst>
          </p:nvPr>
        </p:nvSpPr>
        <p:spPr>
          <a:xfrm rot="16200000">
            <a:off x="4825631" y="5160782"/>
            <a:ext cx="88821" cy="88821"/>
          </a:xfrm>
          <a:prstGeom prst="ellipse">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21" name="椭圆 20">
            <a:extLst>
              <a:ext uri="{FF2B5EF4-FFF2-40B4-BE49-F238E27FC236}">
                <a16:creationId xmlns:a16="http://schemas.microsoft.com/office/drawing/2014/main" id="{066185DC-657B-4AE6-9F1A-D8A0C32EDB5B}"/>
              </a:ext>
            </a:extLst>
          </p:cNvPr>
          <p:cNvSpPr/>
          <p:nvPr>
            <p:custDataLst>
              <p:tags r:id="rId29"/>
            </p:custDataLst>
          </p:nvPr>
        </p:nvSpPr>
        <p:spPr>
          <a:xfrm rot="16200000">
            <a:off x="5219509" y="5160782"/>
            <a:ext cx="88821" cy="88821"/>
          </a:xfrm>
          <a:prstGeom prst="ellipse">
            <a:avLst/>
          </a:prstGeom>
          <a:solidFill>
            <a:schemeClr val="accent2">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sp>
        <p:nvSpPr>
          <p:cNvPr id="22" name="椭圆 21">
            <a:extLst>
              <a:ext uri="{FF2B5EF4-FFF2-40B4-BE49-F238E27FC236}">
                <a16:creationId xmlns:a16="http://schemas.microsoft.com/office/drawing/2014/main" id="{AA467551-3F26-42CD-A282-C0DFA77ADD54}"/>
              </a:ext>
            </a:extLst>
          </p:cNvPr>
          <p:cNvSpPr/>
          <p:nvPr>
            <p:custDataLst>
              <p:tags r:id="rId30"/>
            </p:custDataLst>
          </p:nvPr>
        </p:nvSpPr>
        <p:spPr>
          <a:xfrm rot="16200000">
            <a:off x="5022570" y="5160782"/>
            <a:ext cx="88821" cy="88821"/>
          </a:xfrm>
          <a:prstGeom prst="ellipse">
            <a:avLst/>
          </a:prstGeom>
          <a:solidFill>
            <a:schemeClr val="accent2">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rtlCol="0" anchor="ctr">
            <a:noAutofit/>
          </a:bodyPr>
          <a:lstStyle/>
          <a:p>
            <a:pPr algn="ctr"/>
            <a:endParaRPr lang="zh-CN" altLang="en-US" kern="0">
              <a:solidFill>
                <a:srgbClr val="3D485D"/>
              </a:solidFill>
              <a:latin typeface="Arial"/>
              <a:ea typeface="等线" panose="02010600030101010101" pitchFamily="2" charset="-122"/>
            </a:endParaRPr>
          </a:p>
        </p:txBody>
      </p:sp>
      <p:grpSp>
        <p:nvGrpSpPr>
          <p:cNvPr id="67" name="图形 23">
            <a:extLst>
              <a:ext uri="{FF2B5EF4-FFF2-40B4-BE49-F238E27FC236}">
                <a16:creationId xmlns:a16="http://schemas.microsoft.com/office/drawing/2014/main" id="{0FB882BC-A637-4484-99E9-4569C294EFE1}"/>
              </a:ext>
            </a:extLst>
          </p:cNvPr>
          <p:cNvGrpSpPr>
            <a:grpSpLocks/>
          </p:cNvGrpSpPr>
          <p:nvPr/>
        </p:nvGrpSpPr>
        <p:grpSpPr>
          <a:xfrm>
            <a:off x="7001783" y="2935134"/>
            <a:ext cx="342242" cy="342242"/>
            <a:chOff x="0" y="0"/>
            <a:chExt cx="1905000" cy="1905000"/>
          </a:xfrm>
          <a:solidFill>
            <a:schemeClr val="bg1"/>
          </a:solidFill>
        </p:grpSpPr>
        <p:sp>
          <p:nvSpPr>
            <p:cNvPr id="68" name="任意多边形: 形状 67">
              <a:extLst>
                <a:ext uri="{FF2B5EF4-FFF2-40B4-BE49-F238E27FC236}">
                  <a16:creationId xmlns:a16="http://schemas.microsoft.com/office/drawing/2014/main" id="{80BE641F-B6B1-4078-A740-C45DFAA61259}"/>
                </a:ext>
              </a:extLst>
            </p:cNvPr>
            <p:cNvSpPr/>
            <p:nvPr/>
          </p:nvSpPr>
          <p:spPr>
            <a:xfrm>
              <a:off x="238125" y="396874"/>
              <a:ext cx="1428750" cy="1270000"/>
            </a:xfrm>
            <a:custGeom>
              <a:avLst/>
              <a:gdLst>
                <a:gd name="connsiteX0" fmla="*/ 1309688 w 1428750"/>
                <a:gd name="connsiteY0" fmla="*/ 119063 h 1270000"/>
                <a:gd name="connsiteX1" fmla="*/ 1309688 w 1428750"/>
                <a:gd name="connsiteY1" fmla="*/ 1150938 h 1270000"/>
                <a:gd name="connsiteX2" fmla="*/ 119063 w 1428750"/>
                <a:gd name="connsiteY2" fmla="*/ 1150938 h 1270000"/>
                <a:gd name="connsiteX3" fmla="*/ 119063 w 1428750"/>
                <a:gd name="connsiteY3" fmla="*/ 119063 h 1270000"/>
                <a:gd name="connsiteX4" fmla="*/ 1309688 w 1428750"/>
                <a:gd name="connsiteY4" fmla="*/ 119063 h 1270000"/>
                <a:gd name="connsiteX5" fmla="*/ 1349375 w 1428750"/>
                <a:gd name="connsiteY5" fmla="*/ 0 h 1270000"/>
                <a:gd name="connsiteX6" fmla="*/ 79375 w 1428750"/>
                <a:gd name="connsiteY6" fmla="*/ 0 h 1270000"/>
                <a:gd name="connsiteX7" fmla="*/ 0 w 1428750"/>
                <a:gd name="connsiteY7" fmla="*/ 79375 h 1270000"/>
                <a:gd name="connsiteX8" fmla="*/ 0 w 1428750"/>
                <a:gd name="connsiteY8" fmla="*/ 1190625 h 1270000"/>
                <a:gd name="connsiteX9" fmla="*/ 79375 w 1428750"/>
                <a:gd name="connsiteY9" fmla="*/ 1270000 h 1270000"/>
                <a:gd name="connsiteX10" fmla="*/ 1349375 w 1428750"/>
                <a:gd name="connsiteY10" fmla="*/ 1270000 h 1270000"/>
                <a:gd name="connsiteX11" fmla="*/ 1428750 w 1428750"/>
                <a:gd name="connsiteY11" fmla="*/ 1190625 h 1270000"/>
                <a:gd name="connsiteX12" fmla="*/ 1428750 w 1428750"/>
                <a:gd name="connsiteY12" fmla="*/ 79375 h 1270000"/>
                <a:gd name="connsiteX13" fmla="*/ 1349375 w 1428750"/>
                <a:gd name="connsiteY13" fmla="*/ 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50" h="1270000">
                  <a:moveTo>
                    <a:pt x="1309688" y="119063"/>
                  </a:moveTo>
                  <a:lnTo>
                    <a:pt x="1309688" y="1150938"/>
                  </a:lnTo>
                  <a:lnTo>
                    <a:pt x="119063" y="1150938"/>
                  </a:lnTo>
                  <a:lnTo>
                    <a:pt x="119063" y="119063"/>
                  </a:lnTo>
                  <a:lnTo>
                    <a:pt x="1309688" y="119063"/>
                  </a:lnTo>
                  <a:moveTo>
                    <a:pt x="1349375" y="0"/>
                  </a:moveTo>
                  <a:lnTo>
                    <a:pt x="79375" y="0"/>
                  </a:lnTo>
                  <a:cubicBezTo>
                    <a:pt x="35537" y="0"/>
                    <a:pt x="0" y="35537"/>
                    <a:pt x="0" y="79375"/>
                  </a:cubicBezTo>
                  <a:lnTo>
                    <a:pt x="0" y="1190625"/>
                  </a:lnTo>
                  <a:cubicBezTo>
                    <a:pt x="0" y="1234463"/>
                    <a:pt x="35537" y="1270000"/>
                    <a:pt x="79375" y="1270000"/>
                  </a:cubicBezTo>
                  <a:lnTo>
                    <a:pt x="1349375" y="1270000"/>
                  </a:lnTo>
                  <a:cubicBezTo>
                    <a:pt x="1393213" y="1270000"/>
                    <a:pt x="1428750" y="1234463"/>
                    <a:pt x="1428750" y="1190625"/>
                  </a:cubicBezTo>
                  <a:lnTo>
                    <a:pt x="1428750" y="79375"/>
                  </a:lnTo>
                  <a:cubicBezTo>
                    <a:pt x="1428750" y="35537"/>
                    <a:pt x="1393213" y="0"/>
                    <a:pt x="1349375" y="0"/>
                  </a:cubicBezTo>
                  <a:close/>
                </a:path>
              </a:pathLst>
            </a:custGeom>
            <a:grpFill/>
            <a:ln w="1860" cap="flat">
              <a:noFill/>
              <a:prstDash val="solid"/>
              <a:miter/>
            </a:ln>
          </p:spPr>
          <p:txBody>
            <a:bodyPr rtlCol="0" anchor="ctr">
              <a:noAutofit/>
            </a:bodyPr>
            <a:lstStyle/>
            <a:p>
              <a:endParaRPr lang="zh-CN" altLang="en-US"/>
            </a:p>
          </p:txBody>
        </p:sp>
        <p:sp>
          <p:nvSpPr>
            <p:cNvPr id="69" name="任意多边形: 形状 68">
              <a:extLst>
                <a:ext uri="{FF2B5EF4-FFF2-40B4-BE49-F238E27FC236}">
                  <a16:creationId xmlns:a16="http://schemas.microsoft.com/office/drawing/2014/main" id="{D6E70A14-7A76-43F3-A6CC-1CD40DC527D1}"/>
                </a:ext>
              </a:extLst>
            </p:cNvPr>
            <p:cNvSpPr/>
            <p:nvPr/>
          </p:nvSpPr>
          <p:spPr>
            <a:xfrm>
              <a:off x="476250"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70" name="任意多边形: 形状 69">
              <a:extLst>
                <a:ext uri="{FF2B5EF4-FFF2-40B4-BE49-F238E27FC236}">
                  <a16:creationId xmlns:a16="http://schemas.microsoft.com/office/drawing/2014/main" id="{DCE3F738-FEC8-4A38-B090-AABFA5FF7CCD}"/>
                </a:ext>
              </a:extLst>
            </p:cNvPr>
            <p:cNvSpPr/>
            <p:nvPr/>
          </p:nvSpPr>
          <p:spPr>
            <a:xfrm>
              <a:off x="1309687" y="238125"/>
              <a:ext cx="119062" cy="396875"/>
            </a:xfrm>
            <a:custGeom>
              <a:avLst/>
              <a:gdLst>
                <a:gd name="connsiteX0" fmla="*/ 59531 w 119062"/>
                <a:gd name="connsiteY0" fmla="*/ 0 h 396875"/>
                <a:gd name="connsiteX1" fmla="*/ 59531 w 119062"/>
                <a:gd name="connsiteY1" fmla="*/ 0 h 396875"/>
                <a:gd name="connsiteX2" fmla="*/ 119063 w 119062"/>
                <a:gd name="connsiteY2" fmla="*/ 59531 h 396875"/>
                <a:gd name="connsiteX3" fmla="*/ 119063 w 119062"/>
                <a:gd name="connsiteY3" fmla="*/ 337344 h 396875"/>
                <a:gd name="connsiteX4" fmla="*/ 59531 w 119062"/>
                <a:gd name="connsiteY4" fmla="*/ 396875 h 396875"/>
                <a:gd name="connsiteX5" fmla="*/ 59531 w 119062"/>
                <a:gd name="connsiteY5" fmla="*/ 396875 h 396875"/>
                <a:gd name="connsiteX6" fmla="*/ 0 w 119062"/>
                <a:gd name="connsiteY6" fmla="*/ 337344 h 396875"/>
                <a:gd name="connsiteX7" fmla="*/ 0 w 119062"/>
                <a:gd name="connsiteY7" fmla="*/ 59531 h 396875"/>
                <a:gd name="connsiteX8" fmla="*/ 59531 w 119062"/>
                <a:gd name="connsiteY8" fmla="*/ 0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396875">
                  <a:moveTo>
                    <a:pt x="59531" y="0"/>
                  </a:moveTo>
                  <a:lnTo>
                    <a:pt x="59531" y="0"/>
                  </a:lnTo>
                  <a:cubicBezTo>
                    <a:pt x="99219" y="0"/>
                    <a:pt x="119063" y="19844"/>
                    <a:pt x="119063" y="59531"/>
                  </a:cubicBezTo>
                  <a:lnTo>
                    <a:pt x="119063" y="337344"/>
                  </a:lnTo>
                  <a:cubicBezTo>
                    <a:pt x="119063" y="377031"/>
                    <a:pt x="99219" y="396875"/>
                    <a:pt x="59531" y="396875"/>
                  </a:cubicBezTo>
                  <a:lnTo>
                    <a:pt x="59531" y="396875"/>
                  </a:lnTo>
                  <a:cubicBezTo>
                    <a:pt x="19844" y="396875"/>
                    <a:pt x="0" y="377031"/>
                    <a:pt x="0" y="337344"/>
                  </a:cubicBezTo>
                  <a:lnTo>
                    <a:pt x="0" y="59531"/>
                  </a:lnTo>
                  <a:cubicBezTo>
                    <a:pt x="0" y="19844"/>
                    <a:pt x="19844" y="0"/>
                    <a:pt x="59531" y="0"/>
                  </a:cubicBezTo>
                  <a:close/>
                </a:path>
              </a:pathLst>
            </a:custGeom>
            <a:grpFill/>
            <a:ln w="1860" cap="flat">
              <a:noFill/>
              <a:prstDash val="solid"/>
              <a:miter/>
            </a:ln>
          </p:spPr>
          <p:txBody>
            <a:bodyPr rtlCol="0" anchor="ctr">
              <a:noAutofit/>
            </a:bodyPr>
            <a:lstStyle/>
            <a:p>
              <a:endParaRPr lang="zh-CN" altLang="en-US"/>
            </a:p>
          </p:txBody>
        </p:sp>
        <p:sp>
          <p:nvSpPr>
            <p:cNvPr id="71" name="任意多边形: 形状 70">
              <a:extLst>
                <a:ext uri="{FF2B5EF4-FFF2-40B4-BE49-F238E27FC236}">
                  <a16:creationId xmlns:a16="http://schemas.microsoft.com/office/drawing/2014/main" id="{7A7BD775-1937-46F4-9D10-3E83B1305617}"/>
                </a:ext>
              </a:extLst>
            </p:cNvPr>
            <p:cNvSpPr/>
            <p:nvPr/>
          </p:nvSpPr>
          <p:spPr>
            <a:xfrm>
              <a:off x="238125" y="793749"/>
              <a:ext cx="1428750" cy="119062"/>
            </a:xfrm>
            <a:custGeom>
              <a:avLst/>
              <a:gdLst>
                <a:gd name="connsiteX0" fmla="*/ 0 w 1428750"/>
                <a:gd name="connsiteY0" fmla="*/ 0 h 119062"/>
                <a:gd name="connsiteX1" fmla="*/ 1428750 w 1428750"/>
                <a:gd name="connsiteY1" fmla="*/ 0 h 119062"/>
                <a:gd name="connsiteX2" fmla="*/ 1428750 w 1428750"/>
                <a:gd name="connsiteY2" fmla="*/ 119063 h 119062"/>
                <a:gd name="connsiteX3" fmla="*/ 0 w 1428750"/>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428750" h="119062">
                  <a:moveTo>
                    <a:pt x="0" y="0"/>
                  </a:moveTo>
                  <a:lnTo>
                    <a:pt x="1428750" y="0"/>
                  </a:lnTo>
                  <a:lnTo>
                    <a:pt x="1428750" y="119063"/>
                  </a:lnTo>
                  <a:lnTo>
                    <a:pt x="0" y="119063"/>
                  </a:lnTo>
                  <a:close/>
                </a:path>
              </a:pathLst>
            </a:custGeom>
            <a:grpFill/>
            <a:ln w="1860" cap="flat">
              <a:noFill/>
              <a:prstDash val="solid"/>
              <a:miter/>
            </a:ln>
          </p:spPr>
          <p:txBody>
            <a:bodyPr rtlCol="0" anchor="ctr">
              <a:noAutofit/>
            </a:bodyPr>
            <a:lstStyle/>
            <a:p>
              <a:endParaRPr lang="zh-CN" altLang="en-US"/>
            </a:p>
          </p:txBody>
        </p:sp>
        <p:sp>
          <p:nvSpPr>
            <p:cNvPr id="72" name="任意多边形: 形状 71">
              <a:extLst>
                <a:ext uri="{FF2B5EF4-FFF2-40B4-BE49-F238E27FC236}">
                  <a16:creationId xmlns:a16="http://schemas.microsoft.com/office/drawing/2014/main" id="{FE98A4B7-429C-412D-BFC5-BDB0BDEC0934}"/>
                </a:ext>
              </a:extLst>
            </p:cNvPr>
            <p:cNvSpPr/>
            <p:nvPr/>
          </p:nvSpPr>
          <p:spPr>
            <a:xfrm>
              <a:off x="704682" y="1031927"/>
              <a:ext cx="557270" cy="401074"/>
            </a:xfrm>
            <a:custGeom>
              <a:avLst/>
              <a:gdLst>
                <a:gd name="connsiteX0" fmla="*/ 540712 w 557270"/>
                <a:gd name="connsiteY0" fmla="*/ 17410 h 401074"/>
                <a:gd name="connsiteX1" fmla="*/ 456574 w 557270"/>
                <a:gd name="connsiteY1" fmla="*/ 17410 h 401074"/>
                <a:gd name="connsiteX2" fmla="*/ 214480 w 557270"/>
                <a:gd name="connsiteY2" fmla="*/ 255535 h 401074"/>
                <a:gd name="connsiteX3" fmla="*/ 111293 w 557270"/>
                <a:gd name="connsiteY3" fmla="*/ 158698 h 401074"/>
                <a:gd name="connsiteX4" fmla="*/ 30118 w 557270"/>
                <a:gd name="connsiteY4" fmla="*/ 136370 h 401074"/>
                <a:gd name="connsiteX5" fmla="*/ 7790 w 557270"/>
                <a:gd name="connsiteY5" fmla="*/ 217546 h 401074"/>
                <a:gd name="connsiteX6" fmla="*/ 27155 w 557270"/>
                <a:gd name="connsiteY6" fmla="*/ 238073 h 401074"/>
                <a:gd name="connsiteX7" fmla="*/ 172412 w 557270"/>
                <a:gd name="connsiteY7" fmla="*/ 383329 h 401074"/>
                <a:gd name="connsiteX8" fmla="*/ 255472 w 557270"/>
                <a:gd name="connsiteY8" fmla="*/ 384406 h 401074"/>
                <a:gd name="connsiteX9" fmla="*/ 256549 w 557270"/>
                <a:gd name="connsiteY9" fmla="*/ 383329 h 401074"/>
                <a:gd name="connsiteX10" fmla="*/ 540712 w 557270"/>
                <a:gd name="connsiteY10" fmla="*/ 99166 h 401074"/>
                <a:gd name="connsiteX11" fmla="*/ 540712 w 557270"/>
                <a:gd name="connsiteY11" fmla="*/ 17410 h 40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270" h="401074">
                  <a:moveTo>
                    <a:pt x="540712" y="17410"/>
                  </a:moveTo>
                  <a:cubicBezTo>
                    <a:pt x="517469" y="-5803"/>
                    <a:pt x="479817" y="-5803"/>
                    <a:pt x="456574" y="17410"/>
                  </a:cubicBezTo>
                  <a:lnTo>
                    <a:pt x="214480" y="255535"/>
                  </a:lnTo>
                  <a:lnTo>
                    <a:pt x="111293" y="158698"/>
                  </a:lnTo>
                  <a:cubicBezTo>
                    <a:pt x="95042" y="130116"/>
                    <a:pt x="58699" y="120120"/>
                    <a:pt x="30118" y="136370"/>
                  </a:cubicBezTo>
                  <a:cubicBezTo>
                    <a:pt x="1536" y="152621"/>
                    <a:pt x="-8460" y="188964"/>
                    <a:pt x="7790" y="217546"/>
                  </a:cubicBezTo>
                  <a:cubicBezTo>
                    <a:pt x="12507" y="225841"/>
                    <a:pt x="19148" y="232881"/>
                    <a:pt x="27155" y="238073"/>
                  </a:cubicBezTo>
                  <a:lnTo>
                    <a:pt x="172412" y="383329"/>
                  </a:lnTo>
                  <a:cubicBezTo>
                    <a:pt x="195051" y="406563"/>
                    <a:pt x="232238" y="407045"/>
                    <a:pt x="255472" y="384406"/>
                  </a:cubicBezTo>
                  <a:cubicBezTo>
                    <a:pt x="255836" y="384052"/>
                    <a:pt x="256195" y="383693"/>
                    <a:pt x="256549" y="383329"/>
                  </a:cubicBezTo>
                  <a:lnTo>
                    <a:pt x="540712" y="99166"/>
                  </a:lnTo>
                  <a:cubicBezTo>
                    <a:pt x="562790" y="76386"/>
                    <a:pt x="562790" y="40191"/>
                    <a:pt x="540712" y="17410"/>
                  </a:cubicBezTo>
                  <a:close/>
                </a:path>
              </a:pathLst>
            </a:custGeom>
            <a:grpFill/>
            <a:ln w="1860" cap="flat">
              <a:noFill/>
              <a:prstDash val="solid"/>
              <a:miter/>
            </a:ln>
          </p:spPr>
          <p:txBody>
            <a:bodyPr rtlCol="0" anchor="ctr">
              <a:noAutofit/>
            </a:bodyPr>
            <a:lstStyle/>
            <a:p>
              <a:endParaRPr lang="zh-CN" altLang="en-US"/>
            </a:p>
          </p:txBody>
        </p:sp>
      </p:grpSp>
      <p:sp>
        <p:nvSpPr>
          <p:cNvPr id="2" name="文本占位符 1">
            <a:extLst>
              <a:ext uri="{FF2B5EF4-FFF2-40B4-BE49-F238E27FC236}">
                <a16:creationId xmlns:a16="http://schemas.microsoft.com/office/drawing/2014/main" id="{CBB133D4-0BD7-413E-A184-F158ECD0DAD1}"/>
              </a:ext>
            </a:extLst>
          </p:cNvPr>
          <p:cNvSpPr>
            <a:spLocks noGrp="1"/>
          </p:cNvSpPr>
          <p:nvPr>
            <p:ph type="body" sz="quarter" idx="12"/>
          </p:nvPr>
        </p:nvSpPr>
        <p:spPr/>
        <p:txBody>
          <a:bodyPr/>
          <a:lstStyle/>
          <a:p>
            <a:r>
              <a:rPr lang="zh-CN" altLang="en-US" dirty="0">
                <a:latin typeface="+mj-ea"/>
                <a:ea typeface="+mj-ea"/>
              </a:rPr>
              <a:t>全年业绩情况</a:t>
            </a:r>
          </a:p>
        </p:txBody>
      </p:sp>
    </p:spTree>
    <p:extLst>
      <p:ext uri="{BB962C8B-B14F-4D97-AF65-F5344CB8AC3E}">
        <p14:creationId xmlns:p14="http://schemas.microsoft.com/office/powerpoint/2010/main" val="1538232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00.xml><?xml version="1.0" encoding="utf-8"?>
<p:tagLst xmlns:a="http://schemas.openxmlformats.org/drawingml/2006/main" xmlns:r="http://schemas.openxmlformats.org/officeDocument/2006/relationships" xmlns:p="http://schemas.openxmlformats.org/presentationml/2006/main">
  <p:tag name="PA" val="v5.2.11"/>
</p:tagLst>
</file>

<file path=ppt/tags/tag101.xml><?xml version="1.0" encoding="utf-8"?>
<p:tagLst xmlns:a="http://schemas.openxmlformats.org/drawingml/2006/main" xmlns:r="http://schemas.openxmlformats.org/officeDocument/2006/relationships" xmlns:p="http://schemas.openxmlformats.org/presentationml/2006/main">
  <p:tag name="PA" val="v5.2.11"/>
</p:tagLst>
</file>

<file path=ppt/tags/tag102.xml><?xml version="1.0" encoding="utf-8"?>
<p:tagLst xmlns:a="http://schemas.openxmlformats.org/drawingml/2006/main" xmlns:r="http://schemas.openxmlformats.org/officeDocument/2006/relationships" xmlns:p="http://schemas.openxmlformats.org/presentationml/2006/main">
  <p:tag name="PA" val="v5.2.11"/>
</p:tagLst>
</file>

<file path=ppt/tags/tag103.xml><?xml version="1.0" encoding="utf-8"?>
<p:tagLst xmlns:a="http://schemas.openxmlformats.org/drawingml/2006/main" xmlns:r="http://schemas.openxmlformats.org/officeDocument/2006/relationships" xmlns:p="http://schemas.openxmlformats.org/presentationml/2006/main">
  <p:tag name="PA" val="v5.2.11"/>
</p:tagLst>
</file>

<file path=ppt/tags/tag104.xml><?xml version="1.0" encoding="utf-8"?>
<p:tagLst xmlns:a="http://schemas.openxmlformats.org/drawingml/2006/main" xmlns:r="http://schemas.openxmlformats.org/officeDocument/2006/relationships" xmlns:p="http://schemas.openxmlformats.org/presentationml/2006/main">
  <p:tag name="PA" val="v5.2.11"/>
</p:tagLst>
</file>

<file path=ppt/tags/tag105.xml><?xml version="1.0" encoding="utf-8"?>
<p:tagLst xmlns:a="http://schemas.openxmlformats.org/drawingml/2006/main" xmlns:r="http://schemas.openxmlformats.org/officeDocument/2006/relationships" xmlns:p="http://schemas.openxmlformats.org/presentationml/2006/main">
  <p:tag name="PA" val="v5.2.11"/>
</p:tagLst>
</file>

<file path=ppt/tags/tag106.xml><?xml version="1.0" encoding="utf-8"?>
<p:tagLst xmlns:a="http://schemas.openxmlformats.org/drawingml/2006/main" xmlns:r="http://schemas.openxmlformats.org/officeDocument/2006/relationships" xmlns:p="http://schemas.openxmlformats.org/presentationml/2006/main">
  <p:tag name="PA" val="v5.2.11"/>
</p:tagLst>
</file>

<file path=ppt/tags/tag107.xml><?xml version="1.0" encoding="utf-8"?>
<p:tagLst xmlns:a="http://schemas.openxmlformats.org/drawingml/2006/main" xmlns:r="http://schemas.openxmlformats.org/officeDocument/2006/relationships" xmlns:p="http://schemas.openxmlformats.org/presentationml/2006/main">
  <p:tag name="PA" val="v5.2.11"/>
</p:tagLst>
</file>

<file path=ppt/tags/tag108.xml><?xml version="1.0" encoding="utf-8"?>
<p:tagLst xmlns:a="http://schemas.openxmlformats.org/drawingml/2006/main" xmlns:r="http://schemas.openxmlformats.org/officeDocument/2006/relationships" xmlns:p="http://schemas.openxmlformats.org/presentationml/2006/main">
  <p:tag name="PA" val="v5.2.11"/>
</p:tagLst>
</file>

<file path=ppt/tags/tag109.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10.xml><?xml version="1.0" encoding="utf-8"?>
<p:tagLst xmlns:a="http://schemas.openxmlformats.org/drawingml/2006/main" xmlns:r="http://schemas.openxmlformats.org/officeDocument/2006/relationships" xmlns:p="http://schemas.openxmlformats.org/presentationml/2006/main">
  <p:tag name="PA" val="v5.2.11"/>
</p:tagLst>
</file>

<file path=ppt/tags/tag111.xml><?xml version="1.0" encoding="utf-8"?>
<p:tagLst xmlns:a="http://schemas.openxmlformats.org/drawingml/2006/main" xmlns:r="http://schemas.openxmlformats.org/officeDocument/2006/relationships" xmlns:p="http://schemas.openxmlformats.org/presentationml/2006/main">
  <p:tag name="PA" val="v5.2.11"/>
</p:tagLst>
</file>

<file path=ppt/tags/tag112.xml><?xml version="1.0" encoding="utf-8"?>
<p:tagLst xmlns:a="http://schemas.openxmlformats.org/drawingml/2006/main" xmlns:r="http://schemas.openxmlformats.org/officeDocument/2006/relationships" xmlns:p="http://schemas.openxmlformats.org/presentationml/2006/main">
  <p:tag name="ISLIDE.ICON" val="#399830;#392000;#374031;"/>
</p:tagLst>
</file>

<file path=ppt/tags/tag113.xml><?xml version="1.0" encoding="utf-8"?>
<p:tagLst xmlns:a="http://schemas.openxmlformats.org/drawingml/2006/main" xmlns:r="http://schemas.openxmlformats.org/officeDocument/2006/relationships" xmlns:p="http://schemas.openxmlformats.org/presentationml/2006/main">
  <p:tag name="PA" val="v5.2.11"/>
</p:tagLst>
</file>

<file path=ppt/tags/tag114.xml><?xml version="1.0" encoding="utf-8"?>
<p:tagLst xmlns:a="http://schemas.openxmlformats.org/drawingml/2006/main" xmlns:r="http://schemas.openxmlformats.org/officeDocument/2006/relationships" xmlns:p="http://schemas.openxmlformats.org/presentationml/2006/main">
  <p:tag name="PA" val="v5.2.11"/>
</p:tagLst>
</file>

<file path=ppt/tags/tag115.xml><?xml version="1.0" encoding="utf-8"?>
<p:tagLst xmlns:a="http://schemas.openxmlformats.org/drawingml/2006/main" xmlns:r="http://schemas.openxmlformats.org/officeDocument/2006/relationships" xmlns:p="http://schemas.openxmlformats.org/presentationml/2006/main">
  <p:tag name="PA" val="v5.2.11"/>
</p:tagLst>
</file>

<file path=ppt/tags/tag116.xml><?xml version="1.0" encoding="utf-8"?>
<p:tagLst xmlns:a="http://schemas.openxmlformats.org/drawingml/2006/main" xmlns:r="http://schemas.openxmlformats.org/officeDocument/2006/relationships" xmlns:p="http://schemas.openxmlformats.org/presentationml/2006/main">
  <p:tag name="PA" val="v5.2.11"/>
</p:tagLst>
</file>

<file path=ppt/tags/tag117.xml><?xml version="1.0" encoding="utf-8"?>
<p:tagLst xmlns:a="http://schemas.openxmlformats.org/drawingml/2006/main" xmlns:r="http://schemas.openxmlformats.org/officeDocument/2006/relationships" xmlns:p="http://schemas.openxmlformats.org/presentationml/2006/main">
  <p:tag name="PA" val="v5.2.11"/>
</p:tagLst>
</file>

<file path=ppt/tags/tag118.xml><?xml version="1.0" encoding="utf-8"?>
<p:tagLst xmlns:a="http://schemas.openxmlformats.org/drawingml/2006/main" xmlns:r="http://schemas.openxmlformats.org/officeDocument/2006/relationships" xmlns:p="http://schemas.openxmlformats.org/presentationml/2006/main">
  <p:tag name="PA" val="v5.2.11"/>
</p:tagLst>
</file>

<file path=ppt/tags/tag119.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120.xml><?xml version="1.0" encoding="utf-8"?>
<p:tagLst xmlns:a="http://schemas.openxmlformats.org/drawingml/2006/main" xmlns:r="http://schemas.openxmlformats.org/officeDocument/2006/relationships" xmlns:p="http://schemas.openxmlformats.org/presentationml/2006/main">
  <p:tag name="PA" val="v5.2.11"/>
</p:tagLst>
</file>

<file path=ppt/tags/tag121.xml><?xml version="1.0" encoding="utf-8"?>
<p:tagLst xmlns:a="http://schemas.openxmlformats.org/drawingml/2006/main" xmlns:r="http://schemas.openxmlformats.org/officeDocument/2006/relationships" xmlns:p="http://schemas.openxmlformats.org/presentationml/2006/main">
  <p:tag name="PA" val="v5.2.11"/>
</p:tagLst>
</file>

<file path=ppt/tags/tag122.xml><?xml version="1.0" encoding="utf-8"?>
<p:tagLst xmlns:a="http://schemas.openxmlformats.org/drawingml/2006/main" xmlns:r="http://schemas.openxmlformats.org/officeDocument/2006/relationships" xmlns:p="http://schemas.openxmlformats.org/presentationml/2006/main">
  <p:tag name="PA" val="v5.2.11"/>
</p:tagLst>
</file>

<file path=ppt/tags/tag123.xml><?xml version="1.0" encoding="utf-8"?>
<p:tagLst xmlns:a="http://schemas.openxmlformats.org/drawingml/2006/main" xmlns:r="http://schemas.openxmlformats.org/officeDocument/2006/relationships" xmlns:p="http://schemas.openxmlformats.org/presentationml/2006/main">
  <p:tag name="PA" val="v5.2.11"/>
</p:tagLst>
</file>

<file path=ppt/tags/tag124.xml><?xml version="1.0" encoding="utf-8"?>
<p:tagLst xmlns:a="http://schemas.openxmlformats.org/drawingml/2006/main" xmlns:r="http://schemas.openxmlformats.org/officeDocument/2006/relationships" xmlns:p="http://schemas.openxmlformats.org/presentationml/2006/main">
  <p:tag name="PA" val="v5.2.11"/>
</p:tagLst>
</file>

<file path=ppt/tags/tag125.xml><?xml version="1.0" encoding="utf-8"?>
<p:tagLst xmlns:a="http://schemas.openxmlformats.org/drawingml/2006/main" xmlns:r="http://schemas.openxmlformats.org/officeDocument/2006/relationships" xmlns:p="http://schemas.openxmlformats.org/presentationml/2006/main">
  <p:tag name="PA" val="v5.2.11"/>
</p:tagLst>
</file>

<file path=ppt/tags/tag126.xml><?xml version="1.0" encoding="utf-8"?>
<p:tagLst xmlns:a="http://schemas.openxmlformats.org/drawingml/2006/main" xmlns:r="http://schemas.openxmlformats.org/officeDocument/2006/relationships" xmlns:p="http://schemas.openxmlformats.org/presentationml/2006/main">
  <p:tag name="PA" val="v5.2.11"/>
</p:tagLst>
</file>

<file path=ppt/tags/tag127.xml><?xml version="1.0" encoding="utf-8"?>
<p:tagLst xmlns:a="http://schemas.openxmlformats.org/drawingml/2006/main" xmlns:r="http://schemas.openxmlformats.org/officeDocument/2006/relationships" xmlns:p="http://schemas.openxmlformats.org/presentationml/2006/main">
  <p:tag name="PA" val="v5.2.11"/>
</p:tagLst>
</file>

<file path=ppt/tags/tag128.xml><?xml version="1.0" encoding="utf-8"?>
<p:tagLst xmlns:a="http://schemas.openxmlformats.org/drawingml/2006/main" xmlns:r="http://schemas.openxmlformats.org/officeDocument/2006/relationships" xmlns:p="http://schemas.openxmlformats.org/presentationml/2006/main">
  <p:tag name="PA" val="v5.2.11"/>
</p:tagLst>
</file>

<file path=ppt/tags/tag129.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PA" val="v5.2.11"/>
</p:tagLst>
</file>

<file path=ppt/tags/tag130.xml><?xml version="1.0" encoding="utf-8"?>
<p:tagLst xmlns:a="http://schemas.openxmlformats.org/drawingml/2006/main" xmlns:r="http://schemas.openxmlformats.org/officeDocument/2006/relationships" xmlns:p="http://schemas.openxmlformats.org/presentationml/2006/main">
  <p:tag name="PA" val="v5.2.11"/>
</p:tagLst>
</file>

<file path=ppt/tags/tag131.xml><?xml version="1.0" encoding="utf-8"?>
<p:tagLst xmlns:a="http://schemas.openxmlformats.org/drawingml/2006/main" xmlns:r="http://schemas.openxmlformats.org/officeDocument/2006/relationships" xmlns:p="http://schemas.openxmlformats.org/presentationml/2006/main">
  <p:tag name="PA" val="v5.2.11"/>
</p:tagLst>
</file>

<file path=ppt/tags/tag132.xml><?xml version="1.0" encoding="utf-8"?>
<p:tagLst xmlns:a="http://schemas.openxmlformats.org/drawingml/2006/main" xmlns:r="http://schemas.openxmlformats.org/officeDocument/2006/relationships" xmlns:p="http://schemas.openxmlformats.org/presentationml/2006/main">
  <p:tag name="PA" val="v5.2.11"/>
</p:tagLst>
</file>

<file path=ppt/tags/tag133.xml><?xml version="1.0" encoding="utf-8"?>
<p:tagLst xmlns:a="http://schemas.openxmlformats.org/drawingml/2006/main" xmlns:r="http://schemas.openxmlformats.org/officeDocument/2006/relationships" xmlns:p="http://schemas.openxmlformats.org/presentationml/2006/main">
  <p:tag name="PA" val="v5.2.11"/>
</p:tagLst>
</file>

<file path=ppt/tags/tag134.xml><?xml version="1.0" encoding="utf-8"?>
<p:tagLst xmlns:a="http://schemas.openxmlformats.org/drawingml/2006/main" xmlns:r="http://schemas.openxmlformats.org/officeDocument/2006/relationships" xmlns:p="http://schemas.openxmlformats.org/presentationml/2006/main">
  <p:tag name="PA" val="v5.2.11"/>
</p:tagLst>
</file>

<file path=ppt/tags/tag135.xml><?xml version="1.0" encoding="utf-8"?>
<p:tagLst xmlns:a="http://schemas.openxmlformats.org/drawingml/2006/main" xmlns:r="http://schemas.openxmlformats.org/officeDocument/2006/relationships" xmlns:p="http://schemas.openxmlformats.org/presentationml/2006/main">
  <p:tag name="PA" val="v5.2.11"/>
</p:tagLst>
</file>

<file path=ppt/tags/tag136.xml><?xml version="1.0" encoding="utf-8"?>
<p:tagLst xmlns:a="http://schemas.openxmlformats.org/drawingml/2006/main" xmlns:r="http://schemas.openxmlformats.org/officeDocument/2006/relationships" xmlns:p="http://schemas.openxmlformats.org/presentationml/2006/main">
  <p:tag name="PA" val="v5.2.11"/>
</p:tagLst>
</file>

<file path=ppt/tags/tag137.xml><?xml version="1.0" encoding="utf-8"?>
<p:tagLst xmlns:a="http://schemas.openxmlformats.org/drawingml/2006/main" xmlns:r="http://schemas.openxmlformats.org/officeDocument/2006/relationships" xmlns:p="http://schemas.openxmlformats.org/presentationml/2006/main">
  <p:tag name="PA" val="v5.2.11"/>
</p:tagLst>
</file>

<file path=ppt/tags/tag138.xml><?xml version="1.0" encoding="utf-8"?>
<p:tagLst xmlns:a="http://schemas.openxmlformats.org/drawingml/2006/main" xmlns:r="http://schemas.openxmlformats.org/officeDocument/2006/relationships" xmlns:p="http://schemas.openxmlformats.org/presentationml/2006/main">
  <p:tag name="PA" val="v5.2.11"/>
</p:tagLst>
</file>

<file path=ppt/tags/tag139.xml><?xml version="1.0" encoding="utf-8"?>
<p:tagLst xmlns:a="http://schemas.openxmlformats.org/drawingml/2006/main" xmlns:r="http://schemas.openxmlformats.org/officeDocument/2006/relationships" xmlns:p="http://schemas.openxmlformats.org/presentationml/2006/main">
  <p:tag name="PA" val="v5.2.11"/>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40.xml><?xml version="1.0" encoding="utf-8"?>
<p:tagLst xmlns:a="http://schemas.openxmlformats.org/drawingml/2006/main" xmlns:r="http://schemas.openxmlformats.org/officeDocument/2006/relationships" xmlns:p="http://schemas.openxmlformats.org/presentationml/2006/main">
  <p:tag name="PA" val="v5.2.11"/>
</p:tagLst>
</file>

<file path=ppt/tags/tag141.xml><?xml version="1.0" encoding="utf-8"?>
<p:tagLst xmlns:a="http://schemas.openxmlformats.org/drawingml/2006/main" xmlns:r="http://schemas.openxmlformats.org/officeDocument/2006/relationships" xmlns:p="http://schemas.openxmlformats.org/presentationml/2006/main">
  <p:tag name="PA" val="v5.2.11"/>
</p:tagLst>
</file>

<file path=ppt/tags/tag142.xml><?xml version="1.0" encoding="utf-8"?>
<p:tagLst xmlns:a="http://schemas.openxmlformats.org/drawingml/2006/main" xmlns:r="http://schemas.openxmlformats.org/officeDocument/2006/relationships" xmlns:p="http://schemas.openxmlformats.org/presentationml/2006/main">
  <p:tag name="PA" val="v5.2.11"/>
</p:tagLst>
</file>

<file path=ppt/tags/tag143.xml><?xml version="1.0" encoding="utf-8"?>
<p:tagLst xmlns:a="http://schemas.openxmlformats.org/drawingml/2006/main" xmlns:r="http://schemas.openxmlformats.org/officeDocument/2006/relationships" xmlns:p="http://schemas.openxmlformats.org/presentationml/2006/main">
  <p:tag name="PA" val="v5.2.11"/>
</p:tagLst>
</file>

<file path=ppt/tags/tag144.xml><?xml version="1.0" encoding="utf-8"?>
<p:tagLst xmlns:a="http://schemas.openxmlformats.org/drawingml/2006/main" xmlns:r="http://schemas.openxmlformats.org/officeDocument/2006/relationships" xmlns:p="http://schemas.openxmlformats.org/presentationml/2006/main">
  <p:tag name="PA" val="v5.2.11"/>
</p:tagLst>
</file>

<file path=ppt/tags/tag145.xml><?xml version="1.0" encoding="utf-8"?>
<p:tagLst xmlns:a="http://schemas.openxmlformats.org/drawingml/2006/main" xmlns:r="http://schemas.openxmlformats.org/officeDocument/2006/relationships" xmlns:p="http://schemas.openxmlformats.org/presentationml/2006/main">
  <p:tag name="PA" val="v5.2.11"/>
</p:tagLst>
</file>

<file path=ppt/tags/tag146.xml><?xml version="1.0" encoding="utf-8"?>
<p:tagLst xmlns:a="http://schemas.openxmlformats.org/drawingml/2006/main" xmlns:r="http://schemas.openxmlformats.org/officeDocument/2006/relationships" xmlns:p="http://schemas.openxmlformats.org/presentationml/2006/main">
  <p:tag name="PA" val="v5.2.11"/>
</p:tagLst>
</file>

<file path=ppt/tags/tag147.xml><?xml version="1.0" encoding="utf-8"?>
<p:tagLst xmlns:a="http://schemas.openxmlformats.org/drawingml/2006/main" xmlns:r="http://schemas.openxmlformats.org/officeDocument/2006/relationships" xmlns:p="http://schemas.openxmlformats.org/presentationml/2006/main">
  <p:tag name="PA" val="v5.2.11"/>
</p:tagLst>
</file>

<file path=ppt/tags/tag148.xml><?xml version="1.0" encoding="utf-8"?>
<p:tagLst xmlns:a="http://schemas.openxmlformats.org/drawingml/2006/main" xmlns:r="http://schemas.openxmlformats.org/officeDocument/2006/relationships" xmlns:p="http://schemas.openxmlformats.org/presentationml/2006/main">
  <p:tag name="PA" val="v5.2.11"/>
</p:tagLst>
</file>

<file path=ppt/tags/tag149.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50.xml><?xml version="1.0" encoding="utf-8"?>
<p:tagLst xmlns:a="http://schemas.openxmlformats.org/drawingml/2006/main" xmlns:r="http://schemas.openxmlformats.org/officeDocument/2006/relationships" xmlns:p="http://schemas.openxmlformats.org/presentationml/2006/main">
  <p:tag name="PA" val="v5.2.11"/>
</p:tagLst>
</file>

<file path=ppt/tags/tag151.xml><?xml version="1.0" encoding="utf-8"?>
<p:tagLst xmlns:a="http://schemas.openxmlformats.org/drawingml/2006/main" xmlns:r="http://schemas.openxmlformats.org/officeDocument/2006/relationships" xmlns:p="http://schemas.openxmlformats.org/presentationml/2006/main">
  <p:tag name="PA" val="v5.2.11"/>
</p:tagLst>
</file>

<file path=ppt/tags/tag152.xml><?xml version="1.0" encoding="utf-8"?>
<p:tagLst xmlns:a="http://schemas.openxmlformats.org/drawingml/2006/main" xmlns:r="http://schemas.openxmlformats.org/officeDocument/2006/relationships" xmlns:p="http://schemas.openxmlformats.org/presentationml/2006/main">
  <p:tag name="PA" val="v5.2.11"/>
</p:tagLst>
</file>

<file path=ppt/tags/tag153.xml><?xml version="1.0" encoding="utf-8"?>
<p:tagLst xmlns:a="http://schemas.openxmlformats.org/drawingml/2006/main" xmlns:r="http://schemas.openxmlformats.org/officeDocument/2006/relationships" xmlns:p="http://schemas.openxmlformats.org/presentationml/2006/main">
  <p:tag name="PA" val="v5.2.11"/>
</p:tagLst>
</file>

<file path=ppt/tags/tag154.xml><?xml version="1.0" encoding="utf-8"?>
<p:tagLst xmlns:a="http://schemas.openxmlformats.org/drawingml/2006/main" xmlns:r="http://schemas.openxmlformats.org/officeDocument/2006/relationships" xmlns:p="http://schemas.openxmlformats.org/presentationml/2006/main">
  <p:tag name="PA" val="v5.2.11"/>
</p:tagLst>
</file>

<file path=ppt/tags/tag155.xml><?xml version="1.0" encoding="utf-8"?>
<p:tagLst xmlns:a="http://schemas.openxmlformats.org/drawingml/2006/main" xmlns:r="http://schemas.openxmlformats.org/officeDocument/2006/relationships" xmlns:p="http://schemas.openxmlformats.org/presentationml/2006/main">
  <p:tag name="PA" val="v5.2.11"/>
</p:tagLst>
</file>

<file path=ppt/tags/tag156.xml><?xml version="1.0" encoding="utf-8"?>
<p:tagLst xmlns:a="http://schemas.openxmlformats.org/drawingml/2006/main" xmlns:r="http://schemas.openxmlformats.org/officeDocument/2006/relationships" xmlns:p="http://schemas.openxmlformats.org/presentationml/2006/main">
  <p:tag name="PA" val="v5.2.11"/>
</p:tagLst>
</file>

<file path=ppt/tags/tag157.xml><?xml version="1.0" encoding="utf-8"?>
<p:tagLst xmlns:a="http://schemas.openxmlformats.org/drawingml/2006/main" xmlns:r="http://schemas.openxmlformats.org/officeDocument/2006/relationships" xmlns:p="http://schemas.openxmlformats.org/presentationml/2006/main">
  <p:tag name="PA" val="v5.2.11"/>
</p:tagLst>
</file>

<file path=ppt/tags/tag158.xml><?xml version="1.0" encoding="utf-8"?>
<p:tagLst xmlns:a="http://schemas.openxmlformats.org/drawingml/2006/main" xmlns:r="http://schemas.openxmlformats.org/officeDocument/2006/relationships" xmlns:p="http://schemas.openxmlformats.org/presentationml/2006/main">
  <p:tag name="PA" val="v5.2.11"/>
</p:tagLst>
</file>

<file path=ppt/tags/tag159.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PA" val="v5.2.11"/>
</p:tagLst>
</file>

<file path=ppt/tags/tag160.xml><?xml version="1.0" encoding="utf-8"?>
<p:tagLst xmlns:a="http://schemas.openxmlformats.org/drawingml/2006/main" xmlns:r="http://schemas.openxmlformats.org/officeDocument/2006/relationships" xmlns:p="http://schemas.openxmlformats.org/presentationml/2006/main">
  <p:tag name="PA" val="v5.2.11"/>
</p:tagLst>
</file>

<file path=ppt/tags/tag161.xml><?xml version="1.0" encoding="utf-8"?>
<p:tagLst xmlns:a="http://schemas.openxmlformats.org/drawingml/2006/main" xmlns:r="http://schemas.openxmlformats.org/officeDocument/2006/relationships" xmlns:p="http://schemas.openxmlformats.org/presentationml/2006/main">
  <p:tag name="PA" val="v5.2.11"/>
</p:tagLst>
</file>

<file path=ppt/tags/tag162.xml><?xml version="1.0" encoding="utf-8"?>
<p:tagLst xmlns:a="http://schemas.openxmlformats.org/drawingml/2006/main" xmlns:r="http://schemas.openxmlformats.org/officeDocument/2006/relationships" xmlns:p="http://schemas.openxmlformats.org/presentationml/2006/main">
  <p:tag name="PA" val="v5.2.11"/>
</p:tagLst>
</file>

<file path=ppt/tags/tag163.xml><?xml version="1.0" encoding="utf-8"?>
<p:tagLst xmlns:a="http://schemas.openxmlformats.org/drawingml/2006/main" xmlns:r="http://schemas.openxmlformats.org/officeDocument/2006/relationships" xmlns:p="http://schemas.openxmlformats.org/presentationml/2006/main">
  <p:tag name="PA" val="v5.2.11"/>
</p:tagLst>
</file>

<file path=ppt/tags/tag164.xml><?xml version="1.0" encoding="utf-8"?>
<p:tagLst xmlns:a="http://schemas.openxmlformats.org/drawingml/2006/main" xmlns:r="http://schemas.openxmlformats.org/officeDocument/2006/relationships" xmlns:p="http://schemas.openxmlformats.org/presentationml/2006/main">
  <p:tag name="PA" val="v5.2.11"/>
</p:tagLst>
</file>

<file path=ppt/tags/tag165.xml><?xml version="1.0" encoding="utf-8"?>
<p:tagLst xmlns:a="http://schemas.openxmlformats.org/drawingml/2006/main" xmlns:r="http://schemas.openxmlformats.org/officeDocument/2006/relationships" xmlns:p="http://schemas.openxmlformats.org/presentationml/2006/main">
  <p:tag name="PA" val="v5.2.11"/>
</p:tagLst>
</file>

<file path=ppt/tags/tag166.xml><?xml version="1.0" encoding="utf-8"?>
<p:tagLst xmlns:a="http://schemas.openxmlformats.org/drawingml/2006/main" xmlns:r="http://schemas.openxmlformats.org/officeDocument/2006/relationships" xmlns:p="http://schemas.openxmlformats.org/presentationml/2006/main">
  <p:tag name="PA" val="v5.2.11"/>
</p:tagLst>
</file>

<file path=ppt/tags/tag167.xml><?xml version="1.0" encoding="utf-8"?>
<p:tagLst xmlns:a="http://schemas.openxmlformats.org/drawingml/2006/main" xmlns:r="http://schemas.openxmlformats.org/officeDocument/2006/relationships" xmlns:p="http://schemas.openxmlformats.org/presentationml/2006/main">
  <p:tag name="PA" val="v5.2.11"/>
</p:tagLst>
</file>

<file path=ppt/tags/tag168.xml><?xml version="1.0" encoding="utf-8"?>
<p:tagLst xmlns:a="http://schemas.openxmlformats.org/drawingml/2006/main" xmlns:r="http://schemas.openxmlformats.org/officeDocument/2006/relationships" xmlns:p="http://schemas.openxmlformats.org/presentationml/2006/main">
  <p:tag name="PA" val="v5.2.11"/>
</p:tagLst>
</file>

<file path=ppt/tags/tag169.xml><?xml version="1.0" encoding="utf-8"?>
<p:tagLst xmlns:a="http://schemas.openxmlformats.org/drawingml/2006/main" xmlns:r="http://schemas.openxmlformats.org/officeDocument/2006/relationships" xmlns:p="http://schemas.openxmlformats.org/presentationml/2006/main">
  <p:tag name="PA" val="v5.2.11"/>
</p:tagLst>
</file>

<file path=ppt/tags/tag17.xml><?xml version="1.0" encoding="utf-8"?>
<p:tagLst xmlns:a="http://schemas.openxmlformats.org/drawingml/2006/main" xmlns:r="http://schemas.openxmlformats.org/officeDocument/2006/relationships" xmlns:p="http://schemas.openxmlformats.org/presentationml/2006/main">
  <p:tag name="PA" val="v5.2.11"/>
</p:tagLst>
</file>

<file path=ppt/tags/tag170.xml><?xml version="1.0" encoding="utf-8"?>
<p:tagLst xmlns:a="http://schemas.openxmlformats.org/drawingml/2006/main" xmlns:r="http://schemas.openxmlformats.org/officeDocument/2006/relationships" xmlns:p="http://schemas.openxmlformats.org/presentationml/2006/main">
  <p:tag name="PA" val="v5.2.11"/>
</p:tagLst>
</file>

<file path=ppt/tags/tag171.xml><?xml version="1.0" encoding="utf-8"?>
<p:tagLst xmlns:a="http://schemas.openxmlformats.org/drawingml/2006/main" xmlns:r="http://schemas.openxmlformats.org/officeDocument/2006/relationships" xmlns:p="http://schemas.openxmlformats.org/presentationml/2006/main">
  <p:tag name="PA" val="v5.2.11"/>
</p:tagLst>
</file>

<file path=ppt/tags/tag172.xml><?xml version="1.0" encoding="utf-8"?>
<p:tagLst xmlns:a="http://schemas.openxmlformats.org/drawingml/2006/main" xmlns:r="http://schemas.openxmlformats.org/officeDocument/2006/relationships" xmlns:p="http://schemas.openxmlformats.org/presentationml/2006/main">
  <p:tag name="PA" val="v5.2.11"/>
</p:tagLst>
</file>

<file path=ppt/tags/tag173.xml><?xml version="1.0" encoding="utf-8"?>
<p:tagLst xmlns:a="http://schemas.openxmlformats.org/drawingml/2006/main" xmlns:r="http://schemas.openxmlformats.org/officeDocument/2006/relationships" xmlns:p="http://schemas.openxmlformats.org/presentationml/2006/main">
  <p:tag name="PA" val="v5.2.11"/>
</p:tagLst>
</file>

<file path=ppt/tags/tag174.xml><?xml version="1.0" encoding="utf-8"?>
<p:tagLst xmlns:a="http://schemas.openxmlformats.org/drawingml/2006/main" xmlns:r="http://schemas.openxmlformats.org/officeDocument/2006/relationships" xmlns:p="http://schemas.openxmlformats.org/presentationml/2006/main">
  <p:tag name="PA" val="v5.2.11"/>
</p:tagLst>
</file>

<file path=ppt/tags/tag175.xml><?xml version="1.0" encoding="utf-8"?>
<p:tagLst xmlns:a="http://schemas.openxmlformats.org/drawingml/2006/main" xmlns:r="http://schemas.openxmlformats.org/officeDocument/2006/relationships" xmlns:p="http://schemas.openxmlformats.org/presentationml/2006/main">
  <p:tag name="PA" val="v5.2.11"/>
</p:tagLst>
</file>

<file path=ppt/tags/tag176.xml><?xml version="1.0" encoding="utf-8"?>
<p:tagLst xmlns:a="http://schemas.openxmlformats.org/drawingml/2006/main" xmlns:r="http://schemas.openxmlformats.org/officeDocument/2006/relationships" xmlns:p="http://schemas.openxmlformats.org/presentationml/2006/main">
  <p:tag name="PA" val="v5.2.11"/>
</p:tagLst>
</file>

<file path=ppt/tags/tag177.xml><?xml version="1.0" encoding="utf-8"?>
<p:tagLst xmlns:a="http://schemas.openxmlformats.org/drawingml/2006/main" xmlns:r="http://schemas.openxmlformats.org/officeDocument/2006/relationships" xmlns:p="http://schemas.openxmlformats.org/presentationml/2006/main">
  <p:tag name="PA" val="v5.2.11"/>
</p:tagLst>
</file>

<file path=ppt/tags/tag178.xml><?xml version="1.0" encoding="utf-8"?>
<p:tagLst xmlns:a="http://schemas.openxmlformats.org/drawingml/2006/main" xmlns:r="http://schemas.openxmlformats.org/officeDocument/2006/relationships" xmlns:p="http://schemas.openxmlformats.org/presentationml/2006/main">
  <p:tag name="PA" val="v5.2.11"/>
</p:tagLst>
</file>

<file path=ppt/tags/tag179.xml><?xml version="1.0" encoding="utf-8"?>
<p:tagLst xmlns:a="http://schemas.openxmlformats.org/drawingml/2006/main" xmlns:r="http://schemas.openxmlformats.org/officeDocument/2006/relationships" xmlns:p="http://schemas.openxmlformats.org/presentationml/2006/main">
  <p:tag name="PA" val="v5.2.11"/>
</p:tagLst>
</file>

<file path=ppt/tags/tag18.xml><?xml version="1.0" encoding="utf-8"?>
<p:tagLst xmlns:a="http://schemas.openxmlformats.org/drawingml/2006/main" xmlns:r="http://schemas.openxmlformats.org/officeDocument/2006/relationships" xmlns:p="http://schemas.openxmlformats.org/presentationml/2006/main">
  <p:tag name="ISLIDE.ICON" val="#399830;#392000;#374031;"/>
</p:tagLst>
</file>

<file path=ppt/tags/tag180.xml><?xml version="1.0" encoding="utf-8"?>
<p:tagLst xmlns:a="http://schemas.openxmlformats.org/drawingml/2006/main" xmlns:r="http://schemas.openxmlformats.org/officeDocument/2006/relationships" xmlns:p="http://schemas.openxmlformats.org/presentationml/2006/main">
  <p:tag name="PA" val="v5.2.11"/>
</p:tagLst>
</file>

<file path=ppt/tags/tag181.xml><?xml version="1.0" encoding="utf-8"?>
<p:tagLst xmlns:a="http://schemas.openxmlformats.org/drawingml/2006/main" xmlns:r="http://schemas.openxmlformats.org/officeDocument/2006/relationships" xmlns:p="http://schemas.openxmlformats.org/presentationml/2006/main">
  <p:tag name="PA" val="v5.2.11"/>
</p:tagLst>
</file>

<file path=ppt/tags/tag182.xml><?xml version="1.0" encoding="utf-8"?>
<p:tagLst xmlns:a="http://schemas.openxmlformats.org/drawingml/2006/main" xmlns:r="http://schemas.openxmlformats.org/officeDocument/2006/relationships" xmlns:p="http://schemas.openxmlformats.org/presentationml/2006/main">
  <p:tag name="PA" val="v5.2.11"/>
</p:tagLst>
</file>

<file path=ppt/tags/tag183.xml><?xml version="1.0" encoding="utf-8"?>
<p:tagLst xmlns:a="http://schemas.openxmlformats.org/drawingml/2006/main" xmlns:r="http://schemas.openxmlformats.org/officeDocument/2006/relationships" xmlns:p="http://schemas.openxmlformats.org/presentationml/2006/main">
  <p:tag name="ISLIDE.ICON" val="#399830;#392000;#374031;"/>
</p:tagLst>
</file>

<file path=ppt/tags/tag184.xml><?xml version="1.0" encoding="utf-8"?>
<p:tagLst xmlns:a="http://schemas.openxmlformats.org/drawingml/2006/main" xmlns:r="http://schemas.openxmlformats.org/officeDocument/2006/relationships" xmlns:p="http://schemas.openxmlformats.org/presentationml/2006/main">
  <p:tag name="PA" val="v5.2.11"/>
</p:tagLst>
</file>

<file path=ppt/tags/tag185.xml><?xml version="1.0" encoding="utf-8"?>
<p:tagLst xmlns:a="http://schemas.openxmlformats.org/drawingml/2006/main" xmlns:r="http://schemas.openxmlformats.org/officeDocument/2006/relationships" xmlns:p="http://schemas.openxmlformats.org/presentationml/2006/main">
  <p:tag name="PA" val="v5.2.11"/>
</p:tagLst>
</file>

<file path=ppt/tags/tag186.xml><?xml version="1.0" encoding="utf-8"?>
<p:tagLst xmlns:a="http://schemas.openxmlformats.org/drawingml/2006/main" xmlns:r="http://schemas.openxmlformats.org/officeDocument/2006/relationships" xmlns:p="http://schemas.openxmlformats.org/presentationml/2006/main">
  <p:tag name="PA" val="v5.2.11"/>
</p:tagLst>
</file>

<file path=ppt/tags/tag187.xml><?xml version="1.0" encoding="utf-8"?>
<p:tagLst xmlns:a="http://schemas.openxmlformats.org/drawingml/2006/main" xmlns:r="http://schemas.openxmlformats.org/officeDocument/2006/relationships" xmlns:p="http://schemas.openxmlformats.org/presentationml/2006/main">
  <p:tag name="PA" val="v5.2.11"/>
</p:tagLst>
</file>

<file path=ppt/tags/tag188.xml><?xml version="1.0" encoding="utf-8"?>
<p:tagLst xmlns:a="http://schemas.openxmlformats.org/drawingml/2006/main" xmlns:r="http://schemas.openxmlformats.org/officeDocument/2006/relationships" xmlns:p="http://schemas.openxmlformats.org/presentationml/2006/main">
  <p:tag name="PA" val="v5.2.11"/>
</p:tagLst>
</file>

<file path=ppt/tags/tag189.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PA" val="v5.2.11"/>
</p:tagLst>
</file>

<file path=ppt/tags/tag190.xml><?xml version="1.0" encoding="utf-8"?>
<p:tagLst xmlns:a="http://schemas.openxmlformats.org/drawingml/2006/main" xmlns:r="http://schemas.openxmlformats.org/officeDocument/2006/relationships" xmlns:p="http://schemas.openxmlformats.org/presentationml/2006/main">
  <p:tag name="PA" val="v5.2.11"/>
</p:tagLst>
</file>

<file path=ppt/tags/tag191.xml><?xml version="1.0" encoding="utf-8"?>
<p:tagLst xmlns:a="http://schemas.openxmlformats.org/drawingml/2006/main" xmlns:r="http://schemas.openxmlformats.org/officeDocument/2006/relationships" xmlns:p="http://schemas.openxmlformats.org/presentationml/2006/main">
  <p:tag name="PA" val="v5.2.11"/>
</p:tagLst>
</file>

<file path=ppt/tags/tag192.xml><?xml version="1.0" encoding="utf-8"?>
<p:tagLst xmlns:a="http://schemas.openxmlformats.org/drawingml/2006/main" xmlns:r="http://schemas.openxmlformats.org/officeDocument/2006/relationships" xmlns:p="http://schemas.openxmlformats.org/presentationml/2006/main">
  <p:tag name="PA" val="v5.2.11"/>
</p:tagLst>
</file>

<file path=ppt/tags/tag193.xml><?xml version="1.0" encoding="utf-8"?>
<p:tagLst xmlns:a="http://schemas.openxmlformats.org/drawingml/2006/main" xmlns:r="http://schemas.openxmlformats.org/officeDocument/2006/relationships" xmlns:p="http://schemas.openxmlformats.org/presentationml/2006/main">
  <p:tag name="PA" val="v5.2.11"/>
</p:tagLst>
</file>

<file path=ppt/tags/tag194.xml><?xml version="1.0" encoding="utf-8"?>
<p:tagLst xmlns:a="http://schemas.openxmlformats.org/drawingml/2006/main" xmlns:r="http://schemas.openxmlformats.org/officeDocument/2006/relationships" xmlns:p="http://schemas.openxmlformats.org/presentationml/2006/main">
  <p:tag name="PA" val="v5.2.11"/>
</p:tagLst>
</file>

<file path=ppt/tags/tag195.xml><?xml version="1.0" encoding="utf-8"?>
<p:tagLst xmlns:a="http://schemas.openxmlformats.org/drawingml/2006/main" xmlns:r="http://schemas.openxmlformats.org/officeDocument/2006/relationships" xmlns:p="http://schemas.openxmlformats.org/presentationml/2006/main">
  <p:tag name="PA" val="v5.2.11"/>
</p:tagLst>
</file>

<file path=ppt/tags/tag196.xml><?xml version="1.0" encoding="utf-8"?>
<p:tagLst xmlns:a="http://schemas.openxmlformats.org/drawingml/2006/main" xmlns:r="http://schemas.openxmlformats.org/officeDocument/2006/relationships" xmlns:p="http://schemas.openxmlformats.org/presentationml/2006/main">
  <p:tag name="PA" val="v5.2.11"/>
</p:tagLst>
</file>

<file path=ppt/tags/tag197.xml><?xml version="1.0" encoding="utf-8"?>
<p:tagLst xmlns:a="http://schemas.openxmlformats.org/drawingml/2006/main" xmlns:r="http://schemas.openxmlformats.org/officeDocument/2006/relationships" xmlns:p="http://schemas.openxmlformats.org/presentationml/2006/main">
  <p:tag name="PA" val="v5.2.11"/>
</p:tagLst>
</file>

<file path=ppt/tags/tag198.xml><?xml version="1.0" encoding="utf-8"?>
<p:tagLst xmlns:a="http://schemas.openxmlformats.org/drawingml/2006/main" xmlns:r="http://schemas.openxmlformats.org/officeDocument/2006/relationships" xmlns:p="http://schemas.openxmlformats.org/presentationml/2006/main">
  <p:tag name="PA" val="v5.2.11"/>
</p:tagLst>
</file>

<file path=ppt/tags/tag19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20.xml><?xml version="1.0" encoding="utf-8"?>
<p:tagLst xmlns:a="http://schemas.openxmlformats.org/drawingml/2006/main" xmlns:r="http://schemas.openxmlformats.org/officeDocument/2006/relationships" xmlns:p="http://schemas.openxmlformats.org/presentationml/2006/main">
  <p:tag name="PA" val="v5.2.11"/>
</p:tagLst>
</file>

<file path=ppt/tags/tag200.xml><?xml version="1.0" encoding="utf-8"?>
<p:tagLst xmlns:a="http://schemas.openxmlformats.org/drawingml/2006/main" xmlns:r="http://schemas.openxmlformats.org/officeDocument/2006/relationships" xmlns:p="http://schemas.openxmlformats.org/presentationml/2006/main">
  <p:tag name="PA" val="v5.2.11"/>
</p:tagLst>
</file>

<file path=ppt/tags/tag201.xml><?xml version="1.0" encoding="utf-8"?>
<p:tagLst xmlns:a="http://schemas.openxmlformats.org/drawingml/2006/main" xmlns:r="http://schemas.openxmlformats.org/officeDocument/2006/relationships" xmlns:p="http://schemas.openxmlformats.org/presentationml/2006/main">
  <p:tag name="PA" val="v5.2.11"/>
</p:tagLst>
</file>

<file path=ppt/tags/tag202.xml><?xml version="1.0" encoding="utf-8"?>
<p:tagLst xmlns:a="http://schemas.openxmlformats.org/drawingml/2006/main" xmlns:r="http://schemas.openxmlformats.org/officeDocument/2006/relationships" xmlns:p="http://schemas.openxmlformats.org/presentationml/2006/main">
  <p:tag name="PA" val="v5.2.11"/>
</p:tagLst>
</file>

<file path=ppt/tags/tag203.xml><?xml version="1.0" encoding="utf-8"?>
<p:tagLst xmlns:a="http://schemas.openxmlformats.org/drawingml/2006/main" xmlns:r="http://schemas.openxmlformats.org/officeDocument/2006/relationships" xmlns:p="http://schemas.openxmlformats.org/presentationml/2006/main">
  <p:tag name="PA" val="v5.2.11"/>
</p:tagLst>
</file>

<file path=ppt/tags/tag204.xml><?xml version="1.0" encoding="utf-8"?>
<p:tagLst xmlns:a="http://schemas.openxmlformats.org/drawingml/2006/main" xmlns:r="http://schemas.openxmlformats.org/officeDocument/2006/relationships" xmlns:p="http://schemas.openxmlformats.org/presentationml/2006/main">
  <p:tag name="PA" val="v5.2.11"/>
</p:tagLst>
</file>

<file path=ppt/tags/tag205.xml><?xml version="1.0" encoding="utf-8"?>
<p:tagLst xmlns:a="http://schemas.openxmlformats.org/drawingml/2006/main" xmlns:r="http://schemas.openxmlformats.org/officeDocument/2006/relationships" xmlns:p="http://schemas.openxmlformats.org/presentationml/2006/main">
  <p:tag name="PA" val="v5.2.11"/>
</p:tagLst>
</file>

<file path=ppt/tags/tag206.xml><?xml version="1.0" encoding="utf-8"?>
<p:tagLst xmlns:a="http://schemas.openxmlformats.org/drawingml/2006/main" xmlns:r="http://schemas.openxmlformats.org/officeDocument/2006/relationships" xmlns:p="http://schemas.openxmlformats.org/presentationml/2006/main">
  <p:tag name="PA" val="v5.2.11"/>
</p:tagLst>
</file>

<file path=ppt/tags/tag207.xml><?xml version="1.0" encoding="utf-8"?>
<p:tagLst xmlns:a="http://schemas.openxmlformats.org/drawingml/2006/main" xmlns:r="http://schemas.openxmlformats.org/officeDocument/2006/relationships" xmlns:p="http://schemas.openxmlformats.org/presentationml/2006/main">
  <p:tag name="PA" val="v5.2.11"/>
</p:tagLst>
</file>

<file path=ppt/tags/tag208.xml><?xml version="1.0" encoding="utf-8"?>
<p:tagLst xmlns:a="http://schemas.openxmlformats.org/drawingml/2006/main" xmlns:r="http://schemas.openxmlformats.org/officeDocument/2006/relationships" xmlns:p="http://schemas.openxmlformats.org/presentationml/2006/main">
  <p:tag name="PA" val="v5.2.11"/>
</p:tagLst>
</file>

<file path=ppt/tags/tag209.xml><?xml version="1.0" encoding="utf-8"?>
<p:tagLst xmlns:a="http://schemas.openxmlformats.org/drawingml/2006/main" xmlns:r="http://schemas.openxmlformats.org/officeDocument/2006/relationships" xmlns:p="http://schemas.openxmlformats.org/presentationml/2006/main">
  <p:tag name="PA" val="v5.2.11"/>
</p:tagLst>
</file>

<file path=ppt/tags/tag21.xml><?xml version="1.0" encoding="utf-8"?>
<p:tagLst xmlns:a="http://schemas.openxmlformats.org/drawingml/2006/main" xmlns:r="http://schemas.openxmlformats.org/officeDocument/2006/relationships" xmlns:p="http://schemas.openxmlformats.org/presentationml/2006/main">
  <p:tag name="PA" val="v5.2.11"/>
</p:tagLst>
</file>

<file path=ppt/tags/tag210.xml><?xml version="1.0" encoding="utf-8"?>
<p:tagLst xmlns:a="http://schemas.openxmlformats.org/drawingml/2006/main" xmlns:r="http://schemas.openxmlformats.org/officeDocument/2006/relationships" xmlns:p="http://schemas.openxmlformats.org/presentationml/2006/main">
  <p:tag name="PA" val="v5.2.11"/>
</p:tagLst>
</file>

<file path=ppt/tags/tag211.xml><?xml version="1.0" encoding="utf-8"?>
<p:tagLst xmlns:a="http://schemas.openxmlformats.org/drawingml/2006/main" xmlns:r="http://schemas.openxmlformats.org/officeDocument/2006/relationships" xmlns:p="http://schemas.openxmlformats.org/presentationml/2006/main">
  <p:tag name="PA" val="v5.2.11"/>
</p:tagLst>
</file>

<file path=ppt/tags/tag212.xml><?xml version="1.0" encoding="utf-8"?>
<p:tagLst xmlns:a="http://schemas.openxmlformats.org/drawingml/2006/main" xmlns:r="http://schemas.openxmlformats.org/officeDocument/2006/relationships" xmlns:p="http://schemas.openxmlformats.org/presentationml/2006/main">
  <p:tag name="PA" val="v5.2.11"/>
</p:tagLst>
</file>

<file path=ppt/tags/tag213.xml><?xml version="1.0" encoding="utf-8"?>
<p:tagLst xmlns:a="http://schemas.openxmlformats.org/drawingml/2006/main" xmlns:r="http://schemas.openxmlformats.org/officeDocument/2006/relationships" xmlns:p="http://schemas.openxmlformats.org/presentationml/2006/main">
  <p:tag name="PA" val="v5.2.11"/>
</p:tagLst>
</file>

<file path=ppt/tags/tag214.xml><?xml version="1.0" encoding="utf-8"?>
<p:tagLst xmlns:a="http://schemas.openxmlformats.org/drawingml/2006/main" xmlns:r="http://schemas.openxmlformats.org/officeDocument/2006/relationships" xmlns:p="http://schemas.openxmlformats.org/presentationml/2006/main">
  <p:tag name="PA" val="v5.2.11"/>
</p:tagLst>
</file>

<file path=ppt/tags/tag215.xml><?xml version="1.0" encoding="utf-8"?>
<p:tagLst xmlns:a="http://schemas.openxmlformats.org/drawingml/2006/main" xmlns:r="http://schemas.openxmlformats.org/officeDocument/2006/relationships" xmlns:p="http://schemas.openxmlformats.org/presentationml/2006/main">
  <p:tag name="PA" val="v5.2.11"/>
</p:tagLst>
</file>

<file path=ppt/tags/tag216.xml><?xml version="1.0" encoding="utf-8"?>
<p:tagLst xmlns:a="http://schemas.openxmlformats.org/drawingml/2006/main" xmlns:r="http://schemas.openxmlformats.org/officeDocument/2006/relationships" xmlns:p="http://schemas.openxmlformats.org/presentationml/2006/main">
  <p:tag name="PA" val="v5.2.11"/>
</p:tagLst>
</file>

<file path=ppt/tags/tag217.xml><?xml version="1.0" encoding="utf-8"?>
<p:tagLst xmlns:a="http://schemas.openxmlformats.org/drawingml/2006/main" xmlns:r="http://schemas.openxmlformats.org/officeDocument/2006/relationships" xmlns:p="http://schemas.openxmlformats.org/presentationml/2006/main">
  <p:tag name="PA" val="v5.2.11"/>
</p:tagLst>
</file>

<file path=ppt/tags/tag218.xml><?xml version="1.0" encoding="utf-8"?>
<p:tagLst xmlns:a="http://schemas.openxmlformats.org/drawingml/2006/main" xmlns:r="http://schemas.openxmlformats.org/officeDocument/2006/relationships" xmlns:p="http://schemas.openxmlformats.org/presentationml/2006/main">
  <p:tag name="PA" val="v5.2.11"/>
</p:tagLst>
</file>

<file path=ppt/tags/tag219.xml><?xml version="1.0" encoding="utf-8"?>
<p:tagLst xmlns:a="http://schemas.openxmlformats.org/drawingml/2006/main" xmlns:r="http://schemas.openxmlformats.org/officeDocument/2006/relationships" xmlns:p="http://schemas.openxmlformats.org/presentationml/2006/main">
  <p:tag name="PA" val="v5.2.11"/>
</p:tagLst>
</file>

<file path=ppt/tags/tag22.xml><?xml version="1.0" encoding="utf-8"?>
<p:tagLst xmlns:a="http://schemas.openxmlformats.org/drawingml/2006/main" xmlns:r="http://schemas.openxmlformats.org/officeDocument/2006/relationships" xmlns:p="http://schemas.openxmlformats.org/presentationml/2006/main">
  <p:tag name="PA" val="v5.2.11"/>
</p:tagLst>
</file>

<file path=ppt/tags/tag220.xml><?xml version="1.0" encoding="utf-8"?>
<p:tagLst xmlns:a="http://schemas.openxmlformats.org/drawingml/2006/main" xmlns:r="http://schemas.openxmlformats.org/officeDocument/2006/relationships" xmlns:p="http://schemas.openxmlformats.org/presentationml/2006/main">
  <p:tag name="PA" val="v5.2.11"/>
</p:tagLst>
</file>

<file path=ppt/tags/tag221.xml><?xml version="1.0" encoding="utf-8"?>
<p:tagLst xmlns:a="http://schemas.openxmlformats.org/drawingml/2006/main" xmlns:r="http://schemas.openxmlformats.org/officeDocument/2006/relationships" xmlns:p="http://schemas.openxmlformats.org/presentationml/2006/main">
  <p:tag name="PA" val="v5.2.11"/>
</p:tagLst>
</file>

<file path=ppt/tags/tag222.xml><?xml version="1.0" encoding="utf-8"?>
<p:tagLst xmlns:a="http://schemas.openxmlformats.org/drawingml/2006/main" xmlns:r="http://schemas.openxmlformats.org/officeDocument/2006/relationships" xmlns:p="http://schemas.openxmlformats.org/presentationml/2006/main">
  <p:tag name="PA" val="v5.2.11"/>
</p:tagLst>
</file>

<file path=ppt/tags/tag223.xml><?xml version="1.0" encoding="utf-8"?>
<p:tagLst xmlns:a="http://schemas.openxmlformats.org/drawingml/2006/main" xmlns:r="http://schemas.openxmlformats.org/officeDocument/2006/relationships" xmlns:p="http://schemas.openxmlformats.org/presentationml/2006/main">
  <p:tag name="PA" val="v5.2.11"/>
</p:tagLst>
</file>

<file path=ppt/tags/tag224.xml><?xml version="1.0" encoding="utf-8"?>
<p:tagLst xmlns:a="http://schemas.openxmlformats.org/drawingml/2006/main" xmlns:r="http://schemas.openxmlformats.org/officeDocument/2006/relationships" xmlns:p="http://schemas.openxmlformats.org/presentationml/2006/main">
  <p:tag name="PA" val="v5.2.11"/>
</p:tagLst>
</file>

<file path=ppt/tags/tag225.xml><?xml version="1.0" encoding="utf-8"?>
<p:tagLst xmlns:a="http://schemas.openxmlformats.org/drawingml/2006/main" xmlns:r="http://schemas.openxmlformats.org/officeDocument/2006/relationships" xmlns:p="http://schemas.openxmlformats.org/presentationml/2006/main">
  <p:tag name="PA" val="v5.2.11"/>
</p:tagLst>
</file>

<file path=ppt/tags/tag226.xml><?xml version="1.0" encoding="utf-8"?>
<p:tagLst xmlns:a="http://schemas.openxmlformats.org/drawingml/2006/main" xmlns:r="http://schemas.openxmlformats.org/officeDocument/2006/relationships" xmlns:p="http://schemas.openxmlformats.org/presentationml/2006/main">
  <p:tag name="PA" val="v5.2.11"/>
</p:tagLst>
</file>

<file path=ppt/tags/tag227.xml><?xml version="1.0" encoding="utf-8"?>
<p:tagLst xmlns:a="http://schemas.openxmlformats.org/drawingml/2006/main" xmlns:r="http://schemas.openxmlformats.org/officeDocument/2006/relationships" xmlns:p="http://schemas.openxmlformats.org/presentationml/2006/main">
  <p:tag name="PA" val="v5.2.11"/>
</p:tagLst>
</file>

<file path=ppt/tags/tag228.xml><?xml version="1.0" encoding="utf-8"?>
<p:tagLst xmlns:a="http://schemas.openxmlformats.org/drawingml/2006/main" xmlns:r="http://schemas.openxmlformats.org/officeDocument/2006/relationships" xmlns:p="http://schemas.openxmlformats.org/presentationml/2006/main">
  <p:tag name="PA" val="v5.2.11"/>
</p:tagLst>
</file>

<file path=ppt/tags/tag229.xml><?xml version="1.0" encoding="utf-8"?>
<p:tagLst xmlns:a="http://schemas.openxmlformats.org/drawingml/2006/main" xmlns:r="http://schemas.openxmlformats.org/officeDocument/2006/relationships" xmlns:p="http://schemas.openxmlformats.org/presentationml/2006/main">
  <p:tag name="PA" val="v5.2.11"/>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230.xml><?xml version="1.0" encoding="utf-8"?>
<p:tagLst xmlns:a="http://schemas.openxmlformats.org/drawingml/2006/main" xmlns:r="http://schemas.openxmlformats.org/officeDocument/2006/relationships" xmlns:p="http://schemas.openxmlformats.org/presentationml/2006/main">
  <p:tag name="PA" val="v5.2.11"/>
</p:tagLst>
</file>

<file path=ppt/tags/tag231.xml><?xml version="1.0" encoding="utf-8"?>
<p:tagLst xmlns:a="http://schemas.openxmlformats.org/drawingml/2006/main" xmlns:r="http://schemas.openxmlformats.org/officeDocument/2006/relationships" xmlns:p="http://schemas.openxmlformats.org/presentationml/2006/main">
  <p:tag name="PA" val="v5.2.11"/>
</p:tagLst>
</file>

<file path=ppt/tags/tag232.xml><?xml version="1.0" encoding="utf-8"?>
<p:tagLst xmlns:a="http://schemas.openxmlformats.org/drawingml/2006/main" xmlns:r="http://schemas.openxmlformats.org/officeDocument/2006/relationships" xmlns:p="http://schemas.openxmlformats.org/presentationml/2006/main">
  <p:tag name="PA" val="v5.2.11"/>
</p:tagLst>
</file>

<file path=ppt/tags/tag233.xml><?xml version="1.0" encoding="utf-8"?>
<p:tagLst xmlns:a="http://schemas.openxmlformats.org/drawingml/2006/main" xmlns:r="http://schemas.openxmlformats.org/officeDocument/2006/relationships" xmlns:p="http://schemas.openxmlformats.org/presentationml/2006/main">
  <p:tag name="PA" val="v5.2.11"/>
</p:tagLst>
</file>

<file path=ppt/tags/tag234.xml><?xml version="1.0" encoding="utf-8"?>
<p:tagLst xmlns:a="http://schemas.openxmlformats.org/drawingml/2006/main" xmlns:r="http://schemas.openxmlformats.org/officeDocument/2006/relationships" xmlns:p="http://schemas.openxmlformats.org/presentationml/2006/main">
  <p:tag name="PA" val="v5.2.11"/>
</p:tagLst>
</file>

<file path=ppt/tags/tag235.xml><?xml version="1.0" encoding="utf-8"?>
<p:tagLst xmlns:a="http://schemas.openxmlformats.org/drawingml/2006/main" xmlns:r="http://schemas.openxmlformats.org/officeDocument/2006/relationships" xmlns:p="http://schemas.openxmlformats.org/presentationml/2006/main">
  <p:tag name="PA" val="v5.2.11"/>
</p:tagLst>
</file>

<file path=ppt/tags/tag236.xml><?xml version="1.0" encoding="utf-8"?>
<p:tagLst xmlns:a="http://schemas.openxmlformats.org/drawingml/2006/main" xmlns:r="http://schemas.openxmlformats.org/officeDocument/2006/relationships" xmlns:p="http://schemas.openxmlformats.org/presentationml/2006/main">
  <p:tag name="PA" val="v5.2.11"/>
</p:tagLst>
</file>

<file path=ppt/tags/tag237.xml><?xml version="1.0" encoding="utf-8"?>
<p:tagLst xmlns:a="http://schemas.openxmlformats.org/drawingml/2006/main" xmlns:r="http://schemas.openxmlformats.org/officeDocument/2006/relationships" xmlns:p="http://schemas.openxmlformats.org/presentationml/2006/main">
  <p:tag name="PA" val="v5.2.11"/>
</p:tagLst>
</file>

<file path=ppt/tags/tag238.xml><?xml version="1.0" encoding="utf-8"?>
<p:tagLst xmlns:a="http://schemas.openxmlformats.org/drawingml/2006/main" xmlns:r="http://schemas.openxmlformats.org/officeDocument/2006/relationships" xmlns:p="http://schemas.openxmlformats.org/presentationml/2006/main">
  <p:tag name="PA" val="v5.2.11"/>
</p:tagLst>
</file>

<file path=ppt/tags/tag239.xml><?xml version="1.0" encoding="utf-8"?>
<p:tagLst xmlns:a="http://schemas.openxmlformats.org/drawingml/2006/main" xmlns:r="http://schemas.openxmlformats.org/officeDocument/2006/relationships" xmlns:p="http://schemas.openxmlformats.org/presentationml/2006/main">
  <p:tag name="PA" val="v5.2.11"/>
</p:tagLst>
</file>

<file path=ppt/tags/tag24.xml><?xml version="1.0" encoding="utf-8"?>
<p:tagLst xmlns:a="http://schemas.openxmlformats.org/drawingml/2006/main" xmlns:r="http://schemas.openxmlformats.org/officeDocument/2006/relationships" xmlns:p="http://schemas.openxmlformats.org/presentationml/2006/main">
  <p:tag name="PA" val="v5.2.11"/>
</p:tagLst>
</file>

<file path=ppt/tags/tag240.xml><?xml version="1.0" encoding="utf-8"?>
<p:tagLst xmlns:a="http://schemas.openxmlformats.org/drawingml/2006/main" xmlns:r="http://schemas.openxmlformats.org/officeDocument/2006/relationships" xmlns:p="http://schemas.openxmlformats.org/presentationml/2006/main">
  <p:tag name="PA" val="v5.2.11"/>
</p:tagLst>
</file>

<file path=ppt/tags/tag241.xml><?xml version="1.0" encoding="utf-8"?>
<p:tagLst xmlns:a="http://schemas.openxmlformats.org/drawingml/2006/main" xmlns:r="http://schemas.openxmlformats.org/officeDocument/2006/relationships" xmlns:p="http://schemas.openxmlformats.org/presentationml/2006/main">
  <p:tag name="PA" val="v5.2.11"/>
</p:tagLst>
</file>

<file path=ppt/tags/tag242.xml><?xml version="1.0" encoding="utf-8"?>
<p:tagLst xmlns:a="http://schemas.openxmlformats.org/drawingml/2006/main" xmlns:r="http://schemas.openxmlformats.org/officeDocument/2006/relationships" xmlns:p="http://schemas.openxmlformats.org/presentationml/2006/main">
  <p:tag name="PA" val="v5.2.11"/>
</p:tagLst>
</file>

<file path=ppt/tags/tag243.xml><?xml version="1.0" encoding="utf-8"?>
<p:tagLst xmlns:a="http://schemas.openxmlformats.org/drawingml/2006/main" xmlns:r="http://schemas.openxmlformats.org/officeDocument/2006/relationships" xmlns:p="http://schemas.openxmlformats.org/presentationml/2006/main">
  <p:tag name="PA" val="v5.2.11"/>
</p:tagLst>
</file>

<file path=ppt/tags/tag244.xml><?xml version="1.0" encoding="utf-8"?>
<p:tagLst xmlns:a="http://schemas.openxmlformats.org/drawingml/2006/main" xmlns:r="http://schemas.openxmlformats.org/officeDocument/2006/relationships" xmlns:p="http://schemas.openxmlformats.org/presentationml/2006/main">
  <p:tag name="PA" val="v5.2.11"/>
</p:tagLst>
</file>

<file path=ppt/tags/tag245.xml><?xml version="1.0" encoding="utf-8"?>
<p:tagLst xmlns:a="http://schemas.openxmlformats.org/drawingml/2006/main" xmlns:r="http://schemas.openxmlformats.org/officeDocument/2006/relationships" xmlns:p="http://schemas.openxmlformats.org/presentationml/2006/main">
  <p:tag name="PA" val="v5.2.11"/>
</p:tagLst>
</file>

<file path=ppt/tags/tag246.xml><?xml version="1.0" encoding="utf-8"?>
<p:tagLst xmlns:a="http://schemas.openxmlformats.org/drawingml/2006/main" xmlns:r="http://schemas.openxmlformats.org/officeDocument/2006/relationships" xmlns:p="http://schemas.openxmlformats.org/presentationml/2006/main">
  <p:tag name="PA" val="v5.2.11"/>
</p:tagLst>
</file>

<file path=ppt/tags/tag247.xml><?xml version="1.0" encoding="utf-8"?>
<p:tagLst xmlns:a="http://schemas.openxmlformats.org/drawingml/2006/main" xmlns:r="http://schemas.openxmlformats.org/officeDocument/2006/relationships" xmlns:p="http://schemas.openxmlformats.org/presentationml/2006/main">
  <p:tag name="PA" val="v5.2.11"/>
</p:tagLst>
</file>

<file path=ppt/tags/tag248.xml><?xml version="1.0" encoding="utf-8"?>
<p:tagLst xmlns:a="http://schemas.openxmlformats.org/drawingml/2006/main" xmlns:r="http://schemas.openxmlformats.org/officeDocument/2006/relationships" xmlns:p="http://schemas.openxmlformats.org/presentationml/2006/main">
  <p:tag name="PA" val="v5.2.11"/>
</p:tagLst>
</file>

<file path=ppt/tags/tag249.xml><?xml version="1.0" encoding="utf-8"?>
<p:tagLst xmlns:a="http://schemas.openxmlformats.org/drawingml/2006/main" xmlns:r="http://schemas.openxmlformats.org/officeDocument/2006/relationships" xmlns:p="http://schemas.openxmlformats.org/presentationml/2006/main">
  <p:tag name="PA" val="v5.2.11"/>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50.xml><?xml version="1.0" encoding="utf-8"?>
<p:tagLst xmlns:a="http://schemas.openxmlformats.org/drawingml/2006/main" xmlns:r="http://schemas.openxmlformats.org/officeDocument/2006/relationships" xmlns:p="http://schemas.openxmlformats.org/presentationml/2006/main">
  <p:tag name="PA" val="v5.2.11"/>
</p:tagLst>
</file>

<file path=ppt/tags/tag251.xml><?xml version="1.0" encoding="utf-8"?>
<p:tagLst xmlns:a="http://schemas.openxmlformats.org/drawingml/2006/main" xmlns:r="http://schemas.openxmlformats.org/officeDocument/2006/relationships" xmlns:p="http://schemas.openxmlformats.org/presentationml/2006/main">
  <p:tag name="PA" val="v5.2.11"/>
</p:tagLst>
</file>

<file path=ppt/tags/tag252.xml><?xml version="1.0" encoding="utf-8"?>
<p:tagLst xmlns:a="http://schemas.openxmlformats.org/drawingml/2006/main" xmlns:r="http://schemas.openxmlformats.org/officeDocument/2006/relationships" xmlns:p="http://schemas.openxmlformats.org/presentationml/2006/main">
  <p:tag name="PA" val="v5.2.11"/>
</p:tagLst>
</file>

<file path=ppt/tags/tag253.xml><?xml version="1.0" encoding="utf-8"?>
<p:tagLst xmlns:a="http://schemas.openxmlformats.org/drawingml/2006/main" xmlns:r="http://schemas.openxmlformats.org/officeDocument/2006/relationships" xmlns:p="http://schemas.openxmlformats.org/presentationml/2006/main">
  <p:tag name="PA" val="v5.2.11"/>
</p:tagLst>
</file>

<file path=ppt/tags/tag254.xml><?xml version="1.0" encoding="utf-8"?>
<p:tagLst xmlns:a="http://schemas.openxmlformats.org/drawingml/2006/main" xmlns:r="http://schemas.openxmlformats.org/officeDocument/2006/relationships" xmlns:p="http://schemas.openxmlformats.org/presentationml/2006/main">
  <p:tag name="PA" val="v5.2.11"/>
</p:tagLst>
</file>

<file path=ppt/tags/tag255.xml><?xml version="1.0" encoding="utf-8"?>
<p:tagLst xmlns:a="http://schemas.openxmlformats.org/drawingml/2006/main" xmlns:r="http://schemas.openxmlformats.org/officeDocument/2006/relationships" xmlns:p="http://schemas.openxmlformats.org/presentationml/2006/main">
  <p:tag name="PA" val="v5.2.11"/>
</p:tagLst>
</file>

<file path=ppt/tags/tag256.xml><?xml version="1.0" encoding="utf-8"?>
<p:tagLst xmlns:a="http://schemas.openxmlformats.org/drawingml/2006/main" xmlns:r="http://schemas.openxmlformats.org/officeDocument/2006/relationships" xmlns:p="http://schemas.openxmlformats.org/presentationml/2006/main">
  <p:tag name="PA" val="v5.2.11"/>
</p:tagLst>
</file>

<file path=ppt/tags/tag257.xml><?xml version="1.0" encoding="utf-8"?>
<p:tagLst xmlns:a="http://schemas.openxmlformats.org/drawingml/2006/main" xmlns:r="http://schemas.openxmlformats.org/officeDocument/2006/relationships" xmlns:p="http://schemas.openxmlformats.org/presentationml/2006/main">
  <p:tag name="PA" val="v5.2.11"/>
</p:tagLst>
</file>

<file path=ppt/tags/tag258.xml><?xml version="1.0" encoding="utf-8"?>
<p:tagLst xmlns:a="http://schemas.openxmlformats.org/drawingml/2006/main" xmlns:r="http://schemas.openxmlformats.org/officeDocument/2006/relationships" xmlns:p="http://schemas.openxmlformats.org/presentationml/2006/main">
  <p:tag name="PA" val="v5.2.11"/>
</p:tagLst>
</file>

<file path=ppt/tags/tag259.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PA" val="v5.2.11"/>
</p:tagLst>
</file>

<file path=ppt/tags/tag260.xml><?xml version="1.0" encoding="utf-8"?>
<p:tagLst xmlns:a="http://schemas.openxmlformats.org/drawingml/2006/main" xmlns:r="http://schemas.openxmlformats.org/officeDocument/2006/relationships" xmlns:p="http://schemas.openxmlformats.org/presentationml/2006/main">
  <p:tag name="PA" val="v5.2.11"/>
</p:tagLst>
</file>

<file path=ppt/tags/tag261.xml><?xml version="1.0" encoding="utf-8"?>
<p:tagLst xmlns:a="http://schemas.openxmlformats.org/drawingml/2006/main" xmlns:r="http://schemas.openxmlformats.org/officeDocument/2006/relationships" xmlns:p="http://schemas.openxmlformats.org/presentationml/2006/main">
  <p:tag name="PA" val="v5.2.11"/>
</p:tagLst>
</file>

<file path=ppt/tags/tag262.xml><?xml version="1.0" encoding="utf-8"?>
<p:tagLst xmlns:a="http://schemas.openxmlformats.org/drawingml/2006/main" xmlns:r="http://schemas.openxmlformats.org/officeDocument/2006/relationships" xmlns:p="http://schemas.openxmlformats.org/presentationml/2006/main">
  <p:tag name="PA" val="v5.2.11"/>
</p:tagLst>
</file>

<file path=ppt/tags/tag263.xml><?xml version="1.0" encoding="utf-8"?>
<p:tagLst xmlns:a="http://schemas.openxmlformats.org/drawingml/2006/main" xmlns:r="http://schemas.openxmlformats.org/officeDocument/2006/relationships" xmlns:p="http://schemas.openxmlformats.org/presentationml/2006/main">
  <p:tag name="PA" val="v5.2.11"/>
</p:tagLst>
</file>

<file path=ppt/tags/tag264.xml><?xml version="1.0" encoding="utf-8"?>
<p:tagLst xmlns:a="http://schemas.openxmlformats.org/drawingml/2006/main" xmlns:r="http://schemas.openxmlformats.org/officeDocument/2006/relationships" xmlns:p="http://schemas.openxmlformats.org/presentationml/2006/main">
  <p:tag name="PA" val="v5.2.11"/>
</p:tagLst>
</file>

<file path=ppt/tags/tag265.xml><?xml version="1.0" encoding="utf-8"?>
<p:tagLst xmlns:a="http://schemas.openxmlformats.org/drawingml/2006/main" xmlns:r="http://schemas.openxmlformats.org/officeDocument/2006/relationships" xmlns:p="http://schemas.openxmlformats.org/presentationml/2006/main">
  <p:tag name="PA" val="v5.2.11"/>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PA" val="v5.2.11"/>
</p:tagLst>
</file>

<file path=ppt/tags/tag32.xml><?xml version="1.0" encoding="utf-8"?>
<p:tagLst xmlns:a="http://schemas.openxmlformats.org/drawingml/2006/main" xmlns:r="http://schemas.openxmlformats.org/officeDocument/2006/relationships" xmlns:p="http://schemas.openxmlformats.org/presentationml/2006/main">
  <p:tag name="PA" val="v5.2.11"/>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34.xml><?xml version="1.0" encoding="utf-8"?>
<p:tagLst xmlns:a="http://schemas.openxmlformats.org/drawingml/2006/main" xmlns:r="http://schemas.openxmlformats.org/officeDocument/2006/relationships" xmlns:p="http://schemas.openxmlformats.org/presentationml/2006/main">
  <p:tag name="PA" val="v5.2.11"/>
</p:tagLst>
</file>

<file path=ppt/tags/tag35.xml><?xml version="1.0" encoding="utf-8"?>
<p:tagLst xmlns:a="http://schemas.openxmlformats.org/drawingml/2006/main" xmlns:r="http://schemas.openxmlformats.org/officeDocument/2006/relationships" xmlns:p="http://schemas.openxmlformats.org/presentationml/2006/main">
  <p:tag name="PA" val="v5.2.11"/>
</p:tagLst>
</file>

<file path=ppt/tags/tag36.xml><?xml version="1.0" encoding="utf-8"?>
<p:tagLst xmlns:a="http://schemas.openxmlformats.org/drawingml/2006/main" xmlns:r="http://schemas.openxmlformats.org/officeDocument/2006/relationships" xmlns:p="http://schemas.openxmlformats.org/presentationml/2006/main">
  <p:tag name="PA" val="v5.2.11"/>
</p:tagLst>
</file>

<file path=ppt/tags/tag37.xml><?xml version="1.0" encoding="utf-8"?>
<p:tagLst xmlns:a="http://schemas.openxmlformats.org/drawingml/2006/main" xmlns:r="http://schemas.openxmlformats.org/officeDocument/2006/relationships" xmlns:p="http://schemas.openxmlformats.org/presentationml/2006/main">
  <p:tag name="PA" val="v5.2.11"/>
</p:tagLst>
</file>

<file path=ppt/tags/tag38.xml><?xml version="1.0" encoding="utf-8"?>
<p:tagLst xmlns:a="http://schemas.openxmlformats.org/drawingml/2006/main" xmlns:r="http://schemas.openxmlformats.org/officeDocument/2006/relationships" xmlns:p="http://schemas.openxmlformats.org/presentationml/2006/main">
  <p:tag name="PA" val="v5.2.11"/>
</p:tagLst>
</file>

<file path=ppt/tags/tag39.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40.xml><?xml version="1.0" encoding="utf-8"?>
<p:tagLst xmlns:a="http://schemas.openxmlformats.org/drawingml/2006/main" xmlns:r="http://schemas.openxmlformats.org/officeDocument/2006/relationships" xmlns:p="http://schemas.openxmlformats.org/presentationml/2006/main">
  <p:tag name="PA" val="v5.2.11"/>
</p:tagLst>
</file>

<file path=ppt/tags/tag41.xml><?xml version="1.0" encoding="utf-8"?>
<p:tagLst xmlns:a="http://schemas.openxmlformats.org/drawingml/2006/main" xmlns:r="http://schemas.openxmlformats.org/officeDocument/2006/relationships" xmlns:p="http://schemas.openxmlformats.org/presentationml/2006/main">
  <p:tag name="PA" val="v5.2.11"/>
</p:tagLst>
</file>

<file path=ppt/tags/tag42.xml><?xml version="1.0" encoding="utf-8"?>
<p:tagLst xmlns:a="http://schemas.openxmlformats.org/drawingml/2006/main" xmlns:r="http://schemas.openxmlformats.org/officeDocument/2006/relationships" xmlns:p="http://schemas.openxmlformats.org/presentationml/2006/main">
  <p:tag name="PA" val="v5.2.11"/>
</p:tagLst>
</file>

<file path=ppt/tags/tag43.xml><?xml version="1.0" encoding="utf-8"?>
<p:tagLst xmlns:a="http://schemas.openxmlformats.org/drawingml/2006/main" xmlns:r="http://schemas.openxmlformats.org/officeDocument/2006/relationships" xmlns:p="http://schemas.openxmlformats.org/presentationml/2006/main">
  <p:tag name="ISLIDE.ICON" val="#399830;#392000;#374031;"/>
</p:tagLst>
</file>

<file path=ppt/tags/tag44.xml><?xml version="1.0" encoding="utf-8"?>
<p:tagLst xmlns:a="http://schemas.openxmlformats.org/drawingml/2006/main" xmlns:r="http://schemas.openxmlformats.org/officeDocument/2006/relationships" xmlns:p="http://schemas.openxmlformats.org/presentationml/2006/main">
  <p:tag name="PA" val="v5.2.11"/>
</p:tagLst>
</file>

<file path=ppt/tags/tag45.xml><?xml version="1.0" encoding="utf-8"?>
<p:tagLst xmlns:a="http://schemas.openxmlformats.org/drawingml/2006/main" xmlns:r="http://schemas.openxmlformats.org/officeDocument/2006/relationships" xmlns:p="http://schemas.openxmlformats.org/presentationml/2006/main">
  <p:tag name="PA" val="v5.2.11"/>
</p:tagLst>
</file>

<file path=ppt/tags/tag46.xml><?xml version="1.0" encoding="utf-8"?>
<p:tagLst xmlns:a="http://schemas.openxmlformats.org/drawingml/2006/main" xmlns:r="http://schemas.openxmlformats.org/officeDocument/2006/relationships" xmlns:p="http://schemas.openxmlformats.org/presentationml/2006/main">
  <p:tag name="PA" val="v5.2.11"/>
</p:tagLst>
</file>

<file path=ppt/tags/tag47.xml><?xml version="1.0" encoding="utf-8"?>
<p:tagLst xmlns:a="http://schemas.openxmlformats.org/drawingml/2006/main" xmlns:r="http://schemas.openxmlformats.org/officeDocument/2006/relationships" xmlns:p="http://schemas.openxmlformats.org/presentationml/2006/main">
  <p:tag name="PA" val="v5.2.11"/>
</p:tagLst>
</file>

<file path=ppt/tags/tag48.xml><?xml version="1.0" encoding="utf-8"?>
<p:tagLst xmlns:a="http://schemas.openxmlformats.org/drawingml/2006/main" xmlns:r="http://schemas.openxmlformats.org/officeDocument/2006/relationships" xmlns:p="http://schemas.openxmlformats.org/presentationml/2006/main">
  <p:tag name="PA" val="v5.2.11"/>
</p:tagLst>
</file>

<file path=ppt/tags/tag49.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50.xml><?xml version="1.0" encoding="utf-8"?>
<p:tagLst xmlns:a="http://schemas.openxmlformats.org/drawingml/2006/main" xmlns:r="http://schemas.openxmlformats.org/officeDocument/2006/relationships" xmlns:p="http://schemas.openxmlformats.org/presentationml/2006/main">
  <p:tag name="PA" val="v5.2.11"/>
</p:tagLst>
</file>

<file path=ppt/tags/tag51.xml><?xml version="1.0" encoding="utf-8"?>
<p:tagLst xmlns:a="http://schemas.openxmlformats.org/drawingml/2006/main" xmlns:r="http://schemas.openxmlformats.org/officeDocument/2006/relationships" xmlns:p="http://schemas.openxmlformats.org/presentationml/2006/main">
  <p:tag name="PA" val="v5.2.11"/>
</p:tagLst>
</file>

<file path=ppt/tags/tag52.xml><?xml version="1.0" encoding="utf-8"?>
<p:tagLst xmlns:a="http://schemas.openxmlformats.org/drawingml/2006/main" xmlns:r="http://schemas.openxmlformats.org/officeDocument/2006/relationships" xmlns:p="http://schemas.openxmlformats.org/presentationml/2006/main">
  <p:tag name="PA" val="v5.2.11"/>
</p:tagLst>
</file>

<file path=ppt/tags/tag53.xml><?xml version="1.0" encoding="utf-8"?>
<p:tagLst xmlns:a="http://schemas.openxmlformats.org/drawingml/2006/main" xmlns:r="http://schemas.openxmlformats.org/officeDocument/2006/relationships" xmlns:p="http://schemas.openxmlformats.org/presentationml/2006/main">
  <p:tag name="PA" val="v5.2.11"/>
</p:tagLst>
</file>

<file path=ppt/tags/tag54.xml><?xml version="1.0" encoding="utf-8"?>
<p:tagLst xmlns:a="http://schemas.openxmlformats.org/drawingml/2006/main" xmlns:r="http://schemas.openxmlformats.org/officeDocument/2006/relationships" xmlns:p="http://schemas.openxmlformats.org/presentationml/2006/main">
  <p:tag name="PA" val="v5.2.11"/>
</p:tagLst>
</file>

<file path=ppt/tags/tag55.xml><?xml version="1.0" encoding="utf-8"?>
<p:tagLst xmlns:a="http://schemas.openxmlformats.org/drawingml/2006/main" xmlns:r="http://schemas.openxmlformats.org/officeDocument/2006/relationships" xmlns:p="http://schemas.openxmlformats.org/presentationml/2006/main">
  <p:tag name="PA" val="v5.2.11"/>
</p:tagLst>
</file>

<file path=ppt/tags/tag56.xml><?xml version="1.0" encoding="utf-8"?>
<p:tagLst xmlns:a="http://schemas.openxmlformats.org/drawingml/2006/main" xmlns:r="http://schemas.openxmlformats.org/officeDocument/2006/relationships" xmlns:p="http://schemas.openxmlformats.org/presentationml/2006/main">
  <p:tag name="PA" val="v5.2.11"/>
</p:tagLst>
</file>

<file path=ppt/tags/tag57.xml><?xml version="1.0" encoding="utf-8"?>
<p:tagLst xmlns:a="http://schemas.openxmlformats.org/drawingml/2006/main" xmlns:r="http://schemas.openxmlformats.org/officeDocument/2006/relationships" xmlns:p="http://schemas.openxmlformats.org/presentationml/2006/main">
  <p:tag name="PA" val="v5.2.11"/>
</p:tagLst>
</file>

<file path=ppt/tags/tag58.xml><?xml version="1.0" encoding="utf-8"?>
<p:tagLst xmlns:a="http://schemas.openxmlformats.org/drawingml/2006/main" xmlns:r="http://schemas.openxmlformats.org/officeDocument/2006/relationships" xmlns:p="http://schemas.openxmlformats.org/presentationml/2006/main">
  <p:tag name="PA" val="v5.2.11"/>
</p:tagLst>
</file>

<file path=ppt/tags/tag59.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60.xml><?xml version="1.0" encoding="utf-8"?>
<p:tagLst xmlns:a="http://schemas.openxmlformats.org/drawingml/2006/main" xmlns:r="http://schemas.openxmlformats.org/officeDocument/2006/relationships" xmlns:p="http://schemas.openxmlformats.org/presentationml/2006/main">
  <p:tag name="PA" val="v5.2.11"/>
</p:tagLst>
</file>

<file path=ppt/tags/tag61.xml><?xml version="1.0" encoding="utf-8"?>
<p:tagLst xmlns:a="http://schemas.openxmlformats.org/drawingml/2006/main" xmlns:r="http://schemas.openxmlformats.org/officeDocument/2006/relationships" xmlns:p="http://schemas.openxmlformats.org/presentationml/2006/main">
  <p:tag name="PA" val="v5.2.11"/>
</p:tagLst>
</file>

<file path=ppt/tags/tag62.xml><?xml version="1.0" encoding="utf-8"?>
<p:tagLst xmlns:a="http://schemas.openxmlformats.org/drawingml/2006/main" xmlns:r="http://schemas.openxmlformats.org/officeDocument/2006/relationships" xmlns:p="http://schemas.openxmlformats.org/presentationml/2006/main">
  <p:tag name="PA" val="v5.2.11"/>
</p:tagLst>
</file>

<file path=ppt/tags/tag63.xml><?xml version="1.0" encoding="utf-8"?>
<p:tagLst xmlns:a="http://schemas.openxmlformats.org/drawingml/2006/main" xmlns:r="http://schemas.openxmlformats.org/officeDocument/2006/relationships" xmlns:p="http://schemas.openxmlformats.org/presentationml/2006/main">
  <p:tag name="PA" val="v5.2.11"/>
</p:tagLst>
</file>

<file path=ppt/tags/tag64.xml><?xml version="1.0" encoding="utf-8"?>
<p:tagLst xmlns:a="http://schemas.openxmlformats.org/drawingml/2006/main" xmlns:r="http://schemas.openxmlformats.org/officeDocument/2006/relationships" xmlns:p="http://schemas.openxmlformats.org/presentationml/2006/main">
  <p:tag name="PA" val="v5.2.11"/>
</p:tagLst>
</file>

<file path=ppt/tags/tag65.xml><?xml version="1.0" encoding="utf-8"?>
<p:tagLst xmlns:a="http://schemas.openxmlformats.org/drawingml/2006/main" xmlns:r="http://schemas.openxmlformats.org/officeDocument/2006/relationships" xmlns:p="http://schemas.openxmlformats.org/presentationml/2006/main">
  <p:tag name="PA" val="v5.2.11"/>
</p:tagLst>
</file>

<file path=ppt/tags/tag66.xml><?xml version="1.0" encoding="utf-8"?>
<p:tagLst xmlns:a="http://schemas.openxmlformats.org/drawingml/2006/main" xmlns:r="http://schemas.openxmlformats.org/officeDocument/2006/relationships" xmlns:p="http://schemas.openxmlformats.org/presentationml/2006/main">
  <p:tag name="PA" val="v5.2.11"/>
</p:tagLst>
</file>

<file path=ppt/tags/tag67.xml><?xml version="1.0" encoding="utf-8"?>
<p:tagLst xmlns:a="http://schemas.openxmlformats.org/drawingml/2006/main" xmlns:r="http://schemas.openxmlformats.org/officeDocument/2006/relationships" xmlns:p="http://schemas.openxmlformats.org/presentationml/2006/main">
  <p:tag name="PA" val="v5.2.11"/>
</p:tagLst>
</file>

<file path=ppt/tags/tag68.xml><?xml version="1.0" encoding="utf-8"?>
<p:tagLst xmlns:a="http://schemas.openxmlformats.org/drawingml/2006/main" xmlns:r="http://schemas.openxmlformats.org/officeDocument/2006/relationships" xmlns:p="http://schemas.openxmlformats.org/presentationml/2006/main">
  <p:tag name="PA" val="v5.2.11"/>
</p:tagLst>
</file>

<file path=ppt/tags/tag69.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70.xml><?xml version="1.0" encoding="utf-8"?>
<p:tagLst xmlns:a="http://schemas.openxmlformats.org/drawingml/2006/main" xmlns:r="http://schemas.openxmlformats.org/officeDocument/2006/relationships" xmlns:p="http://schemas.openxmlformats.org/presentationml/2006/main">
  <p:tag name="PA" val="v5.2.11"/>
</p:tagLst>
</file>

<file path=ppt/tags/tag71.xml><?xml version="1.0" encoding="utf-8"?>
<p:tagLst xmlns:a="http://schemas.openxmlformats.org/drawingml/2006/main" xmlns:r="http://schemas.openxmlformats.org/officeDocument/2006/relationships" xmlns:p="http://schemas.openxmlformats.org/presentationml/2006/main">
  <p:tag name="PA" val="v5.2.11"/>
</p:tagLst>
</file>

<file path=ppt/tags/tag72.xml><?xml version="1.0" encoding="utf-8"?>
<p:tagLst xmlns:a="http://schemas.openxmlformats.org/drawingml/2006/main" xmlns:r="http://schemas.openxmlformats.org/officeDocument/2006/relationships" xmlns:p="http://schemas.openxmlformats.org/presentationml/2006/main">
  <p:tag name="PA" val="v5.2.11"/>
</p:tagLst>
</file>

<file path=ppt/tags/tag73.xml><?xml version="1.0" encoding="utf-8"?>
<p:tagLst xmlns:a="http://schemas.openxmlformats.org/drawingml/2006/main" xmlns:r="http://schemas.openxmlformats.org/officeDocument/2006/relationships" xmlns:p="http://schemas.openxmlformats.org/presentationml/2006/main">
  <p:tag name="PA" val="v5.2.11"/>
</p:tagLst>
</file>

<file path=ppt/tags/tag74.xml><?xml version="1.0" encoding="utf-8"?>
<p:tagLst xmlns:a="http://schemas.openxmlformats.org/drawingml/2006/main" xmlns:r="http://schemas.openxmlformats.org/officeDocument/2006/relationships" xmlns:p="http://schemas.openxmlformats.org/presentationml/2006/main">
  <p:tag name="PA" val="v5.2.11"/>
</p:tagLst>
</file>

<file path=ppt/tags/tag75.xml><?xml version="1.0" encoding="utf-8"?>
<p:tagLst xmlns:a="http://schemas.openxmlformats.org/drawingml/2006/main" xmlns:r="http://schemas.openxmlformats.org/officeDocument/2006/relationships" xmlns:p="http://schemas.openxmlformats.org/presentationml/2006/main">
  <p:tag name="PA" val="v5.2.11"/>
</p:tagLst>
</file>

<file path=ppt/tags/tag76.xml><?xml version="1.0" encoding="utf-8"?>
<p:tagLst xmlns:a="http://schemas.openxmlformats.org/drawingml/2006/main" xmlns:r="http://schemas.openxmlformats.org/officeDocument/2006/relationships" xmlns:p="http://schemas.openxmlformats.org/presentationml/2006/main">
  <p:tag name="PA" val="v5.2.11"/>
</p:tagLst>
</file>

<file path=ppt/tags/tag77.xml><?xml version="1.0" encoding="utf-8"?>
<p:tagLst xmlns:a="http://schemas.openxmlformats.org/drawingml/2006/main" xmlns:r="http://schemas.openxmlformats.org/officeDocument/2006/relationships" xmlns:p="http://schemas.openxmlformats.org/presentationml/2006/main">
  <p:tag name="PA" val="v5.2.11"/>
</p:tagLst>
</file>

<file path=ppt/tags/tag78.xml><?xml version="1.0" encoding="utf-8"?>
<p:tagLst xmlns:a="http://schemas.openxmlformats.org/drawingml/2006/main" xmlns:r="http://schemas.openxmlformats.org/officeDocument/2006/relationships" xmlns:p="http://schemas.openxmlformats.org/presentationml/2006/main">
  <p:tag name="PA" val="v5.2.11"/>
</p:tagLst>
</file>

<file path=ppt/tags/tag79.xml><?xml version="1.0" encoding="utf-8"?>
<p:tagLst xmlns:a="http://schemas.openxmlformats.org/drawingml/2006/main" xmlns:r="http://schemas.openxmlformats.org/officeDocument/2006/relationships" xmlns:p="http://schemas.openxmlformats.org/presentationml/2006/main">
  <p:tag name="ISLIDE.ICON" val="#399830;#392000;#37403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80.xml><?xml version="1.0" encoding="utf-8"?>
<p:tagLst xmlns:a="http://schemas.openxmlformats.org/drawingml/2006/main" xmlns:r="http://schemas.openxmlformats.org/officeDocument/2006/relationships" xmlns:p="http://schemas.openxmlformats.org/presentationml/2006/main">
  <p:tag name="PA" val="v5.2.11"/>
</p:tagLst>
</file>

<file path=ppt/tags/tag81.xml><?xml version="1.0" encoding="utf-8"?>
<p:tagLst xmlns:a="http://schemas.openxmlformats.org/drawingml/2006/main" xmlns:r="http://schemas.openxmlformats.org/officeDocument/2006/relationships" xmlns:p="http://schemas.openxmlformats.org/presentationml/2006/main">
  <p:tag name="PA" val="v5.2.11"/>
</p:tagLst>
</file>

<file path=ppt/tags/tag82.xml><?xml version="1.0" encoding="utf-8"?>
<p:tagLst xmlns:a="http://schemas.openxmlformats.org/drawingml/2006/main" xmlns:r="http://schemas.openxmlformats.org/officeDocument/2006/relationships" xmlns:p="http://schemas.openxmlformats.org/presentationml/2006/main">
  <p:tag name="PA" val="v5.2.11"/>
</p:tagLst>
</file>

<file path=ppt/tags/tag83.xml><?xml version="1.0" encoding="utf-8"?>
<p:tagLst xmlns:a="http://schemas.openxmlformats.org/drawingml/2006/main" xmlns:r="http://schemas.openxmlformats.org/officeDocument/2006/relationships" xmlns:p="http://schemas.openxmlformats.org/presentationml/2006/main">
  <p:tag name="PA" val="v5.2.11"/>
</p:tagLst>
</file>

<file path=ppt/tags/tag84.xml><?xml version="1.0" encoding="utf-8"?>
<p:tagLst xmlns:a="http://schemas.openxmlformats.org/drawingml/2006/main" xmlns:r="http://schemas.openxmlformats.org/officeDocument/2006/relationships" xmlns:p="http://schemas.openxmlformats.org/presentationml/2006/main">
  <p:tag name="PA" val="v5.2.11"/>
</p:tagLst>
</file>

<file path=ppt/tags/tag85.xml><?xml version="1.0" encoding="utf-8"?>
<p:tagLst xmlns:a="http://schemas.openxmlformats.org/drawingml/2006/main" xmlns:r="http://schemas.openxmlformats.org/officeDocument/2006/relationships" xmlns:p="http://schemas.openxmlformats.org/presentationml/2006/main">
  <p:tag name="PA" val="v5.2.11"/>
</p:tagLst>
</file>

<file path=ppt/tags/tag86.xml><?xml version="1.0" encoding="utf-8"?>
<p:tagLst xmlns:a="http://schemas.openxmlformats.org/drawingml/2006/main" xmlns:r="http://schemas.openxmlformats.org/officeDocument/2006/relationships" xmlns:p="http://schemas.openxmlformats.org/presentationml/2006/main">
  <p:tag name="PA" val="v5.2.11"/>
</p:tagLst>
</file>

<file path=ppt/tags/tag87.xml><?xml version="1.0" encoding="utf-8"?>
<p:tagLst xmlns:a="http://schemas.openxmlformats.org/drawingml/2006/main" xmlns:r="http://schemas.openxmlformats.org/officeDocument/2006/relationships" xmlns:p="http://schemas.openxmlformats.org/presentationml/2006/main">
  <p:tag name="PA" val="v5.2.11"/>
</p:tagLst>
</file>

<file path=ppt/tags/tag88.xml><?xml version="1.0" encoding="utf-8"?>
<p:tagLst xmlns:a="http://schemas.openxmlformats.org/drawingml/2006/main" xmlns:r="http://schemas.openxmlformats.org/officeDocument/2006/relationships" xmlns:p="http://schemas.openxmlformats.org/presentationml/2006/main">
  <p:tag name="PA" val="v5.2.11"/>
</p:tagLst>
</file>

<file path=ppt/tags/tag89.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ags/tag90.xml><?xml version="1.0" encoding="utf-8"?>
<p:tagLst xmlns:a="http://schemas.openxmlformats.org/drawingml/2006/main" xmlns:r="http://schemas.openxmlformats.org/officeDocument/2006/relationships" xmlns:p="http://schemas.openxmlformats.org/presentationml/2006/main">
  <p:tag name="PA" val="v5.2.11"/>
</p:tagLst>
</file>

<file path=ppt/tags/tag91.xml><?xml version="1.0" encoding="utf-8"?>
<p:tagLst xmlns:a="http://schemas.openxmlformats.org/drawingml/2006/main" xmlns:r="http://schemas.openxmlformats.org/officeDocument/2006/relationships" xmlns:p="http://schemas.openxmlformats.org/presentationml/2006/main">
  <p:tag name="PA" val="v5.2.11"/>
</p:tagLst>
</file>

<file path=ppt/tags/tag92.xml><?xml version="1.0" encoding="utf-8"?>
<p:tagLst xmlns:a="http://schemas.openxmlformats.org/drawingml/2006/main" xmlns:r="http://schemas.openxmlformats.org/officeDocument/2006/relationships" xmlns:p="http://schemas.openxmlformats.org/presentationml/2006/main">
  <p:tag name="PA" val="v5.2.11"/>
</p:tagLst>
</file>

<file path=ppt/tags/tag93.xml><?xml version="1.0" encoding="utf-8"?>
<p:tagLst xmlns:a="http://schemas.openxmlformats.org/drawingml/2006/main" xmlns:r="http://schemas.openxmlformats.org/officeDocument/2006/relationships" xmlns:p="http://schemas.openxmlformats.org/presentationml/2006/main">
  <p:tag name="PA" val="v5.2.11"/>
</p:tagLst>
</file>

<file path=ppt/tags/tag94.xml><?xml version="1.0" encoding="utf-8"?>
<p:tagLst xmlns:a="http://schemas.openxmlformats.org/drawingml/2006/main" xmlns:r="http://schemas.openxmlformats.org/officeDocument/2006/relationships" xmlns:p="http://schemas.openxmlformats.org/presentationml/2006/main">
  <p:tag name="PA" val="v5.2.11"/>
</p:tagLst>
</file>

<file path=ppt/tags/tag95.xml><?xml version="1.0" encoding="utf-8"?>
<p:tagLst xmlns:a="http://schemas.openxmlformats.org/drawingml/2006/main" xmlns:r="http://schemas.openxmlformats.org/officeDocument/2006/relationships" xmlns:p="http://schemas.openxmlformats.org/presentationml/2006/main">
  <p:tag name="PA" val="v5.2.11"/>
</p:tagLst>
</file>

<file path=ppt/tags/tag96.xml><?xml version="1.0" encoding="utf-8"?>
<p:tagLst xmlns:a="http://schemas.openxmlformats.org/drawingml/2006/main" xmlns:r="http://schemas.openxmlformats.org/officeDocument/2006/relationships" xmlns:p="http://schemas.openxmlformats.org/presentationml/2006/main">
  <p:tag name="PA" val="v5.2.11"/>
</p:tagLst>
</file>

<file path=ppt/tags/tag97.xml><?xml version="1.0" encoding="utf-8"?>
<p:tagLst xmlns:a="http://schemas.openxmlformats.org/drawingml/2006/main" xmlns:r="http://schemas.openxmlformats.org/officeDocument/2006/relationships" xmlns:p="http://schemas.openxmlformats.org/presentationml/2006/main">
  <p:tag name="PA" val="v5.2.11"/>
</p:tagLst>
</file>

<file path=ppt/tags/tag98.xml><?xml version="1.0" encoding="utf-8"?>
<p:tagLst xmlns:a="http://schemas.openxmlformats.org/drawingml/2006/main" xmlns:r="http://schemas.openxmlformats.org/officeDocument/2006/relationships" xmlns:p="http://schemas.openxmlformats.org/presentationml/2006/main">
  <p:tag name="PA" val="v5.2.11"/>
</p:tagLst>
</file>

<file path=ppt/tags/tag9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PLUS">
  <a:themeElements>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fontScheme name="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kern="0">
            <a:solidFill>
              <a:srgbClr val="3D485D"/>
            </a:solidFill>
            <a:latin typeface="Arial"/>
            <a:ea typeface="等线" panose="02010600030101010101" pitchFamily="2" charset="-122"/>
          </a:defRPr>
        </a:defPPr>
      </a:lstStyle>
      <a:style>
        <a:lnRef idx="2">
          <a:scrgbClr r="0" g="0" b="0"/>
        </a:lnRef>
        <a:fillRef idx="1">
          <a:scrgbClr r="0" g="0" b="0"/>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主题3" id="{50D6809C-7E85-4BB8-9FFA-2AEBABACEF7B}" vid="{75F9D208-2EC0-493A-A156-C64B6F152207}"/>
    </a:ext>
  </a:extLst>
</a:theme>
</file>

<file path=ppt/theme/theme2.xml><?xml version="1.0" encoding="utf-8"?>
<a:theme xmlns:a="http://schemas.openxmlformats.org/drawingml/2006/main" name="Office 主题​​">
  <a:themeElements>
    <a:clrScheme name="OfficePLUS">
      <a:dk1>
        <a:srgbClr val="000000"/>
      </a:dk1>
      <a:lt1>
        <a:srgbClr val="FFFFFF"/>
      </a:lt1>
      <a:dk2>
        <a:srgbClr val="44546A"/>
      </a:dk2>
      <a:lt2>
        <a:srgbClr val="E7E6E6"/>
      </a:lt2>
      <a:accent1>
        <a:srgbClr val="D93A00"/>
      </a:accent1>
      <a:accent2>
        <a:srgbClr val="404040"/>
      </a:accent2>
      <a:accent3>
        <a:srgbClr val="EF5B34"/>
      </a:accent3>
      <a:accent4>
        <a:srgbClr val="283B8F"/>
      </a:accent4>
      <a:accent5>
        <a:srgbClr val="1A9248"/>
      </a:accent5>
      <a:accent6>
        <a:srgbClr val="FBB04C"/>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10.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11.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12.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13.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14.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15.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16.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17.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18.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19.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2.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20.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21.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22.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23.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24.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25.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3.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4.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5.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6.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7.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8.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ppt/theme/themeOverride9.xml><?xml version="1.0" encoding="utf-8"?>
<a:themeOverride xmlns:a="http://schemas.openxmlformats.org/drawingml/2006/main">
  <a:clrScheme name="4">
    <a:dk1>
      <a:srgbClr val="000000"/>
    </a:dk1>
    <a:lt1>
      <a:srgbClr val="FFFFFF"/>
    </a:lt1>
    <a:dk2>
      <a:srgbClr val="778495"/>
    </a:dk2>
    <a:lt2>
      <a:srgbClr val="F0F0F0"/>
    </a:lt2>
    <a:accent1>
      <a:srgbClr val="0077FF"/>
    </a:accent1>
    <a:accent2>
      <a:srgbClr val="01C3FF"/>
    </a:accent2>
    <a:accent3>
      <a:srgbClr val="FE7235"/>
    </a:accent3>
    <a:accent4>
      <a:srgbClr val="FFA835"/>
    </a:accent4>
    <a:accent5>
      <a:srgbClr val="FF0156"/>
    </a:accent5>
    <a:accent6>
      <a:srgbClr val="FF3535"/>
    </a:accent6>
    <a:hlink>
      <a:srgbClr val="0046C9"/>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主题2</Template>
  <TotalTime>4077</TotalTime>
  <Words>2184</Words>
  <Application>Microsoft Office PowerPoint</Application>
  <PresentationFormat>宽屏</PresentationFormat>
  <Paragraphs>278</Paragraphs>
  <Slides>26</Slides>
  <Notes>25</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26</vt:i4>
      </vt:variant>
    </vt:vector>
  </HeadingPairs>
  <TitlesOfParts>
    <vt:vector size="37" baseType="lpstr">
      <vt:lpstr>Helvetica Neue</vt:lpstr>
      <vt:lpstr>Microsoft YaHei Light</vt:lpstr>
      <vt:lpstr>OPPOSans M</vt:lpstr>
      <vt:lpstr>OPPOSans R</vt:lpstr>
      <vt:lpstr>等线</vt:lpstr>
      <vt:lpstr>思源黑体 CN Light</vt:lpstr>
      <vt:lpstr>微软雅黑</vt:lpstr>
      <vt:lpstr>微软雅黑</vt:lpstr>
      <vt:lpstr>Arial</vt:lpstr>
      <vt:lpstr>OfficePLUS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夜溪</dc:creator>
  <cp:lastModifiedBy>huhao</cp:lastModifiedBy>
  <cp:revision>105</cp:revision>
  <dcterms:created xsi:type="dcterms:W3CDTF">2021-11-05T01:55:14Z</dcterms:created>
  <dcterms:modified xsi:type="dcterms:W3CDTF">2022-03-07T02:01:09Z</dcterms:modified>
</cp:coreProperties>
</file>