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1" r:id="rId1"/>
  </p:sldMasterIdLst>
  <p:notesMasterIdLst>
    <p:notesMasterId r:id="rId18"/>
  </p:notesMasterIdLst>
  <p:handoutMasterIdLst>
    <p:handoutMasterId r:id="rId19"/>
  </p:handoutMasterIdLst>
  <p:sldIdLst>
    <p:sldId id="279" r:id="rId2"/>
    <p:sldId id="257" r:id="rId3"/>
    <p:sldId id="258" r:id="rId4"/>
    <p:sldId id="259" r:id="rId5"/>
    <p:sldId id="266" r:id="rId6"/>
    <p:sldId id="260" r:id="rId7"/>
    <p:sldId id="281" r:id="rId8"/>
    <p:sldId id="269" r:id="rId9"/>
    <p:sldId id="261" r:id="rId10"/>
    <p:sldId id="271" r:id="rId11"/>
    <p:sldId id="263" r:id="rId12"/>
    <p:sldId id="262" r:id="rId13"/>
    <p:sldId id="264" r:id="rId14"/>
    <p:sldId id="270" r:id="rId15"/>
    <p:sldId id="282" r:id="rId16"/>
    <p:sldId id="430" r:id="rId17"/>
  </p:sldIdLst>
  <p:sldSz cx="12192000" cy="6858000"/>
  <p:notesSz cx="7104063" cy="10234613"/>
  <p:embeddedFontLst>
    <p:embeddedFont>
      <p:font typeface="Microsoft YaHei Light" panose="020B0502040204020203" pitchFamily="34" charset="-122"/>
      <p:regular r:id="rId20"/>
    </p:embeddedFont>
    <p:embeddedFont>
      <p:font typeface="思源黑体 CN Heavy" panose="020B0A00000000000000" pitchFamily="34" charset="-122"/>
      <p:bold r:id="rId21"/>
    </p:embeddedFont>
    <p:embeddedFont>
      <p:font typeface="微软雅黑" panose="020B0503020204020204" pitchFamily="34" charset="-122"/>
      <p:regular r:id="rId22"/>
      <p:bold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719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0B0D"/>
    <a:srgbClr val="821C22"/>
    <a:srgbClr val="FFECC6"/>
    <a:srgbClr val="FFF0D1"/>
    <a:srgbClr val="FFF2D5"/>
    <a:srgbClr val="E6E6E6"/>
    <a:srgbClr val="F2D6B9"/>
    <a:srgbClr val="F3CEA4"/>
    <a:srgbClr val="FFEECF"/>
    <a:srgbClr val="FEF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65" autoAdjust="0"/>
    <p:restoredTop sz="94660"/>
  </p:normalViewPr>
  <p:slideViewPr>
    <p:cSldViewPr snapToGrid="0" showGuides="1">
      <p:cViewPr>
        <p:scale>
          <a:sx n="66" d="100"/>
          <a:sy n="66" d="100"/>
        </p:scale>
        <p:origin x="546" y="486"/>
      </p:cViewPr>
      <p:guideLst>
        <p:guide orient="horz" pos="2136"/>
        <p:guide pos="7197"/>
      </p:guideLst>
    </p:cSldViewPr>
  </p:slideViewPr>
  <p:notesTextViewPr>
    <p:cViewPr>
      <p:scale>
        <a:sx n="1" d="1"/>
        <a:sy n="1" d="1"/>
      </p:scale>
      <p:origin x="0" y="0"/>
    </p:cViewPr>
  </p:notesTextViewPr>
  <p:sorterViewPr>
    <p:cViewPr>
      <p:scale>
        <a:sx n="66" d="100"/>
        <a:sy n="66" d="100"/>
      </p:scale>
      <p:origin x="0" y="-462"/>
    </p:cViewPr>
  </p:sorterViewPr>
  <p:notesViewPr>
    <p:cSldViewPr snapToGrid="0">
      <p:cViewPr varScale="1">
        <p:scale>
          <a:sx n="58" d="100"/>
          <a:sy n="58" d="100"/>
        </p:scale>
        <p:origin x="1986" y="7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rgbClr val="DBB089"/>
                </a:solidFill>
                <a:latin typeface="+mn-lt"/>
                <a:ea typeface="+mn-ea"/>
                <a:cs typeface="+mn-cs"/>
              </a:defRPr>
            </a:pPr>
            <a:r>
              <a:rPr lang="zh-CN" altLang="en-US" sz="2000">
                <a:solidFill>
                  <a:srgbClr val="DBB089"/>
                </a:solidFill>
                <a:latin typeface="思源黑体 CN Heavy" panose="020B0A00000000000000" pitchFamily="34" charset="-122"/>
                <a:ea typeface="思源黑体 CN Heavy" panose="020B0A00000000000000" pitchFamily="34" charset="-122"/>
              </a:rPr>
              <a:t>业绩数据</a:t>
            </a:r>
          </a:p>
        </c:rich>
      </c:tx>
      <c:layout>
        <c:manualLayout>
          <c:xMode val="edge"/>
          <c:yMode val="edge"/>
          <c:x val="0.43840000000000001"/>
          <c:y val="2.3599999999999999E-2"/>
        </c:manualLayout>
      </c:layout>
      <c:overlay val="0"/>
      <c:spPr>
        <a:noFill/>
        <a:ln>
          <a:noFill/>
        </a:ln>
        <a:effectLst/>
      </c:spPr>
      <c:txPr>
        <a:bodyPr rot="0" spcFirstLastPara="0" vertOverflow="ellipsis" vert="horz" wrap="square" anchor="ctr" anchorCtr="1"/>
        <a:lstStyle/>
        <a:p>
          <a:pPr defTabSz="914400">
            <a:defRPr lang="zh-CN" sz="1400" b="0" i="0" u="none" strike="noStrike" kern="1200" spc="0" baseline="0">
              <a:solidFill>
                <a:srgbClr val="DBB089"/>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gradFill>
              <a:gsLst>
                <a:gs pos="0">
                  <a:schemeClr val="bg1"/>
                </a:gs>
                <a:gs pos="100000">
                  <a:srgbClr val="FEF1D8"/>
                </a:gs>
              </a:gsLst>
              <a:lin ang="5400000" scaled="0"/>
            </a:gradFill>
            <a:ln>
              <a:noFill/>
            </a:ln>
            <a:effectLst/>
          </c:spPr>
          <c:invertIfNegative val="0"/>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D0-4A76-8887-52915A592BFE}"/>
            </c:ext>
          </c:extLst>
        </c:ser>
        <c:ser>
          <c:idx val="1"/>
          <c:order val="1"/>
          <c:tx>
            <c:strRef>
              <c:f>Sheet1!$C$1</c:f>
              <c:strCache>
                <c:ptCount val="1"/>
                <c:pt idx="0">
                  <c:v>系列 2</c:v>
                </c:pt>
              </c:strCache>
            </c:strRef>
          </c:tx>
          <c:spPr>
            <a:gradFill>
              <a:gsLst>
                <a:gs pos="0">
                  <a:srgbClr val="FEF1D8"/>
                </a:gs>
                <a:gs pos="100000">
                  <a:srgbClr val="F8C17E"/>
                </a:gs>
              </a:gsLst>
              <a:lin ang="5400000" scaled="0"/>
            </a:gradFill>
            <a:ln>
              <a:noFill/>
            </a:ln>
            <a:effectLst/>
          </c:spPr>
          <c:invertIfNegative val="0"/>
          <c:cat>
            <c:strRef>
              <c:f>Sheet1!$A$2:$A$5</c:f>
              <c:strCache>
                <c:ptCount val="4"/>
                <c:pt idx="0">
                  <c:v>第一季度</c:v>
                </c:pt>
                <c:pt idx="1">
                  <c:v>第二季度</c:v>
                </c:pt>
                <c:pt idx="2">
                  <c:v>第三季度</c:v>
                </c:pt>
                <c:pt idx="3">
                  <c:v>第四季度</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D0-4A76-8887-52915A592BFE}"/>
            </c:ext>
          </c:extLst>
        </c:ser>
        <c:ser>
          <c:idx val="2"/>
          <c:order val="2"/>
          <c:tx>
            <c:strRef>
              <c:f>Sheet1!$D$1</c:f>
              <c:strCache>
                <c:ptCount val="1"/>
                <c:pt idx="0">
                  <c:v>系列 3</c:v>
                </c:pt>
              </c:strCache>
            </c:strRef>
          </c:tx>
          <c:spPr>
            <a:gradFill>
              <a:gsLst>
                <a:gs pos="0">
                  <a:srgbClr val="F8C17E"/>
                </a:gs>
                <a:gs pos="100000">
                  <a:srgbClr val="CCA06A"/>
                </a:gs>
              </a:gsLst>
              <a:lin ang="5400000" scaled="0"/>
            </a:gradFill>
            <a:ln>
              <a:noFill/>
            </a:ln>
            <a:effectLst/>
          </c:spPr>
          <c:invertIfNegative val="0"/>
          <c:cat>
            <c:strRef>
              <c:f>Sheet1!$A$2:$A$5</c:f>
              <c:strCache>
                <c:ptCount val="4"/>
                <c:pt idx="0">
                  <c:v>第一季度</c:v>
                </c:pt>
                <c:pt idx="1">
                  <c:v>第二季度</c:v>
                </c:pt>
                <c:pt idx="2">
                  <c:v>第三季度</c:v>
                </c:pt>
                <c:pt idx="3">
                  <c:v>第四季度</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D0-4A76-8887-52915A592BFE}"/>
            </c:ext>
          </c:extLst>
        </c:ser>
        <c:dLbls>
          <c:showLegendKey val="0"/>
          <c:showVal val="0"/>
          <c:showCatName val="0"/>
          <c:showSerName val="0"/>
          <c:showPercent val="0"/>
          <c:showBubbleSize val="0"/>
        </c:dLbls>
        <c:gapWidth val="219"/>
        <c:overlap val="-27"/>
        <c:axId val="950513322"/>
        <c:axId val="249034840"/>
      </c:barChart>
      <c:catAx>
        <c:axId val="95051332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crossAx val="249034840"/>
        <c:crosses val="autoZero"/>
        <c:auto val="1"/>
        <c:lblAlgn val="ctr"/>
        <c:lblOffset val="100"/>
        <c:noMultiLvlLbl val="0"/>
      </c:catAx>
      <c:valAx>
        <c:axId val="249034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crossAx val="950513322"/>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rgbClr val="DBB089"/>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rgbClr val="DBB089"/>
                </a:solidFill>
                <a:latin typeface="+mn-lt"/>
                <a:ea typeface="+mn-ea"/>
                <a:cs typeface="+mn-cs"/>
              </a:defRPr>
            </a:pPr>
            <a:r>
              <a:rPr lang="zh-CN" altLang="en-US" sz="2000">
                <a:solidFill>
                  <a:srgbClr val="DBB089"/>
                </a:solidFill>
                <a:latin typeface="思源黑体 CN Heavy" panose="020B0A00000000000000" pitchFamily="34" charset="-122"/>
                <a:ea typeface="思源黑体 CN Heavy" panose="020B0A00000000000000" pitchFamily="34" charset="-122"/>
              </a:rPr>
              <a:t>季度销售占比</a:t>
            </a:r>
          </a:p>
        </c:rich>
      </c:tx>
      <c:overlay val="0"/>
      <c:spPr>
        <a:noFill/>
        <a:ln>
          <a:noFill/>
        </a:ln>
        <a:effectLst/>
      </c:spPr>
      <c:txPr>
        <a:bodyPr rot="0" spcFirstLastPara="0" vertOverflow="ellipsis" vert="horz" wrap="square" anchor="ctr" anchorCtr="1"/>
        <a:lstStyle/>
        <a:p>
          <a:pPr defTabSz="914400">
            <a:defRPr lang="zh-CN" sz="1400" b="0" i="0" u="none" strike="noStrike" kern="1200" spc="0" baseline="0">
              <a:solidFill>
                <a:srgbClr val="DBB089"/>
              </a:solidFill>
              <a:latin typeface="+mn-lt"/>
              <a:ea typeface="+mn-ea"/>
              <a:cs typeface="+mn-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rgbClr val="F8C17E"/>
              </a:solidFill>
              <a:ln w="19050">
                <a:solidFill>
                  <a:schemeClr val="lt1"/>
                </a:solidFill>
              </a:ln>
              <a:effectLst/>
            </c:spPr>
            <c:extLst>
              <c:ext xmlns:c16="http://schemas.microsoft.com/office/drawing/2014/chart" uri="{C3380CC4-5D6E-409C-BE32-E72D297353CC}">
                <c16:uniqueId val="{00000001-4417-48D2-B417-C150FDF187C7}"/>
              </c:ext>
            </c:extLst>
          </c:dPt>
          <c:dPt>
            <c:idx val="1"/>
            <c:bubble3D val="0"/>
            <c:spPr>
              <a:solidFill>
                <a:srgbClr val="FEF1D8"/>
              </a:solidFill>
              <a:ln w="19050">
                <a:solidFill>
                  <a:schemeClr val="lt1"/>
                </a:solidFill>
              </a:ln>
              <a:effectLst/>
            </c:spPr>
            <c:extLst>
              <c:ext xmlns:c16="http://schemas.microsoft.com/office/drawing/2014/chart" uri="{C3380CC4-5D6E-409C-BE32-E72D297353CC}">
                <c16:uniqueId val="{00000003-4417-48D2-B417-C150FDF187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17-48D2-B417-C150FDF187C7}"/>
              </c:ext>
            </c:extLst>
          </c:dPt>
          <c:dPt>
            <c:idx val="3"/>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7-4417-48D2-B417-C150FDF187C7}"/>
              </c:ext>
            </c:extLst>
          </c:dPt>
          <c:dLbls>
            <c:dLbl>
              <c:idx val="0"/>
              <c:layout>
                <c:manualLayout>
                  <c:x val="4.6925906916549701E-2"/>
                  <c:y val="1.66264635419433E-2"/>
                </c:manualLayout>
              </c:layout>
              <c:tx>
                <c:rich>
                  <a:bodyPr/>
                  <a:lstStyle/>
                  <a:p>
                    <a:fld id="{3C7FAF1B-4E0A-4B6C-A20E-F1EAEE9DAA6D}" type="VALUE">
                      <a:rPr lang="en-US" altLang="zh-CN">
                        <a:latin typeface="思源黑体 CN Heavy" panose="020B0A00000000000000" pitchFamily="34" charset="-122"/>
                        <a:ea typeface="思源黑体 CN Heavy" panose="020B0A00000000000000" pitchFamily="34" charset="-122"/>
                      </a:rPr>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17-48D2-B417-C150FDF187C7}"/>
                </c:ext>
              </c:extLst>
            </c:dLbl>
            <c:dLbl>
              <c:idx val="1"/>
              <c:layout>
                <c:manualLayout>
                  <c:x val="-2.1105557832163401E-2"/>
                  <c:y val="-0.198583738253857"/>
                </c:manualLayout>
              </c:layout>
              <c:tx>
                <c:rich>
                  <a:bodyPr/>
                  <a:lstStyle/>
                  <a:p>
                    <a:r>
                      <a:rPr lang="en-US" altLang="zh-CN" sz="1200">
                        <a:latin typeface="思源黑体 CN Heavy" panose="020B0A00000000000000" pitchFamily="34" charset="-122"/>
                        <a:ea typeface="思源黑体 CN Heavy" panose="020B0A00000000000000" pitchFamily="34" charset="-122"/>
                      </a:rPr>
                      <a:t>65%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417-48D2-B417-C150FDF187C7}"/>
                </c:ext>
              </c:extLst>
            </c:dLbl>
            <c:dLbl>
              <c:idx val="2"/>
              <c:layout>
                <c:manualLayout>
                  <c:x val="-8.2867966653798503E-2"/>
                  <c:y val="3.5177203527359702E-2"/>
                </c:manualLayout>
              </c:layout>
              <c:tx>
                <c:rich>
                  <a:bodyPr/>
                  <a:lstStyle/>
                  <a:p>
                    <a:fld id="{9EA3CA71-E75E-4FFA-8F3D-8BD2066EC187}" type="VALUE">
                      <a:rPr lang="en-US" altLang="zh-CN">
                        <a:latin typeface="思源黑体 CN Heavy" panose="020B0A00000000000000" pitchFamily="34" charset="-122"/>
                        <a:ea typeface="思源黑体 CN Heavy" panose="020B0A00000000000000" pitchFamily="34" charset="-122"/>
                      </a:rPr>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417-48D2-B417-C150FDF187C7}"/>
                </c:ext>
              </c:extLst>
            </c:dLbl>
            <c:dLbl>
              <c:idx val="3"/>
              <c:layout>
                <c:manualLayout>
                  <c:x val="-8.6863190760877201E-2"/>
                  <c:y val="-7.33984014692886E-3"/>
                </c:manualLayout>
              </c:layout>
              <c:tx>
                <c:rich>
                  <a:bodyPr/>
                  <a:lstStyle/>
                  <a:p>
                    <a:fld id="{50553F30-4C86-4C7B-9E9B-3E087E112F98}" type="VALUE">
                      <a:rPr lang="en-US" altLang="zh-CN">
                        <a:latin typeface="思源黑体 CN Heavy" panose="020B0A00000000000000" pitchFamily="34" charset="-122"/>
                        <a:ea typeface="思源黑体 CN Heavy" panose="020B0A00000000000000" pitchFamily="34" charset="-122"/>
                      </a:rPr>
                      <a:pPr/>
                      <a:t>[值]</a:t>
                    </a:fld>
                    <a:endParaRPr lang="zh-CN"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417-48D2-B417-C150FDF187C7}"/>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rgbClr val="DBB089"/>
                    </a:solidFill>
                    <a:latin typeface="+mn-lt"/>
                    <a:ea typeface="+mn-ea"/>
                    <a:cs typeface="+mn-cs"/>
                  </a:defRPr>
                </a:pPr>
                <a:endParaRPr lang="zh-CN"/>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第一季度</c:v>
                </c:pt>
                <c:pt idx="1">
                  <c:v>第二季度</c:v>
                </c:pt>
                <c:pt idx="2">
                  <c:v>第三季度</c:v>
                </c:pt>
                <c:pt idx="3">
                  <c:v>第四季度</c:v>
                </c:pt>
              </c:strCache>
            </c:strRef>
          </c:cat>
          <c:val>
            <c:numRef>
              <c:f>Sheet1!$B$2:$B$5</c:f>
              <c:numCache>
                <c:formatCode>0%</c:formatCode>
                <c:ptCount val="4"/>
                <c:pt idx="0">
                  <c:v>0.2</c:v>
                </c:pt>
                <c:pt idx="1">
                  <c:v>0.65</c:v>
                </c:pt>
                <c:pt idx="2">
                  <c:v>0.1</c:v>
                </c:pt>
                <c:pt idx="3">
                  <c:v>0.05</c:v>
                </c:pt>
              </c:numCache>
            </c:numRef>
          </c:val>
          <c:extLst>
            <c:ext xmlns:c16="http://schemas.microsoft.com/office/drawing/2014/chart" uri="{C3380CC4-5D6E-409C-BE32-E72D297353CC}">
              <c16:uniqueId val="{00000008-4417-48D2-B417-C150FDF187C7}"/>
            </c:ext>
          </c:extLst>
        </c:ser>
        <c:dLbls>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legendEntry>
      <c:legendEntry>
        <c:idx val="1"/>
        <c:txPr>
          <a:bodyPr rot="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legendEntry>
      <c:legendEntry>
        <c:idx val="2"/>
        <c:txPr>
          <a:bodyPr rot="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legendEntry>
      <c:legendEntry>
        <c:idx val="3"/>
        <c:txPr>
          <a:bodyPr rot="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legendEntry>
      <c:overlay val="0"/>
      <c:spPr>
        <a:noFill/>
        <a:ln>
          <a:noFill/>
        </a:ln>
        <a:effectLst/>
      </c:spPr>
      <c:txPr>
        <a:bodyPr rot="0" spcFirstLastPara="0" vertOverflow="ellipsis" vert="horz" wrap="square" anchor="ctr" anchorCtr="1"/>
        <a:lstStyle/>
        <a:p>
          <a:pPr>
            <a:defRPr lang="zh-CN" sz="900" b="0" i="0" u="none" strike="noStrike" kern="1200" baseline="0">
              <a:solidFill>
                <a:srgbClr val="DBB089"/>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solidFill>
            <a:srgbClr val="DBB089"/>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latin typeface="思源黑体 CN Heavy" panose="020B0A00000000000000" pitchFamily="34" charset="-122"/>
            </a:endParaRPr>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latin typeface="思源黑体 CN Heavy" panose="020B0A00000000000000" pitchFamily="34" charset="-122"/>
              </a:rPr>
              <a:t>2022/6/16 Thursday</a:t>
            </a:fld>
            <a:endParaRPr lang="zh-CN" altLang="en-US">
              <a:latin typeface="思源黑体 CN Heavy" panose="020B0A00000000000000" pitchFamily="34" charset="-122"/>
            </a:endParaRPr>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latin typeface="思源黑体 CN Heavy" panose="020B0A00000000000000" pitchFamily="34" charset="-122"/>
            </a:endParaRPr>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latin typeface="思源黑体 CN Heavy" panose="020B0A00000000000000" pitchFamily="34" charset="-122"/>
              </a:rPr>
              <a:t>‹#›</a:t>
            </a:fld>
            <a:endParaRPr lang="zh-CN" altLang="en-US">
              <a:latin typeface="思源黑体 CN Heavy" panose="020B0A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atin typeface="思源黑体 CN Heavy" panose="020B0A00000000000000" pitchFamily="34" charset="-122"/>
              </a:defRPr>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atin typeface="思源黑体 CN Heavy" panose="020B0A00000000000000" pitchFamily="34" charset="-122"/>
              </a:defRPr>
            </a:lvl1pPr>
          </a:lstStyle>
          <a:p>
            <a:fld id="{D2A48B96-639E-45A3-A0BA-2464DFDB1FAA}" type="datetimeFigureOut">
              <a:rPr lang="zh-CN" altLang="en-US" smtClean="0"/>
              <a:pPr/>
              <a:t>2022/6/16 Thursday</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atin typeface="思源黑体 CN Heavy" panose="020B0A00000000000000" pitchFamily="34" charset="-122"/>
              </a:defRPr>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atin typeface="思源黑体 CN Heavy" panose="020B0A00000000000000" pitchFamily="34" charset="-122"/>
              </a:defRPr>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Heavy" panose="020B0A00000000000000" pitchFamily="34" charset="-122"/>
        <a:ea typeface="+mn-ea"/>
        <a:cs typeface="+mn-cs"/>
      </a:defRPr>
    </a:lvl1pPr>
    <a:lvl2pPr marL="457200" algn="l" defTabSz="914400" rtl="0" eaLnBrk="1" latinLnBrk="0" hangingPunct="1">
      <a:defRPr sz="1200" kern="1200">
        <a:solidFill>
          <a:schemeClr val="tx1"/>
        </a:solidFill>
        <a:latin typeface="思源黑体 CN Heavy" panose="020B0A00000000000000" pitchFamily="34" charset="-122"/>
        <a:ea typeface="+mn-ea"/>
        <a:cs typeface="+mn-cs"/>
      </a:defRPr>
    </a:lvl2pPr>
    <a:lvl3pPr marL="914400" algn="l" defTabSz="914400" rtl="0" eaLnBrk="1" latinLnBrk="0" hangingPunct="1">
      <a:defRPr sz="1200" kern="1200">
        <a:solidFill>
          <a:schemeClr val="tx1"/>
        </a:solidFill>
        <a:latin typeface="思源黑体 CN Heavy" panose="020B0A00000000000000" pitchFamily="34" charset="-122"/>
        <a:ea typeface="+mn-ea"/>
        <a:cs typeface="+mn-cs"/>
      </a:defRPr>
    </a:lvl3pPr>
    <a:lvl4pPr marL="1371600" algn="l" defTabSz="914400" rtl="0" eaLnBrk="1" latinLnBrk="0" hangingPunct="1">
      <a:defRPr sz="1200" kern="1200">
        <a:solidFill>
          <a:schemeClr val="tx1"/>
        </a:solidFill>
        <a:latin typeface="思源黑体 CN Heavy" panose="020B0A00000000000000" pitchFamily="34" charset="-122"/>
        <a:ea typeface="+mn-ea"/>
        <a:cs typeface="+mn-cs"/>
      </a:defRPr>
    </a:lvl4pPr>
    <a:lvl5pPr marL="1828800" algn="l" defTabSz="914400" rtl="0" eaLnBrk="1" latinLnBrk="0" hangingPunct="1">
      <a:defRPr sz="1200" kern="1200">
        <a:solidFill>
          <a:schemeClr val="tx1"/>
        </a:solidFill>
        <a:latin typeface="思源黑体 CN Heavy" panose="020B0A00000000000000" pitchFamily="34"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77494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42376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20F058EA-5004-B642-A502-55CCA18C53B1}"/>
              </a:ext>
            </a:extLst>
          </p:cNvPr>
          <p:cNvSpPr/>
          <p:nvPr userDrawn="1"/>
        </p:nvSpPr>
        <p:spPr>
          <a:xfrm>
            <a:off x="-22860" y="-115126"/>
            <a:ext cx="12214860" cy="6858000"/>
          </a:xfrm>
          <a:prstGeom prst="rect">
            <a:avLst/>
          </a:prstGeom>
          <a:blipFill rotWithShape="1">
            <a:blip r:embed="rId2">
              <a:alphaModFix amt="1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11" name="圆角矩形 21">
            <a:extLst>
              <a:ext uri="{FF2B5EF4-FFF2-40B4-BE49-F238E27FC236}">
                <a16:creationId xmlns:a16="http://schemas.microsoft.com/office/drawing/2014/main" id="{F0037690-348F-28AE-17DD-D3FCC2581908}"/>
              </a:ext>
            </a:extLst>
          </p:cNvPr>
          <p:cNvSpPr/>
          <p:nvPr userDrawn="1"/>
        </p:nvSpPr>
        <p:spPr>
          <a:xfrm>
            <a:off x="4377787" y="3313874"/>
            <a:ext cx="3549650" cy="587375"/>
          </a:xfrm>
          <a:prstGeom prst="roundRect">
            <a:avLst>
              <a:gd name="adj" fmla="val 20666"/>
            </a:avLst>
          </a:prstGeom>
          <a:gradFill>
            <a:gsLst>
              <a:gs pos="0">
                <a:schemeClr val="accent1"/>
              </a:gs>
              <a:gs pos="100000">
                <a:schemeClr val="accent3"/>
              </a:gs>
            </a:gsLst>
            <a:lin ang="270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Heavy" panose="020B0A00000000000000" pitchFamily="34" charset="-122"/>
              <a:ea typeface="思源黑体 CN Heavy" panose="020B0A00000000000000" pitchFamily="34" charset="-122"/>
              <a:cs typeface="+mn-cs"/>
            </a:endParaRPr>
          </a:p>
        </p:txBody>
      </p:sp>
    </p:spTree>
    <p:extLst>
      <p:ext uri="{BB962C8B-B14F-4D97-AF65-F5344CB8AC3E}">
        <p14:creationId xmlns:p14="http://schemas.microsoft.com/office/powerpoint/2010/main" val="75663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页">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3E157DE-9AB4-03DD-48C4-E41FD2DBED0D}"/>
              </a:ext>
            </a:extLst>
          </p:cNvPr>
          <p:cNvSpPr/>
          <p:nvPr userDrawn="1"/>
        </p:nvSpPr>
        <p:spPr>
          <a:xfrm>
            <a:off x="0" y="0"/>
            <a:ext cx="12214860" cy="6858000"/>
          </a:xfrm>
          <a:prstGeom prst="rect">
            <a:avLst/>
          </a:prstGeom>
          <a:blipFill rotWithShape="1">
            <a:blip r:embed="rId2">
              <a:alphaModFix amt="1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11" name="椭圆 10">
            <a:extLst>
              <a:ext uri="{FF2B5EF4-FFF2-40B4-BE49-F238E27FC236}">
                <a16:creationId xmlns:a16="http://schemas.microsoft.com/office/drawing/2014/main" id="{A41AEFDF-E9D3-A830-D0DA-A109268905CB}"/>
              </a:ext>
            </a:extLst>
          </p:cNvPr>
          <p:cNvSpPr/>
          <p:nvPr userDrawn="1"/>
        </p:nvSpPr>
        <p:spPr>
          <a:xfrm>
            <a:off x="1438910" y="3625215"/>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12" name="椭圆 11">
            <a:extLst>
              <a:ext uri="{FF2B5EF4-FFF2-40B4-BE49-F238E27FC236}">
                <a16:creationId xmlns:a16="http://schemas.microsoft.com/office/drawing/2014/main" id="{1D0BEB71-8494-3BA1-99E7-404F486B7C43}"/>
              </a:ext>
            </a:extLst>
          </p:cNvPr>
          <p:cNvSpPr/>
          <p:nvPr userDrawn="1"/>
        </p:nvSpPr>
        <p:spPr>
          <a:xfrm>
            <a:off x="4480560" y="3308623"/>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13" name="椭圆 12">
            <a:extLst>
              <a:ext uri="{FF2B5EF4-FFF2-40B4-BE49-F238E27FC236}">
                <a16:creationId xmlns:a16="http://schemas.microsoft.com/office/drawing/2014/main" id="{07720EA4-8491-A6AB-F348-92906F565925}"/>
              </a:ext>
            </a:extLst>
          </p:cNvPr>
          <p:cNvSpPr/>
          <p:nvPr userDrawn="1"/>
        </p:nvSpPr>
        <p:spPr>
          <a:xfrm>
            <a:off x="7447915" y="4051753"/>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9" name="椭圆 8">
            <a:extLst>
              <a:ext uri="{FF2B5EF4-FFF2-40B4-BE49-F238E27FC236}">
                <a16:creationId xmlns:a16="http://schemas.microsoft.com/office/drawing/2014/main" id="{4714F5E4-92C6-4DC9-0047-4F86773EB176}"/>
              </a:ext>
            </a:extLst>
          </p:cNvPr>
          <p:cNvSpPr/>
          <p:nvPr userDrawn="1"/>
        </p:nvSpPr>
        <p:spPr>
          <a:xfrm>
            <a:off x="10807247" y="2968352"/>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20" name="任意多边形 32">
            <a:extLst>
              <a:ext uri="{FF2B5EF4-FFF2-40B4-BE49-F238E27FC236}">
                <a16:creationId xmlns:a16="http://schemas.microsoft.com/office/drawing/2014/main" id="{BBACA1B0-808A-E692-09D3-0EA44D71DBF4}"/>
              </a:ext>
            </a:extLst>
          </p:cNvPr>
          <p:cNvSpPr/>
          <p:nvPr userDrawn="1"/>
        </p:nvSpPr>
        <p:spPr>
          <a:xfrm rot="1920000">
            <a:off x="-1160780" y="-489585"/>
            <a:ext cx="14513560" cy="7538720"/>
          </a:xfrm>
          <a:custGeom>
            <a:avLst/>
            <a:gdLst>
              <a:gd name="connisteX0" fmla="*/ 13007975 w 13007975"/>
              <a:gd name="connsiteY0" fmla="*/ 0 h 8505190"/>
              <a:gd name="connisteX1" fmla="*/ 10160000 w 13007975"/>
              <a:gd name="connsiteY1" fmla="*/ 1038860 h 8505190"/>
              <a:gd name="connisteX2" fmla="*/ 8505190 w 13007975"/>
              <a:gd name="connsiteY2" fmla="*/ 3848100 h 8505190"/>
              <a:gd name="connisteX3" fmla="*/ 5118735 w 13007975"/>
              <a:gd name="connsiteY3" fmla="*/ 5426075 h 8505190"/>
              <a:gd name="connisteX4" fmla="*/ 3309620 w 13007975"/>
              <a:gd name="connsiteY4" fmla="*/ 7350760 h 8505190"/>
              <a:gd name="connisteX5" fmla="*/ 0 w 13007975"/>
              <a:gd name="connsiteY5" fmla="*/ 8505190 h 8505190"/>
              <a:gd name="connisteX6" fmla="*/ 154305 w 13007975"/>
              <a:gd name="connsiteY6" fmla="*/ 8428355 h 850519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3007975" h="8505190">
                <a:moveTo>
                  <a:pt x="13007975" y="0"/>
                </a:moveTo>
                <a:cubicBezTo>
                  <a:pt x="12471400" y="151765"/>
                  <a:pt x="11060430" y="269240"/>
                  <a:pt x="10160000" y="1038860"/>
                </a:cubicBezTo>
                <a:cubicBezTo>
                  <a:pt x="9259570" y="1808480"/>
                  <a:pt x="9513570" y="2970530"/>
                  <a:pt x="8505190" y="3848100"/>
                </a:cubicBezTo>
                <a:cubicBezTo>
                  <a:pt x="7496810" y="4725670"/>
                  <a:pt x="6157595" y="4725670"/>
                  <a:pt x="5118735" y="5426075"/>
                </a:cubicBezTo>
                <a:cubicBezTo>
                  <a:pt x="4079875" y="6126480"/>
                  <a:pt x="4333240" y="6734810"/>
                  <a:pt x="3309620" y="7350760"/>
                </a:cubicBezTo>
                <a:cubicBezTo>
                  <a:pt x="2286000" y="7966710"/>
                  <a:pt x="631190" y="8289925"/>
                  <a:pt x="0" y="8505190"/>
                </a:cubicBezTo>
              </a:path>
            </a:pathLst>
          </a:custGeom>
          <a:noFill/>
          <a:ln>
            <a:solidFill>
              <a:schemeClr val="accent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307558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副标题页">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6" name="单圆角矩形 3">
            <a:extLst>
              <a:ext uri="{FF2B5EF4-FFF2-40B4-BE49-F238E27FC236}">
                <a16:creationId xmlns:a16="http://schemas.microsoft.com/office/drawing/2014/main" id="{A25F1C2C-4C77-513E-288A-6B1D37C48BB9}"/>
              </a:ext>
            </a:extLst>
          </p:cNvPr>
          <p:cNvSpPr/>
          <p:nvPr userDrawn="1"/>
        </p:nvSpPr>
        <p:spPr>
          <a:xfrm flipH="1">
            <a:off x="4210050" y="1855470"/>
            <a:ext cx="7981315" cy="2886710"/>
          </a:xfrm>
          <a:prstGeom prst="round1Rect">
            <a:avLst/>
          </a:prstGeom>
          <a:gradFill>
            <a:gsLst>
              <a:gs pos="0">
                <a:srgbClr val="7A0309">
                  <a:alpha val="50000"/>
                </a:srgbClr>
              </a:gs>
              <a:gs pos="100000">
                <a:srgbClr val="420000">
                  <a:alpha val="50000"/>
                </a:srgb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7" name="矩形 6">
            <a:extLst>
              <a:ext uri="{FF2B5EF4-FFF2-40B4-BE49-F238E27FC236}">
                <a16:creationId xmlns:a16="http://schemas.microsoft.com/office/drawing/2014/main" id="{19BAB089-F15C-0BC1-B0E1-C2E4EE19C232}"/>
              </a:ext>
            </a:extLst>
          </p:cNvPr>
          <p:cNvSpPr/>
          <p:nvPr userDrawn="1"/>
        </p:nvSpPr>
        <p:spPr>
          <a:xfrm>
            <a:off x="0" y="-58420"/>
            <a:ext cx="12214860" cy="6858000"/>
          </a:xfrm>
          <a:prstGeom prst="rect">
            <a:avLst/>
          </a:prstGeom>
          <a:blipFill rotWithShape="1">
            <a:blip r:embed="rId2">
              <a:alphaModFix amt="1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4" name="单圆角矩形 3">
            <a:extLst>
              <a:ext uri="{FF2B5EF4-FFF2-40B4-BE49-F238E27FC236}">
                <a16:creationId xmlns:a16="http://schemas.microsoft.com/office/drawing/2014/main" id="{5CCEE209-AF7A-7D74-4D77-D8973F3F9FF6}"/>
              </a:ext>
            </a:extLst>
          </p:cNvPr>
          <p:cNvSpPr/>
          <p:nvPr userDrawn="1"/>
        </p:nvSpPr>
        <p:spPr>
          <a:xfrm flipH="1">
            <a:off x="4210685" y="1838007"/>
            <a:ext cx="7981315" cy="2886710"/>
          </a:xfrm>
          <a:prstGeom prst="round1Rect">
            <a:avLst/>
          </a:prstGeom>
          <a:gradFill>
            <a:gsLst>
              <a:gs pos="0">
                <a:schemeClr val="accent3">
                  <a:alpha val="13000"/>
                </a:schemeClr>
              </a:gs>
              <a:gs pos="100000">
                <a:schemeClr val="accent3"/>
              </a:gs>
            </a:gsLst>
            <a:lin ang="7560000" scaled="0"/>
          </a:gradFill>
          <a:ln>
            <a:gradFill>
              <a:gsLst>
                <a:gs pos="0">
                  <a:schemeClr val="accent2">
                    <a:lumMod val="20000"/>
                    <a:lumOff val="80000"/>
                  </a:schemeClr>
                </a:gs>
                <a:gs pos="100000">
                  <a:schemeClr val="accent2">
                    <a:lumMod val="40000"/>
                    <a:lumOff val="60000"/>
                  </a:schemeClr>
                </a:gs>
                <a:gs pos="55000">
                  <a:schemeClr val="accent2">
                    <a:lumMod val="60000"/>
                    <a:lumOff val="40000"/>
                  </a:schemeClr>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5" name="圆角矩形 7">
            <a:extLst>
              <a:ext uri="{FF2B5EF4-FFF2-40B4-BE49-F238E27FC236}">
                <a16:creationId xmlns:a16="http://schemas.microsoft.com/office/drawing/2014/main" id="{24A02C05-835C-7165-1713-1C852DF5DB4D}"/>
              </a:ext>
            </a:extLst>
          </p:cNvPr>
          <p:cNvSpPr/>
          <p:nvPr userDrawn="1"/>
        </p:nvSpPr>
        <p:spPr>
          <a:xfrm rot="16200000">
            <a:off x="257175" y="5657850"/>
            <a:ext cx="2116455" cy="284480"/>
          </a:xfrm>
          <a:prstGeom prst="roundRect">
            <a:avLst>
              <a:gd name="adj" fmla="val 50000"/>
            </a:avLst>
          </a:prstGeom>
          <a:solidFill>
            <a:schemeClr val="accent1">
              <a:lumMod val="50000"/>
              <a:alpha val="42000"/>
            </a:schemeClr>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8" name="圆角矩形 8">
            <a:extLst>
              <a:ext uri="{FF2B5EF4-FFF2-40B4-BE49-F238E27FC236}">
                <a16:creationId xmlns:a16="http://schemas.microsoft.com/office/drawing/2014/main" id="{B28D4634-90A6-0CAA-88C6-2F821AF375E5}"/>
              </a:ext>
            </a:extLst>
          </p:cNvPr>
          <p:cNvSpPr/>
          <p:nvPr userDrawn="1"/>
        </p:nvSpPr>
        <p:spPr>
          <a:xfrm rot="16200000">
            <a:off x="-257175" y="5634355"/>
            <a:ext cx="2036445" cy="252095"/>
          </a:xfrm>
          <a:prstGeom prst="roundRect">
            <a:avLst>
              <a:gd name="adj" fmla="val 50000"/>
            </a:avLst>
          </a:prstGeom>
          <a:solidFill>
            <a:schemeClr val="accent1">
              <a:lumMod val="50000"/>
              <a:alpha val="67000"/>
            </a:schemeClr>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9" name="圆角矩形 10">
            <a:extLst>
              <a:ext uri="{FF2B5EF4-FFF2-40B4-BE49-F238E27FC236}">
                <a16:creationId xmlns:a16="http://schemas.microsoft.com/office/drawing/2014/main" id="{0CF6C7B7-AE3D-CD6A-0A68-CC66666A37CC}"/>
              </a:ext>
            </a:extLst>
          </p:cNvPr>
          <p:cNvSpPr/>
          <p:nvPr userDrawn="1"/>
        </p:nvSpPr>
        <p:spPr>
          <a:xfrm rot="16200000">
            <a:off x="2044065" y="5880100"/>
            <a:ext cx="1714500" cy="241935"/>
          </a:xfrm>
          <a:prstGeom prst="roundRect">
            <a:avLst>
              <a:gd name="adj" fmla="val 50000"/>
            </a:avLst>
          </a:prstGeom>
          <a:solidFill>
            <a:schemeClr val="accent1">
              <a:lumMod val="75000"/>
              <a:alpha val="67000"/>
            </a:schemeClr>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Tree>
    <p:extLst>
      <p:ext uri="{BB962C8B-B14F-4D97-AF65-F5344CB8AC3E}">
        <p14:creationId xmlns:p14="http://schemas.microsoft.com/office/powerpoint/2010/main" val="270855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_1">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3C34747-2A7A-6C60-413B-9926DA6FBC43}"/>
              </a:ext>
            </a:extLst>
          </p:cNvPr>
          <p:cNvSpPr/>
          <p:nvPr userDrawn="1"/>
        </p:nvSpPr>
        <p:spPr>
          <a:xfrm>
            <a:off x="0" y="-58420"/>
            <a:ext cx="12214860" cy="6858000"/>
          </a:xfrm>
          <a:prstGeom prst="rect">
            <a:avLst/>
          </a:prstGeom>
          <a:blipFill rotWithShape="1">
            <a:blip r:embed="rId2">
              <a:alphaModFix amt="1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Heavy" panose="020B0A00000000000000" pitchFamily="34" charset="-122"/>
              <a:ea typeface="思源黑体 CN Heavy" panose="020B0A00000000000000" pitchFamily="34" charset="-122"/>
            </a:endParaRPr>
          </a:p>
        </p:txBody>
      </p:sp>
      <p:sp>
        <p:nvSpPr>
          <p:cNvPr id="7" name="同侧圆角矩形 30">
            <a:extLst>
              <a:ext uri="{FF2B5EF4-FFF2-40B4-BE49-F238E27FC236}">
                <a16:creationId xmlns:a16="http://schemas.microsoft.com/office/drawing/2014/main" id="{23ADDFEB-9019-E19E-DC79-786D8CC1FA88}"/>
              </a:ext>
            </a:extLst>
          </p:cNvPr>
          <p:cNvSpPr/>
          <p:nvPr userDrawn="1"/>
        </p:nvSpPr>
        <p:spPr>
          <a:xfrm>
            <a:off x="417195" y="0"/>
            <a:ext cx="76200" cy="600075"/>
          </a:xfrm>
          <a:prstGeom prst="round2SameRect">
            <a:avLst>
              <a:gd name="adj1" fmla="val 0"/>
              <a:gd name="adj2" fmla="val 50000"/>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8" name="同侧圆角矩形 29">
            <a:extLst>
              <a:ext uri="{FF2B5EF4-FFF2-40B4-BE49-F238E27FC236}">
                <a16:creationId xmlns:a16="http://schemas.microsoft.com/office/drawing/2014/main" id="{30B4AB4F-E897-2268-B0DC-21CC9FE4209B}"/>
              </a:ext>
            </a:extLst>
          </p:cNvPr>
          <p:cNvSpPr/>
          <p:nvPr userDrawn="1"/>
        </p:nvSpPr>
        <p:spPr>
          <a:xfrm>
            <a:off x="474345" y="0"/>
            <a:ext cx="206375" cy="904240"/>
          </a:xfrm>
          <a:prstGeom prst="round2SameRect">
            <a:avLst>
              <a:gd name="adj1" fmla="val 0"/>
              <a:gd name="adj2" fmla="val 50000"/>
            </a:avLst>
          </a:prstGeom>
          <a:gradFill>
            <a:gsLst>
              <a:gs pos="0">
                <a:schemeClr val="accent2">
                  <a:lumMod val="40000"/>
                  <a:lumOff val="60000"/>
                </a:schemeClr>
              </a:gs>
              <a:gs pos="100000">
                <a:schemeClr val="accent2">
                  <a:lumMod val="75000"/>
                </a:schemeClr>
              </a:gs>
            </a:gsLst>
            <a:lin ang="7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9" name="同侧圆角矩形 31">
            <a:extLst>
              <a:ext uri="{FF2B5EF4-FFF2-40B4-BE49-F238E27FC236}">
                <a16:creationId xmlns:a16="http://schemas.microsoft.com/office/drawing/2014/main" id="{673BC9AC-CBA2-3C82-A350-8927DB5398CB}"/>
              </a:ext>
            </a:extLst>
          </p:cNvPr>
          <p:cNvSpPr/>
          <p:nvPr userDrawn="1"/>
        </p:nvSpPr>
        <p:spPr>
          <a:xfrm>
            <a:off x="676910" y="0"/>
            <a:ext cx="76200" cy="438785"/>
          </a:xfrm>
          <a:prstGeom prst="round2SameRect">
            <a:avLst>
              <a:gd name="adj1" fmla="val 0"/>
              <a:gd name="adj2" fmla="val 50000"/>
            </a:avLst>
          </a:prstGeom>
          <a:solidFill>
            <a:schemeClr val="accent2">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Tree>
    <p:extLst>
      <p:ext uri="{BB962C8B-B14F-4D97-AF65-F5344CB8AC3E}">
        <p14:creationId xmlns:p14="http://schemas.microsoft.com/office/powerpoint/2010/main" val="45909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84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a:t>OfficePLUS</a:t>
            </a:r>
            <a:endParaRPr kumimoji="1" lang="zh-CN" altLang="en-US"/>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a:t>OfficePLUS</a:t>
            </a:r>
            <a:endParaRPr kumimoji="1" lang="zh-CN" altLang="en-US"/>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panose="020B0502040204020203" charset="0"/>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184228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6E1000B-8853-D546-9796-6BCEC59DF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0CB4EF-6E63-459F-E0DC-854287BD1B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14AE9E-F14E-ED26-848E-95EF8E3AC7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Heavy" panose="020B0A00000000000000" pitchFamily="34" charset="-122"/>
                <a:ea typeface="思源黑体 CN Heavy" panose="020B0A00000000000000" pitchFamily="34" charset="-122"/>
              </a:defRPr>
            </a:lvl1pPr>
          </a:lstStyle>
          <a:p>
            <a:fld id="{82F288E0-7875-42C4-84C8-98DBBD3BF4D2}" type="datetimeFigureOut">
              <a:rPr lang="zh-CN" altLang="en-US" smtClean="0"/>
              <a:pPr/>
              <a:t>2022/6/16 Thursday</a:t>
            </a:fld>
            <a:endParaRPr lang="zh-CN" altLang="en-US"/>
          </a:p>
        </p:txBody>
      </p:sp>
      <p:sp>
        <p:nvSpPr>
          <p:cNvPr id="5" name="页脚占位符 4">
            <a:extLst>
              <a:ext uri="{FF2B5EF4-FFF2-40B4-BE49-F238E27FC236}">
                <a16:creationId xmlns:a16="http://schemas.microsoft.com/office/drawing/2014/main" id="{D7E5AFD3-516D-0D8A-4BE3-DAC4649007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Heavy" panose="020B0A00000000000000" pitchFamily="34" charset="-122"/>
                <a:ea typeface="思源黑体 CN Heavy" panose="020B0A00000000000000" pitchFamily="34" charset="-122"/>
              </a:defRPr>
            </a:lvl1pPr>
          </a:lstStyle>
          <a:p>
            <a:endParaRPr lang="zh-CN" altLang="en-US"/>
          </a:p>
        </p:txBody>
      </p:sp>
      <p:sp>
        <p:nvSpPr>
          <p:cNvPr id="6" name="灯片编号占位符 5">
            <a:extLst>
              <a:ext uri="{FF2B5EF4-FFF2-40B4-BE49-F238E27FC236}">
                <a16:creationId xmlns:a16="http://schemas.microsoft.com/office/drawing/2014/main" id="{E3E8B1C6-277E-F5AE-5B53-137F0493E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Heavy" panose="020B0A00000000000000" pitchFamily="34" charset="-122"/>
                <a:ea typeface="思源黑体 CN Heavy" panose="020B0A00000000000000" pitchFamily="34" charset="-122"/>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7675111"/>
      </p:ext>
    </p:extLst>
  </p:cSld>
  <p:clrMap bg1="lt1" tx1="dk1" bg2="lt2" tx2="dk2" accent1="accent1" accent2="accent2" accent3="accent3" accent4="accent4" accent5="accent5" accent6="accent6" hlink="hlink" folHlink="folHlink"/>
  <p:sldLayoutIdLst>
    <p:sldLayoutId id="2147483808" r:id="rId1"/>
    <p:sldLayoutId id="2147483810" r:id="rId2"/>
    <p:sldLayoutId id="2147483809" r:id="rId3"/>
    <p:sldLayoutId id="2147483811" r:id="rId4"/>
    <p:sldLayoutId id="2147483818" r:id="rId5"/>
    <p:sldLayoutId id="2147483841" r:id="rId6"/>
  </p:sldLayoutIdLst>
  <p:txStyles>
    <p:titleStyle>
      <a:lvl1pPr algn="l" defTabSz="914400" rtl="0" eaLnBrk="1" latinLnBrk="0" hangingPunct="1">
        <a:lnSpc>
          <a:spcPct val="90000"/>
        </a:lnSpc>
        <a:spcBef>
          <a:spcPct val="0"/>
        </a:spcBef>
        <a:buNone/>
        <a:defRPr sz="4400" kern="1200">
          <a:solidFill>
            <a:schemeClr val="tx1"/>
          </a:solidFill>
          <a:latin typeface="思源黑体 CN Heavy" panose="020B0A00000000000000" pitchFamily="34" charset="-122"/>
          <a:ea typeface="思源黑体 CN Heavy" panose="020B0A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Heavy" panose="020B0A00000000000000" pitchFamily="34" charset="-122"/>
          <a:ea typeface="思源黑体 CN Heavy" panose="020B0A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Heavy" panose="020B0A00000000000000" pitchFamily="34" charset="-122"/>
          <a:ea typeface="思源黑体 CN Heavy" panose="020B0A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Heavy" panose="020B0A00000000000000" pitchFamily="34" charset="-122"/>
          <a:ea typeface="思源黑体 CN Heavy" panose="020B0A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Heavy" panose="020B0A00000000000000" pitchFamily="34" charset="-122"/>
          <a:ea typeface="思源黑体 CN Heavy" panose="020B0A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Heavy" panose="020B0A00000000000000" pitchFamily="34" charset="-122"/>
          <a:ea typeface="思源黑体 CN Heavy" panose="020B0A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4" name="文本框 3"/>
          <p:cNvSpPr txBox="1"/>
          <p:nvPr/>
        </p:nvSpPr>
        <p:spPr>
          <a:xfrm>
            <a:off x="4347466" y="2701109"/>
            <a:ext cx="3291818" cy="523220"/>
          </a:xfrm>
          <a:prstGeom prst="rect">
            <a:avLst/>
          </a:prstGeom>
          <a:noFill/>
        </p:spPr>
        <p:txBody>
          <a:bodyPr wrap="square" rtlCol="0">
            <a:no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gradFill>
                  <a:gsLst>
                    <a:gs pos="8000">
                      <a:srgbClr val="FEF1D8"/>
                    </a:gs>
                    <a:gs pos="91000">
                      <a:srgbClr val="F8C17E"/>
                    </a:gs>
                  </a:gsLst>
                  <a:lin ang="5400000" scaled="0"/>
                </a:gradFill>
                <a:effectLst/>
                <a:uLnTx/>
                <a:uFillTx/>
                <a:latin typeface="思源黑体 CN Heavy" panose="020B0A00000000000000" pitchFamily="34" charset="-122"/>
                <a:ea typeface="思源黑体 CN Heavy" panose="020B0A00000000000000" pitchFamily="34" charset="-122"/>
                <a:cs typeface="+mn-cs"/>
              </a:rPr>
              <a:t>PPT</a:t>
            </a:r>
            <a:r>
              <a:rPr kumimoji="0" lang="zh-CN" altLang="en-US" sz="2800" b="0" i="0" u="none" strike="noStrike" kern="1200" cap="none" spc="0" normalizeH="0" baseline="0" noProof="0">
                <a:ln>
                  <a:noFill/>
                </a:ln>
                <a:gradFill>
                  <a:gsLst>
                    <a:gs pos="8000">
                      <a:srgbClr val="FEF1D8"/>
                    </a:gs>
                    <a:gs pos="91000">
                      <a:srgbClr val="F8C17E"/>
                    </a:gs>
                  </a:gsLst>
                  <a:lin ang="5400000" scaled="0"/>
                </a:gradFill>
                <a:effectLst/>
                <a:uLnTx/>
                <a:uFillTx/>
                <a:latin typeface="思源黑体 CN Heavy" panose="020B0A00000000000000" pitchFamily="34" charset="-122"/>
                <a:ea typeface="思源黑体 CN Heavy" panose="020B0A00000000000000" pitchFamily="34" charset="-122"/>
                <a:cs typeface="+mn-cs"/>
              </a:rPr>
              <a:t>模板</a:t>
            </a:r>
          </a:p>
        </p:txBody>
      </p:sp>
      <p:sp>
        <p:nvSpPr>
          <p:cNvPr id="7" name="文本框 6"/>
          <p:cNvSpPr txBox="1"/>
          <p:nvPr/>
        </p:nvSpPr>
        <p:spPr>
          <a:xfrm>
            <a:off x="-916060" y="1100555"/>
            <a:ext cx="13818870" cy="156845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9600">
                <a:gradFill>
                  <a:gsLst>
                    <a:gs pos="8000">
                      <a:srgbClr val="FEF1D8"/>
                    </a:gs>
                    <a:gs pos="91000">
                      <a:srgbClr val="F8C17E"/>
                    </a:gs>
                  </a:gsLst>
                  <a:lin ang="5400000" scaled="0"/>
                </a:gradFill>
                <a:effectLst>
                  <a:outerShdw blurRad="127000" dist="50800" dir="5400000" algn="t" rotWithShape="0">
                    <a:srgbClr val="F8C17E">
                      <a:alpha val="40000"/>
                    </a:srgbClr>
                  </a:outerShdw>
                </a:effectLst>
                <a:latin typeface="思源黑体 CN Heavy" panose="020B0A00000000000000" pitchFamily="34" charset="-122"/>
                <a:ea typeface="思源黑体 CN Heavy" panose="020B0A00000000000000" pitchFamily="34" charset="-122"/>
                <a:cs typeface="阿里巴巴普惠体 R" panose="00020600040101010101" pitchFamily="18" charset="-122"/>
              </a:rPr>
              <a:t>红色商务 工作总结</a:t>
            </a:r>
            <a:endParaRPr kumimoji="0" lang="zh-CN" altLang="en-US" sz="9600" b="0" i="0" u="none" strike="noStrike" kern="1200" cap="none" spc="0" normalizeH="0" baseline="0" noProof="0">
              <a:ln>
                <a:noFill/>
              </a:ln>
              <a:gradFill>
                <a:gsLst>
                  <a:gs pos="8000">
                    <a:srgbClr val="FEF1D8"/>
                  </a:gs>
                  <a:gs pos="91000">
                    <a:srgbClr val="F8C17E"/>
                  </a:gs>
                </a:gsLst>
                <a:lin ang="5400000" scaled="0"/>
              </a:gradFill>
              <a:effectLst>
                <a:outerShdw blurRad="127000" dist="50800" dir="5400000" algn="t" rotWithShape="0">
                  <a:srgbClr val="F8C17E">
                    <a:alpha val="40000"/>
                  </a:srgbClr>
                </a:outerShdw>
              </a:effectLst>
              <a:uLnTx/>
              <a:uFillTx/>
              <a:latin typeface="思源黑体 CN Heavy" panose="020B0A00000000000000" pitchFamily="34" charset="-122"/>
              <a:ea typeface="思源黑体 CN Heavy" panose="020B0A00000000000000" pitchFamily="34" charset="-122"/>
              <a:cs typeface="阿里巴巴普惠体 R" panose="00020600040101010101" pitchFamily="18" charset="-122"/>
            </a:endParaRPr>
          </a:p>
        </p:txBody>
      </p:sp>
      <p:grpSp>
        <p:nvGrpSpPr>
          <p:cNvPr id="27" name="组合 26"/>
          <p:cNvGrpSpPr/>
          <p:nvPr/>
        </p:nvGrpSpPr>
        <p:grpSpPr>
          <a:xfrm flipV="1">
            <a:off x="5236771" y="3871987"/>
            <a:ext cx="3133725" cy="85725"/>
            <a:chOff x="8104" y="1770"/>
            <a:chExt cx="11296" cy="398"/>
          </a:xfrm>
        </p:grpSpPr>
        <p:pic>
          <p:nvPicPr>
            <p:cNvPr id="26" name="图片 25"/>
            <p:cNvPicPr>
              <a:picLocks noChangeAspect="1"/>
            </p:cNvPicPr>
            <p:nvPr/>
          </p:nvPicPr>
          <p:blipFill>
            <a:blip r:embed="rId3"/>
            <a:stretch>
              <a:fillRect/>
            </a:stretch>
          </p:blipFill>
          <p:spPr>
            <a:xfrm>
              <a:off x="8104" y="1855"/>
              <a:ext cx="11297" cy="229"/>
            </a:xfrm>
            <a:prstGeom prst="rect">
              <a:avLst/>
            </a:prstGeom>
          </p:spPr>
        </p:pic>
        <p:pic>
          <p:nvPicPr>
            <p:cNvPr id="25" name="图片 24"/>
            <p:cNvPicPr>
              <a:picLocks noChangeAspect="1"/>
            </p:cNvPicPr>
            <p:nvPr/>
          </p:nvPicPr>
          <p:blipFill>
            <a:blip r:embed="rId4"/>
            <a:stretch>
              <a:fillRect/>
            </a:stretch>
          </p:blipFill>
          <p:spPr>
            <a:xfrm flipV="1">
              <a:off x="11631" y="1770"/>
              <a:ext cx="4242" cy="398"/>
            </a:xfrm>
            <a:prstGeom prst="rect">
              <a:avLst/>
            </a:prstGeom>
          </p:spPr>
        </p:pic>
      </p:grpSp>
      <p:grpSp>
        <p:nvGrpSpPr>
          <p:cNvPr id="28" name="组合 27"/>
          <p:cNvGrpSpPr/>
          <p:nvPr/>
        </p:nvGrpSpPr>
        <p:grpSpPr>
          <a:xfrm>
            <a:off x="3999792" y="3298607"/>
            <a:ext cx="2473960" cy="76200"/>
            <a:chOff x="8104" y="1770"/>
            <a:chExt cx="11296" cy="398"/>
          </a:xfrm>
        </p:grpSpPr>
        <p:pic>
          <p:nvPicPr>
            <p:cNvPr id="29" name="图片 28"/>
            <p:cNvPicPr>
              <a:picLocks noChangeAspect="1"/>
            </p:cNvPicPr>
            <p:nvPr/>
          </p:nvPicPr>
          <p:blipFill>
            <a:blip r:embed="rId3"/>
            <a:stretch>
              <a:fillRect/>
            </a:stretch>
          </p:blipFill>
          <p:spPr>
            <a:xfrm>
              <a:off x="8104" y="1855"/>
              <a:ext cx="11297" cy="229"/>
            </a:xfrm>
            <a:prstGeom prst="rect">
              <a:avLst/>
            </a:prstGeom>
          </p:spPr>
        </p:pic>
        <p:pic>
          <p:nvPicPr>
            <p:cNvPr id="30" name="图片 29"/>
            <p:cNvPicPr>
              <a:picLocks noChangeAspect="1"/>
            </p:cNvPicPr>
            <p:nvPr/>
          </p:nvPicPr>
          <p:blipFill>
            <a:blip r:embed="rId4"/>
            <a:stretch>
              <a:fillRect/>
            </a:stretch>
          </p:blipFill>
          <p:spPr>
            <a:xfrm flipV="1">
              <a:off x="11631" y="1770"/>
              <a:ext cx="4242" cy="398"/>
            </a:xfrm>
            <a:prstGeom prst="rect">
              <a:avLst/>
            </a:prstGeom>
          </p:spPr>
        </p:pic>
      </p:grpSp>
      <p:sp>
        <p:nvSpPr>
          <p:cNvPr id="31" name="文本框 30"/>
          <p:cNvSpPr txBox="1"/>
          <p:nvPr/>
        </p:nvSpPr>
        <p:spPr>
          <a:xfrm>
            <a:off x="2359905" y="4196964"/>
            <a:ext cx="7897787" cy="276999"/>
          </a:xfrm>
          <a:prstGeom prst="rect">
            <a:avLst/>
          </a:prstGeom>
          <a:noFill/>
        </p:spPr>
        <p:txBody>
          <a:bodyPr wrap="square" rtlCol="0" anchor="t">
            <a:noAutofit/>
          </a:bodyPr>
          <a:lstStyle/>
          <a:p>
            <a:pPr marL="0" marR="0" lvl="0" indent="0" algn="dist" defTabSz="914400" rtl="0" eaLnBrk="1" fontAlgn="ctr" latinLnBrk="0" hangingPunct="1">
              <a:lnSpc>
                <a:spcPct val="100000"/>
              </a:lnSpc>
              <a:spcBef>
                <a:spcPts val="0"/>
              </a:spcBef>
              <a:spcAft>
                <a:spcPts val="0"/>
              </a:spcAft>
              <a:buClrTx/>
              <a:buSzTx/>
              <a:buFontTx/>
              <a:buNone/>
              <a:tabLst/>
              <a:defRPr/>
            </a:pPr>
            <a:r>
              <a:rPr kumimoji="0" lang="en-US" altLang="zh-CN" sz="1200" b="0" i="0" u="none" strike="noStrike" kern="1200" cap="none" spc="200" normalizeH="0" baseline="0" noProof="0">
                <a:ln>
                  <a:noFill/>
                </a:ln>
                <a:solidFill>
                  <a:srgbClr val="FFFFFF">
                    <a:lumMod val="85000"/>
                  </a:srgbClr>
                </a:solidFill>
                <a:effectLst/>
                <a:uLnTx/>
                <a:uFillTx/>
                <a:latin typeface="思源黑体 CN Heavy" panose="020B0A00000000000000" pitchFamily="34" charset="-122"/>
                <a:ea typeface="思源黑体 CN Heavy" panose="020B0A00000000000000" pitchFamily="34" charset="-122"/>
                <a:cs typeface="阿里巴巴普惠体 R" panose="00020600040101010101" pitchFamily="18" charset="-122"/>
              </a:rPr>
              <a:t>Work summary ppt template</a:t>
            </a:r>
            <a:endParaRPr kumimoji="0" lang="zh-CN" altLang="en-US" sz="1200" b="0" i="0" u="none" strike="noStrike" kern="1200" cap="none" spc="200" normalizeH="0" baseline="0" noProof="0">
              <a:ln>
                <a:noFill/>
              </a:ln>
              <a:solidFill>
                <a:srgbClr val="FFFFFF">
                  <a:lumMod val="85000"/>
                </a:srgbClr>
              </a:solidFill>
              <a:effectLst/>
              <a:uLnTx/>
              <a:uFillTx/>
              <a:latin typeface="思源黑体 CN Heavy" panose="020B0A00000000000000" pitchFamily="34" charset="-122"/>
              <a:ea typeface="思源黑体 CN Heavy" panose="020B0A00000000000000" pitchFamily="34" charset="-122"/>
              <a:cs typeface="阿里巴巴普惠体 R" panose="00020600040101010101" pitchFamily="18" charset="-122"/>
            </a:endParaRPr>
          </a:p>
        </p:txBody>
      </p:sp>
      <p:sp>
        <p:nvSpPr>
          <p:cNvPr id="11" name="文本框 10">
            <a:extLst>
              <a:ext uri="{FF2B5EF4-FFF2-40B4-BE49-F238E27FC236}">
                <a16:creationId xmlns:a16="http://schemas.microsoft.com/office/drawing/2014/main" id="{B2C73BEC-F744-BBE1-C137-FA9369854E12}"/>
              </a:ext>
            </a:extLst>
          </p:cNvPr>
          <p:cNvSpPr txBox="1"/>
          <p:nvPr/>
        </p:nvSpPr>
        <p:spPr>
          <a:xfrm>
            <a:off x="4223135" y="3390005"/>
            <a:ext cx="3984185" cy="46166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汇报人：</a:t>
            </a:r>
            <a:r>
              <a:rPr lang="en-US" altLang="zh-CN"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OfficePLUS</a:t>
            </a:r>
          </a:p>
        </p:txBody>
      </p:sp>
    </p:spTree>
    <p:extLst>
      <p:ext uri="{BB962C8B-B14F-4D97-AF65-F5344CB8AC3E}">
        <p14:creationId xmlns:p14="http://schemas.microsoft.com/office/powerpoint/2010/main" val="1604420161"/>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exels-fauxels-3183197"/>
          <p:cNvPicPr>
            <a:picLocks noChangeAspect="1"/>
          </p:cNvPicPr>
          <p:nvPr/>
        </p:nvPicPr>
        <p:blipFill>
          <a:blip r:embed="rId2"/>
          <a:srcRect t="47180" b="21196"/>
          <a:stretch>
            <a:fillRect/>
          </a:stretch>
        </p:blipFill>
        <p:spPr>
          <a:xfrm>
            <a:off x="0" y="1999615"/>
            <a:ext cx="12192000" cy="2572385"/>
          </a:xfrm>
          <a:prstGeom prst="rect">
            <a:avLst/>
          </a:prstGeom>
          <a:ln>
            <a:gradFill>
              <a:gsLst>
                <a:gs pos="0">
                  <a:srgbClr val="FFFEFB">
                    <a:lumMod val="30000"/>
                    <a:lumOff val="70000"/>
                  </a:srgbClr>
                </a:gs>
                <a:gs pos="100000">
                  <a:srgbClr val="FFFDFB">
                    <a:lumMod val="33000"/>
                    <a:lumOff val="67000"/>
                  </a:srgbClr>
                </a:gs>
                <a:gs pos="55000">
                  <a:srgbClr val="F8C17E"/>
                </a:gs>
              </a:gsLst>
              <a:lin ang="2700000" scaled="1"/>
            </a:gradFill>
          </a:ln>
        </p:spPr>
      </p:pic>
      <p:sp>
        <p:nvSpPr>
          <p:cNvPr id="9" name="文本框 8"/>
          <p:cNvSpPr txBox="1"/>
          <p:nvPr/>
        </p:nvSpPr>
        <p:spPr>
          <a:xfrm>
            <a:off x="767859" y="1189812"/>
            <a:ext cx="11572240" cy="463845"/>
          </a:xfrm>
          <a:prstGeom prst="rect">
            <a:avLst/>
          </a:prstGeom>
          <a:noFill/>
        </p:spPr>
        <p:txBody>
          <a:bodyPr wrap="square" rtlCol="0">
            <a:noAutofit/>
          </a:bodyPr>
          <a:lstStyle/>
          <a:p>
            <a:pPr algn="l">
              <a:lnSpc>
                <a:spcPct val="150000"/>
              </a:lnSpc>
            </a:pPr>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某大学工商学院研究生，有十余年行业经验，是某领域领军人物</a:t>
            </a:r>
            <a:r>
              <a:rPr lang="en-US" altLang="zh-CN"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.1992</a:t>
            </a:r>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年在某公司担任中层管理；</a:t>
            </a:r>
          </a:p>
        </p:txBody>
      </p:sp>
      <p:sp>
        <p:nvSpPr>
          <p:cNvPr id="10" name="文本框 9"/>
          <p:cNvSpPr txBox="1"/>
          <p:nvPr/>
        </p:nvSpPr>
        <p:spPr>
          <a:xfrm>
            <a:off x="493395" y="4993005"/>
            <a:ext cx="11267440" cy="1167564"/>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某大学工商学院研究生，有十余年行业经验，是某领域领军人物</a:t>
            </a:r>
            <a:r>
              <a:rPr lang="en-US" altLang="zh-CN" sz="1600">
                <a:solidFill>
                  <a:srgbClr val="DBB089"/>
                </a:solidFill>
                <a:latin typeface="思源黑体 CN Heavy" panose="020B0A00000000000000" pitchFamily="34" charset="-122"/>
                <a:ea typeface="思源黑体 CN Heavy" panose="020B0A00000000000000" pitchFamily="34" charset="-122"/>
              </a:rPr>
              <a:t>.1992</a:t>
            </a:r>
            <a:r>
              <a:rPr lang="zh-CN" altLang="en-US" sz="1600">
                <a:solidFill>
                  <a:srgbClr val="DBB089"/>
                </a:solidFill>
                <a:latin typeface="思源黑体 CN Heavy" panose="020B0A00000000000000" pitchFamily="34" charset="-122"/>
                <a:ea typeface="思源黑体 CN Heavy" panose="020B0A00000000000000" pitchFamily="34" charset="-122"/>
              </a:rPr>
              <a:t>年在某公司担任中层管理；</a:t>
            </a:r>
            <a:endParaRPr lang="en-US" altLang="zh-CN" sz="1600">
              <a:solidFill>
                <a:srgbClr val="DBB089"/>
              </a:solidFill>
              <a:latin typeface="思源黑体 CN Heavy" panose="020B0A00000000000000" pitchFamily="34" charset="-122"/>
              <a:ea typeface="思源黑体 CN Heavy" panose="020B0A00000000000000" pitchFamily="34" charset="-122"/>
            </a:endParaRPr>
          </a:p>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某大学工商学院研究生，有十余年行业经验，是某领域领军人物。      </a:t>
            </a:r>
          </a:p>
          <a:p>
            <a:pPr algn="l">
              <a:lnSpc>
                <a:spcPct val="150000"/>
              </a:lnSpc>
            </a:pPr>
            <a:r>
              <a:rPr lang="en-US" altLang="zh-CN" sz="1600">
                <a:solidFill>
                  <a:srgbClr val="DBB089"/>
                </a:solidFill>
                <a:latin typeface="思源黑体 CN Heavy" panose="020B0A00000000000000" pitchFamily="34" charset="-122"/>
                <a:ea typeface="思源黑体 CN Heavy" panose="020B0A00000000000000" pitchFamily="34" charset="-122"/>
              </a:rPr>
              <a:t>1992</a:t>
            </a:r>
            <a:r>
              <a:rPr lang="zh-CN" altLang="en-US" sz="1600">
                <a:solidFill>
                  <a:srgbClr val="DBB089"/>
                </a:solidFill>
                <a:latin typeface="思源黑体 CN Heavy" panose="020B0A00000000000000" pitchFamily="34" charset="-122"/>
                <a:ea typeface="思源黑体 CN Heavy" panose="020B0A00000000000000" pitchFamily="34" charset="-122"/>
              </a:rPr>
              <a:t>年在某公司担任中层管理；</a:t>
            </a:r>
          </a:p>
        </p:txBody>
      </p:sp>
      <p:cxnSp>
        <p:nvCxnSpPr>
          <p:cNvPr id="6" name="直接连接符 5"/>
          <p:cNvCxnSpPr/>
          <p:nvPr/>
        </p:nvCxnSpPr>
        <p:spPr>
          <a:xfrm>
            <a:off x="597535" y="4866005"/>
            <a:ext cx="10888345"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1864B041-9831-9D6E-E067-BCFDD9565E8E}"/>
              </a:ext>
            </a:extLst>
          </p:cNvPr>
          <p:cNvSpPr txBox="1"/>
          <p:nvPr/>
        </p:nvSpPr>
        <p:spPr>
          <a:xfrm>
            <a:off x="927735" y="61042"/>
            <a:ext cx="2835910" cy="645160"/>
          </a:xfrm>
          <a:prstGeom prst="rect">
            <a:avLst/>
          </a:prstGeom>
          <a:noFill/>
        </p:spPr>
        <p:txBody>
          <a:bodyPr wrap="square" rtlCol="0">
            <a:no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市场分析</a:t>
            </a:r>
          </a:p>
        </p:txBody>
      </p:sp>
      <p:sp>
        <p:nvSpPr>
          <p:cNvPr id="14" name="文本框 13">
            <a:extLst>
              <a:ext uri="{FF2B5EF4-FFF2-40B4-BE49-F238E27FC236}">
                <a16:creationId xmlns:a16="http://schemas.microsoft.com/office/drawing/2014/main" id="{F407415D-BE51-8D7E-6DDE-37CDF31F9C22}"/>
              </a:ext>
            </a:extLst>
          </p:cNvPr>
          <p:cNvSpPr txBox="1"/>
          <p:nvPr/>
        </p:nvSpPr>
        <p:spPr>
          <a:xfrm>
            <a:off x="927735" y="613985"/>
            <a:ext cx="2835910" cy="229870"/>
          </a:xfrm>
          <a:prstGeom prst="rect">
            <a:avLst/>
          </a:prstGeom>
          <a:noFill/>
        </p:spPr>
        <p:txBody>
          <a:bodyPr wrap="square" rtlCol="0">
            <a:no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MARKET ANALYSIS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单圆角矩形 2"/>
          <p:cNvSpPr/>
          <p:nvPr/>
        </p:nvSpPr>
        <p:spPr>
          <a:xfrm flipH="1">
            <a:off x="523240" y="1931670"/>
            <a:ext cx="11145520" cy="4431030"/>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graphicFrame>
        <p:nvGraphicFramePr>
          <p:cNvPr id="4" name="图表 3"/>
          <p:cNvGraphicFramePr/>
          <p:nvPr>
            <p:extLst>
              <p:ext uri="{D42A27DB-BD31-4B8C-83A1-F6EECF244321}">
                <p14:modId xmlns:p14="http://schemas.microsoft.com/office/powerpoint/2010/main" val="1967354634"/>
              </p:ext>
            </p:extLst>
          </p:nvPr>
        </p:nvGraphicFramePr>
        <p:xfrm>
          <a:off x="6142355" y="2311400"/>
          <a:ext cx="4972050" cy="37293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nvGraphicFramePr>
        <p:xfrm>
          <a:off x="893445" y="2336165"/>
          <a:ext cx="4939030" cy="3704590"/>
        </p:xfrm>
        <a:graphic>
          <a:graphicData uri="http://schemas.openxmlformats.org/drawingml/2006/chart">
            <c:chart xmlns:c="http://schemas.openxmlformats.org/drawingml/2006/chart" xmlns:r="http://schemas.openxmlformats.org/officeDocument/2006/relationships" r:id="rId3"/>
          </a:graphicData>
        </a:graphic>
      </p:graphicFrame>
      <p:sp>
        <p:nvSpPr>
          <p:cNvPr id="9" name="文本框 8"/>
          <p:cNvSpPr txBox="1"/>
          <p:nvPr/>
        </p:nvSpPr>
        <p:spPr>
          <a:xfrm>
            <a:off x="1088390" y="1425575"/>
            <a:ext cx="9488170" cy="368300"/>
          </a:xfrm>
          <a:prstGeom prst="rect">
            <a:avLst/>
          </a:prstGeom>
          <a:noFill/>
        </p:spPr>
        <p:txBody>
          <a:bodyPr wrap="square" rtlCol="0">
            <a:noAutofit/>
          </a:bodyPr>
          <a:lstStyle/>
          <a:p>
            <a:pPr algn="l"/>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主要的职业经验及任职主要机构等等。</a:t>
            </a:r>
          </a:p>
        </p:txBody>
      </p:sp>
      <p:sp>
        <p:nvSpPr>
          <p:cNvPr id="11" name="文本框 10">
            <a:extLst>
              <a:ext uri="{FF2B5EF4-FFF2-40B4-BE49-F238E27FC236}">
                <a16:creationId xmlns:a16="http://schemas.microsoft.com/office/drawing/2014/main" id="{1CC282A3-876D-AD84-1321-A1EF3E76FC3F}"/>
              </a:ext>
            </a:extLst>
          </p:cNvPr>
          <p:cNvSpPr txBox="1"/>
          <p:nvPr/>
        </p:nvSpPr>
        <p:spPr>
          <a:xfrm>
            <a:off x="927735" y="61042"/>
            <a:ext cx="2835910" cy="645160"/>
          </a:xfrm>
          <a:prstGeom prst="rect">
            <a:avLst/>
          </a:prstGeom>
          <a:noFill/>
        </p:spPr>
        <p:txBody>
          <a:bodyPr wrap="square" rtlCol="0">
            <a:no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市场分析</a:t>
            </a:r>
          </a:p>
        </p:txBody>
      </p:sp>
      <p:sp>
        <p:nvSpPr>
          <p:cNvPr id="12" name="文本框 11">
            <a:extLst>
              <a:ext uri="{FF2B5EF4-FFF2-40B4-BE49-F238E27FC236}">
                <a16:creationId xmlns:a16="http://schemas.microsoft.com/office/drawing/2014/main" id="{7F0B02FF-3D2C-646F-53CC-BE5C5B017256}"/>
              </a:ext>
            </a:extLst>
          </p:cNvPr>
          <p:cNvSpPr txBox="1"/>
          <p:nvPr/>
        </p:nvSpPr>
        <p:spPr>
          <a:xfrm>
            <a:off x="927735" y="613985"/>
            <a:ext cx="2835910" cy="229870"/>
          </a:xfrm>
          <a:prstGeom prst="rect">
            <a:avLst/>
          </a:prstGeom>
          <a:noFill/>
        </p:spPr>
        <p:txBody>
          <a:bodyPr wrap="square" rtlCol="0">
            <a:no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MARKET ANALYSIS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50460" y="2501900"/>
            <a:ext cx="6474460" cy="1106805"/>
          </a:xfrm>
          <a:prstGeom prst="rect">
            <a:avLst/>
          </a:prstGeom>
          <a:noFill/>
        </p:spPr>
        <p:txBody>
          <a:bodyPr wrap="square" rtlCol="0">
            <a:noAutofit/>
          </a:bodyPr>
          <a:lstStyle/>
          <a:p>
            <a:pPr algn="l"/>
            <a:r>
              <a:rPr lang="zh-CN" altLang="en-US" sz="6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未来工作计划</a:t>
            </a:r>
            <a:endParaRPr lang="zh-CN" altLang="en-US" sz="6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endParaRPr>
          </a:p>
        </p:txBody>
      </p:sp>
      <p:sp>
        <p:nvSpPr>
          <p:cNvPr id="17" name="文本框 16"/>
          <p:cNvSpPr txBox="1"/>
          <p:nvPr/>
        </p:nvSpPr>
        <p:spPr>
          <a:xfrm>
            <a:off x="4950460" y="3383915"/>
            <a:ext cx="5002530" cy="398780"/>
          </a:xfrm>
          <a:prstGeom prst="rect">
            <a:avLst/>
          </a:prstGeom>
          <a:noFill/>
        </p:spPr>
        <p:txBody>
          <a:bodyPr wrap="square" rtlCol="0">
            <a:noAutofit/>
          </a:bodyPr>
          <a:lstStyle/>
          <a:p>
            <a:pPr algn="dist"/>
            <a:r>
              <a:rPr lang="zh-CN" altLang="en-US"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Future work plan</a:t>
            </a:r>
            <a:endParaRPr lang="zh-CN" altLang="en-US"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endParaRPr>
          </a:p>
        </p:txBody>
      </p:sp>
      <p:sp>
        <p:nvSpPr>
          <p:cNvPr id="11" name="圆角矩形 10"/>
          <p:cNvSpPr/>
          <p:nvPr/>
        </p:nvSpPr>
        <p:spPr>
          <a:xfrm rot="16200000">
            <a:off x="2044065" y="5880100"/>
            <a:ext cx="1714500" cy="241935"/>
          </a:xfrm>
          <a:prstGeom prst="roundRect">
            <a:avLst>
              <a:gd name="adj" fmla="val 50000"/>
            </a:avLst>
          </a:prstGeom>
          <a:solidFill>
            <a:srgbClr val="420000">
              <a:alpha val="67000"/>
            </a:srgbClr>
          </a:solidFill>
          <a:ln>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Heavy" panose="020B0A00000000000000" pitchFamily="34" charset="-122"/>
              <a:ea typeface="思源黑体 CN Heavy" panose="020B0A00000000000000" pitchFamily="34" charset="-122"/>
            </a:endParaRPr>
          </a:p>
        </p:txBody>
      </p:sp>
      <p:grpSp>
        <p:nvGrpSpPr>
          <p:cNvPr id="12" name="组合 11"/>
          <p:cNvGrpSpPr/>
          <p:nvPr/>
        </p:nvGrpSpPr>
        <p:grpSpPr>
          <a:xfrm>
            <a:off x="8068945" y="4667250"/>
            <a:ext cx="4123055" cy="127000"/>
            <a:chOff x="8104" y="1770"/>
            <a:chExt cx="11296" cy="398"/>
          </a:xfrm>
        </p:grpSpPr>
        <p:pic>
          <p:nvPicPr>
            <p:cNvPr id="13" name="图片 12"/>
            <p:cNvPicPr>
              <a:picLocks noChangeAspect="1"/>
            </p:cNvPicPr>
            <p:nvPr/>
          </p:nvPicPr>
          <p:blipFill>
            <a:blip r:embed="rId2"/>
            <a:stretch>
              <a:fillRect/>
            </a:stretch>
          </p:blipFill>
          <p:spPr>
            <a:xfrm>
              <a:off x="8104" y="1855"/>
              <a:ext cx="11297" cy="229"/>
            </a:xfrm>
            <a:prstGeom prst="rect">
              <a:avLst/>
            </a:prstGeom>
          </p:spPr>
        </p:pic>
        <p:pic>
          <p:nvPicPr>
            <p:cNvPr id="14" name="图片 13"/>
            <p:cNvPicPr>
              <a:picLocks noChangeAspect="1"/>
            </p:cNvPicPr>
            <p:nvPr/>
          </p:nvPicPr>
          <p:blipFill>
            <a:blip r:embed="rId3"/>
            <a:stretch>
              <a:fillRect/>
            </a:stretch>
          </p:blipFill>
          <p:spPr>
            <a:xfrm flipV="1">
              <a:off x="11631" y="1770"/>
              <a:ext cx="4242" cy="398"/>
            </a:xfrm>
            <a:prstGeom prst="rect">
              <a:avLst/>
            </a:prstGeom>
          </p:spPr>
        </p:pic>
      </p:grpSp>
      <p:sp>
        <p:nvSpPr>
          <p:cNvPr id="3" name="文本框 2"/>
          <p:cNvSpPr txBox="1"/>
          <p:nvPr/>
        </p:nvSpPr>
        <p:spPr>
          <a:xfrm>
            <a:off x="569595" y="657695"/>
            <a:ext cx="2453005" cy="7724140"/>
          </a:xfrm>
          <a:prstGeom prst="rect">
            <a:avLst/>
          </a:prstGeom>
          <a:noFill/>
        </p:spPr>
        <p:txBody>
          <a:bodyPr wrap="square" rtlCol="0">
            <a:noAutofit/>
          </a:bodyPr>
          <a:lstStyle/>
          <a:p>
            <a:pPr algn="ctr"/>
            <a:r>
              <a:rPr lang="en-US" altLang="zh-CN" sz="49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4</a:t>
            </a:r>
          </a:p>
        </p:txBody>
      </p:sp>
      <p:grpSp>
        <p:nvGrpSpPr>
          <p:cNvPr id="28" name="组合 27"/>
          <p:cNvGrpSpPr/>
          <p:nvPr/>
        </p:nvGrpSpPr>
        <p:grpSpPr>
          <a:xfrm rot="5400000">
            <a:off x="695960" y="4942994"/>
            <a:ext cx="4123055" cy="127000"/>
            <a:chOff x="8104" y="1770"/>
            <a:chExt cx="11296" cy="398"/>
          </a:xfrm>
        </p:grpSpPr>
        <p:pic>
          <p:nvPicPr>
            <p:cNvPr id="29" name="图片 28"/>
            <p:cNvPicPr>
              <a:picLocks noChangeAspect="1"/>
            </p:cNvPicPr>
            <p:nvPr/>
          </p:nvPicPr>
          <p:blipFill>
            <a:blip r:embed="rId2"/>
            <a:stretch>
              <a:fillRect/>
            </a:stretch>
          </p:blipFill>
          <p:spPr>
            <a:xfrm>
              <a:off x="8104" y="1855"/>
              <a:ext cx="11297" cy="229"/>
            </a:xfrm>
            <a:prstGeom prst="rect">
              <a:avLst/>
            </a:prstGeom>
          </p:spPr>
        </p:pic>
        <p:pic>
          <p:nvPicPr>
            <p:cNvPr id="30" name="图片 29"/>
            <p:cNvPicPr>
              <a:picLocks noChangeAspect="1"/>
            </p:cNvPicPr>
            <p:nvPr/>
          </p:nvPicPr>
          <p:blipFill>
            <a:blip r:embed="rId3"/>
            <a:stretch>
              <a:fillRect/>
            </a:stretch>
          </p:blipFill>
          <p:spPr>
            <a:xfrm flipV="1">
              <a:off x="11631" y="1770"/>
              <a:ext cx="4242" cy="39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1475740" y="4322445"/>
            <a:ext cx="9240520" cy="2535555"/>
          </a:xfrm>
          <a:custGeom>
            <a:avLst/>
            <a:gdLst>
              <a:gd name="idx" fmla="cos wd2 2700000"/>
              <a:gd name="idy" fmla="sin hd2 2700000"/>
              <a:gd name="il" fmla="+- hc 0 idx"/>
              <a:gd name="ir" fmla="+- hc idx 0"/>
              <a:gd name="it" fmla="+- vc 0 idy"/>
              <a:gd name="ib" fmla="+- vc idy 0"/>
            </a:gdLst>
            <a:ahLst/>
            <a:cxnLst>
              <a:cxn ang="3cd4">
                <a:pos x="hc" y="t"/>
              </a:cxn>
              <a:cxn ang="3cd4">
                <a:pos x="il" y="it"/>
              </a:cxn>
              <a:cxn ang="cd2">
                <a:pos x="l" y="vc"/>
              </a:cxn>
              <a:cxn ang="cd4">
                <a:pos x="il" y="ib"/>
              </a:cxn>
              <a:cxn ang="cd4">
                <a:pos x="hc" y="b"/>
              </a:cxn>
              <a:cxn ang="cd4">
                <a:pos x="ir" y="ib"/>
              </a:cxn>
              <a:cxn ang="0">
                <a:pos x="r" y="vc"/>
              </a:cxn>
              <a:cxn ang="3cd4">
                <a:pos x="ir" y="it"/>
              </a:cxn>
            </a:cxnLst>
            <a:rect l="l" t="t" r="r" b="b"/>
            <a:pathLst>
              <a:path w="14552" h="3930">
                <a:moveTo>
                  <a:pt x="0" y="3930"/>
                </a:moveTo>
                <a:lnTo>
                  <a:pt x="108" y="3769"/>
                </a:lnTo>
                <a:lnTo>
                  <a:pt x="231" y="3596"/>
                </a:lnTo>
                <a:lnTo>
                  <a:pt x="357" y="3425"/>
                </a:lnTo>
                <a:lnTo>
                  <a:pt x="488" y="3258"/>
                </a:lnTo>
                <a:lnTo>
                  <a:pt x="623" y="3094"/>
                </a:lnTo>
                <a:cubicBezTo>
                  <a:pt x="932" y="2708"/>
                  <a:pt x="1535" y="2149"/>
                  <a:pt x="1672" y="2046"/>
                </a:cubicBezTo>
                <a:lnTo>
                  <a:pt x="1835" y="1911"/>
                </a:lnTo>
                <a:lnTo>
                  <a:pt x="2003" y="1780"/>
                </a:lnTo>
                <a:lnTo>
                  <a:pt x="2173" y="1653"/>
                </a:lnTo>
                <a:lnTo>
                  <a:pt x="2347" y="1531"/>
                </a:lnTo>
                <a:lnTo>
                  <a:pt x="2523" y="1412"/>
                </a:lnTo>
                <a:lnTo>
                  <a:pt x="2703" y="1298"/>
                </a:lnTo>
                <a:lnTo>
                  <a:pt x="2886" y="1188"/>
                </a:lnTo>
                <a:lnTo>
                  <a:pt x="3071" y="1082"/>
                </a:lnTo>
                <a:lnTo>
                  <a:pt x="3259" y="981"/>
                </a:lnTo>
                <a:lnTo>
                  <a:pt x="3451" y="884"/>
                </a:lnTo>
                <a:lnTo>
                  <a:pt x="3644" y="792"/>
                </a:lnTo>
                <a:lnTo>
                  <a:pt x="3841" y="705"/>
                </a:lnTo>
                <a:lnTo>
                  <a:pt x="4039" y="622"/>
                </a:lnTo>
                <a:lnTo>
                  <a:pt x="4241" y="544"/>
                </a:lnTo>
                <a:lnTo>
                  <a:pt x="4444" y="471"/>
                </a:lnTo>
                <a:lnTo>
                  <a:pt x="4650" y="403"/>
                </a:lnTo>
                <a:lnTo>
                  <a:pt x="4859" y="340"/>
                </a:lnTo>
                <a:lnTo>
                  <a:pt x="5069" y="282"/>
                </a:lnTo>
                <a:lnTo>
                  <a:pt x="5282" y="230"/>
                </a:lnTo>
                <a:lnTo>
                  <a:pt x="5496" y="182"/>
                </a:lnTo>
                <a:lnTo>
                  <a:pt x="5713" y="140"/>
                </a:lnTo>
                <a:lnTo>
                  <a:pt x="5931" y="103"/>
                </a:lnTo>
                <a:lnTo>
                  <a:pt x="6151" y="72"/>
                </a:lnTo>
                <a:lnTo>
                  <a:pt x="6373" y="46"/>
                </a:lnTo>
                <a:lnTo>
                  <a:pt x="6596" y="26"/>
                </a:lnTo>
                <a:lnTo>
                  <a:pt x="6821" y="12"/>
                </a:lnTo>
                <a:lnTo>
                  <a:pt x="7048" y="3"/>
                </a:lnTo>
                <a:lnTo>
                  <a:pt x="7276" y="0"/>
                </a:lnTo>
                <a:lnTo>
                  <a:pt x="7504" y="3"/>
                </a:lnTo>
                <a:lnTo>
                  <a:pt x="7731" y="12"/>
                </a:lnTo>
                <a:lnTo>
                  <a:pt x="7956" y="26"/>
                </a:lnTo>
                <a:lnTo>
                  <a:pt x="8180" y="46"/>
                </a:lnTo>
                <a:lnTo>
                  <a:pt x="8401" y="72"/>
                </a:lnTo>
                <a:lnTo>
                  <a:pt x="8622" y="103"/>
                </a:lnTo>
                <a:lnTo>
                  <a:pt x="8840" y="140"/>
                </a:lnTo>
                <a:lnTo>
                  <a:pt x="9056" y="182"/>
                </a:lnTo>
                <a:lnTo>
                  <a:pt x="9271" y="230"/>
                </a:lnTo>
                <a:lnTo>
                  <a:pt x="9483" y="282"/>
                </a:lnTo>
                <a:lnTo>
                  <a:pt x="9694" y="340"/>
                </a:lnTo>
                <a:lnTo>
                  <a:pt x="9902" y="403"/>
                </a:lnTo>
                <a:lnTo>
                  <a:pt x="10108" y="471"/>
                </a:lnTo>
                <a:lnTo>
                  <a:pt x="10312" y="544"/>
                </a:lnTo>
                <a:lnTo>
                  <a:pt x="10513" y="622"/>
                </a:lnTo>
                <a:lnTo>
                  <a:pt x="10712" y="705"/>
                </a:lnTo>
                <a:lnTo>
                  <a:pt x="10908" y="792"/>
                </a:lnTo>
                <a:lnTo>
                  <a:pt x="11102" y="884"/>
                </a:lnTo>
                <a:lnTo>
                  <a:pt x="11293" y="981"/>
                </a:lnTo>
                <a:lnTo>
                  <a:pt x="11481" y="1082"/>
                </a:lnTo>
                <a:lnTo>
                  <a:pt x="11667" y="1188"/>
                </a:lnTo>
                <a:lnTo>
                  <a:pt x="11849" y="1298"/>
                </a:lnTo>
                <a:lnTo>
                  <a:pt x="12029" y="1412"/>
                </a:lnTo>
                <a:lnTo>
                  <a:pt x="12206" y="1531"/>
                </a:lnTo>
                <a:lnTo>
                  <a:pt x="12379" y="1653"/>
                </a:lnTo>
                <a:lnTo>
                  <a:pt x="12550" y="1780"/>
                </a:lnTo>
                <a:lnTo>
                  <a:pt x="12717" y="1911"/>
                </a:lnTo>
                <a:lnTo>
                  <a:pt x="12881" y="2046"/>
                </a:lnTo>
                <a:cubicBezTo>
                  <a:pt x="13268" y="2355"/>
                  <a:pt x="13826" y="2958"/>
                  <a:pt x="13929" y="3094"/>
                </a:cubicBezTo>
                <a:lnTo>
                  <a:pt x="14064" y="3258"/>
                </a:lnTo>
                <a:lnTo>
                  <a:pt x="14195" y="3425"/>
                </a:lnTo>
                <a:lnTo>
                  <a:pt x="14322" y="3596"/>
                </a:lnTo>
                <a:lnTo>
                  <a:pt x="14445" y="3769"/>
                </a:lnTo>
                <a:lnTo>
                  <a:pt x="14552" y="3930"/>
                </a:lnTo>
                <a:lnTo>
                  <a:pt x="0" y="3930"/>
                </a:lnTo>
                <a:close/>
              </a:path>
            </a:pathLst>
          </a:cu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3" name="文本框 2"/>
          <p:cNvSpPr txBox="1"/>
          <p:nvPr/>
        </p:nvSpPr>
        <p:spPr>
          <a:xfrm>
            <a:off x="4401502" y="5422900"/>
            <a:ext cx="3388995" cy="645160"/>
          </a:xfrm>
          <a:prstGeom prst="rect">
            <a:avLst/>
          </a:prstGeom>
          <a:noFill/>
        </p:spPr>
        <p:txBody>
          <a:bodyPr wrap="square" rtlCol="0">
            <a:noAutofit/>
          </a:bodyPr>
          <a:lstStyle/>
          <a:p>
            <a:pPr algn="dist"/>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投资计划</a:t>
            </a:r>
          </a:p>
        </p:txBody>
      </p:sp>
      <p:grpSp>
        <p:nvGrpSpPr>
          <p:cNvPr id="4" name="组合 3"/>
          <p:cNvGrpSpPr/>
          <p:nvPr/>
        </p:nvGrpSpPr>
        <p:grpSpPr>
          <a:xfrm>
            <a:off x="572135" y="2350824"/>
            <a:ext cx="2301875" cy="1960191"/>
            <a:chOff x="713" y="2548"/>
            <a:chExt cx="4204" cy="3579"/>
          </a:xfrm>
        </p:grpSpPr>
        <p:sp>
          <p:nvSpPr>
            <p:cNvPr id="18" name="单圆角矩形 17"/>
            <p:cNvSpPr/>
            <p:nvPr/>
          </p:nvSpPr>
          <p:spPr>
            <a:xfrm flipH="1">
              <a:off x="713" y="2548"/>
              <a:ext cx="4204" cy="3579"/>
            </a:xfrm>
            <a:prstGeom prst="round1Rect">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nvGrpSpPr>
            <p:cNvPr id="19" name="组合 18"/>
            <p:cNvGrpSpPr/>
            <p:nvPr/>
          </p:nvGrpSpPr>
          <p:grpSpPr>
            <a:xfrm>
              <a:off x="947" y="2819"/>
              <a:ext cx="3896" cy="2556"/>
              <a:chOff x="777" y="7434"/>
              <a:chExt cx="3896" cy="2556"/>
            </a:xfrm>
          </p:grpSpPr>
          <p:sp>
            <p:nvSpPr>
              <p:cNvPr id="9" name="文本框 8"/>
              <p:cNvSpPr txBox="1"/>
              <p:nvPr/>
            </p:nvSpPr>
            <p:spPr>
              <a:xfrm>
                <a:off x="777" y="7434"/>
                <a:ext cx="3896" cy="672"/>
              </a:xfrm>
              <a:prstGeom prst="rect">
                <a:avLst/>
              </a:prstGeom>
              <a:noFill/>
            </p:spPr>
            <p:txBody>
              <a:bodyPr wrap="square" rtlCol="0">
                <a:noAutofit/>
              </a:bodyPr>
              <a:lstStyle/>
              <a:p>
                <a:pPr algn="l"/>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投资计划</a:t>
                </a:r>
              </a:p>
            </p:txBody>
          </p:sp>
          <p:sp>
            <p:nvSpPr>
              <p:cNvPr id="10" name="文本框 9"/>
              <p:cNvSpPr txBox="1"/>
              <p:nvPr/>
            </p:nvSpPr>
            <p:spPr>
              <a:xfrm>
                <a:off x="777" y="8533"/>
                <a:ext cx="3896" cy="1457"/>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sym typeface="+mn-ea"/>
                  </a:rPr>
                  <a:t>为企业生产经营决策</a:t>
                </a:r>
                <a:r>
                  <a:rPr lang="en-US" altLang="zh-CN" sz="1600">
                    <a:solidFill>
                      <a:srgbClr val="DBB089"/>
                    </a:solidFill>
                    <a:latin typeface="思源黑体 CN Heavy" panose="020B0A00000000000000" pitchFamily="34" charset="-122"/>
                    <a:ea typeface="思源黑体 CN Heavy" panose="020B0A00000000000000" pitchFamily="34" charset="-122"/>
                    <a:sym typeface="+mn-ea"/>
                  </a:rPr>
                  <a:t>——</a:t>
                </a:r>
                <a:r>
                  <a:rPr lang="zh-CN" altLang="en-US" sz="1600">
                    <a:solidFill>
                      <a:srgbClr val="DBB089"/>
                    </a:solidFill>
                    <a:latin typeface="思源黑体 CN Heavy" panose="020B0A00000000000000" pitchFamily="34" charset="-122"/>
                    <a:ea typeface="思源黑体 CN Heavy" panose="020B0A00000000000000" pitchFamily="34" charset="-122"/>
                    <a:sym typeface="+mn-ea"/>
                  </a:rPr>
                  <a:t>合理安排生产</a:t>
                </a:r>
              </a:p>
            </p:txBody>
          </p:sp>
          <p:sp>
            <p:nvSpPr>
              <p:cNvPr id="5" name="圆角矩形 4"/>
              <p:cNvSpPr/>
              <p:nvPr/>
            </p:nvSpPr>
            <p:spPr>
              <a:xfrm>
                <a:off x="928" y="8275"/>
                <a:ext cx="3521" cy="120"/>
              </a:xfrm>
              <a:prstGeom prst="roundRect">
                <a:avLst>
                  <a:gd name="adj" fmla="val 50000"/>
                </a:avLst>
              </a:prstGeom>
              <a:gradFill>
                <a:gsLst>
                  <a:gs pos="0">
                    <a:schemeClr val="accent2">
                      <a:lumMod val="60000"/>
                      <a:lumOff val="40000"/>
                    </a:schemeClr>
                  </a:gs>
                  <a:gs pos="100000">
                    <a:schemeClr val="accent2"/>
                  </a:gs>
                </a:gsLst>
                <a:lin ang="7560000" scaled="0"/>
              </a:gradFill>
              <a:ln>
                <a:no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grpSp>
      <p:sp>
        <p:nvSpPr>
          <p:cNvPr id="34" name="椭圆 33"/>
          <p:cNvSpPr/>
          <p:nvPr/>
        </p:nvSpPr>
        <p:spPr>
          <a:xfrm>
            <a:off x="2874010" y="5243195"/>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5" name="椭圆 34"/>
          <p:cNvSpPr/>
          <p:nvPr/>
        </p:nvSpPr>
        <p:spPr>
          <a:xfrm>
            <a:off x="4987290" y="4322445"/>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7" name="椭圆 36"/>
          <p:cNvSpPr/>
          <p:nvPr/>
        </p:nvSpPr>
        <p:spPr>
          <a:xfrm>
            <a:off x="6974840" y="4322445"/>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8" name="椭圆 37"/>
          <p:cNvSpPr/>
          <p:nvPr/>
        </p:nvSpPr>
        <p:spPr>
          <a:xfrm>
            <a:off x="9216390" y="5243195"/>
            <a:ext cx="154305" cy="154305"/>
          </a:xfrm>
          <a:prstGeom prst="ellipse">
            <a:avLst/>
          </a:prstGeom>
          <a:solidFill>
            <a:schemeClr val="accent2"/>
          </a:solidFill>
          <a:ln>
            <a:solidFill>
              <a:srgbClr val="FEF1D8"/>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9" name="文本框 38">
            <a:extLst>
              <a:ext uri="{FF2B5EF4-FFF2-40B4-BE49-F238E27FC236}">
                <a16:creationId xmlns:a16="http://schemas.microsoft.com/office/drawing/2014/main" id="{760CDF25-B7CD-269D-313A-818799898A47}"/>
              </a:ext>
            </a:extLst>
          </p:cNvPr>
          <p:cNvSpPr txBox="1"/>
          <p:nvPr/>
        </p:nvSpPr>
        <p:spPr>
          <a:xfrm>
            <a:off x="927734" y="61042"/>
            <a:ext cx="3491865" cy="646331"/>
          </a:xfrm>
          <a:prstGeom prst="rect">
            <a:avLst/>
          </a:prstGeom>
          <a:noFill/>
        </p:spPr>
        <p:txBody>
          <a:bodyPr wrap="square" rtlCol="0">
            <a:no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未来工作规划</a:t>
            </a:r>
          </a:p>
        </p:txBody>
      </p:sp>
      <p:sp>
        <p:nvSpPr>
          <p:cNvPr id="40" name="文本框 39">
            <a:extLst>
              <a:ext uri="{FF2B5EF4-FFF2-40B4-BE49-F238E27FC236}">
                <a16:creationId xmlns:a16="http://schemas.microsoft.com/office/drawing/2014/main" id="{01A5D582-DBC9-DE1F-6C23-89A24C90DCCE}"/>
              </a:ext>
            </a:extLst>
          </p:cNvPr>
          <p:cNvSpPr txBox="1"/>
          <p:nvPr/>
        </p:nvSpPr>
        <p:spPr>
          <a:xfrm>
            <a:off x="927735" y="613985"/>
            <a:ext cx="2835910" cy="229870"/>
          </a:xfrm>
          <a:prstGeom prst="rect">
            <a:avLst/>
          </a:prstGeom>
          <a:noFill/>
        </p:spPr>
        <p:txBody>
          <a:bodyPr wrap="square" rtlCol="0">
            <a:no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Future work plan</a:t>
            </a:r>
          </a:p>
        </p:txBody>
      </p:sp>
      <p:grpSp>
        <p:nvGrpSpPr>
          <p:cNvPr id="41" name="组合 40">
            <a:extLst>
              <a:ext uri="{FF2B5EF4-FFF2-40B4-BE49-F238E27FC236}">
                <a16:creationId xmlns:a16="http://schemas.microsoft.com/office/drawing/2014/main" id="{F229BEF6-5410-2FA3-8597-73EA54A246BA}"/>
              </a:ext>
            </a:extLst>
          </p:cNvPr>
          <p:cNvGrpSpPr/>
          <p:nvPr/>
        </p:nvGrpSpPr>
        <p:grpSpPr>
          <a:xfrm>
            <a:off x="3376200" y="1396798"/>
            <a:ext cx="2301875" cy="1960191"/>
            <a:chOff x="713" y="2548"/>
            <a:chExt cx="4204" cy="3579"/>
          </a:xfrm>
        </p:grpSpPr>
        <p:sp>
          <p:nvSpPr>
            <p:cNvPr id="42" name="单圆角矩形 17">
              <a:extLst>
                <a:ext uri="{FF2B5EF4-FFF2-40B4-BE49-F238E27FC236}">
                  <a16:creationId xmlns:a16="http://schemas.microsoft.com/office/drawing/2014/main" id="{9FF6E966-699F-6FA7-9F98-60762AC5D8A4}"/>
                </a:ext>
              </a:extLst>
            </p:cNvPr>
            <p:cNvSpPr/>
            <p:nvPr/>
          </p:nvSpPr>
          <p:spPr>
            <a:xfrm flipH="1">
              <a:off x="713" y="2548"/>
              <a:ext cx="4204" cy="3579"/>
            </a:xfrm>
            <a:prstGeom prst="round1Rect">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nvGrpSpPr>
            <p:cNvPr id="43" name="组合 42">
              <a:extLst>
                <a:ext uri="{FF2B5EF4-FFF2-40B4-BE49-F238E27FC236}">
                  <a16:creationId xmlns:a16="http://schemas.microsoft.com/office/drawing/2014/main" id="{7AB28F9F-B02D-F7C0-0212-71844C40E718}"/>
                </a:ext>
              </a:extLst>
            </p:cNvPr>
            <p:cNvGrpSpPr/>
            <p:nvPr/>
          </p:nvGrpSpPr>
          <p:grpSpPr>
            <a:xfrm>
              <a:off x="947" y="2819"/>
              <a:ext cx="3896" cy="3231"/>
              <a:chOff x="777" y="7434"/>
              <a:chExt cx="3896" cy="3231"/>
            </a:xfrm>
          </p:grpSpPr>
          <p:sp>
            <p:nvSpPr>
              <p:cNvPr id="49" name="文本框 48">
                <a:extLst>
                  <a:ext uri="{FF2B5EF4-FFF2-40B4-BE49-F238E27FC236}">
                    <a16:creationId xmlns:a16="http://schemas.microsoft.com/office/drawing/2014/main" id="{62C2B6B2-CA25-8EB9-17D4-CF021F0F350F}"/>
                  </a:ext>
                </a:extLst>
              </p:cNvPr>
              <p:cNvSpPr txBox="1"/>
              <p:nvPr/>
            </p:nvSpPr>
            <p:spPr>
              <a:xfrm>
                <a:off x="777" y="7434"/>
                <a:ext cx="3896" cy="672"/>
              </a:xfrm>
              <a:prstGeom prst="rect">
                <a:avLst/>
              </a:prstGeom>
              <a:noFill/>
            </p:spPr>
            <p:txBody>
              <a:bodyPr wrap="square" rtlCol="0">
                <a:noAutofit/>
              </a:bodyPr>
              <a:lstStyle/>
              <a:p>
                <a:pPr algn="l"/>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投资计划</a:t>
                </a:r>
              </a:p>
            </p:txBody>
          </p:sp>
          <p:sp>
            <p:nvSpPr>
              <p:cNvPr id="50" name="文本框 49">
                <a:extLst>
                  <a:ext uri="{FF2B5EF4-FFF2-40B4-BE49-F238E27FC236}">
                    <a16:creationId xmlns:a16="http://schemas.microsoft.com/office/drawing/2014/main" id="{60D382F9-DA83-751E-A07E-32E967DF753C}"/>
                  </a:ext>
                </a:extLst>
              </p:cNvPr>
              <p:cNvSpPr txBox="1"/>
              <p:nvPr/>
            </p:nvSpPr>
            <p:spPr>
              <a:xfrm>
                <a:off x="777" y="8533"/>
                <a:ext cx="3896" cy="2132"/>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sym typeface="+mn-ea"/>
                  </a:rPr>
                  <a:t>进行市场竞争客观管理决策</a:t>
                </a:r>
                <a:r>
                  <a:rPr lang="en-US" altLang="zh-CN" sz="1600">
                    <a:solidFill>
                      <a:srgbClr val="DBB089"/>
                    </a:solidFill>
                    <a:latin typeface="思源黑体 CN Heavy" panose="020B0A00000000000000" pitchFamily="34" charset="-122"/>
                    <a:ea typeface="思源黑体 CN Heavy" panose="020B0A00000000000000" pitchFamily="34" charset="-122"/>
                    <a:sym typeface="+mn-ea"/>
                  </a:rPr>
                  <a:t>——</a:t>
                </a:r>
                <a:r>
                  <a:rPr lang="zh-CN" altLang="en-US" sz="1600">
                    <a:solidFill>
                      <a:srgbClr val="DBB089"/>
                    </a:solidFill>
                    <a:latin typeface="思源黑体 CN Heavy" panose="020B0A00000000000000" pitchFamily="34" charset="-122"/>
                    <a:ea typeface="思源黑体 CN Heavy" panose="020B0A00000000000000" pitchFamily="34" charset="-122"/>
                    <a:sym typeface="+mn-ea"/>
                  </a:rPr>
                  <a:t>正确调节市场</a:t>
                </a:r>
              </a:p>
            </p:txBody>
          </p:sp>
          <p:sp>
            <p:nvSpPr>
              <p:cNvPr id="51" name="圆角矩形 4">
                <a:extLst>
                  <a:ext uri="{FF2B5EF4-FFF2-40B4-BE49-F238E27FC236}">
                    <a16:creationId xmlns:a16="http://schemas.microsoft.com/office/drawing/2014/main" id="{3992104F-718C-293C-A2E4-F988F3CEC29D}"/>
                  </a:ext>
                </a:extLst>
              </p:cNvPr>
              <p:cNvSpPr/>
              <p:nvPr/>
            </p:nvSpPr>
            <p:spPr>
              <a:xfrm>
                <a:off x="928" y="8275"/>
                <a:ext cx="3521" cy="120"/>
              </a:xfrm>
              <a:prstGeom prst="roundRect">
                <a:avLst>
                  <a:gd name="adj" fmla="val 50000"/>
                </a:avLst>
              </a:prstGeom>
              <a:gradFill>
                <a:gsLst>
                  <a:gs pos="0">
                    <a:schemeClr val="accent2">
                      <a:lumMod val="60000"/>
                      <a:lumOff val="40000"/>
                    </a:schemeClr>
                  </a:gs>
                  <a:gs pos="100000">
                    <a:schemeClr val="accent2"/>
                  </a:gs>
                </a:gsLst>
                <a:lin ang="7560000" scaled="0"/>
              </a:gradFill>
              <a:ln>
                <a:no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grpSp>
      <p:grpSp>
        <p:nvGrpSpPr>
          <p:cNvPr id="52" name="组合 51">
            <a:extLst>
              <a:ext uri="{FF2B5EF4-FFF2-40B4-BE49-F238E27FC236}">
                <a16:creationId xmlns:a16="http://schemas.microsoft.com/office/drawing/2014/main" id="{20BD321D-41EC-61C8-2DD3-F4FC3A149676}"/>
              </a:ext>
            </a:extLst>
          </p:cNvPr>
          <p:cNvGrpSpPr/>
          <p:nvPr/>
        </p:nvGrpSpPr>
        <p:grpSpPr>
          <a:xfrm>
            <a:off x="6360264" y="1370728"/>
            <a:ext cx="2301875" cy="1960191"/>
            <a:chOff x="713" y="2548"/>
            <a:chExt cx="4204" cy="3579"/>
          </a:xfrm>
        </p:grpSpPr>
        <p:sp>
          <p:nvSpPr>
            <p:cNvPr id="53" name="单圆角矩形 17">
              <a:extLst>
                <a:ext uri="{FF2B5EF4-FFF2-40B4-BE49-F238E27FC236}">
                  <a16:creationId xmlns:a16="http://schemas.microsoft.com/office/drawing/2014/main" id="{CD1EBB79-EB5A-F9E8-D0E2-345774089E1A}"/>
                </a:ext>
              </a:extLst>
            </p:cNvPr>
            <p:cNvSpPr/>
            <p:nvPr/>
          </p:nvSpPr>
          <p:spPr>
            <a:xfrm flipH="1">
              <a:off x="713" y="2548"/>
              <a:ext cx="4204" cy="3579"/>
            </a:xfrm>
            <a:prstGeom prst="round1Rect">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nvGrpSpPr>
            <p:cNvPr id="54" name="组合 53">
              <a:extLst>
                <a:ext uri="{FF2B5EF4-FFF2-40B4-BE49-F238E27FC236}">
                  <a16:creationId xmlns:a16="http://schemas.microsoft.com/office/drawing/2014/main" id="{B18EF486-4128-EF53-AEAB-AD92990C51F1}"/>
                </a:ext>
              </a:extLst>
            </p:cNvPr>
            <p:cNvGrpSpPr/>
            <p:nvPr/>
          </p:nvGrpSpPr>
          <p:grpSpPr>
            <a:xfrm>
              <a:off x="947" y="2819"/>
              <a:ext cx="3896" cy="2556"/>
              <a:chOff x="777" y="7434"/>
              <a:chExt cx="3896" cy="2556"/>
            </a:xfrm>
          </p:grpSpPr>
          <p:sp>
            <p:nvSpPr>
              <p:cNvPr id="55" name="文本框 54">
                <a:extLst>
                  <a:ext uri="{FF2B5EF4-FFF2-40B4-BE49-F238E27FC236}">
                    <a16:creationId xmlns:a16="http://schemas.microsoft.com/office/drawing/2014/main" id="{A879C695-F2CE-79D5-F980-3D56219199CF}"/>
                  </a:ext>
                </a:extLst>
              </p:cNvPr>
              <p:cNvSpPr txBox="1"/>
              <p:nvPr/>
            </p:nvSpPr>
            <p:spPr>
              <a:xfrm>
                <a:off x="777" y="7434"/>
                <a:ext cx="3896" cy="672"/>
              </a:xfrm>
              <a:prstGeom prst="rect">
                <a:avLst/>
              </a:prstGeom>
              <a:noFill/>
            </p:spPr>
            <p:txBody>
              <a:bodyPr wrap="square" rtlCol="0">
                <a:noAutofit/>
              </a:bodyPr>
              <a:lstStyle/>
              <a:p>
                <a:pPr algn="l"/>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投资计划</a:t>
                </a:r>
              </a:p>
            </p:txBody>
          </p:sp>
          <p:sp>
            <p:nvSpPr>
              <p:cNvPr id="56" name="文本框 55">
                <a:extLst>
                  <a:ext uri="{FF2B5EF4-FFF2-40B4-BE49-F238E27FC236}">
                    <a16:creationId xmlns:a16="http://schemas.microsoft.com/office/drawing/2014/main" id="{86E550F2-137D-791D-4F15-80CB08C90160}"/>
                  </a:ext>
                </a:extLst>
              </p:cNvPr>
              <p:cNvSpPr txBox="1"/>
              <p:nvPr/>
            </p:nvSpPr>
            <p:spPr>
              <a:xfrm>
                <a:off x="777" y="8533"/>
                <a:ext cx="3896" cy="1457"/>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sym typeface="+mn-ea"/>
                  </a:rPr>
                  <a:t>平衡产销，发展经济提供重要依据</a:t>
                </a:r>
              </a:p>
            </p:txBody>
          </p:sp>
          <p:sp>
            <p:nvSpPr>
              <p:cNvPr id="57" name="圆角矩形 4">
                <a:extLst>
                  <a:ext uri="{FF2B5EF4-FFF2-40B4-BE49-F238E27FC236}">
                    <a16:creationId xmlns:a16="http://schemas.microsoft.com/office/drawing/2014/main" id="{3E5D305F-A52C-878D-BF1C-146CC640BAD3}"/>
                  </a:ext>
                </a:extLst>
              </p:cNvPr>
              <p:cNvSpPr/>
              <p:nvPr/>
            </p:nvSpPr>
            <p:spPr>
              <a:xfrm>
                <a:off x="928" y="8275"/>
                <a:ext cx="3521" cy="120"/>
              </a:xfrm>
              <a:prstGeom prst="roundRect">
                <a:avLst>
                  <a:gd name="adj" fmla="val 50000"/>
                </a:avLst>
              </a:prstGeom>
              <a:gradFill>
                <a:gsLst>
                  <a:gs pos="0">
                    <a:schemeClr val="accent2">
                      <a:lumMod val="60000"/>
                      <a:lumOff val="40000"/>
                    </a:schemeClr>
                  </a:gs>
                  <a:gs pos="100000">
                    <a:schemeClr val="accent2"/>
                  </a:gs>
                </a:gsLst>
                <a:lin ang="7560000" scaled="0"/>
              </a:gradFill>
              <a:ln>
                <a:no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grpSp>
      <p:grpSp>
        <p:nvGrpSpPr>
          <p:cNvPr id="58" name="组合 57">
            <a:extLst>
              <a:ext uri="{FF2B5EF4-FFF2-40B4-BE49-F238E27FC236}">
                <a16:creationId xmlns:a16="http://schemas.microsoft.com/office/drawing/2014/main" id="{CFEAEF2B-23A1-C345-854B-9FCA2BACCADF}"/>
              </a:ext>
            </a:extLst>
          </p:cNvPr>
          <p:cNvGrpSpPr/>
          <p:nvPr/>
        </p:nvGrpSpPr>
        <p:grpSpPr>
          <a:xfrm>
            <a:off x="9264240" y="2350823"/>
            <a:ext cx="2301875" cy="1960191"/>
            <a:chOff x="713" y="2548"/>
            <a:chExt cx="4204" cy="3579"/>
          </a:xfrm>
        </p:grpSpPr>
        <p:sp>
          <p:nvSpPr>
            <p:cNvPr id="59" name="单圆角矩形 17">
              <a:extLst>
                <a:ext uri="{FF2B5EF4-FFF2-40B4-BE49-F238E27FC236}">
                  <a16:creationId xmlns:a16="http://schemas.microsoft.com/office/drawing/2014/main" id="{30943EE5-5386-1481-76EF-A0ED87FD07F2}"/>
                </a:ext>
              </a:extLst>
            </p:cNvPr>
            <p:cNvSpPr/>
            <p:nvPr/>
          </p:nvSpPr>
          <p:spPr>
            <a:xfrm flipH="1">
              <a:off x="713" y="2548"/>
              <a:ext cx="4204" cy="3579"/>
            </a:xfrm>
            <a:prstGeom prst="round1Rect">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nvGrpSpPr>
            <p:cNvPr id="60" name="组合 59">
              <a:extLst>
                <a:ext uri="{FF2B5EF4-FFF2-40B4-BE49-F238E27FC236}">
                  <a16:creationId xmlns:a16="http://schemas.microsoft.com/office/drawing/2014/main" id="{EA3CC188-8286-3522-B035-0918D5CE53AC}"/>
                </a:ext>
              </a:extLst>
            </p:cNvPr>
            <p:cNvGrpSpPr/>
            <p:nvPr/>
          </p:nvGrpSpPr>
          <p:grpSpPr>
            <a:xfrm>
              <a:off x="947" y="2819"/>
              <a:ext cx="3896" cy="2556"/>
              <a:chOff x="777" y="7434"/>
              <a:chExt cx="3896" cy="2556"/>
            </a:xfrm>
          </p:grpSpPr>
          <p:sp>
            <p:nvSpPr>
              <p:cNvPr id="61" name="文本框 60">
                <a:extLst>
                  <a:ext uri="{FF2B5EF4-FFF2-40B4-BE49-F238E27FC236}">
                    <a16:creationId xmlns:a16="http://schemas.microsoft.com/office/drawing/2014/main" id="{A9D08582-CBDE-A5E3-ECD7-85BE068DC265}"/>
                  </a:ext>
                </a:extLst>
              </p:cNvPr>
              <p:cNvSpPr txBox="1"/>
              <p:nvPr/>
            </p:nvSpPr>
            <p:spPr>
              <a:xfrm>
                <a:off x="777" y="7434"/>
                <a:ext cx="3896" cy="672"/>
              </a:xfrm>
              <a:prstGeom prst="rect">
                <a:avLst/>
              </a:prstGeom>
              <a:noFill/>
            </p:spPr>
            <p:txBody>
              <a:bodyPr wrap="square" rtlCol="0">
                <a:noAutofit/>
              </a:bodyPr>
              <a:lstStyle/>
              <a:p>
                <a:pPr algn="l"/>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投资计划</a:t>
                </a:r>
              </a:p>
            </p:txBody>
          </p:sp>
          <p:sp>
            <p:nvSpPr>
              <p:cNvPr id="62" name="文本框 61">
                <a:extLst>
                  <a:ext uri="{FF2B5EF4-FFF2-40B4-BE49-F238E27FC236}">
                    <a16:creationId xmlns:a16="http://schemas.microsoft.com/office/drawing/2014/main" id="{4473BF5B-0F50-65C3-3986-366B3EA95E9A}"/>
                  </a:ext>
                </a:extLst>
              </p:cNvPr>
              <p:cNvSpPr txBox="1"/>
              <p:nvPr/>
            </p:nvSpPr>
            <p:spPr>
              <a:xfrm>
                <a:off x="777" y="8533"/>
                <a:ext cx="3896" cy="1457"/>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sym typeface="+mn-ea"/>
                  </a:rPr>
                  <a:t>为企业生产经营发展经济提供重要依据</a:t>
                </a:r>
              </a:p>
            </p:txBody>
          </p:sp>
          <p:sp>
            <p:nvSpPr>
              <p:cNvPr id="63" name="圆角矩形 4">
                <a:extLst>
                  <a:ext uri="{FF2B5EF4-FFF2-40B4-BE49-F238E27FC236}">
                    <a16:creationId xmlns:a16="http://schemas.microsoft.com/office/drawing/2014/main" id="{8B5241AA-6CA1-0688-5CDB-9ECBC8B0CDC0}"/>
                  </a:ext>
                </a:extLst>
              </p:cNvPr>
              <p:cNvSpPr/>
              <p:nvPr/>
            </p:nvSpPr>
            <p:spPr>
              <a:xfrm>
                <a:off x="928" y="8275"/>
                <a:ext cx="3521" cy="120"/>
              </a:xfrm>
              <a:prstGeom prst="roundRect">
                <a:avLst>
                  <a:gd name="adj" fmla="val 50000"/>
                </a:avLst>
              </a:prstGeom>
              <a:gradFill>
                <a:gsLst>
                  <a:gs pos="0">
                    <a:schemeClr val="accent2">
                      <a:lumMod val="60000"/>
                      <a:lumOff val="40000"/>
                    </a:schemeClr>
                  </a:gs>
                  <a:gs pos="100000">
                    <a:schemeClr val="accent2"/>
                  </a:gs>
                </a:gsLst>
                <a:lin ang="7560000" scaled="0"/>
              </a:gradFill>
              <a:ln>
                <a:no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单圆角矩形 2"/>
          <p:cNvSpPr/>
          <p:nvPr/>
        </p:nvSpPr>
        <p:spPr>
          <a:xfrm flipH="1">
            <a:off x="523240" y="2439035"/>
            <a:ext cx="11145520" cy="2200275"/>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9" name="文本框 8"/>
          <p:cNvSpPr txBox="1"/>
          <p:nvPr/>
        </p:nvSpPr>
        <p:spPr>
          <a:xfrm>
            <a:off x="753110" y="1152690"/>
            <a:ext cx="9488170" cy="879343"/>
          </a:xfrm>
          <a:prstGeom prst="rect">
            <a:avLst/>
          </a:prstGeom>
          <a:noFill/>
        </p:spPr>
        <p:txBody>
          <a:bodyPr wrap="square" rtlCol="0">
            <a:spAutoFit/>
          </a:bodyPr>
          <a:lstStyle/>
          <a:p>
            <a:pPr algn="l">
              <a:lnSpc>
                <a:spcPct val="150000"/>
              </a:lnSpc>
            </a:pPr>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认真总结经验，吸取教训，发扬成绩，克服不足，努力在党组织的关怀培养下，在自我的不懈努力下，做一名合格的年轻干部，做出更大贡献</a:t>
            </a:r>
          </a:p>
        </p:txBody>
      </p:sp>
      <p:sp>
        <p:nvSpPr>
          <p:cNvPr id="31" name="同侧圆角矩形 30"/>
          <p:cNvSpPr/>
          <p:nvPr/>
        </p:nvSpPr>
        <p:spPr>
          <a:xfrm>
            <a:off x="417195" y="0"/>
            <a:ext cx="76200" cy="600075"/>
          </a:xfrm>
          <a:prstGeom prst="round2SameRect">
            <a:avLst>
              <a:gd name="adj1" fmla="val 0"/>
              <a:gd name="adj2" fmla="val 50000"/>
            </a:avLst>
          </a:prstGeom>
          <a:solidFill>
            <a:srgbClr val="FEF1D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cxnSp>
        <p:nvCxnSpPr>
          <p:cNvPr id="6" name="直接连接符 5"/>
          <p:cNvCxnSpPr/>
          <p:nvPr/>
        </p:nvCxnSpPr>
        <p:spPr>
          <a:xfrm>
            <a:off x="523240" y="4866005"/>
            <a:ext cx="570611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同侧圆角矩形 29"/>
          <p:cNvSpPr/>
          <p:nvPr/>
        </p:nvSpPr>
        <p:spPr>
          <a:xfrm>
            <a:off x="474345" y="0"/>
            <a:ext cx="206375" cy="904240"/>
          </a:xfrm>
          <a:prstGeom prst="round2SameRect">
            <a:avLst>
              <a:gd name="adj1" fmla="val 0"/>
              <a:gd name="adj2" fmla="val 50000"/>
            </a:avLst>
          </a:prstGeom>
          <a:gradFill>
            <a:gsLst>
              <a:gs pos="0">
                <a:srgbClr val="FEF1D8"/>
              </a:gs>
              <a:gs pos="100000">
                <a:srgbClr val="F8C17E"/>
              </a:gs>
            </a:gsLst>
            <a:lin ang="7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2" name="同侧圆角矩形 31"/>
          <p:cNvSpPr/>
          <p:nvPr/>
        </p:nvSpPr>
        <p:spPr>
          <a:xfrm>
            <a:off x="676910" y="0"/>
            <a:ext cx="76200" cy="438785"/>
          </a:xfrm>
          <a:prstGeom prst="round2SameRect">
            <a:avLst>
              <a:gd name="adj1" fmla="val 0"/>
              <a:gd name="adj2" fmla="val 50000"/>
            </a:avLst>
          </a:prstGeom>
          <a:solidFill>
            <a:srgbClr val="FEF1D8">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grpSp>
        <p:nvGrpSpPr>
          <p:cNvPr id="4" name="组合 3"/>
          <p:cNvGrpSpPr/>
          <p:nvPr/>
        </p:nvGrpSpPr>
        <p:grpSpPr>
          <a:xfrm>
            <a:off x="5462270" y="1816100"/>
            <a:ext cx="7484745" cy="4239260"/>
            <a:chOff x="8226" y="3265"/>
            <a:chExt cx="11292" cy="5878"/>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6" y="3265"/>
              <a:ext cx="11292" cy="5879"/>
            </a:xfrm>
            <a:prstGeom prst="rect">
              <a:avLst/>
            </a:prstGeom>
          </p:spPr>
        </p:pic>
        <p:pic>
          <p:nvPicPr>
            <p:cNvPr id="22" name="图片 21" descr="/Users/mac/Desktop/pexels-burst-374870.jpegpexels-burst-374870"/>
            <p:cNvPicPr>
              <a:picLocks noChangeAspect="1"/>
            </p:cNvPicPr>
            <p:nvPr/>
          </p:nvPicPr>
          <p:blipFill>
            <a:blip r:embed="rId3"/>
            <a:srcRect b="14923"/>
            <a:stretch>
              <a:fillRect/>
            </a:stretch>
          </p:blipFill>
          <p:spPr>
            <a:xfrm>
              <a:off x="9911" y="3601"/>
              <a:ext cx="7839" cy="4447"/>
            </a:xfrm>
            <a:prstGeom prst="rect">
              <a:avLst/>
            </a:prstGeom>
            <a:ln>
              <a:noFill/>
            </a:ln>
          </p:spPr>
        </p:pic>
      </p:grpSp>
      <p:sp>
        <p:nvSpPr>
          <p:cNvPr id="8" name="文本框 7"/>
          <p:cNvSpPr txBox="1"/>
          <p:nvPr/>
        </p:nvSpPr>
        <p:spPr>
          <a:xfrm>
            <a:off x="753110" y="2802255"/>
            <a:ext cx="4053205" cy="460375"/>
          </a:xfrm>
          <a:prstGeom prst="rect">
            <a:avLst/>
          </a:prstGeom>
          <a:noFill/>
        </p:spPr>
        <p:txBody>
          <a:bodyPr wrap="square" rtlCol="0">
            <a:spAutoFit/>
          </a:bodyPr>
          <a:lstStyle/>
          <a:p>
            <a:pPr algn="l"/>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往期总结</a:t>
            </a:r>
          </a:p>
        </p:txBody>
      </p:sp>
      <p:sp>
        <p:nvSpPr>
          <p:cNvPr id="10" name="文本框 9"/>
          <p:cNvSpPr txBox="1"/>
          <p:nvPr/>
        </p:nvSpPr>
        <p:spPr>
          <a:xfrm>
            <a:off x="753110" y="3211830"/>
            <a:ext cx="4709160" cy="1198880"/>
          </a:xfrm>
          <a:prstGeom prst="rect">
            <a:avLst/>
          </a:prstGeom>
          <a:noFill/>
        </p:spPr>
        <p:txBody>
          <a:bodyPr wrap="square" rtlCol="0">
            <a:sp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认真总结经验，吸取教训，发扬成绩，克服不足，努力在党组织的关怀培养下，在自我的不懈努力下，做一名合格的年轻干部，做出更大贡献</a:t>
            </a:r>
          </a:p>
        </p:txBody>
      </p:sp>
      <p:sp>
        <p:nvSpPr>
          <p:cNvPr id="2" name="文本框 1"/>
          <p:cNvSpPr txBox="1"/>
          <p:nvPr/>
        </p:nvSpPr>
        <p:spPr>
          <a:xfrm>
            <a:off x="753110" y="4902835"/>
            <a:ext cx="5043006" cy="1167564"/>
          </a:xfrm>
          <a:prstGeom prst="rect">
            <a:avLst/>
          </a:prstGeom>
          <a:noFill/>
        </p:spPr>
        <p:txBody>
          <a:bodyPr wrap="square" rtlCol="0">
            <a:sp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认真总结经验，吸取教训，发扬成绩，克服不足，努力在党组织的关怀培养下，在自我的不懈努力下，做一名合格的年轻干部，做出更大贡献</a:t>
            </a:r>
          </a:p>
        </p:txBody>
      </p:sp>
      <p:sp>
        <p:nvSpPr>
          <p:cNvPr id="16" name="文本框 15">
            <a:extLst>
              <a:ext uri="{FF2B5EF4-FFF2-40B4-BE49-F238E27FC236}">
                <a16:creationId xmlns:a16="http://schemas.microsoft.com/office/drawing/2014/main" id="{DE22F610-7F21-0C80-849F-DC7338400AA1}"/>
              </a:ext>
            </a:extLst>
          </p:cNvPr>
          <p:cNvSpPr txBox="1"/>
          <p:nvPr/>
        </p:nvSpPr>
        <p:spPr>
          <a:xfrm>
            <a:off x="936625" y="72560"/>
            <a:ext cx="3491865" cy="646331"/>
          </a:xfrm>
          <a:prstGeom prst="rect">
            <a:avLst/>
          </a:prstGeom>
          <a:noFill/>
        </p:spPr>
        <p:txBody>
          <a:bodyPr wrap="square" rtlCol="0">
            <a:sp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未来工作规划</a:t>
            </a:r>
          </a:p>
        </p:txBody>
      </p:sp>
      <p:sp>
        <p:nvSpPr>
          <p:cNvPr id="18" name="文本框 17">
            <a:extLst>
              <a:ext uri="{FF2B5EF4-FFF2-40B4-BE49-F238E27FC236}">
                <a16:creationId xmlns:a16="http://schemas.microsoft.com/office/drawing/2014/main" id="{5836193A-223D-C495-268F-32FD277D4C79}"/>
              </a:ext>
            </a:extLst>
          </p:cNvPr>
          <p:cNvSpPr txBox="1"/>
          <p:nvPr/>
        </p:nvSpPr>
        <p:spPr>
          <a:xfrm>
            <a:off x="936626" y="625503"/>
            <a:ext cx="2835910" cy="229870"/>
          </a:xfrm>
          <a:prstGeom prst="rect">
            <a:avLst/>
          </a:prstGeom>
          <a:noFill/>
        </p:spPr>
        <p:txBody>
          <a:bodyPr wrap="square" rtlCol="0">
            <a:sp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Future work plan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B19C691-1C96-3FEC-2097-2648F46246D9}"/>
              </a:ext>
            </a:extLst>
          </p:cNvPr>
          <p:cNvSpPr txBox="1"/>
          <p:nvPr/>
        </p:nvSpPr>
        <p:spPr>
          <a:xfrm>
            <a:off x="4208522" y="3424961"/>
            <a:ext cx="3984185" cy="46166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汇报人：</a:t>
            </a:r>
            <a:r>
              <a:rPr lang="en-US" altLang="zh-CN"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OfficePLUS</a:t>
            </a:r>
          </a:p>
        </p:txBody>
      </p:sp>
      <p:sp>
        <p:nvSpPr>
          <p:cNvPr id="12" name="文本框 11">
            <a:extLst>
              <a:ext uri="{FF2B5EF4-FFF2-40B4-BE49-F238E27FC236}">
                <a16:creationId xmlns:a16="http://schemas.microsoft.com/office/drawing/2014/main" id="{987BA629-33C0-F6BD-3DC1-DA2966639618}"/>
              </a:ext>
            </a:extLst>
          </p:cNvPr>
          <p:cNvSpPr txBox="1"/>
          <p:nvPr/>
        </p:nvSpPr>
        <p:spPr>
          <a:xfrm>
            <a:off x="1369328" y="1463332"/>
            <a:ext cx="9453343" cy="1568450"/>
          </a:xfrm>
          <a:prstGeom prst="rect">
            <a:avLst/>
          </a:prstGeom>
          <a:noFill/>
        </p:spPr>
        <p:txBody>
          <a:bodyPr wrap="square" rtlCol="0">
            <a:noAutofit/>
          </a:bodyPr>
          <a:lstStyle/>
          <a:p>
            <a:pPr algn="ctr"/>
            <a:r>
              <a:rPr lang="en-US" altLang="zh-CN" sz="9600" spc="600">
                <a:gradFill>
                  <a:gsLst>
                    <a:gs pos="8000">
                      <a:srgbClr val="FEF1D8"/>
                    </a:gs>
                    <a:gs pos="91000">
                      <a:srgbClr val="F8C17E"/>
                    </a:gs>
                  </a:gsLst>
                  <a:lin ang="5400000" scaled="0"/>
                </a:gradFill>
                <a:effectLst>
                  <a:outerShdw blurRad="127000" dist="50800" dir="5400000" algn="t" rotWithShape="0">
                    <a:srgbClr val="F8C17E">
                      <a:alpha val="40000"/>
                    </a:srgbClr>
                  </a:outerShdw>
                </a:effectLst>
                <a:latin typeface="思源黑体 CN Heavy" panose="020B0A00000000000000" pitchFamily="34" charset="-122"/>
                <a:ea typeface="思源黑体 CN Heavy" panose="020B0A00000000000000" pitchFamily="34" charset="-122"/>
                <a:cs typeface="阿里巴巴普惠体 R" panose="00020600040101010101" pitchFamily="18" charset="-122"/>
              </a:rPr>
              <a:t>THANKS</a:t>
            </a:r>
            <a:endParaRPr lang="zh-CN" altLang="en-US" sz="9600" spc="600">
              <a:gradFill>
                <a:gsLst>
                  <a:gs pos="8000">
                    <a:srgbClr val="FEF1D8"/>
                  </a:gs>
                  <a:gs pos="91000">
                    <a:srgbClr val="F8C17E"/>
                  </a:gs>
                </a:gsLst>
                <a:lin ang="5400000" scaled="0"/>
              </a:gradFill>
              <a:effectLst>
                <a:outerShdw blurRad="127000" dist="50800" dir="5400000" algn="t" rotWithShape="0">
                  <a:srgbClr val="F8C17E">
                    <a:alpha val="40000"/>
                  </a:srgbClr>
                </a:outerShdw>
              </a:effectLst>
              <a:latin typeface="思源黑体 CN Heavy" panose="020B0A00000000000000" pitchFamily="34" charset="-122"/>
              <a:ea typeface="思源黑体 CN Heavy" panose="020B0A00000000000000" pitchFamily="34" charset="-122"/>
              <a:cs typeface="阿里巴巴普惠体 R" panose="00020600040101010101" pitchFamily="18" charset="-122"/>
            </a:endParaRPr>
          </a:p>
        </p:txBody>
      </p:sp>
      <p:grpSp>
        <p:nvGrpSpPr>
          <p:cNvPr id="13" name="组合 12">
            <a:extLst>
              <a:ext uri="{FF2B5EF4-FFF2-40B4-BE49-F238E27FC236}">
                <a16:creationId xmlns:a16="http://schemas.microsoft.com/office/drawing/2014/main" id="{4072D6AE-8885-1896-1069-F0A3CDF0CBF7}"/>
              </a:ext>
            </a:extLst>
          </p:cNvPr>
          <p:cNvGrpSpPr/>
          <p:nvPr/>
        </p:nvGrpSpPr>
        <p:grpSpPr>
          <a:xfrm flipV="1">
            <a:off x="5058705" y="3885454"/>
            <a:ext cx="3133725" cy="85725"/>
            <a:chOff x="8104" y="1770"/>
            <a:chExt cx="11296" cy="398"/>
          </a:xfrm>
        </p:grpSpPr>
        <p:pic>
          <p:nvPicPr>
            <p:cNvPr id="14" name="图片 13">
              <a:extLst>
                <a:ext uri="{FF2B5EF4-FFF2-40B4-BE49-F238E27FC236}">
                  <a16:creationId xmlns:a16="http://schemas.microsoft.com/office/drawing/2014/main" id="{DE511CDB-CAC2-7623-5765-9D32934AF7EC}"/>
                </a:ext>
              </a:extLst>
            </p:cNvPr>
            <p:cNvPicPr>
              <a:picLocks noChangeAspect="1"/>
            </p:cNvPicPr>
            <p:nvPr/>
          </p:nvPicPr>
          <p:blipFill>
            <a:blip r:embed="rId3"/>
            <a:stretch>
              <a:fillRect/>
            </a:stretch>
          </p:blipFill>
          <p:spPr>
            <a:xfrm>
              <a:off x="8104" y="1855"/>
              <a:ext cx="11297" cy="229"/>
            </a:xfrm>
            <a:prstGeom prst="rect">
              <a:avLst/>
            </a:prstGeom>
          </p:spPr>
        </p:pic>
        <p:pic>
          <p:nvPicPr>
            <p:cNvPr id="15" name="图片 14">
              <a:extLst>
                <a:ext uri="{FF2B5EF4-FFF2-40B4-BE49-F238E27FC236}">
                  <a16:creationId xmlns:a16="http://schemas.microsoft.com/office/drawing/2014/main" id="{8984C8B1-1FC4-50E3-6C15-CCE1F56ABB01}"/>
                </a:ext>
              </a:extLst>
            </p:cNvPr>
            <p:cNvPicPr>
              <a:picLocks noChangeAspect="1"/>
            </p:cNvPicPr>
            <p:nvPr/>
          </p:nvPicPr>
          <p:blipFill>
            <a:blip r:embed="rId4"/>
            <a:stretch>
              <a:fillRect/>
            </a:stretch>
          </p:blipFill>
          <p:spPr>
            <a:xfrm flipV="1">
              <a:off x="11631" y="1770"/>
              <a:ext cx="4242" cy="398"/>
            </a:xfrm>
            <a:prstGeom prst="rect">
              <a:avLst/>
            </a:prstGeom>
          </p:spPr>
        </p:pic>
      </p:grpSp>
      <p:grpSp>
        <p:nvGrpSpPr>
          <p:cNvPr id="16" name="组合 15">
            <a:extLst>
              <a:ext uri="{FF2B5EF4-FFF2-40B4-BE49-F238E27FC236}">
                <a16:creationId xmlns:a16="http://schemas.microsoft.com/office/drawing/2014/main" id="{35713100-2B58-5CE1-5802-1A08076B0CB8}"/>
              </a:ext>
            </a:extLst>
          </p:cNvPr>
          <p:cNvGrpSpPr/>
          <p:nvPr/>
        </p:nvGrpSpPr>
        <p:grpSpPr>
          <a:xfrm>
            <a:off x="4286250" y="3281144"/>
            <a:ext cx="2473960" cy="76200"/>
            <a:chOff x="8104" y="1770"/>
            <a:chExt cx="11296" cy="398"/>
          </a:xfrm>
        </p:grpSpPr>
        <p:pic>
          <p:nvPicPr>
            <p:cNvPr id="17" name="图片 16">
              <a:extLst>
                <a:ext uri="{FF2B5EF4-FFF2-40B4-BE49-F238E27FC236}">
                  <a16:creationId xmlns:a16="http://schemas.microsoft.com/office/drawing/2014/main" id="{4BE90D7B-7340-5865-0851-8FD63969A2DD}"/>
                </a:ext>
              </a:extLst>
            </p:cNvPr>
            <p:cNvPicPr>
              <a:picLocks noChangeAspect="1"/>
            </p:cNvPicPr>
            <p:nvPr/>
          </p:nvPicPr>
          <p:blipFill>
            <a:blip r:embed="rId3"/>
            <a:stretch>
              <a:fillRect/>
            </a:stretch>
          </p:blipFill>
          <p:spPr>
            <a:xfrm>
              <a:off x="8104" y="1855"/>
              <a:ext cx="11297" cy="229"/>
            </a:xfrm>
            <a:prstGeom prst="rect">
              <a:avLst/>
            </a:prstGeom>
          </p:spPr>
        </p:pic>
        <p:pic>
          <p:nvPicPr>
            <p:cNvPr id="18" name="图片 17">
              <a:extLst>
                <a:ext uri="{FF2B5EF4-FFF2-40B4-BE49-F238E27FC236}">
                  <a16:creationId xmlns:a16="http://schemas.microsoft.com/office/drawing/2014/main" id="{9D383465-5059-BF83-41A1-E402F8F2C83A}"/>
                </a:ext>
              </a:extLst>
            </p:cNvPr>
            <p:cNvPicPr>
              <a:picLocks noChangeAspect="1"/>
            </p:cNvPicPr>
            <p:nvPr/>
          </p:nvPicPr>
          <p:blipFill>
            <a:blip r:embed="rId4"/>
            <a:stretch>
              <a:fillRect/>
            </a:stretch>
          </p:blipFill>
          <p:spPr>
            <a:xfrm flipV="1">
              <a:off x="11631" y="1770"/>
              <a:ext cx="4242" cy="398"/>
            </a:xfrm>
            <a:prstGeom prst="rect">
              <a:avLst/>
            </a:prstGeom>
          </p:spPr>
        </p:pic>
      </p:grpSp>
      <p:sp>
        <p:nvSpPr>
          <p:cNvPr id="20" name="文本框 19">
            <a:extLst>
              <a:ext uri="{FF2B5EF4-FFF2-40B4-BE49-F238E27FC236}">
                <a16:creationId xmlns:a16="http://schemas.microsoft.com/office/drawing/2014/main" id="{6B10E0CD-8444-DF01-FA80-228E851F1020}"/>
              </a:ext>
            </a:extLst>
          </p:cNvPr>
          <p:cNvSpPr txBox="1"/>
          <p:nvPr/>
        </p:nvSpPr>
        <p:spPr>
          <a:xfrm>
            <a:off x="2359905" y="4196964"/>
            <a:ext cx="7897787" cy="276999"/>
          </a:xfrm>
          <a:prstGeom prst="rect">
            <a:avLst/>
          </a:prstGeom>
          <a:noFill/>
        </p:spPr>
        <p:txBody>
          <a:bodyPr wrap="square" rtlCol="0" anchor="t">
            <a:noAutofit/>
          </a:bodyPr>
          <a:lstStyle/>
          <a:p>
            <a:pPr marL="0" marR="0" lvl="0" indent="0" algn="dist" defTabSz="914400" rtl="0" eaLnBrk="1" fontAlgn="ctr" latinLnBrk="0" hangingPunct="1">
              <a:lnSpc>
                <a:spcPct val="100000"/>
              </a:lnSpc>
              <a:spcBef>
                <a:spcPts val="0"/>
              </a:spcBef>
              <a:spcAft>
                <a:spcPts val="0"/>
              </a:spcAft>
              <a:buClrTx/>
              <a:buSzTx/>
              <a:buFontTx/>
              <a:buNone/>
              <a:tabLst/>
              <a:defRPr/>
            </a:pPr>
            <a:r>
              <a:rPr kumimoji="0" lang="en-US" altLang="zh-CN" sz="1200" b="0" i="0" u="none" strike="noStrike" kern="1200" cap="none" spc="200" normalizeH="0" baseline="0" noProof="0">
                <a:ln>
                  <a:noFill/>
                </a:ln>
                <a:solidFill>
                  <a:srgbClr val="FFFFFF">
                    <a:lumMod val="85000"/>
                  </a:srgbClr>
                </a:solidFill>
                <a:effectLst/>
                <a:uLnTx/>
                <a:uFillTx/>
                <a:latin typeface="思源黑体 CN Heavy" panose="020B0A00000000000000" pitchFamily="34" charset="-122"/>
                <a:ea typeface="思源黑体 CN Heavy" panose="020B0A00000000000000" pitchFamily="34" charset="-122"/>
                <a:cs typeface="阿里巴巴普惠体 R" panose="00020600040101010101" pitchFamily="18" charset="-122"/>
              </a:rPr>
              <a:t>Work summary ppt template</a:t>
            </a:r>
            <a:endParaRPr kumimoji="0" lang="zh-CN" altLang="en-US" sz="1200" b="0" i="0" u="none" strike="noStrike" kern="1200" cap="none" spc="200" normalizeH="0" baseline="0" noProof="0">
              <a:ln>
                <a:noFill/>
              </a:ln>
              <a:solidFill>
                <a:srgbClr val="FFFFFF">
                  <a:lumMod val="85000"/>
                </a:srgbClr>
              </a:solidFill>
              <a:effectLst/>
              <a:uLnTx/>
              <a:uFillTx/>
              <a:latin typeface="思源黑体 CN Heavy" panose="020B0A00000000000000" pitchFamily="34" charset="-122"/>
              <a:ea typeface="思源黑体 CN Heavy" panose="020B0A00000000000000" pitchFamily="34" charset="-122"/>
              <a:cs typeface="阿里巴巴普惠体 R" panose="00020600040101010101" pitchFamily="18" charset="-122"/>
            </a:endParaRPr>
          </a:p>
        </p:txBody>
      </p:sp>
    </p:spTree>
    <p:extLst>
      <p:ext uri="{BB962C8B-B14F-4D97-AF65-F5344CB8AC3E}">
        <p14:creationId xmlns:p14="http://schemas.microsoft.com/office/powerpoint/2010/main" val="2794031637"/>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a:t>思源黑体 </a:t>
            </a:r>
            <a:r>
              <a:rPr kumimoji="1" lang="en-US" altLang="zh-CN"/>
              <a:t>CN Heavy</a:t>
            </a:r>
            <a:endParaRPr kumimoji="1" lang="en-GB" altLang="zh-CN"/>
          </a:p>
          <a:p>
            <a:r>
              <a:rPr kumimoji="1" lang="zh-CN" altLang="en-US"/>
              <a:t>思源黑体 </a:t>
            </a:r>
            <a:r>
              <a:rPr kumimoji="1" lang="en-US" altLang="zh-CN"/>
              <a:t>CN Heavy</a:t>
            </a:r>
            <a:endParaRPr kumimoji="1" lang="en-GB" altLang="zh-CN"/>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1.5</a:t>
            </a:r>
          </a:p>
          <a:p>
            <a:r>
              <a:rPr kumimoji="1" lang="en-US" altLang="zh-CN" dirty="0" err="1"/>
              <a:t>Pexels</a:t>
            </a:r>
            <a:endParaRPr kumimoji="1" lang="en-US" altLang="zh-CN" dirty="0"/>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几立设计</a:t>
            </a:r>
            <a:endParaRPr kumimoji="1" lang="en-GB" altLang="zh-CN" dirty="0"/>
          </a:p>
        </p:txBody>
      </p:sp>
      <p:sp>
        <p:nvSpPr>
          <p:cNvPr id="5" name="文本占位符 4"/>
          <p:cNvSpPr>
            <a:spLocks noGrp="1"/>
          </p:cNvSpPr>
          <p:nvPr>
            <p:ph type="body" sz="quarter" idx="10"/>
          </p:nvPr>
        </p:nvSpPr>
        <p:spPr/>
        <p:txBody>
          <a:bodyPr/>
          <a:lstStyle/>
          <a:p>
            <a:r>
              <a:rPr kumimoji="1" lang="zh-CN" altLang="en-US" dirty="0"/>
              <a:t>标注</a:t>
            </a:r>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5" name="文本框 4"/>
          <p:cNvSpPr txBox="1"/>
          <p:nvPr/>
        </p:nvSpPr>
        <p:spPr>
          <a:xfrm>
            <a:off x="269875" y="4022725"/>
            <a:ext cx="3222625" cy="583565"/>
          </a:xfrm>
          <a:prstGeom prst="rect">
            <a:avLst/>
          </a:prstGeom>
          <a:noFill/>
        </p:spPr>
        <p:txBody>
          <a:bodyPr wrap="square" rtlCol="0">
            <a:noAutofit/>
          </a:bodyPr>
          <a:lstStyle/>
          <a:p>
            <a:pPr algn="ctr"/>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项目简介</a:t>
            </a:r>
          </a:p>
        </p:txBody>
      </p:sp>
      <p:sp>
        <p:nvSpPr>
          <p:cNvPr id="6" name="文本框 5"/>
          <p:cNvSpPr txBox="1"/>
          <p:nvPr/>
        </p:nvSpPr>
        <p:spPr>
          <a:xfrm>
            <a:off x="2946400" y="2457203"/>
            <a:ext cx="3222625" cy="583565"/>
          </a:xfrm>
          <a:prstGeom prst="rect">
            <a:avLst/>
          </a:prstGeom>
          <a:noFill/>
        </p:spPr>
        <p:txBody>
          <a:bodyPr wrap="square" rtlCol="0">
            <a:noAutofit/>
          </a:bodyPr>
          <a:lstStyle/>
          <a:p>
            <a:pPr algn="ctr"/>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项目计划</a:t>
            </a:r>
          </a:p>
        </p:txBody>
      </p:sp>
      <p:sp>
        <p:nvSpPr>
          <p:cNvPr id="7" name="文本框 6"/>
          <p:cNvSpPr txBox="1"/>
          <p:nvPr/>
        </p:nvSpPr>
        <p:spPr>
          <a:xfrm>
            <a:off x="5913755" y="4253230"/>
            <a:ext cx="3222625" cy="583565"/>
          </a:xfrm>
          <a:prstGeom prst="rect">
            <a:avLst/>
          </a:prstGeom>
          <a:noFill/>
        </p:spPr>
        <p:txBody>
          <a:bodyPr wrap="square" rtlCol="0">
            <a:noAutofit/>
          </a:bodyPr>
          <a:lstStyle/>
          <a:p>
            <a:pPr algn="ctr"/>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市场分析</a:t>
            </a:r>
          </a:p>
        </p:txBody>
      </p:sp>
      <p:sp>
        <p:nvSpPr>
          <p:cNvPr id="8" name="文本框 7"/>
          <p:cNvSpPr txBox="1"/>
          <p:nvPr/>
        </p:nvSpPr>
        <p:spPr>
          <a:xfrm>
            <a:off x="8738235" y="2038350"/>
            <a:ext cx="3222625" cy="583565"/>
          </a:xfrm>
          <a:prstGeom prst="rect">
            <a:avLst/>
          </a:prstGeom>
          <a:noFill/>
        </p:spPr>
        <p:txBody>
          <a:bodyPr wrap="square" rtlCol="0">
            <a:noAutofit/>
          </a:bodyPr>
          <a:lstStyle/>
          <a:p>
            <a:pPr algn="ctr"/>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未来工作计划</a:t>
            </a:r>
          </a:p>
        </p:txBody>
      </p:sp>
      <p:sp>
        <p:nvSpPr>
          <p:cNvPr id="16" name="文本框 15"/>
          <p:cNvSpPr txBox="1"/>
          <p:nvPr/>
        </p:nvSpPr>
        <p:spPr>
          <a:xfrm>
            <a:off x="499745" y="429895"/>
            <a:ext cx="3222625" cy="891540"/>
          </a:xfrm>
          <a:prstGeom prst="rect">
            <a:avLst/>
          </a:prstGeom>
          <a:noFill/>
        </p:spPr>
        <p:txBody>
          <a:bodyPr wrap="square" rtlCol="0">
            <a:noAutofit/>
          </a:bodyPr>
          <a:lstStyle/>
          <a:p>
            <a:pPr algn="l"/>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目录</a:t>
            </a:r>
          </a:p>
          <a:p>
            <a:pPr algn="l"/>
            <a:r>
              <a:rPr lang="en-US" altLang="zh-CN"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CONTENTS</a:t>
            </a:r>
          </a:p>
        </p:txBody>
      </p:sp>
      <p:sp>
        <p:nvSpPr>
          <p:cNvPr id="17" name="文本框 16"/>
          <p:cNvSpPr txBox="1"/>
          <p:nvPr/>
        </p:nvSpPr>
        <p:spPr>
          <a:xfrm>
            <a:off x="630555" y="4601845"/>
            <a:ext cx="250126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INTRODUCTION</a:t>
            </a:r>
          </a:p>
        </p:txBody>
      </p:sp>
      <p:sp>
        <p:nvSpPr>
          <p:cNvPr id="18" name="文本框 17"/>
          <p:cNvSpPr txBox="1"/>
          <p:nvPr/>
        </p:nvSpPr>
        <p:spPr>
          <a:xfrm>
            <a:off x="3307080" y="3001732"/>
            <a:ext cx="250126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PLAN</a:t>
            </a:r>
          </a:p>
        </p:txBody>
      </p:sp>
      <p:sp>
        <p:nvSpPr>
          <p:cNvPr id="19" name="文本框 18"/>
          <p:cNvSpPr txBox="1"/>
          <p:nvPr/>
        </p:nvSpPr>
        <p:spPr>
          <a:xfrm>
            <a:off x="6274435" y="4739640"/>
            <a:ext cx="282384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MARKET ANALYSIS</a:t>
            </a:r>
          </a:p>
        </p:txBody>
      </p:sp>
      <p:sp>
        <p:nvSpPr>
          <p:cNvPr id="20" name="文本框 19"/>
          <p:cNvSpPr txBox="1"/>
          <p:nvPr/>
        </p:nvSpPr>
        <p:spPr>
          <a:xfrm>
            <a:off x="9136380" y="2538730"/>
            <a:ext cx="250126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Future work plan</a:t>
            </a:r>
          </a:p>
        </p:txBody>
      </p:sp>
    </p:spTree>
  </p:cSld>
  <p:clrMapOvr>
    <a:masterClrMapping/>
  </p:clrMapOvr>
  <p:transition>
    <p:wheel spokes="8"/>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2" name="文本框 1"/>
          <p:cNvSpPr txBox="1"/>
          <p:nvPr/>
        </p:nvSpPr>
        <p:spPr>
          <a:xfrm>
            <a:off x="4950460" y="2501900"/>
            <a:ext cx="5002530" cy="1106805"/>
          </a:xfrm>
          <a:prstGeom prst="rect">
            <a:avLst/>
          </a:prstGeom>
          <a:noFill/>
        </p:spPr>
        <p:txBody>
          <a:bodyPr wrap="square" rtlCol="0">
            <a:noAutofit/>
          </a:bodyPr>
          <a:lstStyle/>
          <a:p>
            <a:pPr algn="dist"/>
            <a:r>
              <a:rPr lang="zh-CN" altLang="en-US" sz="6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项目简介</a:t>
            </a:r>
          </a:p>
        </p:txBody>
      </p:sp>
      <p:sp>
        <p:nvSpPr>
          <p:cNvPr id="17" name="文本框 16"/>
          <p:cNvSpPr txBox="1"/>
          <p:nvPr/>
        </p:nvSpPr>
        <p:spPr>
          <a:xfrm>
            <a:off x="4950460" y="3699419"/>
            <a:ext cx="5002530" cy="398780"/>
          </a:xfrm>
          <a:prstGeom prst="rect">
            <a:avLst/>
          </a:prstGeom>
          <a:noFill/>
        </p:spPr>
        <p:txBody>
          <a:bodyPr wrap="square" rtlCol="0">
            <a:noAutofit/>
          </a:bodyPr>
          <a:lstStyle/>
          <a:p>
            <a:pPr algn="dist"/>
            <a:r>
              <a:rPr lang="en-US" altLang="zh-CN"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INTRODUCTION</a:t>
            </a:r>
          </a:p>
        </p:txBody>
      </p:sp>
      <p:sp>
        <p:nvSpPr>
          <p:cNvPr id="3" name="文本框 2"/>
          <p:cNvSpPr txBox="1"/>
          <p:nvPr/>
        </p:nvSpPr>
        <p:spPr>
          <a:xfrm>
            <a:off x="627273" y="711835"/>
            <a:ext cx="2453005" cy="7724140"/>
          </a:xfrm>
          <a:prstGeom prst="rect">
            <a:avLst/>
          </a:prstGeom>
          <a:noFill/>
        </p:spPr>
        <p:txBody>
          <a:bodyPr wrap="square" rtlCol="0">
            <a:noAutofit/>
          </a:bodyPr>
          <a:lstStyle/>
          <a:p>
            <a:pPr algn="ctr"/>
            <a:r>
              <a:rPr lang="en-US" altLang="zh-CN" sz="49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1</a:t>
            </a:r>
          </a:p>
        </p:txBody>
      </p:sp>
      <p:grpSp>
        <p:nvGrpSpPr>
          <p:cNvPr id="28" name="组合 27"/>
          <p:cNvGrpSpPr/>
          <p:nvPr/>
        </p:nvGrpSpPr>
        <p:grpSpPr>
          <a:xfrm rot="5400000">
            <a:off x="109855" y="4666615"/>
            <a:ext cx="4123055" cy="127000"/>
            <a:chOff x="8104" y="1770"/>
            <a:chExt cx="11296" cy="398"/>
          </a:xfrm>
        </p:grpSpPr>
        <p:pic>
          <p:nvPicPr>
            <p:cNvPr id="29" name="图片 28"/>
            <p:cNvPicPr>
              <a:picLocks noChangeAspect="1"/>
            </p:cNvPicPr>
            <p:nvPr/>
          </p:nvPicPr>
          <p:blipFill>
            <a:blip r:embed="rId2"/>
            <a:stretch>
              <a:fillRect/>
            </a:stretch>
          </p:blipFill>
          <p:spPr>
            <a:xfrm>
              <a:off x="8104" y="1855"/>
              <a:ext cx="11297" cy="229"/>
            </a:xfrm>
            <a:prstGeom prst="rect">
              <a:avLst/>
            </a:prstGeom>
          </p:spPr>
        </p:pic>
        <p:pic>
          <p:nvPicPr>
            <p:cNvPr id="30" name="图片 29"/>
            <p:cNvPicPr>
              <a:picLocks noChangeAspect="1"/>
            </p:cNvPicPr>
            <p:nvPr/>
          </p:nvPicPr>
          <p:blipFill>
            <a:blip r:embed="rId3"/>
            <a:stretch>
              <a:fillRect/>
            </a:stretch>
          </p:blipFill>
          <p:spPr>
            <a:xfrm flipV="1">
              <a:off x="11631" y="1770"/>
              <a:ext cx="4242" cy="398"/>
            </a:xfrm>
            <a:prstGeom prst="rect">
              <a:avLst/>
            </a:prstGeom>
          </p:spPr>
        </p:pic>
      </p:grpSp>
      <p:grpSp>
        <p:nvGrpSpPr>
          <p:cNvPr id="12" name="组合 11"/>
          <p:cNvGrpSpPr/>
          <p:nvPr/>
        </p:nvGrpSpPr>
        <p:grpSpPr>
          <a:xfrm>
            <a:off x="8068945" y="4667250"/>
            <a:ext cx="4123055" cy="127000"/>
            <a:chOff x="8104" y="1770"/>
            <a:chExt cx="11296" cy="398"/>
          </a:xfrm>
        </p:grpSpPr>
        <p:pic>
          <p:nvPicPr>
            <p:cNvPr id="13" name="图片 12"/>
            <p:cNvPicPr>
              <a:picLocks noChangeAspect="1"/>
            </p:cNvPicPr>
            <p:nvPr/>
          </p:nvPicPr>
          <p:blipFill>
            <a:blip r:embed="rId2"/>
            <a:stretch>
              <a:fillRect/>
            </a:stretch>
          </p:blipFill>
          <p:spPr>
            <a:xfrm>
              <a:off x="8104" y="1855"/>
              <a:ext cx="11297" cy="229"/>
            </a:xfrm>
            <a:prstGeom prst="rect">
              <a:avLst/>
            </a:prstGeom>
          </p:spPr>
        </p:pic>
        <p:pic>
          <p:nvPicPr>
            <p:cNvPr id="14" name="图片 13"/>
            <p:cNvPicPr>
              <a:picLocks noChangeAspect="1"/>
            </p:cNvPicPr>
            <p:nvPr/>
          </p:nvPicPr>
          <p:blipFill>
            <a:blip r:embed="rId3"/>
            <a:stretch>
              <a:fillRect/>
            </a:stretch>
          </p:blipFill>
          <p:spPr>
            <a:xfrm flipV="1">
              <a:off x="11631" y="1770"/>
              <a:ext cx="4242" cy="398"/>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5" name="单圆角矩形 4"/>
          <p:cNvSpPr/>
          <p:nvPr/>
        </p:nvSpPr>
        <p:spPr>
          <a:xfrm flipH="1">
            <a:off x="0" y="2531970"/>
            <a:ext cx="12176760" cy="1732915"/>
          </a:xfrm>
          <a:prstGeom prst="round1Rect">
            <a:avLst/>
          </a:prstGeom>
          <a:solidFill>
            <a:schemeClr val="accent1">
              <a:lumMod val="75000"/>
            </a:schemeClr>
          </a:solidFill>
          <a:ln>
            <a:no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3" name="单圆角矩形 2"/>
          <p:cNvSpPr/>
          <p:nvPr/>
        </p:nvSpPr>
        <p:spPr>
          <a:xfrm>
            <a:off x="1224915" y="1086895"/>
            <a:ext cx="4419600" cy="4858200"/>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4" name="单圆角矩形 3"/>
          <p:cNvSpPr/>
          <p:nvPr/>
        </p:nvSpPr>
        <p:spPr>
          <a:xfrm>
            <a:off x="6517005" y="1081815"/>
            <a:ext cx="4419600" cy="4863280"/>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17" name="文本框 16"/>
          <p:cNvSpPr txBox="1"/>
          <p:nvPr/>
        </p:nvSpPr>
        <p:spPr>
          <a:xfrm>
            <a:off x="1960880" y="-1141484"/>
            <a:ext cx="2835910" cy="229870"/>
          </a:xfrm>
          <a:prstGeom prst="rect">
            <a:avLst/>
          </a:prstGeom>
          <a:noFill/>
        </p:spPr>
        <p:txBody>
          <a:bodyPr wrap="square" rtlCol="0">
            <a:noAutofit/>
          </a:bodyPr>
          <a:lstStyle/>
          <a:p>
            <a:pPr algn="dist"/>
            <a:r>
              <a:rPr lang="zh-CN" altLang="en-US"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Past work review</a:t>
            </a:r>
          </a:p>
        </p:txBody>
      </p:sp>
      <p:sp>
        <p:nvSpPr>
          <p:cNvPr id="9" name="文本框 8"/>
          <p:cNvSpPr txBox="1"/>
          <p:nvPr/>
        </p:nvSpPr>
        <p:spPr>
          <a:xfrm>
            <a:off x="1407795" y="1350235"/>
            <a:ext cx="4053205" cy="460375"/>
          </a:xfrm>
          <a:prstGeom prst="rect">
            <a:avLst/>
          </a:prstGeom>
          <a:noFill/>
        </p:spPr>
        <p:txBody>
          <a:bodyPr wrap="square" rtlCol="0">
            <a:noAutofit/>
          </a:bodyPr>
          <a:lstStyle/>
          <a:p>
            <a:pPr algn="l"/>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关于我们</a:t>
            </a:r>
          </a:p>
        </p:txBody>
      </p:sp>
      <p:sp>
        <p:nvSpPr>
          <p:cNvPr id="10" name="文本框 9"/>
          <p:cNvSpPr txBox="1"/>
          <p:nvPr/>
        </p:nvSpPr>
        <p:spPr>
          <a:xfrm>
            <a:off x="1407795" y="1810610"/>
            <a:ext cx="4053205" cy="1906227"/>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一个成功的企业必须拥有着科学的管理理念，良好的资金运作模式，有竞争意识和合作精神的管理团队，优秀而独特的企业文化。还有最易缺乏的企业素质</a:t>
            </a:r>
            <a:r>
              <a:rPr lang="en-US" altLang="zh-CN" sz="1600">
                <a:solidFill>
                  <a:srgbClr val="DBB089"/>
                </a:solidFill>
                <a:latin typeface="思源黑体 CN Heavy" panose="020B0A00000000000000" pitchFamily="34" charset="-122"/>
                <a:ea typeface="思源黑体 CN Heavy" panose="020B0A00000000000000" pitchFamily="34" charset="-122"/>
              </a:rPr>
              <a:t>----</a:t>
            </a:r>
            <a:r>
              <a:rPr lang="zh-CN" altLang="en-US" sz="1600">
                <a:solidFill>
                  <a:srgbClr val="DBB089"/>
                </a:solidFill>
                <a:latin typeface="思源黑体 CN Heavy" panose="020B0A00000000000000" pitchFamily="34" charset="-122"/>
                <a:ea typeface="思源黑体 CN Heavy" panose="020B0A00000000000000" pitchFamily="34" charset="-122"/>
              </a:rPr>
              <a:t>锐意进取的决心和勇气！</a:t>
            </a:r>
          </a:p>
        </p:txBody>
      </p:sp>
      <p:pic>
        <p:nvPicPr>
          <p:cNvPr id="13" name="图片 12" descr="pexels-josh-hild-3859774"/>
          <p:cNvPicPr>
            <a:picLocks noChangeAspect="1"/>
          </p:cNvPicPr>
          <p:nvPr/>
        </p:nvPicPr>
        <p:blipFill>
          <a:blip r:embed="rId2"/>
          <a:srcRect l="-445" t="42194" r="445" b="15467"/>
          <a:stretch>
            <a:fillRect/>
          </a:stretch>
        </p:blipFill>
        <p:spPr>
          <a:xfrm>
            <a:off x="1508125" y="3732120"/>
            <a:ext cx="3852545" cy="2038985"/>
          </a:xfrm>
          <a:prstGeom prst="rect">
            <a:avLst/>
          </a:prstGeom>
          <a:ln>
            <a:solidFill>
              <a:srgbClr val="FEF1D8"/>
            </a:solidFill>
          </a:ln>
        </p:spPr>
      </p:pic>
      <p:pic>
        <p:nvPicPr>
          <p:cNvPr id="14" name="图片 13" descr="pexels-josh-hild-2422461"/>
          <p:cNvPicPr>
            <a:picLocks noChangeAspect="1"/>
          </p:cNvPicPr>
          <p:nvPr/>
        </p:nvPicPr>
        <p:blipFill>
          <a:blip r:embed="rId3"/>
          <a:srcRect t="20341"/>
          <a:stretch>
            <a:fillRect/>
          </a:stretch>
        </p:blipFill>
        <p:spPr>
          <a:xfrm>
            <a:off x="6800850" y="3732120"/>
            <a:ext cx="3851910" cy="2044065"/>
          </a:xfrm>
          <a:prstGeom prst="rect">
            <a:avLst/>
          </a:prstGeom>
          <a:ln>
            <a:solidFill>
              <a:srgbClr val="FEF1D8"/>
            </a:solidFill>
          </a:ln>
        </p:spPr>
      </p:pic>
      <p:sp>
        <p:nvSpPr>
          <p:cNvPr id="16" name="文本框 15"/>
          <p:cNvSpPr txBox="1"/>
          <p:nvPr/>
        </p:nvSpPr>
        <p:spPr>
          <a:xfrm>
            <a:off x="6665595" y="1350235"/>
            <a:ext cx="4053205" cy="460375"/>
          </a:xfrm>
          <a:prstGeom prst="rect">
            <a:avLst/>
          </a:prstGeom>
          <a:noFill/>
        </p:spPr>
        <p:txBody>
          <a:bodyPr wrap="square" rtlCol="0">
            <a:noAutofit/>
          </a:bodyPr>
          <a:lstStyle/>
          <a:p>
            <a:pPr algn="l"/>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关于我们</a:t>
            </a:r>
          </a:p>
        </p:txBody>
      </p:sp>
      <p:sp>
        <p:nvSpPr>
          <p:cNvPr id="18" name="文本框 17"/>
          <p:cNvSpPr txBox="1"/>
          <p:nvPr/>
        </p:nvSpPr>
        <p:spPr>
          <a:xfrm>
            <a:off x="6665595" y="1810610"/>
            <a:ext cx="4053205" cy="1906227"/>
          </a:xfrm>
          <a:prstGeom prst="rect">
            <a:avLst/>
          </a:prstGeom>
          <a:noFill/>
        </p:spPr>
        <p:txBody>
          <a:bodyPr wrap="square" rtlCol="0">
            <a:noAutofit/>
          </a:bodyPr>
          <a:lstStyle/>
          <a:p>
            <a:pPr algn="l">
              <a:lnSpc>
                <a:spcPct val="150000"/>
              </a:lnSpc>
            </a:pPr>
            <a:r>
              <a:rPr lang="zh-CN" altLang="en-US" sz="1600">
                <a:solidFill>
                  <a:srgbClr val="DBB089"/>
                </a:solidFill>
                <a:latin typeface="思源黑体 CN Heavy" panose="020B0A00000000000000" pitchFamily="34" charset="-122"/>
                <a:ea typeface="思源黑体 CN Heavy" panose="020B0A00000000000000" pitchFamily="34" charset="-122"/>
              </a:rPr>
              <a:t>一个成功的企业必须拥有着科学的管理理念，良好的资金运作模式，有竞争意识和合作精神的管理团队，优秀而独特的企业文化。还有最易缺乏的企业素质</a:t>
            </a:r>
            <a:r>
              <a:rPr lang="en-US" altLang="zh-CN" sz="1600">
                <a:solidFill>
                  <a:srgbClr val="DBB089"/>
                </a:solidFill>
                <a:latin typeface="思源黑体 CN Heavy" panose="020B0A00000000000000" pitchFamily="34" charset="-122"/>
                <a:ea typeface="思源黑体 CN Heavy" panose="020B0A00000000000000" pitchFamily="34" charset="-122"/>
              </a:rPr>
              <a:t>----</a:t>
            </a:r>
            <a:r>
              <a:rPr lang="zh-CN" altLang="en-US" sz="1600">
                <a:solidFill>
                  <a:srgbClr val="DBB089"/>
                </a:solidFill>
                <a:latin typeface="思源黑体 CN Heavy" panose="020B0A00000000000000" pitchFamily="34" charset="-122"/>
                <a:ea typeface="思源黑体 CN Heavy" panose="020B0A00000000000000" pitchFamily="34" charset="-122"/>
              </a:rPr>
              <a:t>锐意进取的决心和勇气！</a:t>
            </a:r>
          </a:p>
        </p:txBody>
      </p:sp>
      <p:grpSp>
        <p:nvGrpSpPr>
          <p:cNvPr id="33" name="组合 32"/>
          <p:cNvGrpSpPr/>
          <p:nvPr/>
        </p:nvGrpSpPr>
        <p:grpSpPr>
          <a:xfrm rot="5400000">
            <a:off x="183515" y="2808195"/>
            <a:ext cx="2072005" cy="76200"/>
            <a:chOff x="8104" y="1770"/>
            <a:chExt cx="11296" cy="398"/>
          </a:xfrm>
        </p:grpSpPr>
        <p:pic>
          <p:nvPicPr>
            <p:cNvPr id="34" name="图片 33"/>
            <p:cNvPicPr>
              <a:picLocks noChangeAspect="1"/>
            </p:cNvPicPr>
            <p:nvPr/>
          </p:nvPicPr>
          <p:blipFill>
            <a:blip r:embed="rId4"/>
            <a:stretch>
              <a:fillRect/>
            </a:stretch>
          </p:blipFill>
          <p:spPr>
            <a:xfrm>
              <a:off x="8104" y="1855"/>
              <a:ext cx="11297" cy="229"/>
            </a:xfrm>
            <a:prstGeom prst="rect">
              <a:avLst/>
            </a:prstGeom>
          </p:spPr>
        </p:pic>
        <p:pic>
          <p:nvPicPr>
            <p:cNvPr id="35" name="图片 34"/>
            <p:cNvPicPr>
              <a:picLocks noChangeAspect="1"/>
            </p:cNvPicPr>
            <p:nvPr/>
          </p:nvPicPr>
          <p:blipFill>
            <a:blip r:embed="rId5"/>
            <a:stretch>
              <a:fillRect/>
            </a:stretch>
          </p:blipFill>
          <p:spPr>
            <a:xfrm flipV="1">
              <a:off x="11631" y="1770"/>
              <a:ext cx="4242" cy="398"/>
            </a:xfrm>
            <a:prstGeom prst="rect">
              <a:avLst/>
            </a:prstGeom>
          </p:spPr>
        </p:pic>
      </p:grpSp>
      <p:grpSp>
        <p:nvGrpSpPr>
          <p:cNvPr id="39" name="组合 38"/>
          <p:cNvGrpSpPr/>
          <p:nvPr/>
        </p:nvGrpSpPr>
        <p:grpSpPr>
          <a:xfrm rot="5400000">
            <a:off x="5483860" y="2808195"/>
            <a:ext cx="2072005" cy="76200"/>
            <a:chOff x="8104" y="1770"/>
            <a:chExt cx="11296" cy="398"/>
          </a:xfrm>
        </p:grpSpPr>
        <p:pic>
          <p:nvPicPr>
            <p:cNvPr id="40" name="图片 39"/>
            <p:cNvPicPr>
              <a:picLocks noChangeAspect="1"/>
            </p:cNvPicPr>
            <p:nvPr/>
          </p:nvPicPr>
          <p:blipFill>
            <a:blip r:embed="rId4"/>
            <a:stretch>
              <a:fillRect/>
            </a:stretch>
          </p:blipFill>
          <p:spPr>
            <a:xfrm>
              <a:off x="8104" y="1855"/>
              <a:ext cx="11297" cy="229"/>
            </a:xfrm>
            <a:prstGeom prst="rect">
              <a:avLst/>
            </a:prstGeom>
          </p:spPr>
        </p:pic>
        <p:pic>
          <p:nvPicPr>
            <p:cNvPr id="41" name="图片 40"/>
            <p:cNvPicPr>
              <a:picLocks noChangeAspect="1"/>
            </p:cNvPicPr>
            <p:nvPr/>
          </p:nvPicPr>
          <p:blipFill>
            <a:blip r:embed="rId5"/>
            <a:stretch>
              <a:fillRect/>
            </a:stretch>
          </p:blipFill>
          <p:spPr>
            <a:xfrm flipV="1">
              <a:off x="11631" y="1770"/>
              <a:ext cx="4242" cy="398"/>
            </a:xfrm>
            <a:prstGeom prst="rect">
              <a:avLst/>
            </a:prstGeom>
          </p:spPr>
        </p:pic>
      </p:grpSp>
      <p:sp>
        <p:nvSpPr>
          <p:cNvPr id="19" name="文本框 18">
            <a:extLst>
              <a:ext uri="{FF2B5EF4-FFF2-40B4-BE49-F238E27FC236}">
                <a16:creationId xmlns:a16="http://schemas.microsoft.com/office/drawing/2014/main" id="{5DE4B3DF-B5CF-FC43-2436-1832F98A21AB}"/>
              </a:ext>
            </a:extLst>
          </p:cNvPr>
          <p:cNvSpPr txBox="1"/>
          <p:nvPr/>
        </p:nvSpPr>
        <p:spPr>
          <a:xfrm>
            <a:off x="964383" y="30807"/>
            <a:ext cx="3222625" cy="583565"/>
          </a:xfrm>
          <a:prstGeom prst="rect">
            <a:avLst/>
          </a:prstGeom>
          <a:noFill/>
        </p:spPr>
        <p:txBody>
          <a:bodyPr wrap="square" rtlCol="0">
            <a:noAutofit/>
          </a:bodyPr>
          <a:lstStyle/>
          <a:p>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项目简介</a:t>
            </a:r>
          </a:p>
        </p:txBody>
      </p:sp>
      <p:sp>
        <p:nvSpPr>
          <p:cNvPr id="20" name="文本框 19">
            <a:extLst>
              <a:ext uri="{FF2B5EF4-FFF2-40B4-BE49-F238E27FC236}">
                <a16:creationId xmlns:a16="http://schemas.microsoft.com/office/drawing/2014/main" id="{0C2BE1BB-D05B-B942-A5A3-078894F38A0D}"/>
              </a:ext>
            </a:extLst>
          </p:cNvPr>
          <p:cNvSpPr txBox="1"/>
          <p:nvPr/>
        </p:nvSpPr>
        <p:spPr>
          <a:xfrm>
            <a:off x="964383" y="609927"/>
            <a:ext cx="250126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INTRODUCTION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单圆角矩形 2"/>
          <p:cNvSpPr/>
          <p:nvPr/>
        </p:nvSpPr>
        <p:spPr>
          <a:xfrm>
            <a:off x="1200150" y="1400810"/>
            <a:ext cx="2774950" cy="4925695"/>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4" name="单圆角矩形 3"/>
          <p:cNvSpPr/>
          <p:nvPr/>
        </p:nvSpPr>
        <p:spPr>
          <a:xfrm>
            <a:off x="4708525" y="1400810"/>
            <a:ext cx="2774950" cy="4925695"/>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en-US" altLang="zh-CN">
              <a:latin typeface="思源黑体 CN Heavy" panose="020B0A00000000000000" pitchFamily="34" charset="-122"/>
              <a:ea typeface="思源黑体 CN Heavy" panose="020B0A00000000000000" pitchFamily="34" charset="-122"/>
              <a:sym typeface="+mn-ea"/>
            </a:endParaRPr>
          </a:p>
        </p:txBody>
      </p:sp>
      <p:sp>
        <p:nvSpPr>
          <p:cNvPr id="2" name="单圆角矩形 1"/>
          <p:cNvSpPr/>
          <p:nvPr/>
        </p:nvSpPr>
        <p:spPr>
          <a:xfrm>
            <a:off x="8216900" y="1400810"/>
            <a:ext cx="2774950" cy="4925695"/>
          </a:xfrm>
          <a:prstGeom prst="round1Rect">
            <a:avLst/>
          </a:prstGeom>
          <a:gradFill>
            <a:gsLst>
              <a:gs pos="0">
                <a:schemeClr val="accent1"/>
              </a:gs>
              <a:gs pos="100000">
                <a:schemeClr val="accent1">
                  <a:lumMod val="75000"/>
                  <a:alpha val="68000"/>
                </a:schemeClr>
              </a:gs>
            </a:gsLst>
            <a:lin ang="7560000" scaled="0"/>
          </a:gradFill>
          <a:ln w="6350">
            <a:gradFill>
              <a:gsLst>
                <a:gs pos="0">
                  <a:srgbClr val="FEF1D8">
                    <a:lumMod val="30000"/>
                    <a:lumOff val="70000"/>
                  </a:srgbClr>
                </a:gs>
                <a:gs pos="95000">
                  <a:srgbClr val="FEF1D8">
                    <a:lumMod val="33000"/>
                    <a:lumOff val="67000"/>
                  </a:srgbClr>
                </a:gs>
                <a:gs pos="50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en-US" altLang="zh-CN">
              <a:latin typeface="思源黑体 CN Heavy" panose="020B0A00000000000000" pitchFamily="34" charset="-122"/>
              <a:ea typeface="思源黑体 CN Heavy" panose="020B0A00000000000000" pitchFamily="34" charset="-122"/>
              <a:sym typeface="+mn-ea"/>
            </a:endParaRPr>
          </a:p>
        </p:txBody>
      </p:sp>
      <p:grpSp>
        <p:nvGrpSpPr>
          <p:cNvPr id="16" name="组合 15"/>
          <p:cNvGrpSpPr/>
          <p:nvPr/>
        </p:nvGrpSpPr>
        <p:grpSpPr>
          <a:xfrm>
            <a:off x="2123440" y="1762760"/>
            <a:ext cx="812800" cy="812800"/>
            <a:chOff x="3344" y="2776"/>
            <a:chExt cx="1280" cy="1280"/>
          </a:xfrm>
        </p:grpSpPr>
        <p:pic>
          <p:nvPicPr>
            <p:cNvPr id="6" name="图片 5" descr="文档"/>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99" y="2931"/>
              <a:ext cx="970" cy="970"/>
            </a:xfrm>
            <a:prstGeom prst="rect">
              <a:avLst/>
            </a:prstGeom>
          </p:spPr>
        </p:pic>
        <p:sp>
          <p:nvSpPr>
            <p:cNvPr id="11" name="椭圆 10"/>
            <p:cNvSpPr/>
            <p:nvPr/>
          </p:nvSpPr>
          <p:spPr>
            <a:xfrm>
              <a:off x="3344" y="2776"/>
              <a:ext cx="1280" cy="1280"/>
            </a:xfrm>
            <a:prstGeom prst="ellipse">
              <a:avLst/>
            </a:prstGeom>
            <a:noFill/>
            <a:ln>
              <a:gradFill>
                <a:gsLst>
                  <a:gs pos="0">
                    <a:srgbClr val="FFFBF3">
                      <a:lumMod val="30000"/>
                      <a:lumOff val="70000"/>
                    </a:srgbClr>
                  </a:gs>
                  <a:gs pos="95000">
                    <a:srgbClr val="FFFAF2">
                      <a:lumMod val="33000"/>
                      <a:lumOff val="67000"/>
                    </a:srgbClr>
                  </a:gs>
                  <a:gs pos="50000">
                    <a:srgbClr val="F8C17E"/>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Heavy" panose="020B0A00000000000000" pitchFamily="34" charset="-122"/>
                <a:ea typeface="思源黑体 CN Heavy" panose="020B0A00000000000000" pitchFamily="34" charset="-122"/>
              </a:endParaRPr>
            </a:p>
          </p:txBody>
        </p:sp>
      </p:grpSp>
      <p:grpSp>
        <p:nvGrpSpPr>
          <p:cNvPr id="15" name="组合 14"/>
          <p:cNvGrpSpPr/>
          <p:nvPr/>
        </p:nvGrpSpPr>
        <p:grpSpPr>
          <a:xfrm>
            <a:off x="5655310" y="1762760"/>
            <a:ext cx="812800" cy="812800"/>
            <a:chOff x="8906" y="2776"/>
            <a:chExt cx="1280" cy="1280"/>
          </a:xfrm>
        </p:grpSpPr>
        <p:pic>
          <p:nvPicPr>
            <p:cNvPr id="9" name="图片 8" descr="产品"/>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2" y="2962"/>
              <a:ext cx="909" cy="909"/>
            </a:xfrm>
            <a:prstGeom prst="rect">
              <a:avLst/>
            </a:prstGeom>
          </p:spPr>
        </p:pic>
        <p:sp>
          <p:nvSpPr>
            <p:cNvPr id="12" name="椭圆 11"/>
            <p:cNvSpPr/>
            <p:nvPr/>
          </p:nvSpPr>
          <p:spPr>
            <a:xfrm>
              <a:off x="8906" y="2776"/>
              <a:ext cx="1280" cy="1280"/>
            </a:xfrm>
            <a:prstGeom prst="ellipse">
              <a:avLst/>
            </a:prstGeom>
            <a:noFill/>
            <a:ln>
              <a:gradFill>
                <a:gsLst>
                  <a:gs pos="0">
                    <a:srgbClr val="FFFBF3">
                      <a:lumMod val="30000"/>
                      <a:lumOff val="70000"/>
                    </a:srgbClr>
                  </a:gs>
                  <a:gs pos="95000">
                    <a:srgbClr val="FFFAF2">
                      <a:lumMod val="33000"/>
                      <a:lumOff val="67000"/>
                    </a:srgbClr>
                  </a:gs>
                  <a:gs pos="50000">
                    <a:srgbClr val="F8C17E"/>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Heavy" panose="020B0A00000000000000" pitchFamily="34" charset="-122"/>
                <a:ea typeface="思源黑体 CN Heavy" panose="020B0A00000000000000" pitchFamily="34" charset="-122"/>
              </a:endParaRPr>
            </a:p>
          </p:txBody>
        </p:sp>
      </p:grpSp>
      <p:grpSp>
        <p:nvGrpSpPr>
          <p:cNvPr id="14" name="组合 13"/>
          <p:cNvGrpSpPr/>
          <p:nvPr/>
        </p:nvGrpSpPr>
        <p:grpSpPr>
          <a:xfrm>
            <a:off x="9198610" y="1762760"/>
            <a:ext cx="812800" cy="812800"/>
            <a:chOff x="14486" y="2776"/>
            <a:chExt cx="1280" cy="1280"/>
          </a:xfrm>
        </p:grpSpPr>
        <p:pic>
          <p:nvPicPr>
            <p:cNvPr id="8" name="图片 7" descr="绩效考评"/>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59" y="3049"/>
              <a:ext cx="734" cy="734"/>
            </a:xfrm>
            <a:prstGeom prst="rect">
              <a:avLst/>
            </a:prstGeom>
          </p:spPr>
        </p:pic>
        <p:sp>
          <p:nvSpPr>
            <p:cNvPr id="13" name="椭圆 12"/>
            <p:cNvSpPr/>
            <p:nvPr/>
          </p:nvSpPr>
          <p:spPr>
            <a:xfrm>
              <a:off x="14486" y="2776"/>
              <a:ext cx="1280" cy="1280"/>
            </a:xfrm>
            <a:prstGeom prst="ellipse">
              <a:avLst/>
            </a:prstGeom>
            <a:noFill/>
            <a:ln>
              <a:gradFill>
                <a:gsLst>
                  <a:gs pos="0">
                    <a:srgbClr val="FFFBF3">
                      <a:lumMod val="30000"/>
                      <a:lumOff val="70000"/>
                    </a:srgbClr>
                  </a:gs>
                  <a:gs pos="95000">
                    <a:srgbClr val="FFFAF2">
                      <a:lumMod val="33000"/>
                      <a:lumOff val="67000"/>
                    </a:srgbClr>
                  </a:gs>
                  <a:gs pos="50000">
                    <a:srgbClr val="F8C17E"/>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思源黑体 CN Heavy" panose="020B0A00000000000000" pitchFamily="34" charset="-122"/>
                <a:ea typeface="思源黑体 CN Heavy" panose="020B0A00000000000000" pitchFamily="34" charset="-122"/>
              </a:endParaRPr>
            </a:p>
          </p:txBody>
        </p:sp>
      </p:grpSp>
      <p:sp>
        <p:nvSpPr>
          <p:cNvPr id="18" name="文本框 17"/>
          <p:cNvSpPr txBox="1"/>
          <p:nvPr/>
        </p:nvSpPr>
        <p:spPr>
          <a:xfrm>
            <a:off x="1243647" y="2811780"/>
            <a:ext cx="268160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几大优势</a:t>
            </a:r>
          </a:p>
        </p:txBody>
      </p:sp>
      <p:sp>
        <p:nvSpPr>
          <p:cNvPr id="19" name="文本框 18"/>
          <p:cNvSpPr txBox="1"/>
          <p:nvPr/>
        </p:nvSpPr>
        <p:spPr>
          <a:xfrm>
            <a:off x="1355725" y="3272155"/>
            <a:ext cx="2457450" cy="2306955"/>
          </a:xfrm>
          <a:prstGeom prst="rect">
            <a:avLst/>
          </a:prstGeom>
          <a:noFill/>
        </p:spPr>
        <p:txBody>
          <a:bodyPr wrap="square" rtlCol="0">
            <a:noAutofit/>
          </a:bodyPr>
          <a:lstStyle/>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50+</a:t>
            </a:r>
            <a:r>
              <a:rPr lang="zh-CN" altLang="en-US" sz="1600">
                <a:solidFill>
                  <a:srgbClr val="DBB089"/>
                </a:solidFill>
                <a:latin typeface="思源黑体 CN Heavy" panose="020B0A00000000000000" pitchFamily="34" charset="-122"/>
                <a:ea typeface="思源黑体 CN Heavy" panose="020B0A00000000000000" pitchFamily="34" charset="-122"/>
              </a:rPr>
              <a:t>所合作院校，产教融合模式渗透，推动设计研学新成果</a:t>
            </a:r>
          </a:p>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100+</a:t>
            </a:r>
            <a:r>
              <a:rPr lang="zh-CN" altLang="en-US" sz="1600">
                <a:solidFill>
                  <a:srgbClr val="DBB089"/>
                </a:solidFill>
                <a:latin typeface="思源黑体 CN Heavy" panose="020B0A00000000000000" pitchFamily="34" charset="-122"/>
                <a:ea typeface="思源黑体 CN Heavy" panose="020B0A00000000000000" pitchFamily="34" charset="-122"/>
              </a:rPr>
              <a:t>名驻校设计讲师远程协同</a:t>
            </a:r>
          </a:p>
          <a:p>
            <a:pPr marL="285750" indent="-285750" algn="l">
              <a:lnSpc>
                <a:spcPct val="150000"/>
              </a:lnSpc>
              <a:buFont typeface="Wingdings" panose="05000000000000000000" pitchFamily="2" charset="2"/>
              <a:buChar char="l"/>
            </a:pPr>
            <a:r>
              <a:rPr lang="zh-CN" altLang="en-US" sz="1600">
                <a:solidFill>
                  <a:srgbClr val="DBB089"/>
                </a:solidFill>
                <a:latin typeface="思源黑体 CN Heavy" panose="020B0A00000000000000" pitchFamily="34" charset="-122"/>
                <a:ea typeface="思源黑体 CN Heavy" panose="020B0A00000000000000" pitchFamily="34" charset="-122"/>
              </a:rPr>
              <a:t>攻坚克难有帮手</a:t>
            </a:r>
          </a:p>
        </p:txBody>
      </p:sp>
      <p:sp>
        <p:nvSpPr>
          <p:cNvPr id="27" name="文本框 26">
            <a:extLst>
              <a:ext uri="{FF2B5EF4-FFF2-40B4-BE49-F238E27FC236}">
                <a16:creationId xmlns:a16="http://schemas.microsoft.com/office/drawing/2014/main" id="{C83809DC-AC04-0A95-E146-EB6A76EDDF01}"/>
              </a:ext>
            </a:extLst>
          </p:cNvPr>
          <p:cNvSpPr txBox="1"/>
          <p:nvPr/>
        </p:nvSpPr>
        <p:spPr>
          <a:xfrm>
            <a:off x="4755197" y="2811780"/>
            <a:ext cx="268160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几大优势</a:t>
            </a:r>
          </a:p>
        </p:txBody>
      </p:sp>
      <p:sp>
        <p:nvSpPr>
          <p:cNvPr id="28" name="文本框 27">
            <a:extLst>
              <a:ext uri="{FF2B5EF4-FFF2-40B4-BE49-F238E27FC236}">
                <a16:creationId xmlns:a16="http://schemas.microsoft.com/office/drawing/2014/main" id="{FA97EFEE-3D9B-FFF6-BF3E-20522C53CD95}"/>
              </a:ext>
            </a:extLst>
          </p:cNvPr>
          <p:cNvSpPr txBox="1"/>
          <p:nvPr/>
        </p:nvSpPr>
        <p:spPr>
          <a:xfrm>
            <a:off x="4867275" y="3272155"/>
            <a:ext cx="2457450" cy="2306955"/>
          </a:xfrm>
          <a:prstGeom prst="rect">
            <a:avLst/>
          </a:prstGeom>
          <a:noFill/>
        </p:spPr>
        <p:txBody>
          <a:bodyPr wrap="square" rtlCol="0">
            <a:noAutofit/>
          </a:bodyPr>
          <a:lstStyle/>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50+</a:t>
            </a:r>
            <a:r>
              <a:rPr lang="zh-CN" altLang="en-US" sz="1600">
                <a:solidFill>
                  <a:srgbClr val="DBB089"/>
                </a:solidFill>
                <a:latin typeface="思源黑体 CN Heavy" panose="020B0A00000000000000" pitchFamily="34" charset="-122"/>
                <a:ea typeface="思源黑体 CN Heavy" panose="020B0A00000000000000" pitchFamily="34" charset="-122"/>
              </a:rPr>
              <a:t>所合作院校，产教融合模式渗透，推动设计研学新成果</a:t>
            </a:r>
          </a:p>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100+</a:t>
            </a:r>
            <a:r>
              <a:rPr lang="zh-CN" altLang="en-US" sz="1600">
                <a:solidFill>
                  <a:srgbClr val="DBB089"/>
                </a:solidFill>
                <a:latin typeface="思源黑体 CN Heavy" panose="020B0A00000000000000" pitchFamily="34" charset="-122"/>
                <a:ea typeface="思源黑体 CN Heavy" panose="020B0A00000000000000" pitchFamily="34" charset="-122"/>
              </a:rPr>
              <a:t>名驻校设计讲师远程协同</a:t>
            </a:r>
          </a:p>
          <a:p>
            <a:pPr marL="285750" indent="-285750" algn="l">
              <a:lnSpc>
                <a:spcPct val="150000"/>
              </a:lnSpc>
              <a:buFont typeface="Wingdings" panose="05000000000000000000" pitchFamily="2" charset="2"/>
              <a:buChar char="l"/>
            </a:pPr>
            <a:r>
              <a:rPr lang="zh-CN" altLang="en-US" sz="1600">
                <a:solidFill>
                  <a:srgbClr val="DBB089"/>
                </a:solidFill>
                <a:latin typeface="思源黑体 CN Heavy" panose="020B0A00000000000000" pitchFamily="34" charset="-122"/>
                <a:ea typeface="思源黑体 CN Heavy" panose="020B0A00000000000000" pitchFamily="34" charset="-122"/>
              </a:rPr>
              <a:t>攻坚克难有帮手</a:t>
            </a:r>
          </a:p>
        </p:txBody>
      </p:sp>
      <p:sp>
        <p:nvSpPr>
          <p:cNvPr id="29" name="文本框 28">
            <a:extLst>
              <a:ext uri="{FF2B5EF4-FFF2-40B4-BE49-F238E27FC236}">
                <a16:creationId xmlns:a16="http://schemas.microsoft.com/office/drawing/2014/main" id="{297D69AE-A3A6-8D25-7EFA-F462D819001B}"/>
              </a:ext>
            </a:extLst>
          </p:cNvPr>
          <p:cNvSpPr txBox="1"/>
          <p:nvPr/>
        </p:nvSpPr>
        <p:spPr>
          <a:xfrm>
            <a:off x="8266747" y="2811780"/>
            <a:ext cx="268160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几大优势</a:t>
            </a:r>
          </a:p>
        </p:txBody>
      </p:sp>
      <p:sp>
        <p:nvSpPr>
          <p:cNvPr id="33" name="文本框 32">
            <a:extLst>
              <a:ext uri="{FF2B5EF4-FFF2-40B4-BE49-F238E27FC236}">
                <a16:creationId xmlns:a16="http://schemas.microsoft.com/office/drawing/2014/main" id="{208FD4DD-2F4D-E767-438C-24660A688DFA}"/>
              </a:ext>
            </a:extLst>
          </p:cNvPr>
          <p:cNvSpPr txBox="1"/>
          <p:nvPr/>
        </p:nvSpPr>
        <p:spPr>
          <a:xfrm>
            <a:off x="8378825" y="3272155"/>
            <a:ext cx="2457450" cy="2306955"/>
          </a:xfrm>
          <a:prstGeom prst="rect">
            <a:avLst/>
          </a:prstGeom>
          <a:noFill/>
        </p:spPr>
        <p:txBody>
          <a:bodyPr wrap="square" rtlCol="0">
            <a:noAutofit/>
          </a:bodyPr>
          <a:lstStyle/>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50+</a:t>
            </a:r>
            <a:r>
              <a:rPr lang="zh-CN" altLang="en-US" sz="1600">
                <a:solidFill>
                  <a:srgbClr val="DBB089"/>
                </a:solidFill>
                <a:latin typeface="思源黑体 CN Heavy" panose="020B0A00000000000000" pitchFamily="34" charset="-122"/>
                <a:ea typeface="思源黑体 CN Heavy" panose="020B0A00000000000000" pitchFamily="34" charset="-122"/>
              </a:rPr>
              <a:t>所合作院校，产教融合模式渗透，推动设计研学新成果</a:t>
            </a:r>
          </a:p>
          <a:p>
            <a:pPr marL="285750" indent="-285750" algn="l">
              <a:lnSpc>
                <a:spcPct val="150000"/>
              </a:lnSpc>
              <a:buFont typeface="Wingdings" panose="05000000000000000000" pitchFamily="2" charset="2"/>
              <a:buChar char="l"/>
            </a:pPr>
            <a:r>
              <a:rPr lang="en-US" altLang="zh-CN" sz="1600">
                <a:solidFill>
                  <a:srgbClr val="DBB089"/>
                </a:solidFill>
                <a:latin typeface="思源黑体 CN Heavy" panose="020B0A00000000000000" pitchFamily="34" charset="-122"/>
                <a:ea typeface="思源黑体 CN Heavy" panose="020B0A00000000000000" pitchFamily="34" charset="-122"/>
              </a:rPr>
              <a:t>100+</a:t>
            </a:r>
            <a:r>
              <a:rPr lang="zh-CN" altLang="en-US" sz="1600">
                <a:solidFill>
                  <a:srgbClr val="DBB089"/>
                </a:solidFill>
                <a:latin typeface="思源黑体 CN Heavy" panose="020B0A00000000000000" pitchFamily="34" charset="-122"/>
                <a:ea typeface="思源黑体 CN Heavy" panose="020B0A00000000000000" pitchFamily="34" charset="-122"/>
              </a:rPr>
              <a:t>名驻校设计讲师远程协同</a:t>
            </a:r>
          </a:p>
          <a:p>
            <a:pPr marL="285750" indent="-285750" algn="l">
              <a:lnSpc>
                <a:spcPct val="150000"/>
              </a:lnSpc>
              <a:buFont typeface="Wingdings" panose="05000000000000000000" pitchFamily="2" charset="2"/>
              <a:buChar char="l"/>
            </a:pPr>
            <a:r>
              <a:rPr lang="zh-CN" altLang="en-US" sz="1600">
                <a:solidFill>
                  <a:srgbClr val="DBB089"/>
                </a:solidFill>
                <a:latin typeface="思源黑体 CN Heavy" panose="020B0A00000000000000" pitchFamily="34" charset="-122"/>
                <a:ea typeface="思源黑体 CN Heavy" panose="020B0A00000000000000" pitchFamily="34" charset="-122"/>
              </a:rPr>
              <a:t>攻坚克难有帮手</a:t>
            </a:r>
          </a:p>
        </p:txBody>
      </p:sp>
      <p:sp>
        <p:nvSpPr>
          <p:cNvPr id="34" name="文本框 33">
            <a:extLst>
              <a:ext uri="{FF2B5EF4-FFF2-40B4-BE49-F238E27FC236}">
                <a16:creationId xmlns:a16="http://schemas.microsoft.com/office/drawing/2014/main" id="{4D9BA959-F298-48C0-21B5-787D0884A623}"/>
              </a:ext>
            </a:extLst>
          </p:cNvPr>
          <p:cNvSpPr txBox="1"/>
          <p:nvPr/>
        </p:nvSpPr>
        <p:spPr>
          <a:xfrm>
            <a:off x="964383" y="30807"/>
            <a:ext cx="3222625" cy="583565"/>
          </a:xfrm>
          <a:prstGeom prst="rect">
            <a:avLst/>
          </a:prstGeom>
          <a:noFill/>
        </p:spPr>
        <p:txBody>
          <a:bodyPr wrap="square" rtlCol="0">
            <a:noAutofit/>
          </a:bodyPr>
          <a:lstStyle/>
          <a:p>
            <a:r>
              <a:rPr lang="zh-CN" altLang="en-US" sz="3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项目简介</a:t>
            </a:r>
          </a:p>
        </p:txBody>
      </p:sp>
      <p:sp>
        <p:nvSpPr>
          <p:cNvPr id="35" name="文本框 34">
            <a:extLst>
              <a:ext uri="{FF2B5EF4-FFF2-40B4-BE49-F238E27FC236}">
                <a16:creationId xmlns:a16="http://schemas.microsoft.com/office/drawing/2014/main" id="{F0BF5852-80C3-B7C4-2CFB-1001A800CDFD}"/>
              </a:ext>
            </a:extLst>
          </p:cNvPr>
          <p:cNvSpPr txBox="1"/>
          <p:nvPr/>
        </p:nvSpPr>
        <p:spPr>
          <a:xfrm>
            <a:off x="964383" y="609927"/>
            <a:ext cx="2501265" cy="275590"/>
          </a:xfrm>
          <a:prstGeom prst="rect">
            <a:avLst/>
          </a:prstGeom>
          <a:noFill/>
        </p:spPr>
        <p:txBody>
          <a:bodyPr wrap="square" rtlCol="0">
            <a:noAutofit/>
          </a:bodyPr>
          <a:lstStyle/>
          <a:p>
            <a:pPr algn="dist"/>
            <a:r>
              <a:rPr lang="en-US" altLang="zh-CN" sz="12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INTRODUCTION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950460" y="2501900"/>
            <a:ext cx="5035550" cy="1106805"/>
          </a:xfrm>
          <a:prstGeom prst="rect">
            <a:avLst/>
          </a:prstGeom>
          <a:noFill/>
        </p:spPr>
        <p:txBody>
          <a:bodyPr wrap="square" rtlCol="0">
            <a:noAutofit/>
          </a:bodyPr>
          <a:lstStyle/>
          <a:p>
            <a:pPr algn="dist"/>
            <a:r>
              <a:rPr lang="zh-CN" altLang="en-US" sz="6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项目计划</a:t>
            </a:r>
          </a:p>
        </p:txBody>
      </p:sp>
      <p:sp>
        <p:nvSpPr>
          <p:cNvPr id="17" name="文本框 16"/>
          <p:cNvSpPr txBox="1"/>
          <p:nvPr/>
        </p:nvSpPr>
        <p:spPr>
          <a:xfrm>
            <a:off x="4983480" y="3672699"/>
            <a:ext cx="5002530" cy="398780"/>
          </a:xfrm>
          <a:prstGeom prst="rect">
            <a:avLst/>
          </a:prstGeom>
          <a:noFill/>
        </p:spPr>
        <p:txBody>
          <a:bodyPr wrap="square" rtlCol="0">
            <a:noAutofit/>
          </a:bodyPr>
          <a:lstStyle/>
          <a:p>
            <a:pPr algn="dist"/>
            <a:r>
              <a:rPr lang="en-US" altLang="zh-CN"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PROJECT PLAN</a:t>
            </a:r>
          </a:p>
        </p:txBody>
      </p:sp>
      <p:sp>
        <p:nvSpPr>
          <p:cNvPr id="3" name="文本框 2"/>
          <p:cNvSpPr txBox="1"/>
          <p:nvPr/>
        </p:nvSpPr>
        <p:spPr>
          <a:xfrm>
            <a:off x="767080" y="711835"/>
            <a:ext cx="2453005" cy="7724140"/>
          </a:xfrm>
          <a:prstGeom prst="rect">
            <a:avLst/>
          </a:prstGeom>
          <a:noFill/>
        </p:spPr>
        <p:txBody>
          <a:bodyPr wrap="square" rtlCol="0">
            <a:noAutofit/>
          </a:bodyPr>
          <a:lstStyle/>
          <a:p>
            <a:pPr algn="ctr"/>
            <a:r>
              <a:rPr lang="en-US" altLang="zh-CN" sz="49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2</a:t>
            </a:r>
          </a:p>
        </p:txBody>
      </p:sp>
      <p:grpSp>
        <p:nvGrpSpPr>
          <p:cNvPr id="12" name="组合 11"/>
          <p:cNvGrpSpPr/>
          <p:nvPr/>
        </p:nvGrpSpPr>
        <p:grpSpPr>
          <a:xfrm>
            <a:off x="8068945" y="4667250"/>
            <a:ext cx="4123055" cy="127000"/>
            <a:chOff x="8104" y="1770"/>
            <a:chExt cx="11296" cy="398"/>
          </a:xfrm>
        </p:grpSpPr>
        <p:pic>
          <p:nvPicPr>
            <p:cNvPr id="13" name="图片 12"/>
            <p:cNvPicPr>
              <a:picLocks noChangeAspect="1"/>
            </p:cNvPicPr>
            <p:nvPr/>
          </p:nvPicPr>
          <p:blipFill>
            <a:blip r:embed="rId3"/>
            <a:stretch>
              <a:fillRect/>
            </a:stretch>
          </p:blipFill>
          <p:spPr>
            <a:xfrm>
              <a:off x="8104" y="1855"/>
              <a:ext cx="11297" cy="229"/>
            </a:xfrm>
            <a:prstGeom prst="rect">
              <a:avLst/>
            </a:prstGeom>
          </p:spPr>
        </p:pic>
        <p:pic>
          <p:nvPicPr>
            <p:cNvPr id="14" name="图片 13"/>
            <p:cNvPicPr>
              <a:picLocks noChangeAspect="1"/>
            </p:cNvPicPr>
            <p:nvPr/>
          </p:nvPicPr>
          <p:blipFill>
            <a:blip r:embed="rId4"/>
            <a:stretch>
              <a:fillRect/>
            </a:stretch>
          </p:blipFill>
          <p:spPr>
            <a:xfrm flipV="1">
              <a:off x="11631" y="1770"/>
              <a:ext cx="4242" cy="398"/>
            </a:xfrm>
            <a:prstGeom prst="rect">
              <a:avLst/>
            </a:prstGeom>
          </p:spPr>
        </p:pic>
      </p:grpSp>
      <p:grpSp>
        <p:nvGrpSpPr>
          <p:cNvPr id="28" name="组合 27"/>
          <p:cNvGrpSpPr/>
          <p:nvPr/>
        </p:nvGrpSpPr>
        <p:grpSpPr>
          <a:xfrm rot="8040000">
            <a:off x="-11522" y="5104130"/>
            <a:ext cx="4123055" cy="127000"/>
            <a:chOff x="8104" y="1770"/>
            <a:chExt cx="11296" cy="398"/>
          </a:xfrm>
        </p:grpSpPr>
        <p:pic>
          <p:nvPicPr>
            <p:cNvPr id="29" name="图片 28"/>
            <p:cNvPicPr>
              <a:picLocks noChangeAspect="1"/>
            </p:cNvPicPr>
            <p:nvPr/>
          </p:nvPicPr>
          <p:blipFill>
            <a:blip r:embed="rId3"/>
            <a:stretch>
              <a:fillRect/>
            </a:stretch>
          </p:blipFill>
          <p:spPr>
            <a:xfrm>
              <a:off x="8104" y="1855"/>
              <a:ext cx="11297" cy="229"/>
            </a:xfrm>
            <a:prstGeom prst="rect">
              <a:avLst/>
            </a:prstGeom>
          </p:spPr>
        </p:pic>
        <p:pic>
          <p:nvPicPr>
            <p:cNvPr id="30" name="图片 29"/>
            <p:cNvPicPr>
              <a:picLocks noChangeAspect="1"/>
            </p:cNvPicPr>
            <p:nvPr/>
          </p:nvPicPr>
          <p:blipFill>
            <a:blip r:embed="rId4"/>
            <a:stretch>
              <a:fillRect/>
            </a:stretch>
          </p:blipFill>
          <p:spPr>
            <a:xfrm flipV="1">
              <a:off x="11631" y="1770"/>
              <a:ext cx="4242" cy="398"/>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a:extLst>
              <a:ext uri="{FF2B5EF4-FFF2-40B4-BE49-F238E27FC236}">
                <a16:creationId xmlns:a16="http://schemas.microsoft.com/office/drawing/2014/main" id="{8C65F387-3156-E23D-085F-2414D6E33853}"/>
              </a:ext>
            </a:extLst>
          </p:cNvPr>
          <p:cNvSpPr txBox="1"/>
          <p:nvPr/>
        </p:nvSpPr>
        <p:spPr>
          <a:xfrm>
            <a:off x="778510" y="1203960"/>
            <a:ext cx="9488170" cy="463845"/>
          </a:xfrm>
          <a:prstGeom prst="rect">
            <a:avLst/>
          </a:prstGeom>
          <a:noFill/>
        </p:spPr>
        <p:txBody>
          <a:bodyPr wrap="square" rtlCol="0">
            <a:noAutofit/>
          </a:bodyPr>
          <a:lstStyle/>
          <a:p>
            <a:pPr algn="l">
              <a:lnSpc>
                <a:spcPct val="150000"/>
              </a:lnSpc>
            </a:pPr>
            <a:r>
              <a:rPr lang="zh-CN" altLang="en-US" b="1">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职级越高相对应的薪资也就越高钱多钱少这个跟大家自己的努力是息息相关的</a:t>
            </a:r>
          </a:p>
        </p:txBody>
      </p:sp>
      <p:sp>
        <p:nvSpPr>
          <p:cNvPr id="24" name="文本框 23">
            <a:extLst>
              <a:ext uri="{FF2B5EF4-FFF2-40B4-BE49-F238E27FC236}">
                <a16:creationId xmlns:a16="http://schemas.microsoft.com/office/drawing/2014/main" id="{E9F626E8-99AC-E03F-EC5A-2EB4C784304D}"/>
              </a:ext>
            </a:extLst>
          </p:cNvPr>
          <p:cNvSpPr txBox="1"/>
          <p:nvPr/>
        </p:nvSpPr>
        <p:spPr>
          <a:xfrm>
            <a:off x="927735" y="61042"/>
            <a:ext cx="2835910" cy="645160"/>
          </a:xfrm>
          <a:prstGeom prst="rect">
            <a:avLst/>
          </a:prstGeom>
          <a:noFill/>
        </p:spPr>
        <p:txBody>
          <a:bodyPr wrap="square" rtlCol="0">
            <a:no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项目计划</a:t>
            </a:r>
          </a:p>
        </p:txBody>
      </p:sp>
      <p:sp>
        <p:nvSpPr>
          <p:cNvPr id="31" name="文本框 30">
            <a:extLst>
              <a:ext uri="{FF2B5EF4-FFF2-40B4-BE49-F238E27FC236}">
                <a16:creationId xmlns:a16="http://schemas.microsoft.com/office/drawing/2014/main" id="{9C68E6E6-5FF8-1291-6528-3EAB1CF17708}"/>
              </a:ext>
            </a:extLst>
          </p:cNvPr>
          <p:cNvSpPr txBox="1"/>
          <p:nvPr/>
        </p:nvSpPr>
        <p:spPr>
          <a:xfrm>
            <a:off x="927735" y="613985"/>
            <a:ext cx="2835910" cy="229870"/>
          </a:xfrm>
          <a:prstGeom prst="rect">
            <a:avLst/>
          </a:prstGeom>
          <a:noFill/>
        </p:spPr>
        <p:txBody>
          <a:bodyPr wrap="square" rtlCol="0">
            <a:no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PLAN</a:t>
            </a:r>
          </a:p>
        </p:txBody>
      </p:sp>
      <p:pic>
        <p:nvPicPr>
          <p:cNvPr id="32" name="图片 31" descr="pexels-oleg-magni-2058128">
            <a:extLst>
              <a:ext uri="{FF2B5EF4-FFF2-40B4-BE49-F238E27FC236}">
                <a16:creationId xmlns:a16="http://schemas.microsoft.com/office/drawing/2014/main" id="{D6599F11-783A-8E40-07DB-0EF107D637D3}"/>
              </a:ext>
            </a:extLst>
          </p:cNvPr>
          <p:cNvPicPr>
            <a:picLocks noChangeAspect="1"/>
          </p:cNvPicPr>
          <p:nvPr/>
        </p:nvPicPr>
        <p:blipFill>
          <a:blip r:embed="rId2"/>
          <a:srcRect t="4293" b="6746"/>
          <a:stretch>
            <a:fillRect/>
          </a:stretch>
        </p:blipFill>
        <p:spPr>
          <a:xfrm>
            <a:off x="4870450" y="2143760"/>
            <a:ext cx="6682740" cy="3963670"/>
          </a:xfrm>
          <a:prstGeom prst="rect">
            <a:avLst/>
          </a:prstGeom>
          <a:ln>
            <a:solidFill>
              <a:srgbClr val="FEF1D8"/>
            </a:solidFill>
          </a:ln>
        </p:spPr>
      </p:pic>
      <p:sp>
        <p:nvSpPr>
          <p:cNvPr id="33" name="文本框 32">
            <a:extLst>
              <a:ext uri="{FF2B5EF4-FFF2-40B4-BE49-F238E27FC236}">
                <a16:creationId xmlns:a16="http://schemas.microsoft.com/office/drawing/2014/main" id="{C24D2429-3961-4EB5-9F69-14FADC08988B}"/>
              </a:ext>
            </a:extLst>
          </p:cNvPr>
          <p:cNvSpPr txBox="1"/>
          <p:nvPr/>
        </p:nvSpPr>
        <p:spPr>
          <a:xfrm>
            <a:off x="927735" y="2016760"/>
            <a:ext cx="4053205" cy="460375"/>
          </a:xfrm>
          <a:prstGeom prst="rect">
            <a:avLst/>
          </a:prstGeom>
          <a:noFill/>
        </p:spPr>
        <p:txBody>
          <a:bodyPr wrap="square" rtlCol="0">
            <a:noAutofit/>
          </a:bodyPr>
          <a:lstStyle/>
          <a:p>
            <a:pPr algn="l"/>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总部核心</a:t>
            </a:r>
          </a:p>
        </p:txBody>
      </p:sp>
      <p:sp>
        <p:nvSpPr>
          <p:cNvPr id="34" name="文本框 33">
            <a:extLst>
              <a:ext uri="{FF2B5EF4-FFF2-40B4-BE49-F238E27FC236}">
                <a16:creationId xmlns:a16="http://schemas.microsoft.com/office/drawing/2014/main" id="{04B22CD2-926E-D207-6F70-03662C89876D}"/>
              </a:ext>
            </a:extLst>
          </p:cNvPr>
          <p:cNvSpPr txBox="1"/>
          <p:nvPr/>
        </p:nvSpPr>
        <p:spPr>
          <a:xfrm>
            <a:off x="927735" y="2638365"/>
            <a:ext cx="4053205" cy="1167564"/>
          </a:xfrm>
          <a:prstGeom prst="rect">
            <a:avLst/>
          </a:prstGeom>
          <a:noFill/>
        </p:spPr>
        <p:txBody>
          <a:bodyPr wrap="square" rtlCol="0">
            <a:noAutofit/>
          </a:bodyPr>
          <a:lstStyle/>
          <a:p>
            <a:pPr marL="285750" indent="-285750" algn="l">
              <a:lnSpc>
                <a:spcPct val="150000"/>
              </a:lnSpc>
              <a:buFont typeface="Wingdings" panose="05000000000000000000" pitchFamily="2" charset="2"/>
              <a:buChar char="l"/>
            </a:pPr>
            <a:r>
              <a:rPr lang="zh-CN" altLang="en-US" sz="1600" spc="300">
                <a:solidFill>
                  <a:srgbClr val="DBB089"/>
                </a:solidFill>
                <a:latin typeface="思源黑体 CN Heavy" panose="020B0A00000000000000" pitchFamily="34" charset="-122"/>
                <a:ea typeface="思源黑体 CN Heavy" panose="020B0A00000000000000" pitchFamily="34" charset="-122"/>
              </a:rPr>
              <a:t>职级越高相对应的薪资也就越高钱多钱少这个跟大家自己的努力是息息相关的</a:t>
            </a:r>
          </a:p>
        </p:txBody>
      </p:sp>
      <p:sp>
        <p:nvSpPr>
          <p:cNvPr id="35" name="文本框 34">
            <a:extLst>
              <a:ext uri="{FF2B5EF4-FFF2-40B4-BE49-F238E27FC236}">
                <a16:creationId xmlns:a16="http://schemas.microsoft.com/office/drawing/2014/main" id="{81A3E2C4-2C18-4081-6AB8-A77189B9266B}"/>
              </a:ext>
            </a:extLst>
          </p:cNvPr>
          <p:cNvSpPr txBox="1"/>
          <p:nvPr/>
        </p:nvSpPr>
        <p:spPr>
          <a:xfrm>
            <a:off x="927735" y="4260850"/>
            <a:ext cx="4053205" cy="460375"/>
          </a:xfrm>
          <a:prstGeom prst="rect">
            <a:avLst/>
          </a:prstGeom>
          <a:noFill/>
        </p:spPr>
        <p:txBody>
          <a:bodyPr wrap="square" rtlCol="0">
            <a:noAutofit/>
          </a:bodyPr>
          <a:lstStyle/>
          <a:p>
            <a:pPr algn="l"/>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总部核心</a:t>
            </a:r>
          </a:p>
        </p:txBody>
      </p:sp>
      <p:sp>
        <p:nvSpPr>
          <p:cNvPr id="36" name="文本框 35">
            <a:extLst>
              <a:ext uri="{FF2B5EF4-FFF2-40B4-BE49-F238E27FC236}">
                <a16:creationId xmlns:a16="http://schemas.microsoft.com/office/drawing/2014/main" id="{63CE4BE5-D24C-F70B-1194-E193585D82AB}"/>
              </a:ext>
            </a:extLst>
          </p:cNvPr>
          <p:cNvSpPr txBox="1"/>
          <p:nvPr/>
        </p:nvSpPr>
        <p:spPr>
          <a:xfrm>
            <a:off x="927735" y="4882455"/>
            <a:ext cx="4053205" cy="1167564"/>
          </a:xfrm>
          <a:prstGeom prst="rect">
            <a:avLst/>
          </a:prstGeom>
          <a:noFill/>
        </p:spPr>
        <p:txBody>
          <a:bodyPr wrap="square" rtlCol="0">
            <a:noAutofit/>
          </a:bodyPr>
          <a:lstStyle/>
          <a:p>
            <a:pPr marL="285750" indent="-285750" algn="l">
              <a:lnSpc>
                <a:spcPct val="150000"/>
              </a:lnSpc>
              <a:buFont typeface="Wingdings" panose="05000000000000000000" pitchFamily="2" charset="2"/>
              <a:buChar char="l"/>
            </a:pPr>
            <a:r>
              <a:rPr lang="zh-CN" altLang="en-US" sz="1600" spc="300">
                <a:solidFill>
                  <a:srgbClr val="DBB089"/>
                </a:solidFill>
                <a:latin typeface="思源黑体 CN Heavy" panose="020B0A00000000000000" pitchFamily="34" charset="-122"/>
                <a:ea typeface="思源黑体 CN Heavy" panose="020B0A00000000000000" pitchFamily="34" charset="-122"/>
              </a:rPr>
              <a:t>职级越高相对应的薪资也就越高钱多钱少这个跟大家自己的努力是息息相关的</a:t>
            </a:r>
          </a:p>
        </p:txBody>
      </p:sp>
    </p:spTree>
    <p:extLst>
      <p:ext uri="{BB962C8B-B14F-4D97-AF65-F5344CB8AC3E}">
        <p14:creationId xmlns:p14="http://schemas.microsoft.com/office/powerpoint/2010/main" val="1108701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80720" y="130619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11" name="文本框 10"/>
          <p:cNvSpPr txBox="1"/>
          <p:nvPr/>
        </p:nvSpPr>
        <p:spPr>
          <a:xfrm>
            <a:off x="915670" y="317436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2" name="文本框 11"/>
          <p:cNvSpPr txBox="1"/>
          <p:nvPr/>
        </p:nvSpPr>
        <p:spPr>
          <a:xfrm>
            <a:off x="4763770" y="317436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3" name="文本框 12"/>
          <p:cNvSpPr txBox="1"/>
          <p:nvPr/>
        </p:nvSpPr>
        <p:spPr>
          <a:xfrm>
            <a:off x="8497570" y="317436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4" name="文本框 13"/>
          <p:cNvSpPr txBox="1"/>
          <p:nvPr/>
        </p:nvSpPr>
        <p:spPr>
          <a:xfrm>
            <a:off x="915670" y="594550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5" name="文本框 14"/>
          <p:cNvSpPr txBox="1"/>
          <p:nvPr/>
        </p:nvSpPr>
        <p:spPr>
          <a:xfrm>
            <a:off x="4763770" y="594550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6" name="文本框 15"/>
          <p:cNvSpPr txBox="1"/>
          <p:nvPr/>
        </p:nvSpPr>
        <p:spPr>
          <a:xfrm>
            <a:off x="8497570" y="5945505"/>
            <a:ext cx="2648585" cy="460375"/>
          </a:xfrm>
          <a:prstGeom prst="rect">
            <a:avLst/>
          </a:prstGeom>
          <a:noFill/>
        </p:spPr>
        <p:txBody>
          <a:bodyPr wrap="square" rtlCol="0">
            <a:noAutofit/>
          </a:bodyPr>
          <a:lstStyle/>
          <a:p>
            <a:pPr algn="ctr"/>
            <a:r>
              <a:rPr lang="zh-CN" altLang="en-US" sz="24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公司团队</a:t>
            </a:r>
          </a:p>
        </p:txBody>
      </p:sp>
      <p:sp>
        <p:nvSpPr>
          <p:cNvPr id="17" name="圆角矩形 16"/>
          <p:cNvSpPr/>
          <p:nvPr/>
        </p:nvSpPr>
        <p:spPr>
          <a:xfrm>
            <a:off x="4505960" y="130619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18" name="圆角矩形 17"/>
          <p:cNvSpPr/>
          <p:nvPr/>
        </p:nvSpPr>
        <p:spPr>
          <a:xfrm>
            <a:off x="8262620" y="130619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19" name="圆角矩形 18"/>
          <p:cNvSpPr/>
          <p:nvPr/>
        </p:nvSpPr>
        <p:spPr>
          <a:xfrm>
            <a:off x="680720" y="407733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20" name="圆角矩形 19"/>
          <p:cNvSpPr/>
          <p:nvPr/>
        </p:nvSpPr>
        <p:spPr>
          <a:xfrm>
            <a:off x="4505960" y="407733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latin typeface="思源黑体 CN Heavy" panose="020B0A00000000000000" pitchFamily="34" charset="-122"/>
              <a:ea typeface="思源黑体 CN Heavy" panose="020B0A00000000000000" pitchFamily="34" charset="-122"/>
              <a:sym typeface="+mn-ea"/>
            </a:endParaRPr>
          </a:p>
        </p:txBody>
      </p:sp>
      <p:sp>
        <p:nvSpPr>
          <p:cNvPr id="21" name="圆角矩形 20"/>
          <p:cNvSpPr/>
          <p:nvPr/>
        </p:nvSpPr>
        <p:spPr>
          <a:xfrm>
            <a:off x="8262620" y="4077335"/>
            <a:ext cx="3118485" cy="1868170"/>
          </a:xfrm>
          <a:prstGeom prst="roundRect">
            <a:avLst>
              <a:gd name="adj" fmla="val 6696"/>
            </a:avLst>
          </a:prstGeom>
          <a:gradFill>
            <a:gsLst>
              <a:gs pos="0">
                <a:schemeClr val="accent1"/>
              </a:gs>
              <a:gs pos="100000">
                <a:schemeClr val="accent1">
                  <a:lumMod val="75000"/>
                  <a:alpha val="68000"/>
                </a:schemeClr>
              </a:gs>
            </a:gsLst>
            <a:lin ang="7560000" scaled="0"/>
          </a:gradFill>
          <a:ln>
            <a:gradFill>
              <a:gsLst>
                <a:gs pos="0">
                  <a:srgbClr val="FEF1D8">
                    <a:lumMod val="30000"/>
                    <a:lumOff val="70000"/>
                  </a:srgbClr>
                </a:gs>
                <a:gs pos="100000">
                  <a:srgbClr val="FEF1D8">
                    <a:lumMod val="33000"/>
                    <a:lumOff val="67000"/>
                  </a:srgbClr>
                </a:gs>
                <a:gs pos="55000">
                  <a:srgbClr val="F8C17E"/>
                </a:gs>
              </a:gsLst>
              <a:lin ang="2700000" scaled="0"/>
            </a:gradFill>
          </a:ln>
          <a:effectLst>
            <a:outerShdw blurRad="2159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a:latin typeface="思源黑体 CN Heavy" panose="020B0A00000000000000" pitchFamily="34" charset="-122"/>
              <a:ea typeface="思源黑体 CN Heavy" panose="020B0A00000000000000" pitchFamily="34" charset="-122"/>
              <a:sym typeface="+mn-ea"/>
            </a:endParaRPr>
          </a:p>
        </p:txBody>
      </p:sp>
      <p:pic>
        <p:nvPicPr>
          <p:cNvPr id="42" name="图片 41"/>
          <p:cNvPicPr>
            <a:picLocks noChangeAspect="1"/>
          </p:cNvPicPr>
          <p:nvPr/>
        </p:nvPicPr>
        <p:blipFill>
          <a:blip r:embed="rId2"/>
          <a:stretch>
            <a:fillRect/>
          </a:stretch>
        </p:blipFill>
        <p:spPr>
          <a:xfrm>
            <a:off x="915988" y="1359535"/>
            <a:ext cx="2647950"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pic>
        <p:nvPicPr>
          <p:cNvPr id="22" name="图片 21" descr="/Users/mac/Desktop/pexels-burst-374870.jpegpexels-burst-374870"/>
          <p:cNvPicPr>
            <a:picLocks noChangeAspect="1"/>
          </p:cNvPicPr>
          <p:nvPr/>
        </p:nvPicPr>
        <p:blipFill>
          <a:blip r:embed="rId3"/>
          <a:srcRect/>
          <a:stretch>
            <a:fillRect/>
          </a:stretch>
        </p:blipFill>
        <p:spPr>
          <a:xfrm>
            <a:off x="4767581" y="1360170"/>
            <a:ext cx="2640965"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pic>
        <p:nvPicPr>
          <p:cNvPr id="25" name="图片 24" descr="/Users/mac/Desktop/pexels-chris-schippers-421927.jpegpexels-chris-schippers-421927"/>
          <p:cNvPicPr>
            <a:picLocks noChangeAspect="1"/>
          </p:cNvPicPr>
          <p:nvPr/>
        </p:nvPicPr>
        <p:blipFill>
          <a:blip r:embed="rId4"/>
          <a:srcRect/>
          <a:stretch>
            <a:fillRect/>
          </a:stretch>
        </p:blipFill>
        <p:spPr>
          <a:xfrm>
            <a:off x="8514716" y="1360170"/>
            <a:ext cx="2640965"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pic>
        <p:nvPicPr>
          <p:cNvPr id="26" name="图片 25" descr="/Users/mac/Desktop/pexels-nate-1036657.jpegpexels-nate-1036657"/>
          <p:cNvPicPr>
            <a:picLocks noChangeAspect="1"/>
          </p:cNvPicPr>
          <p:nvPr/>
        </p:nvPicPr>
        <p:blipFill>
          <a:blip r:embed="rId5"/>
          <a:srcRect/>
          <a:stretch>
            <a:fillRect/>
          </a:stretch>
        </p:blipFill>
        <p:spPr>
          <a:xfrm>
            <a:off x="919480" y="4130675"/>
            <a:ext cx="2640965"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pic>
        <p:nvPicPr>
          <p:cNvPr id="27" name="图片 26" descr="/Users/mac/Desktop/pexels-photo-2246476.jpegpexels-photo-2246476"/>
          <p:cNvPicPr>
            <a:picLocks noChangeAspect="1"/>
          </p:cNvPicPr>
          <p:nvPr/>
        </p:nvPicPr>
        <p:blipFill>
          <a:blip r:embed="rId6"/>
          <a:srcRect/>
          <a:stretch>
            <a:fillRect/>
          </a:stretch>
        </p:blipFill>
        <p:spPr>
          <a:xfrm>
            <a:off x="4768216" y="4131310"/>
            <a:ext cx="2639695"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pic>
        <p:nvPicPr>
          <p:cNvPr id="28" name="图片 27" descr="/Users/mac/Desktop/pexels-photo-373912.jpegpexels-photo-373912"/>
          <p:cNvPicPr>
            <a:picLocks noChangeAspect="1"/>
          </p:cNvPicPr>
          <p:nvPr/>
        </p:nvPicPr>
        <p:blipFill>
          <a:blip r:embed="rId7"/>
          <a:srcRect/>
          <a:stretch>
            <a:fillRect/>
          </a:stretch>
        </p:blipFill>
        <p:spPr>
          <a:xfrm>
            <a:off x="8534401" y="4131310"/>
            <a:ext cx="2639695" cy="1760855"/>
          </a:xfrm>
          <a:prstGeom prst="rect">
            <a:avLst/>
          </a:prstGeom>
          <a:ln>
            <a:gradFill>
              <a:gsLst>
                <a:gs pos="0">
                  <a:srgbClr val="FFFBF3">
                    <a:lumMod val="30000"/>
                    <a:lumOff val="70000"/>
                  </a:srgbClr>
                </a:gs>
                <a:gs pos="100000">
                  <a:srgbClr val="FFFAF2">
                    <a:lumMod val="33000"/>
                    <a:lumOff val="67000"/>
                  </a:srgbClr>
                </a:gs>
                <a:gs pos="55000">
                  <a:srgbClr val="F8C17E"/>
                </a:gs>
              </a:gsLst>
              <a:lin ang="2700000" scaled="1"/>
            </a:gradFill>
          </a:ln>
        </p:spPr>
      </p:pic>
      <p:sp>
        <p:nvSpPr>
          <p:cNvPr id="29" name="文本框 28">
            <a:extLst>
              <a:ext uri="{FF2B5EF4-FFF2-40B4-BE49-F238E27FC236}">
                <a16:creationId xmlns:a16="http://schemas.microsoft.com/office/drawing/2014/main" id="{A03C9242-20BC-D725-5119-3A6B7E733234}"/>
              </a:ext>
            </a:extLst>
          </p:cNvPr>
          <p:cNvSpPr txBox="1"/>
          <p:nvPr/>
        </p:nvSpPr>
        <p:spPr>
          <a:xfrm>
            <a:off x="927735" y="61042"/>
            <a:ext cx="2835910" cy="645160"/>
          </a:xfrm>
          <a:prstGeom prst="rect">
            <a:avLst/>
          </a:prstGeom>
          <a:noFill/>
        </p:spPr>
        <p:txBody>
          <a:bodyPr wrap="square" rtlCol="0">
            <a:noAutofit/>
          </a:bodyPr>
          <a:lstStyle/>
          <a:p>
            <a:pPr algn="l"/>
            <a:r>
              <a:rPr lang="zh-CN" altLang="en-US" sz="3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项目计划</a:t>
            </a:r>
          </a:p>
        </p:txBody>
      </p:sp>
      <p:sp>
        <p:nvSpPr>
          <p:cNvPr id="30" name="文本框 29">
            <a:extLst>
              <a:ext uri="{FF2B5EF4-FFF2-40B4-BE49-F238E27FC236}">
                <a16:creationId xmlns:a16="http://schemas.microsoft.com/office/drawing/2014/main" id="{E08DDB7B-EC0C-8101-C527-FC128E9F6BDA}"/>
              </a:ext>
            </a:extLst>
          </p:cNvPr>
          <p:cNvSpPr txBox="1"/>
          <p:nvPr/>
        </p:nvSpPr>
        <p:spPr>
          <a:xfrm>
            <a:off x="927735" y="613985"/>
            <a:ext cx="2835910" cy="229870"/>
          </a:xfrm>
          <a:prstGeom prst="rect">
            <a:avLst/>
          </a:prstGeom>
          <a:noFill/>
        </p:spPr>
        <p:txBody>
          <a:bodyPr wrap="square" rtlCol="0">
            <a:noAutofit/>
          </a:bodyPr>
          <a:lstStyle/>
          <a:p>
            <a:pPr algn="dist"/>
            <a:r>
              <a:rPr lang="en-US" altLang="zh-CN" sz="9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PROJECT PLAN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3"/>
            </a:gs>
          </a:gsLst>
          <a:lin ang="5400000" scaled="0"/>
        </a:gradFill>
        <a:effectLst/>
      </p:bgPr>
    </p:bg>
    <p:spTree>
      <p:nvGrpSpPr>
        <p:cNvPr id="1" name=""/>
        <p:cNvGrpSpPr/>
        <p:nvPr/>
      </p:nvGrpSpPr>
      <p:grpSpPr>
        <a:xfrm>
          <a:off x="0" y="0"/>
          <a:ext cx="0" cy="0"/>
          <a:chOff x="0" y="0"/>
          <a:chExt cx="0" cy="0"/>
        </a:xfrm>
      </p:grpSpPr>
      <p:sp>
        <p:nvSpPr>
          <p:cNvPr id="2" name="文本框 1"/>
          <p:cNvSpPr txBox="1"/>
          <p:nvPr/>
        </p:nvSpPr>
        <p:spPr>
          <a:xfrm>
            <a:off x="4950460" y="2501900"/>
            <a:ext cx="5002530" cy="1106805"/>
          </a:xfrm>
          <a:prstGeom prst="rect">
            <a:avLst/>
          </a:prstGeom>
          <a:noFill/>
        </p:spPr>
        <p:txBody>
          <a:bodyPr wrap="square" rtlCol="0">
            <a:noAutofit/>
          </a:bodyPr>
          <a:lstStyle/>
          <a:p>
            <a:pPr algn="dist"/>
            <a:r>
              <a:rPr lang="zh-CN" altLang="en-US" sz="6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市场分析</a:t>
            </a:r>
          </a:p>
        </p:txBody>
      </p:sp>
      <p:sp>
        <p:nvSpPr>
          <p:cNvPr id="17" name="文本框 16"/>
          <p:cNvSpPr txBox="1"/>
          <p:nvPr/>
        </p:nvSpPr>
        <p:spPr>
          <a:xfrm>
            <a:off x="4950460" y="3611698"/>
            <a:ext cx="5002530" cy="398780"/>
          </a:xfrm>
          <a:prstGeom prst="rect">
            <a:avLst/>
          </a:prstGeom>
          <a:noFill/>
        </p:spPr>
        <p:txBody>
          <a:bodyPr wrap="square" rtlCol="0">
            <a:noAutofit/>
          </a:bodyPr>
          <a:lstStyle/>
          <a:p>
            <a:pPr algn="dist"/>
            <a:r>
              <a:rPr lang="en-US" altLang="zh-CN" sz="20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sym typeface="+mn-ea"/>
              </a:rPr>
              <a:t>MARKET ANALYSIS</a:t>
            </a:r>
          </a:p>
        </p:txBody>
      </p:sp>
      <p:grpSp>
        <p:nvGrpSpPr>
          <p:cNvPr id="12" name="组合 11"/>
          <p:cNvGrpSpPr/>
          <p:nvPr/>
        </p:nvGrpSpPr>
        <p:grpSpPr>
          <a:xfrm>
            <a:off x="8068945" y="4667250"/>
            <a:ext cx="4123055" cy="127000"/>
            <a:chOff x="8104" y="1770"/>
            <a:chExt cx="11296" cy="398"/>
          </a:xfrm>
        </p:grpSpPr>
        <p:pic>
          <p:nvPicPr>
            <p:cNvPr id="13" name="图片 12"/>
            <p:cNvPicPr>
              <a:picLocks noChangeAspect="1"/>
            </p:cNvPicPr>
            <p:nvPr/>
          </p:nvPicPr>
          <p:blipFill>
            <a:blip r:embed="rId2"/>
            <a:stretch>
              <a:fillRect/>
            </a:stretch>
          </p:blipFill>
          <p:spPr>
            <a:xfrm>
              <a:off x="8104" y="1855"/>
              <a:ext cx="11297" cy="229"/>
            </a:xfrm>
            <a:prstGeom prst="rect">
              <a:avLst/>
            </a:prstGeom>
          </p:spPr>
        </p:pic>
        <p:pic>
          <p:nvPicPr>
            <p:cNvPr id="14" name="图片 13"/>
            <p:cNvPicPr>
              <a:picLocks noChangeAspect="1"/>
            </p:cNvPicPr>
            <p:nvPr/>
          </p:nvPicPr>
          <p:blipFill>
            <a:blip r:embed="rId3"/>
            <a:stretch>
              <a:fillRect/>
            </a:stretch>
          </p:blipFill>
          <p:spPr>
            <a:xfrm flipV="1">
              <a:off x="11631" y="1770"/>
              <a:ext cx="4242" cy="398"/>
            </a:xfrm>
            <a:prstGeom prst="rect">
              <a:avLst/>
            </a:prstGeom>
          </p:spPr>
        </p:pic>
      </p:grpSp>
      <p:sp>
        <p:nvSpPr>
          <p:cNvPr id="3" name="文本框 2"/>
          <p:cNvSpPr txBox="1"/>
          <p:nvPr/>
        </p:nvSpPr>
        <p:spPr>
          <a:xfrm>
            <a:off x="481330" y="711835"/>
            <a:ext cx="2453005" cy="7724140"/>
          </a:xfrm>
          <a:prstGeom prst="rect">
            <a:avLst/>
          </a:prstGeom>
          <a:noFill/>
        </p:spPr>
        <p:txBody>
          <a:bodyPr wrap="square" rtlCol="0">
            <a:noAutofit/>
          </a:bodyPr>
          <a:lstStyle/>
          <a:p>
            <a:pPr algn="ctr"/>
            <a:r>
              <a:rPr lang="en-US" altLang="zh-CN" sz="49600">
                <a:gradFill>
                  <a:gsLst>
                    <a:gs pos="8000">
                      <a:srgbClr val="FEF1D8"/>
                    </a:gs>
                    <a:gs pos="91000">
                      <a:srgbClr val="F8C17E"/>
                    </a:gs>
                  </a:gsLst>
                  <a:lin ang="5400000" scaled="0"/>
                </a:gradFill>
                <a:latin typeface="思源黑体 CN Heavy" panose="020B0A00000000000000" pitchFamily="34" charset="-122"/>
                <a:ea typeface="思源黑体 CN Heavy" panose="020B0A00000000000000" pitchFamily="34" charset="-122"/>
              </a:rPr>
              <a:t>3</a:t>
            </a:r>
          </a:p>
        </p:txBody>
      </p:sp>
      <p:grpSp>
        <p:nvGrpSpPr>
          <p:cNvPr id="28" name="组合 27"/>
          <p:cNvGrpSpPr/>
          <p:nvPr/>
        </p:nvGrpSpPr>
        <p:grpSpPr>
          <a:xfrm rot="10800000">
            <a:off x="978032" y="4145575"/>
            <a:ext cx="1459600" cy="295795"/>
            <a:chOff x="8104" y="1770"/>
            <a:chExt cx="11296" cy="398"/>
          </a:xfrm>
        </p:grpSpPr>
        <p:pic>
          <p:nvPicPr>
            <p:cNvPr id="29" name="图片 28"/>
            <p:cNvPicPr>
              <a:picLocks noChangeAspect="1"/>
            </p:cNvPicPr>
            <p:nvPr/>
          </p:nvPicPr>
          <p:blipFill>
            <a:blip r:embed="rId2"/>
            <a:stretch>
              <a:fillRect/>
            </a:stretch>
          </p:blipFill>
          <p:spPr>
            <a:xfrm>
              <a:off x="8104" y="1855"/>
              <a:ext cx="11297" cy="229"/>
            </a:xfrm>
            <a:prstGeom prst="rect">
              <a:avLst/>
            </a:prstGeom>
          </p:spPr>
        </p:pic>
        <p:pic>
          <p:nvPicPr>
            <p:cNvPr id="30" name="图片 29"/>
            <p:cNvPicPr>
              <a:picLocks noChangeAspect="1"/>
            </p:cNvPicPr>
            <p:nvPr/>
          </p:nvPicPr>
          <p:blipFill>
            <a:blip r:embed="rId3"/>
            <a:stretch>
              <a:fillRect/>
            </a:stretch>
          </p:blipFill>
          <p:spPr>
            <a:xfrm flipV="1">
              <a:off x="11631" y="1770"/>
              <a:ext cx="4242" cy="398"/>
            </a:xfrm>
            <a:prstGeom prst="rect">
              <a:avLst/>
            </a:prstGeom>
          </p:spPr>
        </p:pic>
      </p:grpSp>
    </p:spTree>
  </p:cSld>
  <p:clrMapOvr>
    <a:masterClrMapping/>
  </p:clrMapOvr>
</p:sld>
</file>

<file path=ppt/theme/theme1.xml><?xml version="1.0" encoding="utf-8"?>
<a:theme xmlns:a="http://schemas.openxmlformats.org/drawingml/2006/main" name="Office 主题​​">
  <a:themeElements>
    <a:clrScheme name="自定义">
      <a:dk1>
        <a:srgbClr val="303538"/>
      </a:dk1>
      <a:lt1>
        <a:srgbClr val="FFFFFF"/>
      </a:lt1>
      <a:dk2>
        <a:srgbClr val="E5E8E9"/>
      </a:dk2>
      <a:lt2>
        <a:srgbClr val="FFFFFF"/>
      </a:lt2>
      <a:accent1>
        <a:srgbClr val="7A0309"/>
      </a:accent1>
      <a:accent2>
        <a:srgbClr val="E7C49C"/>
      </a:accent2>
      <a:accent3>
        <a:srgbClr val="420000"/>
      </a:accent3>
      <a:accent4>
        <a:srgbClr val="FFFFFF"/>
      </a:accent4>
      <a:accent5>
        <a:srgbClr val="FF0000"/>
      </a:accent5>
      <a:accent6>
        <a:srgbClr val="34414F"/>
      </a:accent6>
      <a:hlink>
        <a:srgbClr val="757F89"/>
      </a:hlink>
      <a:folHlink>
        <a:srgbClr val="B0B5BB"/>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1601</TotalTime>
  <Words>769</Words>
  <Application>Microsoft Office PowerPoint</Application>
  <PresentationFormat>宽屏</PresentationFormat>
  <Paragraphs>121</Paragraphs>
  <Slides>16</Slides>
  <Notes>4</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Microsoft YaHei Light</vt:lpstr>
      <vt:lpstr>微软雅黑</vt:lpstr>
      <vt:lpstr>思源黑体 CN Heavy</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mac</dc:creator>
  <cp:lastModifiedBy>清 叶</cp:lastModifiedBy>
  <cp:revision>18</cp:revision>
  <dcterms:created xsi:type="dcterms:W3CDTF">2021-11-24T06:09:32Z</dcterms:created>
  <dcterms:modified xsi:type="dcterms:W3CDTF">2022-06-16T08:17:42Z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2052-3.9.3.6359</vt:lpwstr>
  </property>
</Properties>
</file>